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notesSlides/notesSlide1.xml" ContentType="application/vnd.openxmlformats-officedocument.presentationml.notesSlide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ppt/charts/chart47.xml" ContentType="application/vnd.openxmlformats-officedocument.drawingml.chart+xml"/>
  <Override PartName="/ppt/charts/chart48.xml" ContentType="application/vnd.openxmlformats-officedocument.drawingml.chart+xml"/>
  <Override PartName="/ppt/charts/chart49.xml" ContentType="application/vnd.openxmlformats-officedocument.drawingml.chart+xml"/>
  <Override PartName="/ppt/charts/chart50.xml" ContentType="application/vnd.openxmlformats-officedocument.drawingml.chart+xml"/>
  <Override PartName="/ppt/charts/chart5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0" r:id="rId3"/>
    <p:sldId id="257" r:id="rId4"/>
    <p:sldId id="283" r:id="rId5"/>
    <p:sldId id="282" r:id="rId6"/>
    <p:sldId id="274" r:id="rId7"/>
    <p:sldId id="267" r:id="rId8"/>
    <p:sldId id="261" r:id="rId9"/>
    <p:sldId id="275" r:id="rId10"/>
    <p:sldId id="268" r:id="rId11"/>
    <p:sldId id="262" r:id="rId12"/>
    <p:sldId id="276" r:id="rId13"/>
    <p:sldId id="269" r:id="rId14"/>
    <p:sldId id="263" r:id="rId15"/>
    <p:sldId id="277" r:id="rId16"/>
    <p:sldId id="270" r:id="rId17"/>
    <p:sldId id="264" r:id="rId18"/>
    <p:sldId id="278" r:id="rId19"/>
    <p:sldId id="271" r:id="rId20"/>
    <p:sldId id="265" r:id="rId21"/>
    <p:sldId id="279" r:id="rId22"/>
    <p:sldId id="272" r:id="rId23"/>
    <p:sldId id="266" r:id="rId24"/>
    <p:sldId id="280" r:id="rId25"/>
    <p:sldId id="273" r:id="rId26"/>
    <p:sldId id="281" r:id="rId2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138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Libro1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c\Desktop\Baseline%20results%202017%20Wales%20blank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c\Desktop\Baseline%20results%202017%20Wales%20blank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Libro1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c\Desktop\Baseline%20results%202017%20Wales%20blank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tic\Desktop\Baseline%20results%202017%20Wales%20blank.xlsx" TargetMode="External"/><Relationship Id="rId1" Type="http://schemas.openxmlformats.org/officeDocument/2006/relationships/themeOverride" Target="../theme/themeOverride1.xm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c\Desktop\Baseline%20results%202017%20Wales%20blank.xlsx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c\Desktop\Baseline%20results%202017%20Wales%20blank.xlsx" TargetMode="External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ic\Desktop\Baseline%20results%202017%20Wales%20blank.xlsx" TargetMode="External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charro\Desktop\Baseline%20results%202017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[Libro1]Hoja4!Tabla dinámica1</c:name>
    <c:fmtId val="3"/>
  </c:pivotSource>
  <c:chart>
    <c:autoTitleDeleted val="1"/>
    <c:pivotFmts>
      <c:pivotFmt>
        <c:idx val="0"/>
        <c:marker>
          <c:symbol val="none"/>
        </c:marker>
      </c:pivotFmt>
      <c:pivotFmt>
        <c:idx val="1"/>
        <c:marker>
          <c:symbol val="none"/>
        </c:marker>
      </c:pivotFmt>
      <c:pivotFmt>
        <c:idx val="2"/>
        <c:marker>
          <c:symbol val="none"/>
        </c:marker>
      </c:pivotFmt>
    </c:pivotFmts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0159270012038104E-2"/>
          <c:y val="1.7496502482971826E-2"/>
          <c:w val="0.90841303219442726"/>
          <c:h val="0.91067803180037077"/>
        </c:manualLayout>
      </c:layout>
      <c:line3DChart>
        <c:grouping val="standard"/>
        <c:varyColors val="0"/>
        <c:ser>
          <c:idx val="0"/>
          <c:order val="0"/>
          <c:tx>
            <c:strRef>
              <c:f>Hoja4!$B$3</c:f>
              <c:strCache>
                <c:ptCount val="1"/>
                <c:pt idx="0">
                  <c:v>Total</c:v>
                </c:pt>
              </c:strCache>
            </c:strRef>
          </c:tx>
          <c:cat>
            <c:strRef>
              <c:f>Hoja4!$A$4:$A$19</c:f>
              <c:strCache>
                <c:ptCount val="15"/>
                <c:pt idx="0">
                  <c:v>1986</c:v>
                </c:pt>
                <c:pt idx="1">
                  <c:v>1987</c:v>
                </c:pt>
                <c:pt idx="2">
                  <c:v>1988</c:v>
                </c:pt>
                <c:pt idx="3">
                  <c:v>1989</c:v>
                </c:pt>
                <c:pt idx="4">
                  <c:v>1992</c:v>
                </c:pt>
                <c:pt idx="5">
                  <c:v>1995</c:v>
                </c:pt>
                <c:pt idx="6">
                  <c:v>1997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2008</c:v>
                </c:pt>
                <c:pt idx="14">
                  <c:v>2009</c:v>
                </c:pt>
              </c:strCache>
            </c:strRef>
          </c:cat>
          <c:val>
            <c:numRef>
              <c:f>Hoja4!$B$4:$B$19</c:f>
              <c:numCache>
                <c:formatCode>General</c:formatCode>
                <c:ptCount val="1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4</c:v>
                </c:pt>
                <c:pt idx="4">
                  <c:v>1</c:v>
                </c:pt>
                <c:pt idx="5">
                  <c:v>6</c:v>
                </c:pt>
                <c:pt idx="6">
                  <c:v>2</c:v>
                </c:pt>
                <c:pt idx="7">
                  <c:v>2</c:v>
                </c:pt>
                <c:pt idx="8">
                  <c:v>17</c:v>
                </c:pt>
                <c:pt idx="9">
                  <c:v>18</c:v>
                </c:pt>
                <c:pt idx="10">
                  <c:v>27</c:v>
                </c:pt>
                <c:pt idx="11">
                  <c:v>46</c:v>
                </c:pt>
                <c:pt idx="12">
                  <c:v>15</c:v>
                </c:pt>
                <c:pt idx="13">
                  <c:v>2</c:v>
                </c:pt>
                <c:pt idx="14">
                  <c:v>20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0410704"/>
        <c:axId val="320411096"/>
        <c:axId val="319468400"/>
      </c:line3DChart>
      <c:catAx>
        <c:axId val="3204107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20411096"/>
        <c:crosses val="autoZero"/>
        <c:auto val="1"/>
        <c:lblAlgn val="ctr"/>
        <c:lblOffset val="100"/>
        <c:noMultiLvlLbl val="0"/>
      </c:catAx>
      <c:valAx>
        <c:axId val="3204110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20410704"/>
        <c:crosses val="autoZero"/>
        <c:crossBetween val="between"/>
      </c:valAx>
      <c:serAx>
        <c:axId val="319468400"/>
        <c:scaling>
          <c:orientation val="minMax"/>
        </c:scaling>
        <c:delete val="0"/>
        <c:axPos val="b"/>
        <c:majorTickMark val="out"/>
        <c:minorTickMark val="none"/>
        <c:tickLblPos val="nextTo"/>
        <c:crossAx val="320411096"/>
        <c:crosses val="autoZero"/>
      </c:serAx>
    </c:plotArea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</c:extLst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ALL!$W$3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ALL!$B$15:$B$23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ALL!$W$15:$W$23</c:f>
              <c:numCache>
                <c:formatCode>General</c:formatCode>
                <c:ptCount val="9"/>
                <c:pt idx="0">
                  <c:v>17</c:v>
                </c:pt>
                <c:pt idx="1">
                  <c:v>37</c:v>
                </c:pt>
                <c:pt idx="2">
                  <c:v>28</c:v>
                </c:pt>
                <c:pt idx="3">
                  <c:v>19</c:v>
                </c:pt>
                <c:pt idx="4">
                  <c:v>31</c:v>
                </c:pt>
                <c:pt idx="5">
                  <c:v>14</c:v>
                </c:pt>
                <c:pt idx="6">
                  <c:v>30</c:v>
                </c:pt>
                <c:pt idx="7">
                  <c:v>59</c:v>
                </c:pt>
                <c:pt idx="8">
                  <c:v>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ALL!$X$3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ALL!$B$15:$B$23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ALL!$X$15:$X$23</c:f>
              <c:numCache>
                <c:formatCode>General</c:formatCode>
                <c:ptCount val="9"/>
                <c:pt idx="0">
                  <c:v>26</c:v>
                </c:pt>
                <c:pt idx="1">
                  <c:v>30</c:v>
                </c:pt>
                <c:pt idx="2">
                  <c:v>37</c:v>
                </c:pt>
                <c:pt idx="3">
                  <c:v>35</c:v>
                </c:pt>
                <c:pt idx="4">
                  <c:v>26</c:v>
                </c:pt>
                <c:pt idx="5">
                  <c:v>16</c:v>
                </c:pt>
                <c:pt idx="6">
                  <c:v>25</c:v>
                </c:pt>
                <c:pt idx="7">
                  <c:v>41</c:v>
                </c:pt>
                <c:pt idx="8">
                  <c:v>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ALL!$Y$3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ALL!$B$15:$B$23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ALL!$Y$15:$Y$23</c:f>
              <c:numCache>
                <c:formatCode>General</c:formatCode>
                <c:ptCount val="9"/>
                <c:pt idx="0">
                  <c:v>45</c:v>
                </c:pt>
                <c:pt idx="1">
                  <c:v>31</c:v>
                </c:pt>
                <c:pt idx="2">
                  <c:v>47</c:v>
                </c:pt>
                <c:pt idx="3">
                  <c:v>41</c:v>
                </c:pt>
                <c:pt idx="4">
                  <c:v>53</c:v>
                </c:pt>
                <c:pt idx="5">
                  <c:v>47</c:v>
                </c:pt>
                <c:pt idx="6">
                  <c:v>49</c:v>
                </c:pt>
                <c:pt idx="7">
                  <c:v>31</c:v>
                </c:pt>
                <c:pt idx="8">
                  <c:v>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ALL!$Z$3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ALL!$B$15:$B$23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ALL!$Z$15:$Z$23</c:f>
              <c:numCache>
                <c:formatCode>General</c:formatCode>
                <c:ptCount val="9"/>
                <c:pt idx="0">
                  <c:v>37</c:v>
                </c:pt>
                <c:pt idx="1">
                  <c:v>34</c:v>
                </c:pt>
                <c:pt idx="2">
                  <c:v>21</c:v>
                </c:pt>
                <c:pt idx="3">
                  <c:v>41</c:v>
                </c:pt>
                <c:pt idx="4">
                  <c:v>25</c:v>
                </c:pt>
                <c:pt idx="5">
                  <c:v>37</c:v>
                </c:pt>
                <c:pt idx="6">
                  <c:v>32</c:v>
                </c:pt>
                <c:pt idx="7">
                  <c:v>20</c:v>
                </c:pt>
                <c:pt idx="8">
                  <c:v>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ser>
          <c:idx val="4"/>
          <c:order val="4"/>
          <c:tx>
            <c:strRef>
              <c:f>ALL!$AA$3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ALL!$B$15:$B$23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ALL!$AA$15:$AA$23</c:f>
              <c:numCache>
                <c:formatCode>General</c:formatCode>
                <c:ptCount val="9"/>
                <c:pt idx="0">
                  <c:v>49</c:v>
                </c:pt>
                <c:pt idx="1">
                  <c:v>42</c:v>
                </c:pt>
                <c:pt idx="2">
                  <c:v>41</c:v>
                </c:pt>
                <c:pt idx="3">
                  <c:v>38</c:v>
                </c:pt>
                <c:pt idx="4">
                  <c:v>36</c:v>
                </c:pt>
                <c:pt idx="5">
                  <c:v>59</c:v>
                </c:pt>
                <c:pt idx="6">
                  <c:v>36</c:v>
                </c:pt>
                <c:pt idx="7">
                  <c:v>23</c:v>
                </c:pt>
                <c:pt idx="8">
                  <c:v>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1530056"/>
        <c:axId val="321530448"/>
      </c:barChart>
      <c:catAx>
        <c:axId val="3215300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1530448"/>
        <c:crosses val="autoZero"/>
        <c:auto val="1"/>
        <c:lblAlgn val="ctr"/>
        <c:lblOffset val="100"/>
        <c:noMultiLvlLbl val="0"/>
      </c:catAx>
      <c:valAx>
        <c:axId val="3215304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1530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IES FRAGA DO EUME</a:t>
            </a:r>
          </a:p>
        </c:rich>
      </c:tx>
      <c:layout>
        <c:manualLayout>
          <c:xMode val="edge"/>
          <c:yMode val="edge"/>
          <c:x val="0.48953157489031818"/>
          <c:y val="2.2122789027561162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'ALL (%)'!$R$3</c:f>
              <c:strCache>
                <c:ptCount val="1"/>
                <c:pt idx="0">
                  <c:v>Strongly Disagree</c:v>
                </c:pt>
              </c:strCache>
            </c:strRef>
          </c:tx>
          <c:invertIfNegative val="0"/>
          <c:cat>
            <c:strRef>
              <c:f>'ALL (%)'!$B$15:$B$23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'ALL (%)'!$R$15:$R$23</c:f>
              <c:numCache>
                <c:formatCode>0</c:formatCode>
                <c:ptCount val="9"/>
                <c:pt idx="0">
                  <c:v>6.25</c:v>
                </c:pt>
                <c:pt idx="1">
                  <c:v>43.75</c:v>
                </c:pt>
                <c:pt idx="2">
                  <c:v>25</c:v>
                </c:pt>
                <c:pt idx="3">
                  <c:v>18.75</c:v>
                </c:pt>
                <c:pt idx="4">
                  <c:v>18.75</c:v>
                </c:pt>
                <c:pt idx="5">
                  <c:v>0</c:v>
                </c:pt>
                <c:pt idx="6">
                  <c:v>25</c:v>
                </c:pt>
                <c:pt idx="7">
                  <c:v>12.5</c:v>
                </c:pt>
                <c:pt idx="8">
                  <c:v>31.25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'ALL (%)'!$S$3</c:f>
              <c:strCache>
                <c:ptCount val="1"/>
                <c:pt idx="0">
                  <c:v>Disagree</c:v>
                </c:pt>
              </c:strCache>
            </c:strRef>
          </c:tx>
          <c:invertIfNegative val="0"/>
          <c:cat>
            <c:strRef>
              <c:f>'ALL (%)'!$B$15:$B$23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'ALL (%)'!$S$15:$S$23</c:f>
              <c:numCache>
                <c:formatCode>0</c:formatCode>
                <c:ptCount val="9"/>
                <c:pt idx="0">
                  <c:v>18.75</c:v>
                </c:pt>
                <c:pt idx="1">
                  <c:v>12.5</c:v>
                </c:pt>
                <c:pt idx="2">
                  <c:v>18.75</c:v>
                </c:pt>
                <c:pt idx="3">
                  <c:v>12.5</c:v>
                </c:pt>
                <c:pt idx="4">
                  <c:v>18.75</c:v>
                </c:pt>
                <c:pt idx="5">
                  <c:v>25</c:v>
                </c:pt>
                <c:pt idx="6">
                  <c:v>18.75</c:v>
                </c:pt>
                <c:pt idx="7">
                  <c:v>37.5</c:v>
                </c:pt>
                <c:pt idx="8">
                  <c:v>31.25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'ALL (%)'!$T$3</c:f>
              <c:strCache>
                <c:ptCount val="1"/>
                <c:pt idx="0">
                  <c:v>Neither Agree nor Disagree</c:v>
                </c:pt>
              </c:strCache>
            </c:strRef>
          </c:tx>
          <c:invertIfNegative val="0"/>
          <c:cat>
            <c:strRef>
              <c:f>'ALL (%)'!$B$15:$B$23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'ALL (%)'!$T$15:$T$23</c:f>
              <c:numCache>
                <c:formatCode>0</c:formatCode>
                <c:ptCount val="9"/>
                <c:pt idx="0">
                  <c:v>43.75</c:v>
                </c:pt>
                <c:pt idx="1">
                  <c:v>18.75</c:v>
                </c:pt>
                <c:pt idx="2">
                  <c:v>25</c:v>
                </c:pt>
                <c:pt idx="3">
                  <c:v>31.25</c:v>
                </c:pt>
                <c:pt idx="4">
                  <c:v>31.25</c:v>
                </c:pt>
                <c:pt idx="5">
                  <c:v>37.5</c:v>
                </c:pt>
                <c:pt idx="6">
                  <c:v>18.75</c:v>
                </c:pt>
                <c:pt idx="7">
                  <c:v>18.75</c:v>
                </c:pt>
                <c:pt idx="8">
                  <c:v>12.5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'ALL (%)'!$U$3</c:f>
              <c:strCache>
                <c:ptCount val="1"/>
                <c:pt idx="0">
                  <c:v>Agree</c:v>
                </c:pt>
              </c:strCache>
            </c:strRef>
          </c:tx>
          <c:invertIfNegative val="0"/>
          <c:cat>
            <c:strRef>
              <c:f>'ALL (%)'!$B$15:$B$23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'ALL (%)'!$U$15:$U$23</c:f>
              <c:numCache>
                <c:formatCode>0</c:formatCode>
                <c:ptCount val="9"/>
                <c:pt idx="0">
                  <c:v>25</c:v>
                </c:pt>
                <c:pt idx="1">
                  <c:v>12.5</c:v>
                </c:pt>
                <c:pt idx="2">
                  <c:v>18.75</c:v>
                </c:pt>
                <c:pt idx="3">
                  <c:v>25</c:v>
                </c:pt>
                <c:pt idx="4">
                  <c:v>12.5</c:v>
                </c:pt>
                <c:pt idx="5">
                  <c:v>12.5</c:v>
                </c:pt>
                <c:pt idx="6">
                  <c:v>18.75</c:v>
                </c:pt>
                <c:pt idx="7">
                  <c:v>18.75</c:v>
                </c:pt>
                <c:pt idx="8">
                  <c:v>12.5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ser>
          <c:idx val="4"/>
          <c:order val="4"/>
          <c:tx>
            <c:strRef>
              <c:f>'ALL (%)'!$V$3</c:f>
              <c:strCache>
                <c:ptCount val="1"/>
                <c:pt idx="0">
                  <c:v>Strongly Agree</c:v>
                </c:pt>
              </c:strCache>
            </c:strRef>
          </c:tx>
          <c:invertIfNegative val="0"/>
          <c:cat>
            <c:strRef>
              <c:f>'ALL (%)'!$B$15:$B$23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'ALL (%)'!$V$15:$V$23</c:f>
              <c:numCache>
                <c:formatCode>0</c:formatCode>
                <c:ptCount val="9"/>
                <c:pt idx="0">
                  <c:v>6.25</c:v>
                </c:pt>
                <c:pt idx="1">
                  <c:v>12.5</c:v>
                </c:pt>
                <c:pt idx="2">
                  <c:v>12.5</c:v>
                </c:pt>
                <c:pt idx="3">
                  <c:v>12.5</c:v>
                </c:pt>
                <c:pt idx="4">
                  <c:v>18.75</c:v>
                </c:pt>
                <c:pt idx="5">
                  <c:v>25</c:v>
                </c:pt>
                <c:pt idx="6">
                  <c:v>18.75</c:v>
                </c:pt>
                <c:pt idx="7">
                  <c:v>12.5</c:v>
                </c:pt>
                <c:pt idx="8">
                  <c:v>12.5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1531232"/>
        <c:axId val="321531624"/>
      </c:barChart>
      <c:catAx>
        <c:axId val="3215312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1531624"/>
        <c:crosses val="autoZero"/>
        <c:auto val="1"/>
        <c:lblAlgn val="ctr"/>
        <c:lblOffset val="100"/>
        <c:noMultiLvlLbl val="0"/>
      </c:catAx>
      <c:valAx>
        <c:axId val="321531624"/>
        <c:scaling>
          <c:orientation val="minMax"/>
          <c:max val="7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1531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IES FENE</a:t>
            </a:r>
          </a:p>
        </c:rich>
      </c:tx>
      <c:layout>
        <c:manualLayout>
          <c:xMode val="edge"/>
          <c:yMode val="edge"/>
          <c:x val="0.47944099745728957"/>
          <c:y val="1.4748526018374109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'ALL (%)'!$M$3</c:f>
              <c:strCache>
                <c:ptCount val="1"/>
                <c:pt idx="0">
                  <c:v>Strongly Disagree</c:v>
                </c:pt>
              </c:strCache>
            </c:strRef>
          </c:tx>
          <c:invertIfNegative val="0"/>
          <c:cat>
            <c:strRef>
              <c:f>'ALL (%)'!$B$15:$B$23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'ALL (%)'!$M$15:$M$23</c:f>
              <c:numCache>
                <c:formatCode>0</c:formatCode>
                <c:ptCount val="9"/>
                <c:pt idx="0">
                  <c:v>22.222222222222221</c:v>
                </c:pt>
                <c:pt idx="1">
                  <c:v>50</c:v>
                </c:pt>
                <c:pt idx="2">
                  <c:v>38.888888888888893</c:v>
                </c:pt>
                <c:pt idx="3">
                  <c:v>27.777777777777779</c:v>
                </c:pt>
                <c:pt idx="4">
                  <c:v>27.777777777777779</c:v>
                </c:pt>
                <c:pt idx="5">
                  <c:v>16.666666666666664</c:v>
                </c:pt>
                <c:pt idx="6">
                  <c:v>29.411764705882355</c:v>
                </c:pt>
                <c:pt idx="7">
                  <c:v>38.888888888888893</c:v>
                </c:pt>
                <c:pt idx="8">
                  <c:v>33.333333333333329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'ALL (%)'!$N$3</c:f>
              <c:strCache>
                <c:ptCount val="1"/>
                <c:pt idx="0">
                  <c:v>Disagree</c:v>
                </c:pt>
              </c:strCache>
            </c:strRef>
          </c:tx>
          <c:invertIfNegative val="0"/>
          <c:cat>
            <c:strRef>
              <c:f>'ALL (%)'!$B$15:$B$23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'ALL (%)'!$N$15:$N$23</c:f>
              <c:numCache>
                <c:formatCode>0</c:formatCode>
                <c:ptCount val="9"/>
                <c:pt idx="0">
                  <c:v>27.777777777777779</c:v>
                </c:pt>
                <c:pt idx="1">
                  <c:v>11.111111111111111</c:v>
                </c:pt>
                <c:pt idx="2">
                  <c:v>16.666666666666664</c:v>
                </c:pt>
                <c:pt idx="3">
                  <c:v>11.111111111111111</c:v>
                </c:pt>
                <c:pt idx="4">
                  <c:v>5.5555555555555554</c:v>
                </c:pt>
                <c:pt idx="5">
                  <c:v>16.666666666666664</c:v>
                </c:pt>
                <c:pt idx="6">
                  <c:v>11.76470588235294</c:v>
                </c:pt>
                <c:pt idx="7">
                  <c:v>44.444444444444443</c:v>
                </c:pt>
                <c:pt idx="8">
                  <c:v>11.111111111111111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'ALL (%)'!$O$3</c:f>
              <c:strCache>
                <c:ptCount val="1"/>
                <c:pt idx="0">
                  <c:v>Neither Agree nor Disagree</c:v>
                </c:pt>
              </c:strCache>
            </c:strRef>
          </c:tx>
          <c:invertIfNegative val="0"/>
          <c:cat>
            <c:strRef>
              <c:f>'ALL (%)'!$B$15:$B$23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'ALL (%)'!$O$15:$O$23</c:f>
              <c:numCache>
                <c:formatCode>0</c:formatCode>
                <c:ptCount val="9"/>
                <c:pt idx="0">
                  <c:v>16.666666666666664</c:v>
                </c:pt>
                <c:pt idx="1">
                  <c:v>11.111111111111111</c:v>
                </c:pt>
                <c:pt idx="2">
                  <c:v>5.5555555555555554</c:v>
                </c:pt>
                <c:pt idx="3">
                  <c:v>22.222222222222221</c:v>
                </c:pt>
                <c:pt idx="4">
                  <c:v>27.777777777777779</c:v>
                </c:pt>
                <c:pt idx="5">
                  <c:v>22.222222222222221</c:v>
                </c:pt>
                <c:pt idx="6">
                  <c:v>17.647058823529413</c:v>
                </c:pt>
                <c:pt idx="7">
                  <c:v>16.666666666666664</c:v>
                </c:pt>
                <c:pt idx="8">
                  <c:v>27.777777777777779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'ALL (%)'!$P$3</c:f>
              <c:strCache>
                <c:ptCount val="1"/>
                <c:pt idx="0">
                  <c:v>Agree</c:v>
                </c:pt>
              </c:strCache>
            </c:strRef>
          </c:tx>
          <c:invertIfNegative val="0"/>
          <c:cat>
            <c:strRef>
              <c:f>'ALL (%)'!$B$15:$B$23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'ALL (%)'!$P$15:$P$23</c:f>
              <c:numCache>
                <c:formatCode>0</c:formatCode>
                <c:ptCount val="9"/>
                <c:pt idx="0">
                  <c:v>11.111111111111111</c:v>
                </c:pt>
                <c:pt idx="1">
                  <c:v>5.5555555555555554</c:v>
                </c:pt>
                <c:pt idx="2">
                  <c:v>11.111111111111111</c:v>
                </c:pt>
                <c:pt idx="3">
                  <c:v>11.111111111111111</c:v>
                </c:pt>
                <c:pt idx="4">
                  <c:v>11.111111111111111</c:v>
                </c:pt>
                <c:pt idx="5">
                  <c:v>22.222222222222221</c:v>
                </c:pt>
                <c:pt idx="6">
                  <c:v>17.647058823529413</c:v>
                </c:pt>
                <c:pt idx="7">
                  <c:v>0</c:v>
                </c:pt>
                <c:pt idx="8">
                  <c:v>16.666666666666664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ser>
          <c:idx val="4"/>
          <c:order val="4"/>
          <c:tx>
            <c:strRef>
              <c:f>'ALL (%)'!$Q$3</c:f>
              <c:strCache>
                <c:ptCount val="1"/>
                <c:pt idx="0">
                  <c:v>Strongly Agree</c:v>
                </c:pt>
              </c:strCache>
            </c:strRef>
          </c:tx>
          <c:invertIfNegative val="0"/>
          <c:cat>
            <c:strRef>
              <c:f>'ALL (%)'!$B$15:$B$23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'ALL (%)'!$Q$15:$Q$23</c:f>
              <c:numCache>
                <c:formatCode>0</c:formatCode>
                <c:ptCount val="9"/>
                <c:pt idx="0">
                  <c:v>22.222222222222221</c:v>
                </c:pt>
                <c:pt idx="1">
                  <c:v>22.222222222222221</c:v>
                </c:pt>
                <c:pt idx="2">
                  <c:v>27.777777777777779</c:v>
                </c:pt>
                <c:pt idx="3">
                  <c:v>27.777777777777779</c:v>
                </c:pt>
                <c:pt idx="4">
                  <c:v>27.777777777777779</c:v>
                </c:pt>
                <c:pt idx="5">
                  <c:v>22.222222222222221</c:v>
                </c:pt>
                <c:pt idx="6">
                  <c:v>23.52941176470588</c:v>
                </c:pt>
                <c:pt idx="7">
                  <c:v>0</c:v>
                </c:pt>
                <c:pt idx="8">
                  <c:v>11.111111111111111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1532408"/>
        <c:axId val="321532800"/>
      </c:barChart>
      <c:catAx>
        <c:axId val="3215324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1532800"/>
        <c:crosses val="autoZero"/>
        <c:auto val="1"/>
        <c:lblAlgn val="ctr"/>
        <c:lblOffset val="100"/>
        <c:noMultiLvlLbl val="0"/>
      </c:catAx>
      <c:valAx>
        <c:axId val="321532800"/>
        <c:scaling>
          <c:orientation val="minMax"/>
          <c:max val="7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1532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IES AS TELLEIRAS</a:t>
            </a:r>
          </a:p>
        </c:rich>
      </c:tx>
      <c:layout>
        <c:manualLayout>
          <c:xMode val="edge"/>
          <c:yMode val="edge"/>
          <c:x val="0.48427675541237319"/>
          <c:y val="3.6871315045935271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'ALL (%)'!$H$3</c:f>
              <c:strCache>
                <c:ptCount val="1"/>
                <c:pt idx="0">
                  <c:v>Strongly Disagree</c:v>
                </c:pt>
              </c:strCache>
            </c:strRef>
          </c:tx>
          <c:invertIfNegative val="0"/>
          <c:cat>
            <c:strRef>
              <c:f>'ALL (%)'!$B$15:$B$23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'ALL (%)'!$H$15:$H$23</c:f>
              <c:numCache>
                <c:formatCode>0</c:formatCode>
                <c:ptCount val="9"/>
                <c:pt idx="0">
                  <c:v>0</c:v>
                </c:pt>
                <c:pt idx="1">
                  <c:v>9.0909090909090917</c:v>
                </c:pt>
                <c:pt idx="2">
                  <c:v>9.0909090909090917</c:v>
                </c:pt>
                <c:pt idx="3">
                  <c:v>9.0909090909090917</c:v>
                </c:pt>
                <c:pt idx="4">
                  <c:v>18.181818181818183</c:v>
                </c:pt>
                <c:pt idx="5">
                  <c:v>4.5454545454545459</c:v>
                </c:pt>
                <c:pt idx="6">
                  <c:v>9.0909090909090917</c:v>
                </c:pt>
                <c:pt idx="7">
                  <c:v>68.181818181818173</c:v>
                </c:pt>
                <c:pt idx="8">
                  <c:v>9.0909090909090917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'ALL (%)'!$I$3</c:f>
              <c:strCache>
                <c:ptCount val="1"/>
                <c:pt idx="0">
                  <c:v>Disagree</c:v>
                </c:pt>
              </c:strCache>
            </c:strRef>
          </c:tx>
          <c:invertIfNegative val="0"/>
          <c:cat>
            <c:strRef>
              <c:f>'ALL (%)'!$B$15:$B$23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'ALL (%)'!$I$15:$I$23</c:f>
              <c:numCache>
                <c:formatCode>0</c:formatCode>
                <c:ptCount val="9"/>
                <c:pt idx="0">
                  <c:v>13.636363636363635</c:v>
                </c:pt>
                <c:pt idx="1">
                  <c:v>4.5454545454545459</c:v>
                </c:pt>
                <c:pt idx="2">
                  <c:v>18.181818181818183</c:v>
                </c:pt>
                <c:pt idx="3">
                  <c:v>18.181818181818183</c:v>
                </c:pt>
                <c:pt idx="4">
                  <c:v>18.181818181818183</c:v>
                </c:pt>
                <c:pt idx="5">
                  <c:v>0</c:v>
                </c:pt>
                <c:pt idx="6">
                  <c:v>18.181818181818183</c:v>
                </c:pt>
                <c:pt idx="7">
                  <c:v>9.0909090909090917</c:v>
                </c:pt>
                <c:pt idx="8">
                  <c:v>18.181818181818183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'ALL (%)'!$J$3</c:f>
              <c:strCache>
                <c:ptCount val="1"/>
                <c:pt idx="0">
                  <c:v>Neither Agree nor Disagree</c:v>
                </c:pt>
              </c:strCache>
            </c:strRef>
          </c:tx>
          <c:invertIfNegative val="0"/>
          <c:cat>
            <c:strRef>
              <c:f>'ALL (%)'!$B$15:$B$23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'ALL (%)'!$J$15:$J$23</c:f>
              <c:numCache>
                <c:formatCode>0</c:formatCode>
                <c:ptCount val="9"/>
                <c:pt idx="0">
                  <c:v>18.181818181818183</c:v>
                </c:pt>
                <c:pt idx="1">
                  <c:v>22.727272727272727</c:v>
                </c:pt>
                <c:pt idx="2">
                  <c:v>40.909090909090914</c:v>
                </c:pt>
                <c:pt idx="3">
                  <c:v>27.27272727272727</c:v>
                </c:pt>
                <c:pt idx="4">
                  <c:v>27.27272727272727</c:v>
                </c:pt>
                <c:pt idx="5">
                  <c:v>22.727272727272727</c:v>
                </c:pt>
                <c:pt idx="6">
                  <c:v>31.818181818181817</c:v>
                </c:pt>
                <c:pt idx="7">
                  <c:v>13.636363636363635</c:v>
                </c:pt>
                <c:pt idx="8">
                  <c:v>31.818181818181817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'ALL (%)'!$K$3</c:f>
              <c:strCache>
                <c:ptCount val="1"/>
                <c:pt idx="0">
                  <c:v>Agree</c:v>
                </c:pt>
              </c:strCache>
            </c:strRef>
          </c:tx>
          <c:invertIfNegative val="0"/>
          <c:cat>
            <c:strRef>
              <c:f>'ALL (%)'!$B$15:$B$23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'ALL (%)'!$K$15:$K$23</c:f>
              <c:numCache>
                <c:formatCode>0</c:formatCode>
                <c:ptCount val="9"/>
                <c:pt idx="0">
                  <c:v>31.818181818181817</c:v>
                </c:pt>
                <c:pt idx="1">
                  <c:v>40.909090909090914</c:v>
                </c:pt>
                <c:pt idx="2">
                  <c:v>9.0909090909090917</c:v>
                </c:pt>
                <c:pt idx="3">
                  <c:v>31.818181818181817</c:v>
                </c:pt>
                <c:pt idx="4">
                  <c:v>22.727272727272727</c:v>
                </c:pt>
                <c:pt idx="5">
                  <c:v>36.363636363636367</c:v>
                </c:pt>
                <c:pt idx="6">
                  <c:v>36.363636363636367</c:v>
                </c:pt>
                <c:pt idx="7">
                  <c:v>4.5454545454545459</c:v>
                </c:pt>
                <c:pt idx="8">
                  <c:v>27.27272727272727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ser>
          <c:idx val="4"/>
          <c:order val="4"/>
          <c:tx>
            <c:strRef>
              <c:f>'ALL (%)'!$L$3</c:f>
              <c:strCache>
                <c:ptCount val="1"/>
                <c:pt idx="0">
                  <c:v>Strongly Agree</c:v>
                </c:pt>
              </c:strCache>
            </c:strRef>
          </c:tx>
          <c:invertIfNegative val="0"/>
          <c:cat>
            <c:strRef>
              <c:f>'ALL (%)'!$B$15:$B$23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'ALL (%)'!$L$15:$L$23</c:f>
              <c:numCache>
                <c:formatCode>0</c:formatCode>
                <c:ptCount val="9"/>
                <c:pt idx="0">
                  <c:v>36.363636363636367</c:v>
                </c:pt>
                <c:pt idx="1">
                  <c:v>22.727272727272727</c:v>
                </c:pt>
                <c:pt idx="2">
                  <c:v>22.727272727272727</c:v>
                </c:pt>
                <c:pt idx="3">
                  <c:v>13.636363636363635</c:v>
                </c:pt>
                <c:pt idx="4">
                  <c:v>13.636363636363635</c:v>
                </c:pt>
                <c:pt idx="5">
                  <c:v>36.363636363636367</c:v>
                </c:pt>
                <c:pt idx="6">
                  <c:v>4.5454545454545459</c:v>
                </c:pt>
                <c:pt idx="7">
                  <c:v>4.5454545454545459</c:v>
                </c:pt>
                <c:pt idx="8">
                  <c:v>13.636363636363635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2143840"/>
        <c:axId val="322144232"/>
      </c:barChart>
      <c:catAx>
        <c:axId val="3221438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144232"/>
        <c:crosses val="autoZero"/>
        <c:auto val="1"/>
        <c:lblAlgn val="ctr"/>
        <c:lblOffset val="100"/>
        <c:noMultiLvlLbl val="0"/>
      </c:catAx>
      <c:valAx>
        <c:axId val="322144232"/>
        <c:scaling>
          <c:orientation val="minMax"/>
          <c:max val="7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143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CPI</a:t>
            </a:r>
            <a:r>
              <a:rPr lang="es-ES" baseline="0"/>
              <a:t> ATIOS</a:t>
            </a:r>
            <a:endParaRPr lang="es-ES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'ALL (%)'!$C$3</c:f>
              <c:strCache>
                <c:ptCount val="1"/>
                <c:pt idx="0">
                  <c:v>Strongly Disagree</c:v>
                </c:pt>
              </c:strCache>
            </c:strRef>
          </c:tx>
          <c:invertIfNegative val="0"/>
          <c:cat>
            <c:strRef>
              <c:f>'ALL (%)'!$B$15:$B$23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'ALL (%)'!$C$15:$C$23</c:f>
              <c:numCache>
                <c:formatCode>#,##0</c:formatCode>
                <c:ptCount val="9"/>
                <c:pt idx="0">
                  <c:v>10.16949152542373</c:v>
                </c:pt>
                <c:pt idx="1">
                  <c:v>16.101694915254235</c:v>
                </c:pt>
                <c:pt idx="2">
                  <c:v>12.711864406779661</c:v>
                </c:pt>
                <c:pt idx="3">
                  <c:v>7.6271186440677967</c:v>
                </c:pt>
                <c:pt idx="4">
                  <c:v>16.521739130434781</c:v>
                </c:pt>
                <c:pt idx="5">
                  <c:v>8.5470085470085468</c:v>
                </c:pt>
                <c:pt idx="6">
                  <c:v>16.239316239316238</c:v>
                </c:pt>
                <c:pt idx="7">
                  <c:v>29.66101694915254</c:v>
                </c:pt>
                <c:pt idx="8">
                  <c:v>20.33898305084746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'ALL (%)'!$D$3</c:f>
              <c:strCache>
                <c:ptCount val="1"/>
                <c:pt idx="0">
                  <c:v>Disagree</c:v>
                </c:pt>
              </c:strCache>
            </c:strRef>
          </c:tx>
          <c:invertIfNegative val="0"/>
          <c:cat>
            <c:strRef>
              <c:f>'ALL (%)'!$B$15:$B$23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'ALL (%)'!$D$15:$D$23</c:f>
              <c:numCache>
                <c:formatCode>#,##0</c:formatCode>
                <c:ptCount val="9"/>
                <c:pt idx="0">
                  <c:v>12.711864406779661</c:v>
                </c:pt>
                <c:pt idx="1">
                  <c:v>21.1864406779661</c:v>
                </c:pt>
                <c:pt idx="2">
                  <c:v>22.881355932203391</c:v>
                </c:pt>
                <c:pt idx="3">
                  <c:v>22.881355932203391</c:v>
                </c:pt>
                <c:pt idx="4">
                  <c:v>15.65217391304348</c:v>
                </c:pt>
                <c:pt idx="5">
                  <c:v>7.6923076923076925</c:v>
                </c:pt>
                <c:pt idx="6">
                  <c:v>13.675213675213676</c:v>
                </c:pt>
                <c:pt idx="7">
                  <c:v>21.1864406779661</c:v>
                </c:pt>
                <c:pt idx="8">
                  <c:v>23.728813559322035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'ALL (%)'!$E$3</c:f>
              <c:strCache>
                <c:ptCount val="1"/>
                <c:pt idx="0">
                  <c:v>Neither Agree nor Disagree</c:v>
                </c:pt>
              </c:strCache>
            </c:strRef>
          </c:tx>
          <c:invertIfNegative val="0"/>
          <c:cat>
            <c:strRef>
              <c:f>'ALL (%)'!$B$15:$B$23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'ALL (%)'!$E$15:$E$23</c:f>
              <c:numCache>
                <c:formatCode>#,##0</c:formatCode>
                <c:ptCount val="9"/>
                <c:pt idx="0">
                  <c:v>26.271186440677969</c:v>
                </c:pt>
                <c:pt idx="1">
                  <c:v>17.796610169491526</c:v>
                </c:pt>
                <c:pt idx="2">
                  <c:v>27.966101694915253</c:v>
                </c:pt>
                <c:pt idx="3">
                  <c:v>22.033898305084744</c:v>
                </c:pt>
                <c:pt idx="4">
                  <c:v>32.173913043478258</c:v>
                </c:pt>
                <c:pt idx="5">
                  <c:v>27.350427350427353</c:v>
                </c:pt>
                <c:pt idx="6">
                  <c:v>30.76923076923077</c:v>
                </c:pt>
                <c:pt idx="7">
                  <c:v>18.64406779661017</c:v>
                </c:pt>
                <c:pt idx="8">
                  <c:v>23.728813559322035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'ALL (%)'!$F$3</c:f>
              <c:strCache>
                <c:ptCount val="1"/>
                <c:pt idx="0">
                  <c:v>Agree</c:v>
                </c:pt>
              </c:strCache>
            </c:strRef>
          </c:tx>
          <c:invertIfNegative val="0"/>
          <c:cat>
            <c:strRef>
              <c:f>'ALL (%)'!$B$15:$B$23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'ALL (%)'!$F$15:$F$23</c:f>
              <c:numCache>
                <c:formatCode>#,##0</c:formatCode>
                <c:ptCount val="9"/>
                <c:pt idx="0">
                  <c:v>20.33898305084746</c:v>
                </c:pt>
                <c:pt idx="1">
                  <c:v>18.64406779661017</c:v>
                </c:pt>
                <c:pt idx="2">
                  <c:v>11.864406779661017</c:v>
                </c:pt>
                <c:pt idx="3">
                  <c:v>23.728813559322035</c:v>
                </c:pt>
                <c:pt idx="4">
                  <c:v>13.913043478260869</c:v>
                </c:pt>
                <c:pt idx="5">
                  <c:v>19.658119658119659</c:v>
                </c:pt>
                <c:pt idx="6">
                  <c:v>15.384615384615385</c:v>
                </c:pt>
                <c:pt idx="7">
                  <c:v>13.559322033898304</c:v>
                </c:pt>
                <c:pt idx="8">
                  <c:v>14.40677966101695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ser>
          <c:idx val="4"/>
          <c:order val="4"/>
          <c:tx>
            <c:strRef>
              <c:f>'ALL (%)'!$G$3</c:f>
              <c:strCache>
                <c:ptCount val="1"/>
                <c:pt idx="0">
                  <c:v>Strongly Agree</c:v>
                </c:pt>
              </c:strCache>
            </c:strRef>
          </c:tx>
          <c:invertIfNegative val="0"/>
          <c:cat>
            <c:strRef>
              <c:f>'ALL (%)'!$B$15:$B$23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'ALL (%)'!$G$15:$G$23</c:f>
              <c:numCache>
                <c:formatCode>#,##0</c:formatCode>
                <c:ptCount val="9"/>
                <c:pt idx="0">
                  <c:v>30.508474576271187</c:v>
                </c:pt>
                <c:pt idx="1">
                  <c:v>26.271186440677969</c:v>
                </c:pt>
                <c:pt idx="2">
                  <c:v>24.576271186440678</c:v>
                </c:pt>
                <c:pt idx="3">
                  <c:v>23.728813559322035</c:v>
                </c:pt>
                <c:pt idx="4">
                  <c:v>21.739130434782609</c:v>
                </c:pt>
                <c:pt idx="5">
                  <c:v>36.752136752136757</c:v>
                </c:pt>
                <c:pt idx="6">
                  <c:v>23.931623931623932</c:v>
                </c:pt>
                <c:pt idx="7">
                  <c:v>16.949152542372879</c:v>
                </c:pt>
                <c:pt idx="8">
                  <c:v>17.796610169491526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2145016"/>
        <c:axId val="322145408"/>
      </c:barChart>
      <c:catAx>
        <c:axId val="3221450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145408"/>
        <c:crosses val="autoZero"/>
        <c:auto val="1"/>
        <c:lblAlgn val="ctr"/>
        <c:lblOffset val="100"/>
        <c:noMultiLvlLbl val="0"/>
      </c:catAx>
      <c:valAx>
        <c:axId val="322145408"/>
        <c:scaling>
          <c:orientation val="minMax"/>
          <c:max val="7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145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dirty="0" err="1" smtClean="0"/>
              <a:t>Boys</a:t>
            </a:r>
            <a:endParaRPr lang="es-ES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BOYS!$W$3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BOYS!$B$15:$B$23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BOYS!$W$15:$W$23</c:f>
              <c:numCache>
                <c:formatCode>General</c:formatCode>
                <c:ptCount val="9"/>
                <c:pt idx="0">
                  <c:v>9</c:v>
                </c:pt>
                <c:pt idx="1">
                  <c:v>24</c:v>
                </c:pt>
                <c:pt idx="2">
                  <c:v>18</c:v>
                </c:pt>
                <c:pt idx="3">
                  <c:v>12</c:v>
                </c:pt>
                <c:pt idx="4">
                  <c:v>16</c:v>
                </c:pt>
                <c:pt idx="5">
                  <c:v>9</c:v>
                </c:pt>
                <c:pt idx="6">
                  <c:v>14</c:v>
                </c:pt>
                <c:pt idx="7">
                  <c:v>26</c:v>
                </c:pt>
                <c:pt idx="8">
                  <c:v>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BOYS!$X$3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BOYS!$B$15:$B$23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BOYS!$X$15:$X$23</c:f>
              <c:numCache>
                <c:formatCode>General</c:formatCode>
                <c:ptCount val="9"/>
                <c:pt idx="0">
                  <c:v>14</c:v>
                </c:pt>
                <c:pt idx="1">
                  <c:v>16</c:v>
                </c:pt>
                <c:pt idx="2">
                  <c:v>24</c:v>
                </c:pt>
                <c:pt idx="3">
                  <c:v>19</c:v>
                </c:pt>
                <c:pt idx="4">
                  <c:v>16</c:v>
                </c:pt>
                <c:pt idx="5">
                  <c:v>11</c:v>
                </c:pt>
                <c:pt idx="6">
                  <c:v>16</c:v>
                </c:pt>
                <c:pt idx="7">
                  <c:v>26</c:v>
                </c:pt>
                <c:pt idx="8">
                  <c:v>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BOYS!$Y$3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BOYS!$B$15:$B$23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BOYS!$Y$15:$Y$23</c:f>
              <c:numCache>
                <c:formatCode>General</c:formatCode>
                <c:ptCount val="9"/>
                <c:pt idx="0">
                  <c:v>30</c:v>
                </c:pt>
                <c:pt idx="1">
                  <c:v>19</c:v>
                </c:pt>
                <c:pt idx="2">
                  <c:v>24</c:v>
                </c:pt>
                <c:pt idx="3">
                  <c:v>27</c:v>
                </c:pt>
                <c:pt idx="4">
                  <c:v>32</c:v>
                </c:pt>
                <c:pt idx="5">
                  <c:v>21</c:v>
                </c:pt>
                <c:pt idx="6">
                  <c:v>31</c:v>
                </c:pt>
                <c:pt idx="7">
                  <c:v>19</c:v>
                </c:pt>
                <c:pt idx="8">
                  <c:v>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BOYS!$Z$3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BOYS!$B$15:$B$23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BOYS!$Z$15:$Z$23</c:f>
              <c:numCache>
                <c:formatCode>General</c:formatCode>
                <c:ptCount val="9"/>
                <c:pt idx="0">
                  <c:v>14</c:v>
                </c:pt>
                <c:pt idx="1">
                  <c:v>19</c:v>
                </c:pt>
                <c:pt idx="2">
                  <c:v>13</c:v>
                </c:pt>
                <c:pt idx="3">
                  <c:v>19</c:v>
                </c:pt>
                <c:pt idx="4">
                  <c:v>12</c:v>
                </c:pt>
                <c:pt idx="5">
                  <c:v>22</c:v>
                </c:pt>
                <c:pt idx="6">
                  <c:v>18</c:v>
                </c:pt>
                <c:pt idx="7">
                  <c:v>11</c:v>
                </c:pt>
                <c:pt idx="8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ser>
          <c:idx val="4"/>
          <c:order val="4"/>
          <c:tx>
            <c:strRef>
              <c:f>BOYS!$AA$3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BOYS!$B$15:$B$23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BOYS!$AA$15:$AA$23</c:f>
              <c:numCache>
                <c:formatCode>General</c:formatCode>
                <c:ptCount val="9"/>
                <c:pt idx="0">
                  <c:v>27</c:v>
                </c:pt>
                <c:pt idx="1">
                  <c:v>16</c:v>
                </c:pt>
                <c:pt idx="2">
                  <c:v>15</c:v>
                </c:pt>
                <c:pt idx="3">
                  <c:v>17</c:v>
                </c:pt>
                <c:pt idx="4">
                  <c:v>16</c:v>
                </c:pt>
                <c:pt idx="5">
                  <c:v>30</c:v>
                </c:pt>
                <c:pt idx="6">
                  <c:v>13</c:v>
                </c:pt>
                <c:pt idx="7">
                  <c:v>12</c:v>
                </c:pt>
                <c:pt idx="8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2146584"/>
        <c:axId val="322146976"/>
      </c:barChart>
      <c:catAx>
        <c:axId val="3221465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146976"/>
        <c:crosses val="autoZero"/>
        <c:auto val="1"/>
        <c:lblAlgn val="ctr"/>
        <c:lblOffset val="100"/>
        <c:noMultiLvlLbl val="0"/>
      </c:catAx>
      <c:valAx>
        <c:axId val="322146976"/>
        <c:scaling>
          <c:orientation val="minMax"/>
          <c:max val="4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146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dirty="0" err="1" smtClean="0"/>
              <a:t>Girls</a:t>
            </a:r>
            <a:endParaRPr lang="es-ES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GIRLS!$W$3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GIRLS!$B$15:$B$23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GIRLS!$W$15:$W$23</c:f>
              <c:numCache>
                <c:formatCode>General</c:formatCode>
                <c:ptCount val="9"/>
                <c:pt idx="0">
                  <c:v>8</c:v>
                </c:pt>
                <c:pt idx="1">
                  <c:v>13</c:v>
                </c:pt>
                <c:pt idx="2">
                  <c:v>10</c:v>
                </c:pt>
                <c:pt idx="3">
                  <c:v>7</c:v>
                </c:pt>
                <c:pt idx="4">
                  <c:v>15</c:v>
                </c:pt>
                <c:pt idx="5">
                  <c:v>5</c:v>
                </c:pt>
                <c:pt idx="6">
                  <c:v>16</c:v>
                </c:pt>
                <c:pt idx="7">
                  <c:v>33</c:v>
                </c:pt>
                <c:pt idx="8">
                  <c:v>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GIRLS!$X$3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GIRLS!$B$15:$B$23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GIRLS!$X$15:$X$23</c:f>
              <c:numCache>
                <c:formatCode>General</c:formatCode>
                <c:ptCount val="9"/>
                <c:pt idx="0">
                  <c:v>12</c:v>
                </c:pt>
                <c:pt idx="1">
                  <c:v>14</c:v>
                </c:pt>
                <c:pt idx="2">
                  <c:v>13</c:v>
                </c:pt>
                <c:pt idx="3">
                  <c:v>16</c:v>
                </c:pt>
                <c:pt idx="4">
                  <c:v>10</c:v>
                </c:pt>
                <c:pt idx="5">
                  <c:v>5</c:v>
                </c:pt>
                <c:pt idx="6">
                  <c:v>9</c:v>
                </c:pt>
                <c:pt idx="7">
                  <c:v>15</c:v>
                </c:pt>
                <c:pt idx="8">
                  <c:v>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GIRLS!$Y$3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GIRLS!$B$15:$B$23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GIRLS!$Y$15:$Y$23</c:f>
              <c:numCache>
                <c:formatCode>General</c:formatCode>
                <c:ptCount val="9"/>
                <c:pt idx="0">
                  <c:v>15</c:v>
                </c:pt>
                <c:pt idx="1">
                  <c:v>12</c:v>
                </c:pt>
                <c:pt idx="2">
                  <c:v>23</c:v>
                </c:pt>
                <c:pt idx="3">
                  <c:v>14</c:v>
                </c:pt>
                <c:pt idx="4">
                  <c:v>21</c:v>
                </c:pt>
                <c:pt idx="5">
                  <c:v>26</c:v>
                </c:pt>
                <c:pt idx="6">
                  <c:v>18</c:v>
                </c:pt>
                <c:pt idx="7">
                  <c:v>12</c:v>
                </c:pt>
                <c:pt idx="8">
                  <c:v>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GIRLS!$Z$3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GIRLS!$B$15:$B$23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GIRLS!$Z$15:$Z$23</c:f>
              <c:numCache>
                <c:formatCode>General</c:formatCode>
                <c:ptCount val="9"/>
                <c:pt idx="0">
                  <c:v>23</c:v>
                </c:pt>
                <c:pt idx="1">
                  <c:v>15</c:v>
                </c:pt>
                <c:pt idx="2">
                  <c:v>8</c:v>
                </c:pt>
                <c:pt idx="3">
                  <c:v>22</c:v>
                </c:pt>
                <c:pt idx="4">
                  <c:v>13</c:v>
                </c:pt>
                <c:pt idx="5">
                  <c:v>15</c:v>
                </c:pt>
                <c:pt idx="6">
                  <c:v>14</c:v>
                </c:pt>
                <c:pt idx="7">
                  <c:v>9</c:v>
                </c:pt>
                <c:pt idx="8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ser>
          <c:idx val="4"/>
          <c:order val="4"/>
          <c:tx>
            <c:strRef>
              <c:f>GIRLS!$AA$3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GIRLS!$B$15:$B$23</c:f>
              <c:strCache>
                <c:ptCount val="9"/>
                <c:pt idx="0">
                  <c:v>I am sure of myself when I do science</c:v>
                </c:pt>
                <c:pt idx="1">
                  <c:v>I would consider a career in science</c:v>
                </c:pt>
                <c:pt idx="2">
                  <c:v>I expect to use science when I get out of school</c:v>
                </c:pt>
                <c:pt idx="3">
                  <c:v>Knowing science will help me earn a living</c:v>
                </c:pt>
                <c:pt idx="4">
                  <c:v>I will need science for my future work</c:v>
                </c:pt>
                <c:pt idx="5">
                  <c:v>I know I can do well in science</c:v>
                </c:pt>
                <c:pt idx="6">
                  <c:v>Science will be important to me in my life’s work</c:v>
                </c:pt>
                <c:pt idx="7">
                  <c:v>I can handle most subjects well, but I cannot do a good job with science</c:v>
                </c:pt>
                <c:pt idx="8">
                  <c:v>I am sure I could do advanced work in science</c:v>
                </c:pt>
              </c:strCache>
            </c:strRef>
          </c:cat>
          <c:val>
            <c:numRef>
              <c:f>GIRLS!$AA$15:$AA$23</c:f>
              <c:numCache>
                <c:formatCode>General</c:formatCode>
                <c:ptCount val="9"/>
                <c:pt idx="0">
                  <c:v>22</c:v>
                </c:pt>
                <c:pt idx="1">
                  <c:v>26</c:v>
                </c:pt>
                <c:pt idx="2">
                  <c:v>26</c:v>
                </c:pt>
                <c:pt idx="3">
                  <c:v>21</c:v>
                </c:pt>
                <c:pt idx="4">
                  <c:v>20</c:v>
                </c:pt>
                <c:pt idx="5">
                  <c:v>29</c:v>
                </c:pt>
                <c:pt idx="6">
                  <c:v>23</c:v>
                </c:pt>
                <c:pt idx="7">
                  <c:v>11</c:v>
                </c:pt>
                <c:pt idx="8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1744520"/>
        <c:axId val="321744912"/>
      </c:barChart>
      <c:catAx>
        <c:axId val="3217445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1744912"/>
        <c:crosses val="autoZero"/>
        <c:auto val="1"/>
        <c:lblAlgn val="ctr"/>
        <c:lblOffset val="100"/>
        <c:noMultiLvlLbl val="0"/>
      </c:catAx>
      <c:valAx>
        <c:axId val="321744912"/>
        <c:scaling>
          <c:orientation val="minMax"/>
          <c:max val="4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1744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ALL!$W$3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ALL!$B$26:$B$34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ALL!$W$26:$W$34</c:f>
              <c:numCache>
                <c:formatCode>General</c:formatCode>
                <c:ptCount val="9"/>
                <c:pt idx="0">
                  <c:v>14</c:v>
                </c:pt>
                <c:pt idx="1">
                  <c:v>9</c:v>
                </c:pt>
                <c:pt idx="2">
                  <c:v>16</c:v>
                </c:pt>
                <c:pt idx="3">
                  <c:v>18</c:v>
                </c:pt>
                <c:pt idx="4">
                  <c:v>21</c:v>
                </c:pt>
                <c:pt idx="5">
                  <c:v>13</c:v>
                </c:pt>
                <c:pt idx="6">
                  <c:v>11</c:v>
                </c:pt>
                <c:pt idx="7">
                  <c:v>6</c:v>
                </c:pt>
                <c:pt idx="8">
                  <c:v>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ALL!$X$3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ALL!$B$26:$B$34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ALL!$X$26:$X$34</c:f>
              <c:numCache>
                <c:formatCode>General</c:formatCode>
                <c:ptCount val="9"/>
                <c:pt idx="0">
                  <c:v>14</c:v>
                </c:pt>
                <c:pt idx="1">
                  <c:v>17</c:v>
                </c:pt>
                <c:pt idx="2">
                  <c:v>25</c:v>
                </c:pt>
                <c:pt idx="3">
                  <c:v>22</c:v>
                </c:pt>
                <c:pt idx="4">
                  <c:v>43</c:v>
                </c:pt>
                <c:pt idx="5">
                  <c:v>17</c:v>
                </c:pt>
                <c:pt idx="6">
                  <c:v>19</c:v>
                </c:pt>
                <c:pt idx="7">
                  <c:v>21</c:v>
                </c:pt>
                <c:pt idx="8">
                  <c:v>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ALL!$Y$3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ALL!$B$26:$B$34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ALL!$Y$26:$Y$34</c:f>
              <c:numCache>
                <c:formatCode>General</c:formatCode>
                <c:ptCount val="9"/>
                <c:pt idx="0">
                  <c:v>43</c:v>
                </c:pt>
                <c:pt idx="1">
                  <c:v>42</c:v>
                </c:pt>
                <c:pt idx="2">
                  <c:v>48</c:v>
                </c:pt>
                <c:pt idx="3">
                  <c:v>37</c:v>
                </c:pt>
                <c:pt idx="4">
                  <c:v>47</c:v>
                </c:pt>
                <c:pt idx="5">
                  <c:v>35</c:v>
                </c:pt>
                <c:pt idx="6">
                  <c:v>35</c:v>
                </c:pt>
                <c:pt idx="7">
                  <c:v>60</c:v>
                </c:pt>
                <c:pt idx="8">
                  <c:v>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ALL!$Z$3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ALL!$B$26:$B$34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ALL!$Z$26:$Z$34</c:f>
              <c:numCache>
                <c:formatCode>General</c:formatCode>
                <c:ptCount val="9"/>
                <c:pt idx="0">
                  <c:v>40</c:v>
                </c:pt>
                <c:pt idx="1">
                  <c:v>50</c:v>
                </c:pt>
                <c:pt idx="2">
                  <c:v>37</c:v>
                </c:pt>
                <c:pt idx="3">
                  <c:v>37</c:v>
                </c:pt>
                <c:pt idx="4">
                  <c:v>31</c:v>
                </c:pt>
                <c:pt idx="5">
                  <c:v>37</c:v>
                </c:pt>
                <c:pt idx="6">
                  <c:v>50</c:v>
                </c:pt>
                <c:pt idx="7">
                  <c:v>29</c:v>
                </c:pt>
                <c:pt idx="8">
                  <c:v>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ser>
          <c:idx val="4"/>
          <c:order val="4"/>
          <c:tx>
            <c:strRef>
              <c:f>ALL!$AA$3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ALL!$B$26:$B$34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ALL!$AA$26:$AA$34</c:f>
              <c:numCache>
                <c:formatCode>General</c:formatCode>
                <c:ptCount val="9"/>
                <c:pt idx="0">
                  <c:v>63</c:v>
                </c:pt>
                <c:pt idx="1">
                  <c:v>56</c:v>
                </c:pt>
                <c:pt idx="2">
                  <c:v>48</c:v>
                </c:pt>
                <c:pt idx="3">
                  <c:v>58</c:v>
                </c:pt>
                <c:pt idx="4">
                  <c:v>32</c:v>
                </c:pt>
                <c:pt idx="5">
                  <c:v>71</c:v>
                </c:pt>
                <c:pt idx="6">
                  <c:v>58</c:v>
                </c:pt>
                <c:pt idx="7">
                  <c:v>57</c:v>
                </c:pt>
                <c:pt idx="8">
                  <c:v>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1745696"/>
        <c:axId val="321746088"/>
      </c:barChart>
      <c:catAx>
        <c:axId val="3217456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1746088"/>
        <c:crosses val="autoZero"/>
        <c:auto val="1"/>
        <c:lblAlgn val="ctr"/>
        <c:lblOffset val="100"/>
        <c:noMultiLvlLbl val="0"/>
      </c:catAx>
      <c:valAx>
        <c:axId val="3217460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1745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b="0" i="0" baseline="0">
                <a:effectLst/>
              </a:rPr>
              <a:t>IES FRAGA DO EUME</a:t>
            </a:r>
            <a:endParaRPr lang="es-ES" sz="1100">
              <a:effectLst/>
            </a:endParaRPr>
          </a:p>
        </c:rich>
      </c:tx>
      <c:layout>
        <c:manualLayout>
          <c:xMode val="edge"/>
          <c:yMode val="edge"/>
          <c:x val="0.48953157489031818"/>
          <c:y val="2.8013475143279551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'ALL (%)'!$R$3</c:f>
              <c:strCache>
                <c:ptCount val="1"/>
                <c:pt idx="0">
                  <c:v>Strongly Disagree</c:v>
                </c:pt>
              </c:strCache>
            </c:strRef>
          </c:tx>
          <c:invertIfNegative val="0"/>
          <c:cat>
            <c:strRef>
              <c:f>'ALL (%)'!$B$26:$B$34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'ALL (%)'!$R$26:$R$34</c:f>
              <c:numCache>
                <c:formatCode>0</c:formatCode>
                <c:ptCount val="9"/>
                <c:pt idx="0">
                  <c:v>6.25</c:v>
                </c:pt>
                <c:pt idx="1">
                  <c:v>0</c:v>
                </c:pt>
                <c:pt idx="2">
                  <c:v>0</c:v>
                </c:pt>
                <c:pt idx="3">
                  <c:v>6.25</c:v>
                </c:pt>
                <c:pt idx="4">
                  <c:v>0</c:v>
                </c:pt>
                <c:pt idx="5">
                  <c:v>6.666666666666667</c:v>
                </c:pt>
                <c:pt idx="6">
                  <c:v>0</c:v>
                </c:pt>
                <c:pt idx="7">
                  <c:v>0</c:v>
                </c:pt>
                <c:pt idx="8">
                  <c:v>18.75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'ALL (%)'!$S$3</c:f>
              <c:strCache>
                <c:ptCount val="1"/>
                <c:pt idx="0">
                  <c:v>Disagree</c:v>
                </c:pt>
              </c:strCache>
            </c:strRef>
          </c:tx>
          <c:invertIfNegative val="0"/>
          <c:cat>
            <c:strRef>
              <c:f>'ALL (%)'!$B$26:$B$34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'ALL (%)'!$S$26:$S$34</c:f>
              <c:numCache>
                <c:formatCode>0</c:formatCode>
                <c:ptCount val="9"/>
                <c:pt idx="0">
                  <c:v>6.25</c:v>
                </c:pt>
                <c:pt idx="1">
                  <c:v>25</c:v>
                </c:pt>
                <c:pt idx="2">
                  <c:v>12.5</c:v>
                </c:pt>
                <c:pt idx="3">
                  <c:v>25</c:v>
                </c:pt>
                <c:pt idx="4">
                  <c:v>37.5</c:v>
                </c:pt>
                <c:pt idx="5">
                  <c:v>13.333333333333334</c:v>
                </c:pt>
                <c:pt idx="6">
                  <c:v>12.5</c:v>
                </c:pt>
                <c:pt idx="7">
                  <c:v>18.75</c:v>
                </c:pt>
                <c:pt idx="8">
                  <c:v>31.25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'ALL (%)'!$T$3</c:f>
              <c:strCache>
                <c:ptCount val="1"/>
                <c:pt idx="0">
                  <c:v>Neither Agree nor Disagree</c:v>
                </c:pt>
              </c:strCache>
            </c:strRef>
          </c:tx>
          <c:invertIfNegative val="0"/>
          <c:cat>
            <c:strRef>
              <c:f>'ALL (%)'!$B$26:$B$34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'ALL (%)'!$T$26:$T$34</c:f>
              <c:numCache>
                <c:formatCode>0</c:formatCode>
                <c:ptCount val="9"/>
                <c:pt idx="0">
                  <c:v>37.5</c:v>
                </c:pt>
                <c:pt idx="1">
                  <c:v>18.75</c:v>
                </c:pt>
                <c:pt idx="2">
                  <c:v>43.75</c:v>
                </c:pt>
                <c:pt idx="3">
                  <c:v>37.5</c:v>
                </c:pt>
                <c:pt idx="4">
                  <c:v>31.25</c:v>
                </c:pt>
                <c:pt idx="5">
                  <c:v>40</c:v>
                </c:pt>
                <c:pt idx="6">
                  <c:v>37.5</c:v>
                </c:pt>
                <c:pt idx="7">
                  <c:v>56.25</c:v>
                </c:pt>
                <c:pt idx="8">
                  <c:v>12.5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'ALL (%)'!$U$3</c:f>
              <c:strCache>
                <c:ptCount val="1"/>
                <c:pt idx="0">
                  <c:v>Agree</c:v>
                </c:pt>
              </c:strCache>
            </c:strRef>
          </c:tx>
          <c:invertIfNegative val="0"/>
          <c:cat>
            <c:strRef>
              <c:f>'ALL (%)'!$B$26:$B$34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'ALL (%)'!$U$26:$U$34</c:f>
              <c:numCache>
                <c:formatCode>0</c:formatCode>
                <c:ptCount val="9"/>
                <c:pt idx="0">
                  <c:v>37.5</c:v>
                </c:pt>
                <c:pt idx="1">
                  <c:v>31.25</c:v>
                </c:pt>
                <c:pt idx="2">
                  <c:v>31.25</c:v>
                </c:pt>
                <c:pt idx="3">
                  <c:v>25</c:v>
                </c:pt>
                <c:pt idx="4">
                  <c:v>25</c:v>
                </c:pt>
                <c:pt idx="5">
                  <c:v>26.666666666666668</c:v>
                </c:pt>
                <c:pt idx="6">
                  <c:v>31.25</c:v>
                </c:pt>
                <c:pt idx="7">
                  <c:v>6.25</c:v>
                </c:pt>
                <c:pt idx="8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ser>
          <c:idx val="4"/>
          <c:order val="4"/>
          <c:tx>
            <c:strRef>
              <c:f>'ALL (%)'!$V$3</c:f>
              <c:strCache>
                <c:ptCount val="1"/>
                <c:pt idx="0">
                  <c:v>Strongly Agree</c:v>
                </c:pt>
              </c:strCache>
            </c:strRef>
          </c:tx>
          <c:invertIfNegative val="0"/>
          <c:cat>
            <c:strRef>
              <c:f>'ALL (%)'!$B$26:$B$34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'ALL (%)'!$V$26:$V$34</c:f>
              <c:numCache>
                <c:formatCode>0</c:formatCode>
                <c:ptCount val="9"/>
                <c:pt idx="0">
                  <c:v>12.5</c:v>
                </c:pt>
                <c:pt idx="1">
                  <c:v>25</c:v>
                </c:pt>
                <c:pt idx="2">
                  <c:v>12.5</c:v>
                </c:pt>
                <c:pt idx="3">
                  <c:v>6.25</c:v>
                </c:pt>
                <c:pt idx="4">
                  <c:v>6.25</c:v>
                </c:pt>
                <c:pt idx="5">
                  <c:v>13.333333333333334</c:v>
                </c:pt>
                <c:pt idx="6">
                  <c:v>18.75</c:v>
                </c:pt>
                <c:pt idx="7">
                  <c:v>18.75</c:v>
                </c:pt>
                <c:pt idx="8">
                  <c:v>12.5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1746872"/>
        <c:axId val="321747264"/>
      </c:barChart>
      <c:catAx>
        <c:axId val="3217468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1747264"/>
        <c:crosses val="autoZero"/>
        <c:auto val="1"/>
        <c:lblAlgn val="ctr"/>
        <c:lblOffset val="100"/>
        <c:noMultiLvlLbl val="0"/>
      </c:catAx>
      <c:valAx>
        <c:axId val="3217472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1746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b="0" i="0" baseline="0">
                <a:effectLst/>
              </a:rPr>
              <a:t>IES AS TELLEIRAS</a:t>
            </a:r>
            <a:endParaRPr lang="es-ES" sz="1100">
              <a:effectLst/>
            </a:endParaRPr>
          </a:p>
        </c:rich>
      </c:tx>
      <c:layout>
        <c:manualLayout>
          <c:xMode val="edge"/>
          <c:yMode val="edge"/>
          <c:x val="0.4758641548359851"/>
          <c:y val="1.4006737571639775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'ALL (%)'!$H$3</c:f>
              <c:strCache>
                <c:ptCount val="1"/>
                <c:pt idx="0">
                  <c:v>Strongly Disagree</c:v>
                </c:pt>
              </c:strCache>
            </c:strRef>
          </c:tx>
          <c:invertIfNegative val="0"/>
          <c:cat>
            <c:strRef>
              <c:f>'ALL (%)'!$B$26:$B$34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'ALL (%)'!$H$26:$H$34</c:f>
              <c:numCache>
                <c:formatCode>0</c:formatCode>
                <c:ptCount val="9"/>
                <c:pt idx="0">
                  <c:v>0</c:v>
                </c:pt>
                <c:pt idx="1">
                  <c:v>4.5454545454545459</c:v>
                </c:pt>
                <c:pt idx="2">
                  <c:v>4.5454545454545459</c:v>
                </c:pt>
                <c:pt idx="3">
                  <c:v>4.5454545454545459</c:v>
                </c:pt>
                <c:pt idx="4">
                  <c:v>18.181818181818183</c:v>
                </c:pt>
                <c:pt idx="5">
                  <c:v>9.0909090909090917</c:v>
                </c:pt>
                <c:pt idx="6">
                  <c:v>9.0909090909090917</c:v>
                </c:pt>
                <c:pt idx="7">
                  <c:v>4.5454545454545459</c:v>
                </c:pt>
                <c:pt idx="8">
                  <c:v>18.181818181818183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'ALL (%)'!$I$3</c:f>
              <c:strCache>
                <c:ptCount val="1"/>
                <c:pt idx="0">
                  <c:v>Disagree</c:v>
                </c:pt>
              </c:strCache>
            </c:strRef>
          </c:tx>
          <c:invertIfNegative val="0"/>
          <c:cat>
            <c:strRef>
              <c:f>'ALL (%)'!$B$26:$B$34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'ALL (%)'!$I$26:$I$34</c:f>
              <c:numCache>
                <c:formatCode>0</c:formatCode>
                <c:ptCount val="9"/>
                <c:pt idx="0">
                  <c:v>13.636363636363635</c:v>
                </c:pt>
                <c:pt idx="1">
                  <c:v>13.636363636363635</c:v>
                </c:pt>
                <c:pt idx="2">
                  <c:v>22.727272727272727</c:v>
                </c:pt>
                <c:pt idx="3">
                  <c:v>13.636363636363635</c:v>
                </c:pt>
                <c:pt idx="4">
                  <c:v>18.181818181818183</c:v>
                </c:pt>
                <c:pt idx="5">
                  <c:v>9.0909090909090917</c:v>
                </c:pt>
                <c:pt idx="6">
                  <c:v>4.5454545454545459</c:v>
                </c:pt>
                <c:pt idx="7">
                  <c:v>9.0909090909090917</c:v>
                </c:pt>
                <c:pt idx="8">
                  <c:v>18.181818181818183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'ALL (%)'!$J$3</c:f>
              <c:strCache>
                <c:ptCount val="1"/>
                <c:pt idx="0">
                  <c:v>Neither Agree nor Disagree</c:v>
                </c:pt>
              </c:strCache>
            </c:strRef>
          </c:tx>
          <c:invertIfNegative val="0"/>
          <c:cat>
            <c:strRef>
              <c:f>'ALL (%)'!$B$26:$B$34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'ALL (%)'!$J$26:$J$34</c:f>
              <c:numCache>
                <c:formatCode>0</c:formatCode>
                <c:ptCount val="9"/>
                <c:pt idx="0">
                  <c:v>36.363636363636367</c:v>
                </c:pt>
                <c:pt idx="1">
                  <c:v>13.636363636363635</c:v>
                </c:pt>
                <c:pt idx="2">
                  <c:v>27.27272727272727</c:v>
                </c:pt>
                <c:pt idx="3">
                  <c:v>27.27272727272727</c:v>
                </c:pt>
                <c:pt idx="4">
                  <c:v>31.818181818181817</c:v>
                </c:pt>
                <c:pt idx="5">
                  <c:v>0</c:v>
                </c:pt>
                <c:pt idx="6">
                  <c:v>27.27272727272727</c:v>
                </c:pt>
                <c:pt idx="7">
                  <c:v>27.27272727272727</c:v>
                </c:pt>
                <c:pt idx="8">
                  <c:v>31.818181818181817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'ALL (%)'!$K$3</c:f>
              <c:strCache>
                <c:ptCount val="1"/>
                <c:pt idx="0">
                  <c:v>Agree</c:v>
                </c:pt>
              </c:strCache>
            </c:strRef>
          </c:tx>
          <c:invertIfNegative val="0"/>
          <c:cat>
            <c:strRef>
              <c:f>'ALL (%)'!$B$26:$B$34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'ALL (%)'!$K$26:$K$34</c:f>
              <c:numCache>
                <c:formatCode>0</c:formatCode>
                <c:ptCount val="9"/>
                <c:pt idx="0">
                  <c:v>22.727272727272727</c:v>
                </c:pt>
                <c:pt idx="1">
                  <c:v>45.454545454545453</c:v>
                </c:pt>
                <c:pt idx="2">
                  <c:v>31.818181818181817</c:v>
                </c:pt>
                <c:pt idx="3">
                  <c:v>13.636363636363635</c:v>
                </c:pt>
                <c:pt idx="4">
                  <c:v>13.636363636363635</c:v>
                </c:pt>
                <c:pt idx="5">
                  <c:v>31.818181818181817</c:v>
                </c:pt>
                <c:pt idx="6">
                  <c:v>45.454545454545453</c:v>
                </c:pt>
                <c:pt idx="7">
                  <c:v>31.818181818181817</c:v>
                </c:pt>
                <c:pt idx="8">
                  <c:v>13.636363636363635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ser>
          <c:idx val="4"/>
          <c:order val="4"/>
          <c:tx>
            <c:strRef>
              <c:f>'ALL (%)'!$L$3</c:f>
              <c:strCache>
                <c:ptCount val="1"/>
                <c:pt idx="0">
                  <c:v>Strongly Agree</c:v>
                </c:pt>
              </c:strCache>
            </c:strRef>
          </c:tx>
          <c:invertIfNegative val="0"/>
          <c:cat>
            <c:strRef>
              <c:f>'ALL (%)'!$B$26:$B$34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'ALL (%)'!$L$26:$L$34</c:f>
              <c:numCache>
                <c:formatCode>0</c:formatCode>
                <c:ptCount val="9"/>
                <c:pt idx="0">
                  <c:v>27.27272727272727</c:v>
                </c:pt>
                <c:pt idx="1">
                  <c:v>22.727272727272727</c:v>
                </c:pt>
                <c:pt idx="2">
                  <c:v>13.636363636363635</c:v>
                </c:pt>
                <c:pt idx="3">
                  <c:v>40.909090909090914</c:v>
                </c:pt>
                <c:pt idx="4">
                  <c:v>18.181818181818183</c:v>
                </c:pt>
                <c:pt idx="5">
                  <c:v>50</c:v>
                </c:pt>
                <c:pt idx="6">
                  <c:v>13.636363636363635</c:v>
                </c:pt>
                <c:pt idx="7">
                  <c:v>27.27272727272727</c:v>
                </c:pt>
                <c:pt idx="8">
                  <c:v>18.181818181818183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1748048"/>
        <c:axId val="322396080"/>
      </c:barChart>
      <c:catAx>
        <c:axId val="3217480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396080"/>
        <c:crosses val="autoZero"/>
        <c:auto val="1"/>
        <c:lblAlgn val="ctr"/>
        <c:lblOffset val="100"/>
        <c:noMultiLvlLbl val="0"/>
      </c:catAx>
      <c:valAx>
        <c:axId val="3223960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1748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[Libro1]Hoja4!Tabla dinámica1</c:name>
    <c:fmtId val="-1"/>
  </c:pivotSource>
  <c:chart>
    <c:autoTitleDeleted val="1"/>
    <c:pivotFmts>
      <c:pivotFmt>
        <c:idx val="0"/>
        <c:marker>
          <c:symbol val="none"/>
        </c:marker>
      </c:pivotFmt>
      <c:pivotFmt>
        <c:idx val="1"/>
        <c:marker>
          <c:symbol val="none"/>
        </c:marker>
      </c:pivotFmt>
      <c:pivotFmt>
        <c:idx val="2"/>
        <c:marker>
          <c:symbol val="none"/>
        </c:marker>
      </c:pivotFmt>
    </c:pivotFmts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0159270012038104E-2"/>
          <c:y val="1.7496502482971826E-2"/>
          <c:w val="0.90841303219442726"/>
          <c:h val="0.91067803180037077"/>
        </c:manualLayout>
      </c:layout>
      <c:line3DChart>
        <c:grouping val="standard"/>
        <c:varyColors val="0"/>
        <c:ser>
          <c:idx val="0"/>
          <c:order val="0"/>
          <c:tx>
            <c:strRef>
              <c:f>Hoja4!$B$3</c:f>
              <c:strCache>
                <c:ptCount val="1"/>
                <c:pt idx="0">
                  <c:v>Total</c:v>
                </c:pt>
              </c:strCache>
            </c:strRef>
          </c:tx>
          <c:cat>
            <c:strRef>
              <c:f>Hoja4!$A$4:$A$19</c:f>
              <c:strCache>
                <c:ptCount val="15"/>
                <c:pt idx="0">
                  <c:v>1986</c:v>
                </c:pt>
                <c:pt idx="1">
                  <c:v>1987</c:v>
                </c:pt>
                <c:pt idx="2">
                  <c:v>1988</c:v>
                </c:pt>
                <c:pt idx="3">
                  <c:v>1989</c:v>
                </c:pt>
                <c:pt idx="4">
                  <c:v>1992</c:v>
                </c:pt>
                <c:pt idx="5">
                  <c:v>1995</c:v>
                </c:pt>
                <c:pt idx="6">
                  <c:v>1997</c:v>
                </c:pt>
                <c:pt idx="7">
                  <c:v>1999</c:v>
                </c:pt>
                <c:pt idx="8">
                  <c:v>2000</c:v>
                </c:pt>
                <c:pt idx="9">
                  <c:v>2001</c:v>
                </c:pt>
                <c:pt idx="10">
                  <c:v>2002</c:v>
                </c:pt>
                <c:pt idx="11">
                  <c:v>2003</c:v>
                </c:pt>
                <c:pt idx="12">
                  <c:v>2004</c:v>
                </c:pt>
                <c:pt idx="13">
                  <c:v>2008</c:v>
                </c:pt>
                <c:pt idx="14">
                  <c:v>2009</c:v>
                </c:pt>
              </c:strCache>
            </c:strRef>
          </c:cat>
          <c:val>
            <c:numRef>
              <c:f>Hoja4!$B$4:$B$19</c:f>
              <c:numCache>
                <c:formatCode>General</c:formatCode>
                <c:ptCount val="1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4</c:v>
                </c:pt>
                <c:pt idx="4">
                  <c:v>1</c:v>
                </c:pt>
                <c:pt idx="5">
                  <c:v>6</c:v>
                </c:pt>
                <c:pt idx="6">
                  <c:v>2</c:v>
                </c:pt>
                <c:pt idx="7">
                  <c:v>2</c:v>
                </c:pt>
                <c:pt idx="8">
                  <c:v>17</c:v>
                </c:pt>
                <c:pt idx="9">
                  <c:v>18</c:v>
                </c:pt>
                <c:pt idx="10">
                  <c:v>27</c:v>
                </c:pt>
                <c:pt idx="11">
                  <c:v>46</c:v>
                </c:pt>
                <c:pt idx="12">
                  <c:v>15</c:v>
                </c:pt>
                <c:pt idx="13">
                  <c:v>2</c:v>
                </c:pt>
                <c:pt idx="14">
                  <c:v>20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0411880"/>
        <c:axId val="320412272"/>
        <c:axId val="319468824"/>
      </c:line3DChart>
      <c:catAx>
        <c:axId val="3204118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20412272"/>
        <c:crosses val="autoZero"/>
        <c:auto val="1"/>
        <c:lblAlgn val="ctr"/>
        <c:lblOffset val="100"/>
        <c:noMultiLvlLbl val="0"/>
      </c:catAx>
      <c:valAx>
        <c:axId val="3204122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20411880"/>
        <c:crosses val="autoZero"/>
        <c:crossBetween val="between"/>
      </c:valAx>
      <c:serAx>
        <c:axId val="319468824"/>
        <c:scaling>
          <c:orientation val="minMax"/>
        </c:scaling>
        <c:delete val="0"/>
        <c:axPos val="b"/>
        <c:majorTickMark val="out"/>
        <c:minorTickMark val="none"/>
        <c:tickLblPos val="nextTo"/>
        <c:crossAx val="320412272"/>
        <c:crosses val="autoZero"/>
      </c:serAx>
    </c:plotArea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</c:extLst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CPI ATIOS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'ALL (%)'!$C$3</c:f>
              <c:strCache>
                <c:ptCount val="1"/>
                <c:pt idx="0">
                  <c:v>Strongly Disagree</c:v>
                </c:pt>
              </c:strCache>
            </c:strRef>
          </c:tx>
          <c:invertIfNegative val="0"/>
          <c:cat>
            <c:strRef>
              <c:f>'ALL (%)'!$B$26:$B$34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'ALL (%)'!$C$26:$C$34</c:f>
              <c:numCache>
                <c:formatCode>#,##0</c:formatCode>
                <c:ptCount val="9"/>
                <c:pt idx="0">
                  <c:v>9.3220338983050848</c:v>
                </c:pt>
                <c:pt idx="1">
                  <c:v>5.0847457627118651</c:v>
                </c:pt>
                <c:pt idx="2">
                  <c:v>11.864406779661017</c:v>
                </c:pt>
                <c:pt idx="3">
                  <c:v>13.793103448275861</c:v>
                </c:pt>
                <c:pt idx="4">
                  <c:v>13.559322033898304</c:v>
                </c:pt>
                <c:pt idx="5">
                  <c:v>8.4745762711864394</c:v>
                </c:pt>
                <c:pt idx="6">
                  <c:v>7.6271186440677967</c:v>
                </c:pt>
                <c:pt idx="7">
                  <c:v>3.4188034188034191</c:v>
                </c:pt>
                <c:pt idx="8">
                  <c:v>14.40677966101695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'ALL (%)'!$D$3</c:f>
              <c:strCache>
                <c:ptCount val="1"/>
                <c:pt idx="0">
                  <c:v>Disagree</c:v>
                </c:pt>
              </c:strCache>
            </c:strRef>
          </c:tx>
          <c:invertIfNegative val="0"/>
          <c:cat>
            <c:strRef>
              <c:f>'ALL (%)'!$B$26:$B$34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'ALL (%)'!$D$26:$D$34</c:f>
              <c:numCache>
                <c:formatCode>#,##0</c:formatCode>
                <c:ptCount val="9"/>
                <c:pt idx="0">
                  <c:v>5.9322033898305087</c:v>
                </c:pt>
                <c:pt idx="1">
                  <c:v>7.6271186440677967</c:v>
                </c:pt>
                <c:pt idx="2">
                  <c:v>14.40677966101695</c:v>
                </c:pt>
                <c:pt idx="3">
                  <c:v>12.931034482758621</c:v>
                </c:pt>
                <c:pt idx="4">
                  <c:v>23.728813559322035</c:v>
                </c:pt>
                <c:pt idx="5">
                  <c:v>9.3220338983050848</c:v>
                </c:pt>
                <c:pt idx="6">
                  <c:v>11.016949152542372</c:v>
                </c:pt>
                <c:pt idx="7">
                  <c:v>11.111111111111111</c:v>
                </c:pt>
                <c:pt idx="8">
                  <c:v>13.559322033898304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'ALL (%)'!$E$3</c:f>
              <c:strCache>
                <c:ptCount val="1"/>
                <c:pt idx="0">
                  <c:v>Neither Agree nor Disagree</c:v>
                </c:pt>
              </c:strCache>
            </c:strRef>
          </c:tx>
          <c:invertIfNegative val="0"/>
          <c:cat>
            <c:strRef>
              <c:f>'ALL (%)'!$B$26:$B$34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'ALL (%)'!$E$26:$E$34</c:f>
              <c:numCache>
                <c:formatCode>#,##0</c:formatCode>
                <c:ptCount val="9"/>
                <c:pt idx="0">
                  <c:v>19.491525423728813</c:v>
                </c:pt>
                <c:pt idx="1">
                  <c:v>27.118644067796609</c:v>
                </c:pt>
                <c:pt idx="2">
                  <c:v>26.271186440677969</c:v>
                </c:pt>
                <c:pt idx="3">
                  <c:v>17.241379310344829</c:v>
                </c:pt>
                <c:pt idx="4">
                  <c:v>25.423728813559322</c:v>
                </c:pt>
                <c:pt idx="5">
                  <c:v>20.33898305084746</c:v>
                </c:pt>
                <c:pt idx="6">
                  <c:v>16.101694915254235</c:v>
                </c:pt>
                <c:pt idx="7">
                  <c:v>33.333333333333329</c:v>
                </c:pt>
                <c:pt idx="8">
                  <c:v>29.66101694915254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'ALL (%)'!$F$3</c:f>
              <c:strCache>
                <c:ptCount val="1"/>
                <c:pt idx="0">
                  <c:v>Agree</c:v>
                </c:pt>
              </c:strCache>
            </c:strRef>
          </c:tx>
          <c:invertIfNegative val="0"/>
          <c:cat>
            <c:strRef>
              <c:f>'ALL (%)'!$B$26:$B$34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'ALL (%)'!$F$26:$F$34</c:f>
              <c:numCache>
                <c:formatCode>#,##0</c:formatCode>
                <c:ptCount val="9"/>
                <c:pt idx="0">
                  <c:v>23.728813559322035</c:v>
                </c:pt>
                <c:pt idx="1">
                  <c:v>27.966101694915253</c:v>
                </c:pt>
                <c:pt idx="2">
                  <c:v>16.949152542372879</c:v>
                </c:pt>
                <c:pt idx="3">
                  <c:v>20.689655172413794</c:v>
                </c:pt>
                <c:pt idx="4">
                  <c:v>18.64406779661017</c:v>
                </c:pt>
                <c:pt idx="5">
                  <c:v>17.796610169491526</c:v>
                </c:pt>
                <c:pt idx="6">
                  <c:v>26.271186440677969</c:v>
                </c:pt>
                <c:pt idx="7">
                  <c:v>15.384615384615385</c:v>
                </c:pt>
                <c:pt idx="8">
                  <c:v>20.33898305084746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ser>
          <c:idx val="4"/>
          <c:order val="4"/>
          <c:tx>
            <c:strRef>
              <c:f>'ALL (%)'!$G$3</c:f>
              <c:strCache>
                <c:ptCount val="1"/>
                <c:pt idx="0">
                  <c:v>Strongly Agree</c:v>
                </c:pt>
              </c:strCache>
            </c:strRef>
          </c:tx>
          <c:invertIfNegative val="0"/>
          <c:cat>
            <c:strRef>
              <c:f>'ALL (%)'!$B$26:$B$34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'ALL (%)'!$G$26:$G$34</c:f>
              <c:numCache>
                <c:formatCode>#,##0</c:formatCode>
                <c:ptCount val="9"/>
                <c:pt idx="0">
                  <c:v>41.525423728813557</c:v>
                </c:pt>
                <c:pt idx="1">
                  <c:v>32.20338983050847</c:v>
                </c:pt>
                <c:pt idx="2">
                  <c:v>30.508474576271187</c:v>
                </c:pt>
                <c:pt idx="3">
                  <c:v>35.344827586206897</c:v>
                </c:pt>
                <c:pt idx="4">
                  <c:v>18.64406779661017</c:v>
                </c:pt>
                <c:pt idx="5">
                  <c:v>44.067796610169488</c:v>
                </c:pt>
                <c:pt idx="6">
                  <c:v>38.983050847457626</c:v>
                </c:pt>
                <c:pt idx="7">
                  <c:v>36.752136752136757</c:v>
                </c:pt>
                <c:pt idx="8">
                  <c:v>22.033898305084744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2396864"/>
        <c:axId val="322397256"/>
      </c:barChart>
      <c:catAx>
        <c:axId val="3223968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397256"/>
        <c:crosses val="autoZero"/>
        <c:auto val="1"/>
        <c:lblAlgn val="ctr"/>
        <c:lblOffset val="100"/>
        <c:noMultiLvlLbl val="0"/>
      </c:catAx>
      <c:valAx>
        <c:axId val="322397256"/>
        <c:scaling>
          <c:orientation val="minMax"/>
          <c:max val="6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396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b="0" i="0" baseline="0">
                <a:effectLst/>
              </a:rPr>
              <a:t>IES FENE</a:t>
            </a:r>
            <a:endParaRPr lang="es-ES" sz="1100">
              <a:effectLst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'ALL (%)'!$M$3</c:f>
              <c:strCache>
                <c:ptCount val="1"/>
                <c:pt idx="0">
                  <c:v>Strongly Disagree</c:v>
                </c:pt>
              </c:strCache>
            </c:strRef>
          </c:tx>
          <c:invertIfNegative val="0"/>
          <c:cat>
            <c:strRef>
              <c:f>'ALL (%)'!$B$26:$B$34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'ALL (%)'!$M$26:$M$34</c:f>
              <c:numCache>
                <c:formatCode>0</c:formatCode>
                <c:ptCount val="9"/>
                <c:pt idx="0">
                  <c:v>11.111111111111111</c:v>
                </c:pt>
                <c:pt idx="1">
                  <c:v>11.111111111111111</c:v>
                </c:pt>
                <c:pt idx="2">
                  <c:v>5.5555555555555554</c:v>
                </c:pt>
                <c:pt idx="3">
                  <c:v>0</c:v>
                </c:pt>
                <c:pt idx="4">
                  <c:v>5.5555555555555554</c:v>
                </c:pt>
                <c:pt idx="5">
                  <c:v>0</c:v>
                </c:pt>
                <c:pt idx="6">
                  <c:v>0</c:v>
                </c:pt>
                <c:pt idx="7">
                  <c:v>5.5555555555555554</c:v>
                </c:pt>
                <c:pt idx="8">
                  <c:v>27.777777777777779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'ALL (%)'!$N$3</c:f>
              <c:strCache>
                <c:ptCount val="1"/>
                <c:pt idx="0">
                  <c:v>Disagree</c:v>
                </c:pt>
              </c:strCache>
            </c:strRef>
          </c:tx>
          <c:invertIfNegative val="0"/>
          <c:cat>
            <c:strRef>
              <c:f>'ALL (%)'!$B$26:$B$34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'ALL (%)'!$N$26:$N$34</c:f>
              <c:numCache>
                <c:formatCode>0</c:formatCode>
                <c:ptCount val="9"/>
                <c:pt idx="0">
                  <c:v>16.666666666666664</c:v>
                </c:pt>
                <c:pt idx="1">
                  <c:v>5.5555555555555554</c:v>
                </c:pt>
                <c:pt idx="2">
                  <c:v>5.5555555555555554</c:v>
                </c:pt>
                <c:pt idx="3">
                  <c:v>0</c:v>
                </c:pt>
                <c:pt idx="4">
                  <c:v>27.777777777777779</c:v>
                </c:pt>
                <c:pt idx="5">
                  <c:v>11.111111111111111</c:v>
                </c:pt>
                <c:pt idx="6">
                  <c:v>17.647058823529413</c:v>
                </c:pt>
                <c:pt idx="7">
                  <c:v>16.666666666666664</c:v>
                </c:pt>
                <c:pt idx="8">
                  <c:v>5.5555555555555554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'ALL (%)'!$O$3</c:f>
              <c:strCache>
                <c:ptCount val="1"/>
                <c:pt idx="0">
                  <c:v>Neither Agree nor Disagree</c:v>
                </c:pt>
              </c:strCache>
            </c:strRef>
          </c:tx>
          <c:invertIfNegative val="0"/>
          <c:cat>
            <c:strRef>
              <c:f>'ALL (%)'!$B$26:$B$34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'ALL (%)'!$O$26:$O$34</c:f>
              <c:numCache>
                <c:formatCode>0</c:formatCode>
                <c:ptCount val="9"/>
                <c:pt idx="0">
                  <c:v>33.333333333333329</c:v>
                </c:pt>
                <c:pt idx="1">
                  <c:v>22.222222222222221</c:v>
                </c:pt>
                <c:pt idx="2">
                  <c:v>22.222222222222221</c:v>
                </c:pt>
                <c:pt idx="3">
                  <c:v>27.777777777777779</c:v>
                </c:pt>
                <c:pt idx="4">
                  <c:v>27.777777777777779</c:v>
                </c:pt>
                <c:pt idx="5">
                  <c:v>27.777777777777779</c:v>
                </c:pt>
                <c:pt idx="6">
                  <c:v>23.52941176470588</c:v>
                </c:pt>
                <c:pt idx="7">
                  <c:v>33.333333333333329</c:v>
                </c:pt>
                <c:pt idx="8">
                  <c:v>11.111111111111111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'ALL (%)'!$P$3</c:f>
              <c:strCache>
                <c:ptCount val="1"/>
                <c:pt idx="0">
                  <c:v>Agree</c:v>
                </c:pt>
              </c:strCache>
            </c:strRef>
          </c:tx>
          <c:invertIfNegative val="0"/>
          <c:cat>
            <c:strRef>
              <c:f>'ALL (%)'!$B$26:$B$34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'ALL (%)'!$P$26:$P$34</c:f>
              <c:numCache>
                <c:formatCode>0</c:formatCode>
                <c:ptCount val="9"/>
                <c:pt idx="0">
                  <c:v>5.5555555555555554</c:v>
                </c:pt>
                <c:pt idx="1">
                  <c:v>11.111111111111111</c:v>
                </c:pt>
                <c:pt idx="2">
                  <c:v>27.777777777777779</c:v>
                </c:pt>
                <c:pt idx="3">
                  <c:v>33.333333333333329</c:v>
                </c:pt>
                <c:pt idx="4">
                  <c:v>11.111111111111111</c:v>
                </c:pt>
                <c:pt idx="5">
                  <c:v>27.777777777777779</c:v>
                </c:pt>
                <c:pt idx="6">
                  <c:v>23.52941176470588</c:v>
                </c:pt>
                <c:pt idx="7">
                  <c:v>16.666666666666664</c:v>
                </c:pt>
                <c:pt idx="8">
                  <c:v>22.222222222222221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ser>
          <c:idx val="4"/>
          <c:order val="4"/>
          <c:tx>
            <c:strRef>
              <c:f>'ALL (%)'!$Q$3</c:f>
              <c:strCache>
                <c:ptCount val="1"/>
                <c:pt idx="0">
                  <c:v>Strongly Agree</c:v>
                </c:pt>
              </c:strCache>
            </c:strRef>
          </c:tx>
          <c:invertIfNegative val="0"/>
          <c:cat>
            <c:strRef>
              <c:f>'ALL (%)'!$B$26:$B$34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'ALL (%)'!$Q$26:$Q$34</c:f>
              <c:numCache>
                <c:formatCode>0</c:formatCode>
                <c:ptCount val="9"/>
                <c:pt idx="0">
                  <c:v>33.333333333333329</c:v>
                </c:pt>
                <c:pt idx="1">
                  <c:v>50</c:v>
                </c:pt>
                <c:pt idx="2">
                  <c:v>38.888888888888893</c:v>
                </c:pt>
                <c:pt idx="3">
                  <c:v>38.888888888888893</c:v>
                </c:pt>
                <c:pt idx="4">
                  <c:v>27.777777777777779</c:v>
                </c:pt>
                <c:pt idx="5">
                  <c:v>33.333333333333329</c:v>
                </c:pt>
                <c:pt idx="6">
                  <c:v>35.294117647058826</c:v>
                </c:pt>
                <c:pt idx="7">
                  <c:v>27.777777777777779</c:v>
                </c:pt>
                <c:pt idx="8">
                  <c:v>33.333333333333329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2398040"/>
        <c:axId val="322398432"/>
      </c:barChart>
      <c:catAx>
        <c:axId val="3223980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398432"/>
        <c:crosses val="autoZero"/>
        <c:auto val="1"/>
        <c:lblAlgn val="ctr"/>
        <c:lblOffset val="100"/>
        <c:noMultiLvlLbl val="0"/>
      </c:catAx>
      <c:valAx>
        <c:axId val="3223984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398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dirty="0" err="1" smtClean="0"/>
              <a:t>Boys</a:t>
            </a:r>
            <a:endParaRPr lang="es-ES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BOYS!$W$3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BOYS!$B$26:$B$34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BOYS!$W$26:$W$34</c:f>
              <c:numCache>
                <c:formatCode>General</c:formatCode>
                <c:ptCount val="9"/>
                <c:pt idx="0">
                  <c:v>7</c:v>
                </c:pt>
                <c:pt idx="1">
                  <c:v>3</c:v>
                </c:pt>
                <c:pt idx="2">
                  <c:v>5</c:v>
                </c:pt>
                <c:pt idx="3">
                  <c:v>6</c:v>
                </c:pt>
                <c:pt idx="4">
                  <c:v>5</c:v>
                </c:pt>
                <c:pt idx="5">
                  <c:v>4</c:v>
                </c:pt>
                <c:pt idx="6">
                  <c:v>3</c:v>
                </c:pt>
                <c:pt idx="7">
                  <c:v>3</c:v>
                </c:pt>
                <c:pt idx="8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BOYS!$X$3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BOYS!$B$26:$B$34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BOYS!$X$26:$X$34</c:f>
              <c:numCache>
                <c:formatCode>General</c:formatCode>
                <c:ptCount val="9"/>
                <c:pt idx="0">
                  <c:v>8</c:v>
                </c:pt>
                <c:pt idx="1">
                  <c:v>10</c:v>
                </c:pt>
                <c:pt idx="2">
                  <c:v>8</c:v>
                </c:pt>
                <c:pt idx="3">
                  <c:v>9</c:v>
                </c:pt>
                <c:pt idx="4">
                  <c:v>24</c:v>
                </c:pt>
                <c:pt idx="5">
                  <c:v>10</c:v>
                </c:pt>
                <c:pt idx="6">
                  <c:v>14</c:v>
                </c:pt>
                <c:pt idx="7">
                  <c:v>11</c:v>
                </c:pt>
                <c:pt idx="8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BOYS!$Y$3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BOYS!$B$26:$B$34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BOYS!$Y$26:$Y$34</c:f>
              <c:numCache>
                <c:formatCode>General</c:formatCode>
                <c:ptCount val="9"/>
                <c:pt idx="0">
                  <c:v>27</c:v>
                </c:pt>
                <c:pt idx="1">
                  <c:v>24</c:v>
                </c:pt>
                <c:pt idx="2">
                  <c:v>30</c:v>
                </c:pt>
                <c:pt idx="3">
                  <c:v>24</c:v>
                </c:pt>
                <c:pt idx="4">
                  <c:v>30</c:v>
                </c:pt>
                <c:pt idx="5">
                  <c:v>18</c:v>
                </c:pt>
                <c:pt idx="6">
                  <c:v>18</c:v>
                </c:pt>
                <c:pt idx="7">
                  <c:v>32</c:v>
                </c:pt>
                <c:pt idx="8">
                  <c:v>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BOYS!$Z$3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BOYS!$B$26:$B$34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BOYS!$Z$26:$Z$34</c:f>
              <c:numCache>
                <c:formatCode>General</c:formatCode>
                <c:ptCount val="9"/>
                <c:pt idx="0">
                  <c:v>19</c:v>
                </c:pt>
                <c:pt idx="1">
                  <c:v>26</c:v>
                </c:pt>
                <c:pt idx="2">
                  <c:v>20</c:v>
                </c:pt>
                <c:pt idx="3">
                  <c:v>17</c:v>
                </c:pt>
                <c:pt idx="4">
                  <c:v>17</c:v>
                </c:pt>
                <c:pt idx="5">
                  <c:v>17</c:v>
                </c:pt>
                <c:pt idx="6">
                  <c:v>26</c:v>
                </c:pt>
                <c:pt idx="7">
                  <c:v>16</c:v>
                </c:pt>
                <c:pt idx="8">
                  <c:v>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ser>
          <c:idx val="4"/>
          <c:order val="4"/>
          <c:tx>
            <c:strRef>
              <c:f>BOYS!$AA$3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BOYS!$B$26:$B$34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BOYS!$AA$26:$AA$34</c:f>
              <c:numCache>
                <c:formatCode>General</c:formatCode>
                <c:ptCount val="9"/>
                <c:pt idx="0">
                  <c:v>33</c:v>
                </c:pt>
                <c:pt idx="1">
                  <c:v>31</c:v>
                </c:pt>
                <c:pt idx="2">
                  <c:v>31</c:v>
                </c:pt>
                <c:pt idx="3">
                  <c:v>36</c:v>
                </c:pt>
                <c:pt idx="4">
                  <c:v>18</c:v>
                </c:pt>
                <c:pt idx="5">
                  <c:v>44</c:v>
                </c:pt>
                <c:pt idx="6">
                  <c:v>32</c:v>
                </c:pt>
                <c:pt idx="7">
                  <c:v>31</c:v>
                </c:pt>
                <c:pt idx="8">
                  <c:v>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2399608"/>
        <c:axId val="322938824"/>
      </c:barChart>
      <c:catAx>
        <c:axId val="322399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938824"/>
        <c:crosses val="autoZero"/>
        <c:auto val="1"/>
        <c:lblAlgn val="ctr"/>
        <c:lblOffset val="100"/>
        <c:noMultiLvlLbl val="0"/>
      </c:catAx>
      <c:valAx>
        <c:axId val="3229388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399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dirty="0" err="1" smtClean="0"/>
              <a:t>Girls</a:t>
            </a:r>
            <a:endParaRPr lang="es-ES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GIRLS!$W$3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GIRLS!$B$26:$B$34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GIRLS!$W$26:$W$34</c:f>
              <c:numCache>
                <c:formatCode>General</c:formatCode>
                <c:ptCount val="9"/>
                <c:pt idx="0">
                  <c:v>7</c:v>
                </c:pt>
                <c:pt idx="1">
                  <c:v>6</c:v>
                </c:pt>
                <c:pt idx="2">
                  <c:v>11</c:v>
                </c:pt>
                <c:pt idx="3">
                  <c:v>12</c:v>
                </c:pt>
                <c:pt idx="4">
                  <c:v>16</c:v>
                </c:pt>
                <c:pt idx="5">
                  <c:v>9</c:v>
                </c:pt>
                <c:pt idx="6">
                  <c:v>8</c:v>
                </c:pt>
                <c:pt idx="7">
                  <c:v>3</c:v>
                </c:pt>
                <c:pt idx="8">
                  <c:v>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GIRLS!$X$3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GIRLS!$B$26:$B$34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GIRLS!$X$26:$X$34</c:f>
              <c:numCache>
                <c:formatCode>General</c:formatCode>
                <c:ptCount val="9"/>
                <c:pt idx="0">
                  <c:v>6</c:v>
                </c:pt>
                <c:pt idx="1">
                  <c:v>7</c:v>
                </c:pt>
                <c:pt idx="2">
                  <c:v>17</c:v>
                </c:pt>
                <c:pt idx="3">
                  <c:v>13</c:v>
                </c:pt>
                <c:pt idx="4">
                  <c:v>19</c:v>
                </c:pt>
                <c:pt idx="5">
                  <c:v>7</c:v>
                </c:pt>
                <c:pt idx="6">
                  <c:v>5</c:v>
                </c:pt>
                <c:pt idx="7">
                  <c:v>10</c:v>
                </c:pt>
                <c:pt idx="8">
                  <c:v>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GIRLS!$Y$3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GIRLS!$B$26:$B$34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GIRLS!$Y$26:$Y$34</c:f>
              <c:numCache>
                <c:formatCode>General</c:formatCode>
                <c:ptCount val="9"/>
                <c:pt idx="0">
                  <c:v>16</c:v>
                </c:pt>
                <c:pt idx="1">
                  <c:v>18</c:v>
                </c:pt>
                <c:pt idx="2">
                  <c:v>18</c:v>
                </c:pt>
                <c:pt idx="3">
                  <c:v>13</c:v>
                </c:pt>
                <c:pt idx="4">
                  <c:v>17</c:v>
                </c:pt>
                <c:pt idx="5">
                  <c:v>17</c:v>
                </c:pt>
                <c:pt idx="6">
                  <c:v>17</c:v>
                </c:pt>
                <c:pt idx="7">
                  <c:v>28</c:v>
                </c:pt>
                <c:pt idx="8">
                  <c:v>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GIRLS!$Z$3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GIRLS!$B$26:$B$34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GIRLS!$Z$26:$Z$34</c:f>
              <c:numCache>
                <c:formatCode>General</c:formatCode>
                <c:ptCount val="9"/>
                <c:pt idx="0">
                  <c:v>21</c:v>
                </c:pt>
                <c:pt idx="1">
                  <c:v>24</c:v>
                </c:pt>
                <c:pt idx="2">
                  <c:v>17</c:v>
                </c:pt>
                <c:pt idx="3">
                  <c:v>20</c:v>
                </c:pt>
                <c:pt idx="4">
                  <c:v>14</c:v>
                </c:pt>
                <c:pt idx="5">
                  <c:v>20</c:v>
                </c:pt>
                <c:pt idx="6">
                  <c:v>24</c:v>
                </c:pt>
                <c:pt idx="7">
                  <c:v>13</c:v>
                </c:pt>
                <c:pt idx="8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ser>
          <c:idx val="4"/>
          <c:order val="4"/>
          <c:tx>
            <c:strRef>
              <c:f>GIRLS!$AA$3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GIRLS!$B$26:$B$34</c:f>
              <c:strCache>
                <c:ptCount val="9"/>
                <c:pt idx="0">
                  <c:v>I like to imagine creating new products</c:v>
                </c:pt>
                <c:pt idx="1">
                  <c:v>If I learn engineering, then I can improve things that people use every day</c:v>
                </c:pt>
                <c:pt idx="2">
                  <c:v>I am good at building and fixing things</c:v>
                </c:pt>
                <c:pt idx="3">
                  <c:v>I am interested in what makes machines work</c:v>
                </c:pt>
                <c:pt idx="4">
                  <c:v>Designing products or structures will be important for my future work</c:v>
                </c:pt>
                <c:pt idx="5">
                  <c:v>I am curious about how electronics work</c:v>
                </c:pt>
                <c:pt idx="6">
                  <c:v>I would like to use creativity and innovation in my future work</c:v>
                </c:pt>
                <c:pt idx="7">
                  <c:v>Knowing how to use maths and science together will allow me to invent useful things</c:v>
                </c:pt>
                <c:pt idx="8">
                  <c:v>I believe I can be successful in a career in engineering</c:v>
                </c:pt>
              </c:strCache>
            </c:strRef>
          </c:cat>
          <c:val>
            <c:numRef>
              <c:f>GIRLS!$AA$26:$AA$34</c:f>
              <c:numCache>
                <c:formatCode>General</c:formatCode>
                <c:ptCount val="9"/>
                <c:pt idx="0">
                  <c:v>30</c:v>
                </c:pt>
                <c:pt idx="1">
                  <c:v>25</c:v>
                </c:pt>
                <c:pt idx="2">
                  <c:v>17</c:v>
                </c:pt>
                <c:pt idx="3">
                  <c:v>22</c:v>
                </c:pt>
                <c:pt idx="4">
                  <c:v>14</c:v>
                </c:pt>
                <c:pt idx="5">
                  <c:v>27</c:v>
                </c:pt>
                <c:pt idx="6">
                  <c:v>26</c:v>
                </c:pt>
                <c:pt idx="7">
                  <c:v>26</c:v>
                </c:pt>
                <c:pt idx="8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2939608"/>
        <c:axId val="322940000"/>
      </c:barChart>
      <c:catAx>
        <c:axId val="322939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940000"/>
        <c:crosses val="autoZero"/>
        <c:auto val="1"/>
        <c:lblAlgn val="ctr"/>
        <c:lblOffset val="100"/>
        <c:noMultiLvlLbl val="0"/>
      </c:catAx>
      <c:valAx>
        <c:axId val="322940000"/>
        <c:scaling>
          <c:orientation val="minMax"/>
          <c:max val="5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939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ALL!$W$3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ALL!$B$37:$B$47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ALL!$W$37:$W$47</c:f>
              <c:numCache>
                <c:formatCode>General</c:formatCode>
                <c:ptCount val="11"/>
                <c:pt idx="0">
                  <c:v>14</c:v>
                </c:pt>
                <c:pt idx="1">
                  <c:v>8</c:v>
                </c:pt>
                <c:pt idx="2">
                  <c:v>5</c:v>
                </c:pt>
                <c:pt idx="3">
                  <c:v>1</c:v>
                </c:pt>
                <c:pt idx="4">
                  <c:v>2</c:v>
                </c:pt>
                <c:pt idx="5">
                  <c:v>3</c:v>
                </c:pt>
                <c:pt idx="6">
                  <c:v>3</c:v>
                </c:pt>
                <c:pt idx="7">
                  <c:v>4</c:v>
                </c:pt>
                <c:pt idx="8">
                  <c:v>9</c:v>
                </c:pt>
                <c:pt idx="9">
                  <c:v>10</c:v>
                </c:pt>
                <c:pt idx="10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ALL!$X$3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ALL!$B$37:$B$47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ALL!$X$37:$X$47</c:f>
              <c:numCache>
                <c:formatCode>General</c:formatCode>
                <c:ptCount val="11"/>
                <c:pt idx="0">
                  <c:v>25</c:v>
                </c:pt>
                <c:pt idx="1">
                  <c:v>17</c:v>
                </c:pt>
                <c:pt idx="2">
                  <c:v>11</c:v>
                </c:pt>
                <c:pt idx="3">
                  <c:v>9</c:v>
                </c:pt>
                <c:pt idx="4">
                  <c:v>10</c:v>
                </c:pt>
                <c:pt idx="5">
                  <c:v>16</c:v>
                </c:pt>
                <c:pt idx="6">
                  <c:v>9</c:v>
                </c:pt>
                <c:pt idx="7">
                  <c:v>11</c:v>
                </c:pt>
                <c:pt idx="8">
                  <c:v>15</c:v>
                </c:pt>
                <c:pt idx="9">
                  <c:v>10</c:v>
                </c:pt>
                <c:pt idx="10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ALL!$Y$3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ALL!$B$37:$B$47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ALL!$Y$37:$Y$47</c:f>
              <c:numCache>
                <c:formatCode>General</c:formatCode>
                <c:ptCount val="11"/>
                <c:pt idx="0">
                  <c:v>37</c:v>
                </c:pt>
                <c:pt idx="1">
                  <c:v>58</c:v>
                </c:pt>
                <c:pt idx="2">
                  <c:v>35</c:v>
                </c:pt>
                <c:pt idx="3">
                  <c:v>17</c:v>
                </c:pt>
                <c:pt idx="4">
                  <c:v>26</c:v>
                </c:pt>
                <c:pt idx="5">
                  <c:v>36</c:v>
                </c:pt>
                <c:pt idx="6">
                  <c:v>30</c:v>
                </c:pt>
                <c:pt idx="7">
                  <c:v>36</c:v>
                </c:pt>
                <c:pt idx="8">
                  <c:v>39</c:v>
                </c:pt>
                <c:pt idx="9">
                  <c:v>19</c:v>
                </c:pt>
                <c:pt idx="10">
                  <c:v>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ALL!$Z$3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ALL!$B$37:$B$47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ALL!$Z$37:$Z$47</c:f>
              <c:numCache>
                <c:formatCode>General</c:formatCode>
                <c:ptCount val="11"/>
                <c:pt idx="0">
                  <c:v>54</c:v>
                </c:pt>
                <c:pt idx="1">
                  <c:v>46</c:v>
                </c:pt>
                <c:pt idx="2">
                  <c:v>59</c:v>
                </c:pt>
                <c:pt idx="3">
                  <c:v>31</c:v>
                </c:pt>
                <c:pt idx="4">
                  <c:v>38</c:v>
                </c:pt>
                <c:pt idx="5">
                  <c:v>55</c:v>
                </c:pt>
                <c:pt idx="6">
                  <c:v>68</c:v>
                </c:pt>
                <c:pt idx="7">
                  <c:v>58</c:v>
                </c:pt>
                <c:pt idx="8">
                  <c:v>48</c:v>
                </c:pt>
                <c:pt idx="9">
                  <c:v>28</c:v>
                </c:pt>
                <c:pt idx="10">
                  <c:v>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ser>
          <c:idx val="4"/>
          <c:order val="4"/>
          <c:tx>
            <c:strRef>
              <c:f>ALL!$AA$3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ALL!$B$37:$B$47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ALL!$AA$37:$AA$47</c:f>
              <c:numCache>
                <c:formatCode>General</c:formatCode>
                <c:ptCount val="11"/>
                <c:pt idx="0">
                  <c:v>43</c:v>
                </c:pt>
                <c:pt idx="1">
                  <c:v>44</c:v>
                </c:pt>
                <c:pt idx="2">
                  <c:v>63</c:v>
                </c:pt>
                <c:pt idx="3">
                  <c:v>111</c:v>
                </c:pt>
                <c:pt idx="4">
                  <c:v>97</c:v>
                </c:pt>
                <c:pt idx="5">
                  <c:v>63</c:v>
                </c:pt>
                <c:pt idx="6">
                  <c:v>61</c:v>
                </c:pt>
                <c:pt idx="7">
                  <c:v>64</c:v>
                </c:pt>
                <c:pt idx="8">
                  <c:v>62</c:v>
                </c:pt>
                <c:pt idx="9">
                  <c:v>104</c:v>
                </c:pt>
                <c:pt idx="10">
                  <c:v>72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2940784"/>
        <c:axId val="322941176"/>
      </c:barChart>
      <c:catAx>
        <c:axId val="3229407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941176"/>
        <c:crosses val="autoZero"/>
        <c:auto val="1"/>
        <c:lblAlgn val="ctr"/>
        <c:lblOffset val="100"/>
        <c:noMultiLvlLbl val="0"/>
      </c:catAx>
      <c:valAx>
        <c:axId val="3229411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940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b="0" i="0" baseline="0">
                <a:effectLst/>
              </a:rPr>
              <a:t>IES FRAGA DO EUME</a:t>
            </a:r>
            <a:endParaRPr lang="es-ES" sz="1100">
              <a:effectLst/>
            </a:endParaRPr>
          </a:p>
        </c:rich>
      </c:tx>
      <c:layout>
        <c:manualLayout>
          <c:xMode val="edge"/>
          <c:yMode val="edge"/>
          <c:x val="0.50602964679316353"/>
          <c:y val="1.8181818181818181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'ALL (%)'!$R$3</c:f>
              <c:strCache>
                <c:ptCount val="1"/>
                <c:pt idx="0">
                  <c:v>Strongly Disagree</c:v>
                </c:pt>
              </c:strCache>
            </c:strRef>
          </c:tx>
          <c:invertIfNegative val="0"/>
          <c:cat>
            <c:strRef>
              <c:f>'ALL (%)'!$B$37:$B$47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'ALL (%)'!$R$37:$R$47</c:f>
              <c:numCache>
                <c:formatCode>0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'ALL (%)'!$S$3</c:f>
              <c:strCache>
                <c:ptCount val="1"/>
                <c:pt idx="0">
                  <c:v>Disagree</c:v>
                </c:pt>
              </c:strCache>
            </c:strRef>
          </c:tx>
          <c:invertIfNegative val="0"/>
          <c:cat>
            <c:strRef>
              <c:f>'ALL (%)'!$B$37:$B$47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'ALL (%)'!$S$37:$S$47</c:f>
              <c:numCache>
                <c:formatCode>0</c:formatCode>
                <c:ptCount val="11"/>
                <c:pt idx="0">
                  <c:v>6.25</c:v>
                </c:pt>
                <c:pt idx="1">
                  <c:v>0</c:v>
                </c:pt>
                <c:pt idx="2">
                  <c:v>6.25</c:v>
                </c:pt>
                <c:pt idx="3">
                  <c:v>0</c:v>
                </c:pt>
                <c:pt idx="4">
                  <c:v>0</c:v>
                </c:pt>
                <c:pt idx="5">
                  <c:v>6.25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12.5</c:v>
                </c:pt>
                <c:pt idx="1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'ALL (%)'!$T$3</c:f>
              <c:strCache>
                <c:ptCount val="1"/>
                <c:pt idx="0">
                  <c:v>Neither Agree nor Disagree</c:v>
                </c:pt>
              </c:strCache>
            </c:strRef>
          </c:tx>
          <c:invertIfNegative val="0"/>
          <c:cat>
            <c:strRef>
              <c:f>'ALL (%)'!$B$37:$B$47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'ALL (%)'!$T$37:$T$47</c:f>
              <c:numCache>
                <c:formatCode>0</c:formatCode>
                <c:ptCount val="11"/>
                <c:pt idx="0">
                  <c:v>43.75</c:v>
                </c:pt>
                <c:pt idx="1">
                  <c:v>37.5</c:v>
                </c:pt>
                <c:pt idx="2">
                  <c:v>25</c:v>
                </c:pt>
                <c:pt idx="3">
                  <c:v>18.75</c:v>
                </c:pt>
                <c:pt idx="4">
                  <c:v>12.5</c:v>
                </c:pt>
                <c:pt idx="5">
                  <c:v>18.75</c:v>
                </c:pt>
                <c:pt idx="6">
                  <c:v>26.666666666666668</c:v>
                </c:pt>
                <c:pt idx="7">
                  <c:v>12.5</c:v>
                </c:pt>
                <c:pt idx="8">
                  <c:v>18.75</c:v>
                </c:pt>
                <c:pt idx="9">
                  <c:v>6.25</c:v>
                </c:pt>
                <c:pt idx="10">
                  <c:v>31.25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'ALL (%)'!$U$3</c:f>
              <c:strCache>
                <c:ptCount val="1"/>
                <c:pt idx="0">
                  <c:v>Agree</c:v>
                </c:pt>
              </c:strCache>
            </c:strRef>
          </c:tx>
          <c:invertIfNegative val="0"/>
          <c:cat>
            <c:strRef>
              <c:f>'ALL (%)'!$B$37:$B$47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'ALL (%)'!$U$37:$U$47</c:f>
              <c:numCache>
                <c:formatCode>0</c:formatCode>
                <c:ptCount val="11"/>
                <c:pt idx="0">
                  <c:v>31.25</c:v>
                </c:pt>
                <c:pt idx="1">
                  <c:v>31.25</c:v>
                </c:pt>
                <c:pt idx="2">
                  <c:v>37.5</c:v>
                </c:pt>
                <c:pt idx="3">
                  <c:v>31.25</c:v>
                </c:pt>
                <c:pt idx="4">
                  <c:v>31.25</c:v>
                </c:pt>
                <c:pt idx="5">
                  <c:v>25</c:v>
                </c:pt>
                <c:pt idx="6">
                  <c:v>40</c:v>
                </c:pt>
                <c:pt idx="7">
                  <c:v>43.75</c:v>
                </c:pt>
                <c:pt idx="8">
                  <c:v>37.5</c:v>
                </c:pt>
                <c:pt idx="9">
                  <c:v>50</c:v>
                </c:pt>
                <c:pt idx="10">
                  <c:v>12.5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ser>
          <c:idx val="4"/>
          <c:order val="4"/>
          <c:tx>
            <c:strRef>
              <c:f>'ALL (%)'!$V$3</c:f>
              <c:strCache>
                <c:ptCount val="1"/>
                <c:pt idx="0">
                  <c:v>Strongly Agree</c:v>
                </c:pt>
              </c:strCache>
            </c:strRef>
          </c:tx>
          <c:invertIfNegative val="0"/>
          <c:cat>
            <c:strRef>
              <c:f>'ALL (%)'!$B$37:$B$47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'ALL (%)'!$V$37:$V$47</c:f>
              <c:numCache>
                <c:formatCode>0</c:formatCode>
                <c:ptCount val="11"/>
                <c:pt idx="0">
                  <c:v>18.75</c:v>
                </c:pt>
                <c:pt idx="1">
                  <c:v>31.25</c:v>
                </c:pt>
                <c:pt idx="2">
                  <c:v>31.25</c:v>
                </c:pt>
                <c:pt idx="3">
                  <c:v>50</c:v>
                </c:pt>
                <c:pt idx="4">
                  <c:v>56.25</c:v>
                </c:pt>
                <c:pt idx="5">
                  <c:v>50</c:v>
                </c:pt>
                <c:pt idx="6">
                  <c:v>33.333333333333329</c:v>
                </c:pt>
                <c:pt idx="7">
                  <c:v>43.75</c:v>
                </c:pt>
                <c:pt idx="8">
                  <c:v>43.75</c:v>
                </c:pt>
                <c:pt idx="9">
                  <c:v>31.25</c:v>
                </c:pt>
                <c:pt idx="10">
                  <c:v>56.25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2941960"/>
        <c:axId val="322942352"/>
      </c:barChart>
      <c:catAx>
        <c:axId val="3229419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942352"/>
        <c:crosses val="autoZero"/>
        <c:auto val="1"/>
        <c:lblAlgn val="ctr"/>
        <c:lblOffset val="100"/>
        <c:noMultiLvlLbl val="0"/>
      </c:catAx>
      <c:valAx>
        <c:axId val="32294235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941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s-ES" sz="1400" b="0" i="0" baseline="0">
                <a:effectLst/>
              </a:rPr>
              <a:t>IES AS TELLEIRAS</a:t>
            </a:r>
            <a:endParaRPr lang="es-ES" sz="1100"/>
          </a:p>
        </c:rich>
      </c:tx>
      <c:layout>
        <c:manualLayout>
          <c:xMode val="edge"/>
          <c:yMode val="edge"/>
          <c:x val="0.49824766709707186"/>
          <c:y val="3.3333333333333333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'ALL (%)'!$H$3</c:f>
              <c:strCache>
                <c:ptCount val="1"/>
                <c:pt idx="0">
                  <c:v>Strongly Disagree</c:v>
                </c:pt>
              </c:strCache>
            </c:strRef>
          </c:tx>
          <c:invertIfNegative val="0"/>
          <c:cat>
            <c:strRef>
              <c:f>'ALL (%)'!$B$37:$B$47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'ALL (%)'!$H$37:$H$47</c:f>
              <c:numCache>
                <c:formatCode>0</c:formatCode>
                <c:ptCount val="11"/>
                <c:pt idx="0">
                  <c:v>9.0909090909090917</c:v>
                </c:pt>
                <c:pt idx="1">
                  <c:v>4.5454545454545459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'ALL (%)'!$I$3</c:f>
              <c:strCache>
                <c:ptCount val="1"/>
                <c:pt idx="0">
                  <c:v>Disagree</c:v>
                </c:pt>
              </c:strCache>
            </c:strRef>
          </c:tx>
          <c:invertIfNegative val="0"/>
          <c:cat>
            <c:strRef>
              <c:f>'ALL (%)'!$B$37:$B$47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'ALL (%)'!$I$37:$I$47</c:f>
              <c:numCache>
                <c:formatCode>0</c:formatCode>
                <c:ptCount val="11"/>
                <c:pt idx="0">
                  <c:v>9.0909090909090917</c:v>
                </c:pt>
                <c:pt idx="1">
                  <c:v>9.0909090909090917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9.0909090909090917</c:v>
                </c:pt>
                <c:pt idx="9">
                  <c:v>4.5454545454545459</c:v>
                </c:pt>
                <c:pt idx="1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'ALL (%)'!$J$3</c:f>
              <c:strCache>
                <c:ptCount val="1"/>
                <c:pt idx="0">
                  <c:v>Neither Agree nor Disagree</c:v>
                </c:pt>
              </c:strCache>
            </c:strRef>
          </c:tx>
          <c:invertIfNegative val="0"/>
          <c:cat>
            <c:strRef>
              <c:f>'ALL (%)'!$B$37:$B$47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'ALL (%)'!$J$37:$J$47</c:f>
              <c:numCache>
                <c:formatCode>0</c:formatCode>
                <c:ptCount val="11"/>
                <c:pt idx="0">
                  <c:v>18.181818181818183</c:v>
                </c:pt>
                <c:pt idx="1">
                  <c:v>18.181818181818183</c:v>
                </c:pt>
                <c:pt idx="2">
                  <c:v>22.727272727272727</c:v>
                </c:pt>
                <c:pt idx="3">
                  <c:v>0</c:v>
                </c:pt>
                <c:pt idx="4">
                  <c:v>4.5454545454545459</c:v>
                </c:pt>
                <c:pt idx="5">
                  <c:v>13.636363636363635</c:v>
                </c:pt>
                <c:pt idx="6">
                  <c:v>9.0909090909090917</c:v>
                </c:pt>
                <c:pt idx="7">
                  <c:v>13.636363636363635</c:v>
                </c:pt>
                <c:pt idx="8">
                  <c:v>13.636363636363635</c:v>
                </c:pt>
                <c:pt idx="9">
                  <c:v>9.0909090909090917</c:v>
                </c:pt>
                <c:pt idx="10">
                  <c:v>18.181818181818183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'ALL (%)'!$K$3</c:f>
              <c:strCache>
                <c:ptCount val="1"/>
                <c:pt idx="0">
                  <c:v>Agree</c:v>
                </c:pt>
              </c:strCache>
            </c:strRef>
          </c:tx>
          <c:invertIfNegative val="0"/>
          <c:cat>
            <c:strRef>
              <c:f>'ALL (%)'!$B$37:$B$47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'ALL (%)'!$K$37:$K$47</c:f>
              <c:numCache>
                <c:formatCode>0</c:formatCode>
                <c:ptCount val="11"/>
                <c:pt idx="0">
                  <c:v>40.909090909090914</c:v>
                </c:pt>
                <c:pt idx="1">
                  <c:v>36.363636363636367</c:v>
                </c:pt>
                <c:pt idx="2">
                  <c:v>31.818181818181817</c:v>
                </c:pt>
                <c:pt idx="3">
                  <c:v>13.636363636363635</c:v>
                </c:pt>
                <c:pt idx="4">
                  <c:v>31.818181818181817</c:v>
                </c:pt>
                <c:pt idx="5">
                  <c:v>31.818181818181817</c:v>
                </c:pt>
                <c:pt idx="6">
                  <c:v>59.090909090909093</c:v>
                </c:pt>
                <c:pt idx="7">
                  <c:v>45.454545454545453</c:v>
                </c:pt>
                <c:pt idx="8">
                  <c:v>36.363636363636367</c:v>
                </c:pt>
                <c:pt idx="9">
                  <c:v>22.727272727272727</c:v>
                </c:pt>
                <c:pt idx="10">
                  <c:v>36.363636363636367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ser>
          <c:idx val="4"/>
          <c:order val="4"/>
          <c:tx>
            <c:strRef>
              <c:f>'ALL (%)'!$L$3</c:f>
              <c:strCache>
                <c:ptCount val="1"/>
                <c:pt idx="0">
                  <c:v>Strongly Agree</c:v>
                </c:pt>
              </c:strCache>
            </c:strRef>
          </c:tx>
          <c:invertIfNegative val="0"/>
          <c:cat>
            <c:strRef>
              <c:f>'ALL (%)'!$B$37:$B$47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'ALL (%)'!$L$37:$L$47</c:f>
              <c:numCache>
                <c:formatCode>0</c:formatCode>
                <c:ptCount val="11"/>
                <c:pt idx="0">
                  <c:v>22.727272727272727</c:v>
                </c:pt>
                <c:pt idx="1">
                  <c:v>31.818181818181817</c:v>
                </c:pt>
                <c:pt idx="2">
                  <c:v>45.454545454545453</c:v>
                </c:pt>
                <c:pt idx="3">
                  <c:v>86.36363636363636</c:v>
                </c:pt>
                <c:pt idx="4">
                  <c:v>63.636363636363633</c:v>
                </c:pt>
                <c:pt idx="5">
                  <c:v>54.54545454545454</c:v>
                </c:pt>
                <c:pt idx="6">
                  <c:v>31.818181818181817</c:v>
                </c:pt>
                <c:pt idx="7">
                  <c:v>40.909090909090914</c:v>
                </c:pt>
                <c:pt idx="8">
                  <c:v>40.909090909090914</c:v>
                </c:pt>
                <c:pt idx="9">
                  <c:v>63.636363636363633</c:v>
                </c:pt>
                <c:pt idx="10">
                  <c:v>45.454545454545453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2776904"/>
        <c:axId val="322777296"/>
      </c:barChart>
      <c:catAx>
        <c:axId val="3227769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777296"/>
        <c:crosses val="autoZero"/>
        <c:auto val="1"/>
        <c:lblAlgn val="ctr"/>
        <c:lblOffset val="100"/>
        <c:noMultiLvlLbl val="0"/>
      </c:catAx>
      <c:valAx>
        <c:axId val="3227772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776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b="0" i="0" baseline="0">
                <a:effectLst/>
              </a:rPr>
              <a:t>IES FENE</a:t>
            </a:r>
            <a:endParaRPr lang="es-ES" sz="1100">
              <a:effectLst/>
            </a:endParaRPr>
          </a:p>
        </c:rich>
      </c:tx>
      <c:layout>
        <c:manualLayout>
          <c:xMode val="edge"/>
          <c:yMode val="edge"/>
          <c:x val="0.44911275545731483"/>
          <c:y val="1.5151515151515152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'ALL (%)'!$M$3</c:f>
              <c:strCache>
                <c:ptCount val="1"/>
                <c:pt idx="0">
                  <c:v>Strongly Disagree</c:v>
                </c:pt>
              </c:strCache>
            </c:strRef>
          </c:tx>
          <c:invertIfNegative val="0"/>
          <c:cat>
            <c:strRef>
              <c:f>'ALL (%)'!$B$37:$B$47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'ALL (%)'!$M$37:$M$47</c:f>
              <c:numCache>
                <c:formatCode>0</c:formatCode>
                <c:ptCount val="11"/>
                <c:pt idx="0">
                  <c:v>5.5555555555555554</c:v>
                </c:pt>
                <c:pt idx="1">
                  <c:v>0</c:v>
                </c:pt>
                <c:pt idx="2">
                  <c:v>5.5555555555555554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11.111111111111111</c:v>
                </c:pt>
                <c:pt idx="9">
                  <c:v>22.222222222222221</c:v>
                </c:pt>
                <c:pt idx="1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'ALL (%)'!$N$3</c:f>
              <c:strCache>
                <c:ptCount val="1"/>
                <c:pt idx="0">
                  <c:v>Disagree</c:v>
                </c:pt>
              </c:strCache>
            </c:strRef>
          </c:tx>
          <c:invertIfNegative val="0"/>
          <c:cat>
            <c:strRef>
              <c:f>'ALL (%)'!$B$37:$B$47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'ALL (%)'!$N$37:$N$47</c:f>
              <c:numCache>
                <c:formatCode>0</c:formatCode>
                <c:ptCount val="11"/>
                <c:pt idx="0">
                  <c:v>38.888888888888893</c:v>
                </c:pt>
                <c:pt idx="1">
                  <c:v>5.5555555555555554</c:v>
                </c:pt>
                <c:pt idx="2">
                  <c:v>5.5555555555555554</c:v>
                </c:pt>
                <c:pt idx="3">
                  <c:v>17.647058823529413</c:v>
                </c:pt>
                <c:pt idx="4">
                  <c:v>11.111111111111111</c:v>
                </c:pt>
                <c:pt idx="5">
                  <c:v>16.666666666666664</c:v>
                </c:pt>
                <c:pt idx="6">
                  <c:v>5.8823529411764701</c:v>
                </c:pt>
                <c:pt idx="7">
                  <c:v>11.111111111111111</c:v>
                </c:pt>
                <c:pt idx="8">
                  <c:v>16.666666666666664</c:v>
                </c:pt>
                <c:pt idx="9">
                  <c:v>0</c:v>
                </c:pt>
                <c:pt idx="10">
                  <c:v>11.111111111111111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'ALL (%)'!$O$3</c:f>
              <c:strCache>
                <c:ptCount val="1"/>
                <c:pt idx="0">
                  <c:v>Neither Agree nor Disagree</c:v>
                </c:pt>
              </c:strCache>
            </c:strRef>
          </c:tx>
          <c:invertIfNegative val="0"/>
          <c:cat>
            <c:strRef>
              <c:f>'ALL (%)'!$B$37:$B$47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'ALL (%)'!$O$37:$O$47</c:f>
              <c:numCache>
                <c:formatCode>0</c:formatCode>
                <c:ptCount val="11"/>
                <c:pt idx="0">
                  <c:v>27.777777777777779</c:v>
                </c:pt>
                <c:pt idx="1">
                  <c:v>72.222222222222214</c:v>
                </c:pt>
                <c:pt idx="2">
                  <c:v>27.777777777777779</c:v>
                </c:pt>
                <c:pt idx="3">
                  <c:v>11.76470588235294</c:v>
                </c:pt>
                <c:pt idx="4">
                  <c:v>22.222222222222221</c:v>
                </c:pt>
                <c:pt idx="5">
                  <c:v>27.777777777777779</c:v>
                </c:pt>
                <c:pt idx="6">
                  <c:v>11.76470588235294</c:v>
                </c:pt>
                <c:pt idx="7">
                  <c:v>16.666666666666664</c:v>
                </c:pt>
                <c:pt idx="8">
                  <c:v>11.111111111111111</c:v>
                </c:pt>
                <c:pt idx="9">
                  <c:v>33.333333333333329</c:v>
                </c:pt>
                <c:pt idx="10">
                  <c:v>27.777777777777779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'ALL (%)'!$P$3</c:f>
              <c:strCache>
                <c:ptCount val="1"/>
                <c:pt idx="0">
                  <c:v>Agree</c:v>
                </c:pt>
              </c:strCache>
            </c:strRef>
          </c:tx>
          <c:invertIfNegative val="0"/>
          <c:cat>
            <c:strRef>
              <c:f>'ALL (%)'!$B$37:$B$47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'ALL (%)'!$P$37:$P$47</c:f>
              <c:numCache>
                <c:formatCode>0</c:formatCode>
                <c:ptCount val="11"/>
                <c:pt idx="0">
                  <c:v>11.111111111111111</c:v>
                </c:pt>
                <c:pt idx="1">
                  <c:v>5.5555555555555554</c:v>
                </c:pt>
                <c:pt idx="2">
                  <c:v>33.333333333333329</c:v>
                </c:pt>
                <c:pt idx="3">
                  <c:v>17.647058823529413</c:v>
                </c:pt>
                <c:pt idx="4">
                  <c:v>27.777777777777779</c:v>
                </c:pt>
                <c:pt idx="5">
                  <c:v>22.222222222222221</c:v>
                </c:pt>
                <c:pt idx="6">
                  <c:v>58.82352941176471</c:v>
                </c:pt>
                <c:pt idx="7">
                  <c:v>38.888888888888893</c:v>
                </c:pt>
                <c:pt idx="8">
                  <c:v>27.777777777777779</c:v>
                </c:pt>
                <c:pt idx="9">
                  <c:v>0</c:v>
                </c:pt>
                <c:pt idx="10">
                  <c:v>33.333333333333329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ser>
          <c:idx val="4"/>
          <c:order val="4"/>
          <c:tx>
            <c:strRef>
              <c:f>'ALL (%)'!$Q$3</c:f>
              <c:strCache>
                <c:ptCount val="1"/>
                <c:pt idx="0">
                  <c:v>Strongly Agree</c:v>
                </c:pt>
              </c:strCache>
            </c:strRef>
          </c:tx>
          <c:invertIfNegative val="0"/>
          <c:cat>
            <c:strRef>
              <c:f>'ALL (%)'!$B$37:$B$47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'ALL (%)'!$Q$37:$Q$47</c:f>
              <c:numCache>
                <c:formatCode>0</c:formatCode>
                <c:ptCount val="11"/>
                <c:pt idx="0">
                  <c:v>16.666666666666664</c:v>
                </c:pt>
                <c:pt idx="1">
                  <c:v>16.666666666666664</c:v>
                </c:pt>
                <c:pt idx="2">
                  <c:v>27.777777777777779</c:v>
                </c:pt>
                <c:pt idx="3">
                  <c:v>52.941176470588239</c:v>
                </c:pt>
                <c:pt idx="4">
                  <c:v>38.888888888888893</c:v>
                </c:pt>
                <c:pt idx="5">
                  <c:v>33.333333333333329</c:v>
                </c:pt>
                <c:pt idx="6">
                  <c:v>23.52941176470588</c:v>
                </c:pt>
                <c:pt idx="7">
                  <c:v>33.333333333333329</c:v>
                </c:pt>
                <c:pt idx="8">
                  <c:v>33.333333333333329</c:v>
                </c:pt>
                <c:pt idx="9">
                  <c:v>44.444444444444443</c:v>
                </c:pt>
                <c:pt idx="10">
                  <c:v>27.777777777777779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2778080"/>
        <c:axId val="322778472"/>
      </c:barChart>
      <c:catAx>
        <c:axId val="3227780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778472"/>
        <c:crosses val="autoZero"/>
        <c:auto val="1"/>
        <c:lblAlgn val="ctr"/>
        <c:lblOffset val="100"/>
        <c:noMultiLvlLbl val="0"/>
      </c:catAx>
      <c:valAx>
        <c:axId val="32277847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778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b="0" i="0" baseline="0">
                <a:effectLst/>
              </a:rPr>
              <a:t>CPI ATIOS</a:t>
            </a:r>
            <a:endParaRPr lang="es-ES" sz="1100">
              <a:effectLst/>
            </a:endParaRPr>
          </a:p>
        </c:rich>
      </c:tx>
      <c:layout>
        <c:manualLayout>
          <c:xMode val="edge"/>
          <c:yMode val="edge"/>
          <c:x val="0.43882248778808458"/>
          <c:y val="9.0909090909090905E-3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'ALL (%)'!$C$3</c:f>
              <c:strCache>
                <c:ptCount val="1"/>
                <c:pt idx="0">
                  <c:v>Strongly Disagree</c:v>
                </c:pt>
              </c:strCache>
            </c:strRef>
          </c:tx>
          <c:invertIfNegative val="0"/>
          <c:cat>
            <c:strRef>
              <c:f>'ALL (%)'!$B$37:$B$47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'ALL (%)'!$C$37:$C$47</c:f>
              <c:numCache>
                <c:formatCode>#,##0</c:formatCode>
                <c:ptCount val="11"/>
                <c:pt idx="0">
                  <c:v>9.4017094017094021</c:v>
                </c:pt>
                <c:pt idx="1">
                  <c:v>5.982905982905983</c:v>
                </c:pt>
                <c:pt idx="2">
                  <c:v>3.4188034188034191</c:v>
                </c:pt>
                <c:pt idx="3">
                  <c:v>0.8771929824561403</c:v>
                </c:pt>
                <c:pt idx="4">
                  <c:v>1.7094017094017095</c:v>
                </c:pt>
                <c:pt idx="5">
                  <c:v>2.5641025641025639</c:v>
                </c:pt>
                <c:pt idx="6">
                  <c:v>2.5641025641025639</c:v>
                </c:pt>
                <c:pt idx="7">
                  <c:v>3.4188034188034191</c:v>
                </c:pt>
                <c:pt idx="8">
                  <c:v>5.982905982905983</c:v>
                </c:pt>
                <c:pt idx="9">
                  <c:v>5.2173913043478262</c:v>
                </c:pt>
                <c:pt idx="10">
                  <c:v>6.8965517241379306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'ALL (%)'!$D$3</c:f>
              <c:strCache>
                <c:ptCount val="1"/>
                <c:pt idx="0">
                  <c:v>Disagree</c:v>
                </c:pt>
              </c:strCache>
            </c:strRef>
          </c:tx>
          <c:invertIfNegative val="0"/>
          <c:cat>
            <c:strRef>
              <c:f>'ALL (%)'!$B$37:$B$47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'ALL (%)'!$D$37:$D$47</c:f>
              <c:numCache>
                <c:formatCode>#,##0</c:formatCode>
                <c:ptCount val="11"/>
                <c:pt idx="0">
                  <c:v>12.820512820512819</c:v>
                </c:pt>
                <c:pt idx="1">
                  <c:v>11.965811965811966</c:v>
                </c:pt>
                <c:pt idx="2">
                  <c:v>7.6923076923076925</c:v>
                </c:pt>
                <c:pt idx="3">
                  <c:v>5.2631578947368416</c:v>
                </c:pt>
                <c:pt idx="4">
                  <c:v>6.8376068376068382</c:v>
                </c:pt>
                <c:pt idx="5">
                  <c:v>10.256410256410255</c:v>
                </c:pt>
                <c:pt idx="6">
                  <c:v>6.8376068376068382</c:v>
                </c:pt>
                <c:pt idx="7">
                  <c:v>7.6923076923076925</c:v>
                </c:pt>
                <c:pt idx="8">
                  <c:v>8.5470085470085468</c:v>
                </c:pt>
                <c:pt idx="9">
                  <c:v>6.0869565217391308</c:v>
                </c:pt>
                <c:pt idx="10">
                  <c:v>6.8965517241379306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'ALL (%)'!$E$3</c:f>
              <c:strCache>
                <c:ptCount val="1"/>
                <c:pt idx="0">
                  <c:v>Neither Agree nor Disagree</c:v>
                </c:pt>
              </c:strCache>
            </c:strRef>
          </c:tx>
          <c:invertIfNegative val="0"/>
          <c:cat>
            <c:strRef>
              <c:f>'ALL (%)'!$B$37:$B$47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'ALL (%)'!$E$37:$E$47</c:f>
              <c:numCache>
                <c:formatCode>#,##0</c:formatCode>
                <c:ptCount val="11"/>
                <c:pt idx="0">
                  <c:v>17.948717948717949</c:v>
                </c:pt>
                <c:pt idx="1">
                  <c:v>29.914529914529915</c:v>
                </c:pt>
                <c:pt idx="2">
                  <c:v>17.948717948717949</c:v>
                </c:pt>
                <c:pt idx="3">
                  <c:v>10.526315789473683</c:v>
                </c:pt>
                <c:pt idx="4">
                  <c:v>16.239316239316238</c:v>
                </c:pt>
                <c:pt idx="5">
                  <c:v>21.367521367521366</c:v>
                </c:pt>
                <c:pt idx="6">
                  <c:v>18.803418803418804</c:v>
                </c:pt>
                <c:pt idx="7">
                  <c:v>23.931623931623932</c:v>
                </c:pt>
                <c:pt idx="8">
                  <c:v>26.495726495726498</c:v>
                </c:pt>
                <c:pt idx="9">
                  <c:v>8.695652173913043</c:v>
                </c:pt>
                <c:pt idx="10">
                  <c:v>17.241379310344829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'ALL (%)'!$F$3</c:f>
              <c:strCache>
                <c:ptCount val="1"/>
                <c:pt idx="0">
                  <c:v>Agree</c:v>
                </c:pt>
              </c:strCache>
            </c:strRef>
          </c:tx>
          <c:invertIfNegative val="0"/>
          <c:cat>
            <c:strRef>
              <c:f>'ALL (%)'!$B$37:$B$47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'ALL (%)'!$F$37:$F$47</c:f>
              <c:numCache>
                <c:formatCode>#,##0</c:formatCode>
                <c:ptCount val="11"/>
                <c:pt idx="0">
                  <c:v>32.478632478632477</c:v>
                </c:pt>
                <c:pt idx="1">
                  <c:v>27.350427350427353</c:v>
                </c:pt>
                <c:pt idx="2">
                  <c:v>34.188034188034187</c:v>
                </c:pt>
                <c:pt idx="3">
                  <c:v>17.543859649122805</c:v>
                </c:pt>
                <c:pt idx="4">
                  <c:v>17.948717948717949</c:v>
                </c:pt>
                <c:pt idx="5">
                  <c:v>34.188034188034187</c:v>
                </c:pt>
                <c:pt idx="6">
                  <c:v>33.333333333333329</c:v>
                </c:pt>
                <c:pt idx="7">
                  <c:v>29.059829059829063</c:v>
                </c:pt>
                <c:pt idx="8">
                  <c:v>24.786324786324787</c:v>
                </c:pt>
                <c:pt idx="9">
                  <c:v>13.043478260869565</c:v>
                </c:pt>
                <c:pt idx="10">
                  <c:v>27.586206896551722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ser>
          <c:idx val="4"/>
          <c:order val="4"/>
          <c:tx>
            <c:strRef>
              <c:f>'ALL (%)'!$G$3</c:f>
              <c:strCache>
                <c:ptCount val="1"/>
                <c:pt idx="0">
                  <c:v>Strongly Agree</c:v>
                </c:pt>
              </c:strCache>
            </c:strRef>
          </c:tx>
          <c:invertIfNegative val="0"/>
          <c:cat>
            <c:strRef>
              <c:f>'ALL (%)'!$B$37:$B$47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'ALL (%)'!$G$37:$G$47</c:f>
              <c:numCache>
                <c:formatCode>#,##0</c:formatCode>
                <c:ptCount val="11"/>
                <c:pt idx="0">
                  <c:v>27.350427350427353</c:v>
                </c:pt>
                <c:pt idx="1">
                  <c:v>24.786324786324787</c:v>
                </c:pt>
                <c:pt idx="2">
                  <c:v>36.752136752136757</c:v>
                </c:pt>
                <c:pt idx="3">
                  <c:v>65.789473684210535</c:v>
                </c:pt>
                <c:pt idx="4">
                  <c:v>57.26495726495726</c:v>
                </c:pt>
                <c:pt idx="5">
                  <c:v>31.623931623931622</c:v>
                </c:pt>
                <c:pt idx="6">
                  <c:v>38.461538461538467</c:v>
                </c:pt>
                <c:pt idx="7">
                  <c:v>35.897435897435898</c:v>
                </c:pt>
                <c:pt idx="8">
                  <c:v>34.188034188034187</c:v>
                </c:pt>
                <c:pt idx="9">
                  <c:v>66.956521739130437</c:v>
                </c:pt>
                <c:pt idx="10">
                  <c:v>41.379310344827587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2779256"/>
        <c:axId val="322779648"/>
      </c:barChart>
      <c:catAx>
        <c:axId val="3227792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779648"/>
        <c:crosses val="autoZero"/>
        <c:auto val="1"/>
        <c:lblAlgn val="ctr"/>
        <c:lblOffset val="100"/>
        <c:noMultiLvlLbl val="0"/>
      </c:catAx>
      <c:valAx>
        <c:axId val="322779648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2779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dirty="0" err="1" smtClean="0"/>
              <a:t>Girls</a:t>
            </a:r>
            <a:endParaRPr lang="es-ES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GIRLS!$W$3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GIRLS!$B$37:$B$47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GIRLS!$W$37:$W$47</c:f>
              <c:numCache>
                <c:formatCode>General</c:formatCode>
                <c:ptCount val="11"/>
                <c:pt idx="0">
                  <c:v>8</c:v>
                </c:pt>
                <c:pt idx="1">
                  <c:v>5</c:v>
                </c:pt>
                <c:pt idx="2">
                  <c:v>2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  <c:pt idx="6">
                  <c:v>0</c:v>
                </c:pt>
                <c:pt idx="7">
                  <c:v>2</c:v>
                </c:pt>
                <c:pt idx="8">
                  <c:v>4</c:v>
                </c:pt>
                <c:pt idx="9">
                  <c:v>3</c:v>
                </c:pt>
                <c:pt idx="10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GIRLS!$X$3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GIRLS!$B$37:$B$47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GIRLS!$X$37:$X$47</c:f>
              <c:numCache>
                <c:formatCode>General</c:formatCode>
                <c:ptCount val="11"/>
                <c:pt idx="0">
                  <c:v>7</c:v>
                </c:pt>
                <c:pt idx="1">
                  <c:v>8</c:v>
                </c:pt>
                <c:pt idx="2">
                  <c:v>5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2</c:v>
                </c:pt>
                <c:pt idx="7">
                  <c:v>2</c:v>
                </c:pt>
                <c:pt idx="8">
                  <c:v>8</c:v>
                </c:pt>
                <c:pt idx="9">
                  <c:v>2</c:v>
                </c:pt>
                <c:pt idx="10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GIRLS!$Y$3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GIRLS!$B$37:$B$47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GIRLS!$Y$37:$Y$47</c:f>
              <c:numCache>
                <c:formatCode>General</c:formatCode>
                <c:ptCount val="11"/>
                <c:pt idx="0">
                  <c:v>12</c:v>
                </c:pt>
                <c:pt idx="1">
                  <c:v>18</c:v>
                </c:pt>
                <c:pt idx="2">
                  <c:v>17</c:v>
                </c:pt>
                <c:pt idx="3">
                  <c:v>7</c:v>
                </c:pt>
                <c:pt idx="4">
                  <c:v>9</c:v>
                </c:pt>
                <c:pt idx="5">
                  <c:v>13</c:v>
                </c:pt>
                <c:pt idx="6">
                  <c:v>16</c:v>
                </c:pt>
                <c:pt idx="7">
                  <c:v>16</c:v>
                </c:pt>
                <c:pt idx="8">
                  <c:v>17</c:v>
                </c:pt>
                <c:pt idx="9">
                  <c:v>4</c:v>
                </c:pt>
                <c:pt idx="10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GIRLS!$Z$3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GIRLS!$B$37:$B$47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GIRLS!$Z$37:$Z$47</c:f>
              <c:numCache>
                <c:formatCode>General</c:formatCode>
                <c:ptCount val="11"/>
                <c:pt idx="0">
                  <c:v>30</c:v>
                </c:pt>
                <c:pt idx="1">
                  <c:v>24</c:v>
                </c:pt>
                <c:pt idx="2">
                  <c:v>24</c:v>
                </c:pt>
                <c:pt idx="3">
                  <c:v>12</c:v>
                </c:pt>
                <c:pt idx="4">
                  <c:v>16</c:v>
                </c:pt>
                <c:pt idx="5">
                  <c:v>29</c:v>
                </c:pt>
                <c:pt idx="6">
                  <c:v>34</c:v>
                </c:pt>
                <c:pt idx="7">
                  <c:v>28</c:v>
                </c:pt>
                <c:pt idx="8">
                  <c:v>22</c:v>
                </c:pt>
                <c:pt idx="9">
                  <c:v>16</c:v>
                </c:pt>
                <c:pt idx="10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ser>
          <c:idx val="4"/>
          <c:order val="4"/>
          <c:tx>
            <c:strRef>
              <c:f>GIRLS!$AA$3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GIRLS!$B$37:$B$47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GIRLS!$AA$37:$AA$47</c:f>
              <c:numCache>
                <c:formatCode>General</c:formatCode>
                <c:ptCount val="11"/>
                <c:pt idx="0">
                  <c:v>22</c:v>
                </c:pt>
                <c:pt idx="1">
                  <c:v>24</c:v>
                </c:pt>
                <c:pt idx="2">
                  <c:v>31</c:v>
                </c:pt>
                <c:pt idx="3">
                  <c:v>56</c:v>
                </c:pt>
                <c:pt idx="4">
                  <c:v>51</c:v>
                </c:pt>
                <c:pt idx="5">
                  <c:v>31</c:v>
                </c:pt>
                <c:pt idx="6">
                  <c:v>26</c:v>
                </c:pt>
                <c:pt idx="7">
                  <c:v>31</c:v>
                </c:pt>
                <c:pt idx="8">
                  <c:v>28</c:v>
                </c:pt>
                <c:pt idx="9">
                  <c:v>53</c:v>
                </c:pt>
                <c:pt idx="10">
                  <c:v>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3442424"/>
        <c:axId val="323442816"/>
      </c:barChart>
      <c:catAx>
        <c:axId val="3234424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442816"/>
        <c:crosses val="autoZero"/>
        <c:auto val="1"/>
        <c:lblAlgn val="ctr"/>
        <c:lblOffset val="100"/>
        <c:noMultiLvlLbl val="0"/>
      </c:catAx>
      <c:valAx>
        <c:axId val="3234428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442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ALL!$W$3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ALL!$B$5:$B$12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ALL!$W$5:$W$12</c:f>
              <c:numCache>
                <c:formatCode>General</c:formatCode>
                <c:ptCount val="8"/>
                <c:pt idx="0">
                  <c:v>58</c:v>
                </c:pt>
                <c:pt idx="1">
                  <c:v>40</c:v>
                </c:pt>
                <c:pt idx="2">
                  <c:v>45</c:v>
                </c:pt>
                <c:pt idx="3">
                  <c:v>28</c:v>
                </c:pt>
                <c:pt idx="4">
                  <c:v>67</c:v>
                </c:pt>
                <c:pt idx="5">
                  <c:v>45</c:v>
                </c:pt>
                <c:pt idx="6">
                  <c:v>13</c:v>
                </c:pt>
                <c:pt idx="7">
                  <c:v>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ALL!$X$3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ALL!$B$5:$B$12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ALL!$X$5:$X$12</c:f>
              <c:numCache>
                <c:formatCode>General</c:formatCode>
                <c:ptCount val="8"/>
                <c:pt idx="0">
                  <c:v>40</c:v>
                </c:pt>
                <c:pt idx="1">
                  <c:v>29</c:v>
                </c:pt>
                <c:pt idx="2">
                  <c:v>41</c:v>
                </c:pt>
                <c:pt idx="3">
                  <c:v>36</c:v>
                </c:pt>
                <c:pt idx="4">
                  <c:v>41</c:v>
                </c:pt>
                <c:pt idx="5">
                  <c:v>43</c:v>
                </c:pt>
                <c:pt idx="6">
                  <c:v>10</c:v>
                </c:pt>
                <c:pt idx="7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ALL!$Y$3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ALL!$B$5:$B$12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ALL!$Y$5:$Y$12</c:f>
              <c:numCache>
                <c:formatCode>General</c:formatCode>
                <c:ptCount val="8"/>
                <c:pt idx="0">
                  <c:v>41</c:v>
                </c:pt>
                <c:pt idx="1">
                  <c:v>37</c:v>
                </c:pt>
                <c:pt idx="2">
                  <c:v>45</c:v>
                </c:pt>
                <c:pt idx="3">
                  <c:v>37</c:v>
                </c:pt>
                <c:pt idx="4">
                  <c:v>30</c:v>
                </c:pt>
                <c:pt idx="5">
                  <c:v>42</c:v>
                </c:pt>
                <c:pt idx="6">
                  <c:v>41</c:v>
                </c:pt>
                <c:pt idx="7">
                  <c:v>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ALL!$Z$3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ALL!$B$5:$B$12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ALL!$Z$5:$Z$12</c:f>
              <c:numCache>
                <c:formatCode>General</c:formatCode>
                <c:ptCount val="8"/>
                <c:pt idx="0">
                  <c:v>13</c:v>
                </c:pt>
                <c:pt idx="1">
                  <c:v>37</c:v>
                </c:pt>
                <c:pt idx="2">
                  <c:v>21</c:v>
                </c:pt>
                <c:pt idx="3">
                  <c:v>38</c:v>
                </c:pt>
                <c:pt idx="4">
                  <c:v>17</c:v>
                </c:pt>
                <c:pt idx="5">
                  <c:v>23</c:v>
                </c:pt>
                <c:pt idx="6">
                  <c:v>48</c:v>
                </c:pt>
                <c:pt idx="7">
                  <c:v>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ser>
          <c:idx val="4"/>
          <c:order val="4"/>
          <c:tx>
            <c:strRef>
              <c:f>ALL!$AA$3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ALL!$B$5:$B$12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ALL!$AA$5:$AA$12</c:f>
              <c:numCache>
                <c:formatCode>General</c:formatCode>
                <c:ptCount val="8"/>
                <c:pt idx="0">
                  <c:v>22</c:v>
                </c:pt>
                <c:pt idx="1">
                  <c:v>31</c:v>
                </c:pt>
                <c:pt idx="2">
                  <c:v>22</c:v>
                </c:pt>
                <c:pt idx="3">
                  <c:v>34</c:v>
                </c:pt>
                <c:pt idx="4">
                  <c:v>18</c:v>
                </c:pt>
                <c:pt idx="5">
                  <c:v>20</c:v>
                </c:pt>
                <c:pt idx="6">
                  <c:v>62</c:v>
                </c:pt>
                <c:pt idx="7">
                  <c:v>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0413056"/>
        <c:axId val="320763048"/>
      </c:barChart>
      <c:catAx>
        <c:axId val="3204130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0763048"/>
        <c:crosses val="autoZero"/>
        <c:auto val="1"/>
        <c:lblAlgn val="ctr"/>
        <c:lblOffset val="100"/>
        <c:noMultiLvlLbl val="0"/>
      </c:catAx>
      <c:valAx>
        <c:axId val="3207630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0413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2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dirty="0" err="1" smtClean="0"/>
              <a:t>Boys</a:t>
            </a:r>
            <a:endParaRPr lang="es-ES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BOYS!$W$3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BOYS!$B$37:$B$47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BOYS!$W$37:$W$47</c:f>
              <c:numCache>
                <c:formatCode>General</c:formatCode>
                <c:ptCount val="11"/>
                <c:pt idx="0">
                  <c:v>6</c:v>
                </c:pt>
                <c:pt idx="1">
                  <c:v>3</c:v>
                </c:pt>
                <c:pt idx="2">
                  <c:v>3</c:v>
                </c:pt>
                <c:pt idx="3">
                  <c:v>1</c:v>
                </c:pt>
                <c:pt idx="4">
                  <c:v>2</c:v>
                </c:pt>
                <c:pt idx="5">
                  <c:v>1</c:v>
                </c:pt>
                <c:pt idx="6">
                  <c:v>3</c:v>
                </c:pt>
                <c:pt idx="7">
                  <c:v>2</c:v>
                </c:pt>
                <c:pt idx="8">
                  <c:v>5</c:v>
                </c:pt>
                <c:pt idx="9">
                  <c:v>7</c:v>
                </c:pt>
                <c:pt idx="10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BOYS!$X$3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BOYS!$B$37:$B$47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BOYS!$X$37:$X$47</c:f>
              <c:numCache>
                <c:formatCode>General</c:formatCode>
                <c:ptCount val="11"/>
                <c:pt idx="0">
                  <c:v>18</c:v>
                </c:pt>
                <c:pt idx="1">
                  <c:v>9</c:v>
                </c:pt>
                <c:pt idx="2">
                  <c:v>6</c:v>
                </c:pt>
                <c:pt idx="3">
                  <c:v>7</c:v>
                </c:pt>
                <c:pt idx="4">
                  <c:v>7</c:v>
                </c:pt>
                <c:pt idx="5">
                  <c:v>12</c:v>
                </c:pt>
                <c:pt idx="6">
                  <c:v>7</c:v>
                </c:pt>
                <c:pt idx="7">
                  <c:v>9</c:v>
                </c:pt>
                <c:pt idx="8">
                  <c:v>7</c:v>
                </c:pt>
                <c:pt idx="9">
                  <c:v>8</c:v>
                </c:pt>
                <c:pt idx="10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BOYS!$Y$3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BOYS!$B$37:$B$47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BOYS!$Y$37:$Y$47</c:f>
              <c:numCache>
                <c:formatCode>General</c:formatCode>
                <c:ptCount val="11"/>
                <c:pt idx="0">
                  <c:v>25</c:v>
                </c:pt>
                <c:pt idx="1">
                  <c:v>40</c:v>
                </c:pt>
                <c:pt idx="2">
                  <c:v>18</c:v>
                </c:pt>
                <c:pt idx="3">
                  <c:v>10</c:v>
                </c:pt>
                <c:pt idx="4">
                  <c:v>17</c:v>
                </c:pt>
                <c:pt idx="5">
                  <c:v>23</c:v>
                </c:pt>
                <c:pt idx="6">
                  <c:v>14</c:v>
                </c:pt>
                <c:pt idx="7">
                  <c:v>20</c:v>
                </c:pt>
                <c:pt idx="8">
                  <c:v>22</c:v>
                </c:pt>
                <c:pt idx="9">
                  <c:v>15</c:v>
                </c:pt>
                <c:pt idx="10">
                  <c:v>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BOYS!$Z$3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BOYS!$B$37:$B$47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BOYS!$Z$37:$Z$47</c:f>
              <c:numCache>
                <c:formatCode>General</c:formatCode>
                <c:ptCount val="11"/>
                <c:pt idx="0">
                  <c:v>24</c:v>
                </c:pt>
                <c:pt idx="1">
                  <c:v>22</c:v>
                </c:pt>
                <c:pt idx="2">
                  <c:v>35</c:v>
                </c:pt>
                <c:pt idx="3">
                  <c:v>19</c:v>
                </c:pt>
                <c:pt idx="4">
                  <c:v>22</c:v>
                </c:pt>
                <c:pt idx="5">
                  <c:v>26</c:v>
                </c:pt>
                <c:pt idx="6">
                  <c:v>34</c:v>
                </c:pt>
                <c:pt idx="7">
                  <c:v>30</c:v>
                </c:pt>
                <c:pt idx="8">
                  <c:v>26</c:v>
                </c:pt>
                <c:pt idx="9">
                  <c:v>12</c:v>
                </c:pt>
                <c:pt idx="10">
                  <c:v>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ser>
          <c:idx val="4"/>
          <c:order val="4"/>
          <c:tx>
            <c:strRef>
              <c:f>BOYS!$AA$3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BOYS!$B$37:$B$47</c:f>
              <c:strCache>
                <c:ptCount val="11"/>
                <c:pt idx="0">
                  <c:v>I am confident I can lead others to accomplish a goal</c:v>
                </c:pt>
                <c:pt idx="1">
                  <c:v>I am confident I can encourage others to do their best</c:v>
                </c:pt>
                <c:pt idx="2">
                  <c:v>I am confident I can produce high quality work</c:v>
                </c:pt>
                <c:pt idx="3">
                  <c:v>I am confident I can respect the differences of my peers</c:v>
                </c:pt>
                <c:pt idx="4">
                  <c:v>I am confident I can help my peers</c:v>
                </c:pt>
                <c:pt idx="5">
                  <c:v>I am confident I can include others’ perspectives when making decisions</c:v>
                </c:pt>
                <c:pt idx="6">
                  <c:v>I am confident I can make changes when things do not go as planned</c:v>
                </c:pt>
                <c:pt idx="7">
                  <c:v>I am confident I can set my own learning goals</c:v>
                </c:pt>
                <c:pt idx="8">
                  <c:v>I am confident I can manage my time wisely when working on my own</c:v>
                </c:pt>
                <c:pt idx="9">
                  <c:v>When I have many assignments, I can choose which ones need to be done first</c:v>
                </c:pt>
                <c:pt idx="10">
                  <c:v>I am confident I can work well with students from different backgrounds</c:v>
                </c:pt>
              </c:strCache>
            </c:strRef>
          </c:cat>
          <c:val>
            <c:numRef>
              <c:f>BOYS!$AA$37:$AA$47</c:f>
              <c:numCache>
                <c:formatCode>General</c:formatCode>
                <c:ptCount val="11"/>
                <c:pt idx="0">
                  <c:v>21</c:v>
                </c:pt>
                <c:pt idx="1">
                  <c:v>20</c:v>
                </c:pt>
                <c:pt idx="2">
                  <c:v>32</c:v>
                </c:pt>
                <c:pt idx="3">
                  <c:v>55</c:v>
                </c:pt>
                <c:pt idx="4">
                  <c:v>46</c:v>
                </c:pt>
                <c:pt idx="5">
                  <c:v>32</c:v>
                </c:pt>
                <c:pt idx="6">
                  <c:v>35</c:v>
                </c:pt>
                <c:pt idx="7">
                  <c:v>33</c:v>
                </c:pt>
                <c:pt idx="8">
                  <c:v>34</c:v>
                </c:pt>
                <c:pt idx="9">
                  <c:v>51</c:v>
                </c:pt>
                <c:pt idx="10">
                  <c:v>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3443600"/>
        <c:axId val="323443992"/>
      </c:barChart>
      <c:catAx>
        <c:axId val="3234436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443992"/>
        <c:crosses val="autoZero"/>
        <c:auto val="1"/>
        <c:lblAlgn val="ctr"/>
        <c:lblOffset val="100"/>
        <c:noMultiLvlLbl val="0"/>
      </c:catAx>
      <c:valAx>
        <c:axId val="3234439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443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ALL!$C$51</c:f>
              <c:strCache>
                <c:ptCount val="1"/>
                <c:pt idx="0">
                  <c:v>Not at all interested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ALL!$B$53:$B$64</c:f>
              <c:strCache>
                <c:ptCount val="12"/>
                <c:pt idx="0">
                  <c:v>Physics</c:v>
                </c:pt>
                <c:pt idx="1">
                  <c:v>Environmental Work</c:v>
                </c:pt>
                <c:pt idx="2">
                  <c:v>Biology and Zoology</c:v>
                </c:pt>
                <c:pt idx="3">
                  <c:v>Veterinary Work</c:v>
                </c:pt>
                <c:pt idx="4">
                  <c:v>Mathematics</c:v>
                </c:pt>
                <c:pt idx="5">
                  <c:v>Medicine</c:v>
                </c:pt>
                <c:pt idx="6">
                  <c:v>Earth Science</c:v>
                </c:pt>
                <c:pt idx="7">
                  <c:v>Computer Science</c:v>
                </c:pt>
                <c:pt idx="8">
                  <c:v>Medical Science</c:v>
                </c:pt>
                <c:pt idx="9">
                  <c:v>Chemistry</c:v>
                </c:pt>
                <c:pt idx="10">
                  <c:v>Energy</c:v>
                </c:pt>
                <c:pt idx="11">
                  <c:v>Engineering</c:v>
                </c:pt>
              </c:strCache>
            </c:strRef>
          </c:cat>
          <c:val>
            <c:numRef>
              <c:f>ALL!$W$53:$W$64</c:f>
              <c:numCache>
                <c:formatCode>General</c:formatCode>
                <c:ptCount val="12"/>
                <c:pt idx="0">
                  <c:v>30</c:v>
                </c:pt>
                <c:pt idx="1">
                  <c:v>25</c:v>
                </c:pt>
                <c:pt idx="2">
                  <c:v>23</c:v>
                </c:pt>
                <c:pt idx="3">
                  <c:v>38</c:v>
                </c:pt>
                <c:pt idx="4">
                  <c:v>34</c:v>
                </c:pt>
                <c:pt idx="5">
                  <c:v>37</c:v>
                </c:pt>
                <c:pt idx="6">
                  <c:v>38</c:v>
                </c:pt>
                <c:pt idx="7">
                  <c:v>32</c:v>
                </c:pt>
                <c:pt idx="8">
                  <c:v>39</c:v>
                </c:pt>
                <c:pt idx="9">
                  <c:v>49</c:v>
                </c:pt>
                <c:pt idx="10">
                  <c:v>36</c:v>
                </c:pt>
                <c:pt idx="11">
                  <c:v>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ALL!$D$51</c:f>
              <c:strCache>
                <c:ptCount val="1"/>
                <c:pt idx="0">
                  <c:v>Not so interested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ALL!$B$53:$B$64</c:f>
              <c:strCache>
                <c:ptCount val="12"/>
                <c:pt idx="0">
                  <c:v>Physics</c:v>
                </c:pt>
                <c:pt idx="1">
                  <c:v>Environmental Work</c:v>
                </c:pt>
                <c:pt idx="2">
                  <c:v>Biology and Zoology</c:v>
                </c:pt>
                <c:pt idx="3">
                  <c:v>Veterinary Work</c:v>
                </c:pt>
                <c:pt idx="4">
                  <c:v>Mathematics</c:v>
                </c:pt>
                <c:pt idx="5">
                  <c:v>Medicine</c:v>
                </c:pt>
                <c:pt idx="6">
                  <c:v>Earth Science</c:v>
                </c:pt>
                <c:pt idx="7">
                  <c:v>Computer Science</c:v>
                </c:pt>
                <c:pt idx="8">
                  <c:v>Medical Science</c:v>
                </c:pt>
                <c:pt idx="9">
                  <c:v>Chemistry</c:v>
                </c:pt>
                <c:pt idx="10">
                  <c:v>Energy</c:v>
                </c:pt>
                <c:pt idx="11">
                  <c:v>Engineering</c:v>
                </c:pt>
              </c:strCache>
            </c:strRef>
          </c:cat>
          <c:val>
            <c:numRef>
              <c:f>ALL!$X$53:$X$64</c:f>
              <c:numCache>
                <c:formatCode>General</c:formatCode>
                <c:ptCount val="12"/>
                <c:pt idx="0">
                  <c:v>57</c:v>
                </c:pt>
                <c:pt idx="1">
                  <c:v>56</c:v>
                </c:pt>
                <c:pt idx="2">
                  <c:v>46</c:v>
                </c:pt>
                <c:pt idx="3">
                  <c:v>55</c:v>
                </c:pt>
                <c:pt idx="4">
                  <c:v>46</c:v>
                </c:pt>
                <c:pt idx="5">
                  <c:v>57</c:v>
                </c:pt>
                <c:pt idx="6">
                  <c:v>56</c:v>
                </c:pt>
                <c:pt idx="7">
                  <c:v>52</c:v>
                </c:pt>
                <c:pt idx="8">
                  <c:v>61</c:v>
                </c:pt>
                <c:pt idx="9">
                  <c:v>50</c:v>
                </c:pt>
                <c:pt idx="10">
                  <c:v>62</c:v>
                </c:pt>
                <c:pt idx="11">
                  <c:v>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ALL!$E$51</c:f>
              <c:strCache>
                <c:ptCount val="1"/>
                <c:pt idx="0">
                  <c:v>Interested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ALL!$B$53:$B$64</c:f>
              <c:strCache>
                <c:ptCount val="12"/>
                <c:pt idx="0">
                  <c:v>Physics</c:v>
                </c:pt>
                <c:pt idx="1">
                  <c:v>Environmental Work</c:v>
                </c:pt>
                <c:pt idx="2">
                  <c:v>Biology and Zoology</c:v>
                </c:pt>
                <c:pt idx="3">
                  <c:v>Veterinary Work</c:v>
                </c:pt>
                <c:pt idx="4">
                  <c:v>Mathematics</c:v>
                </c:pt>
                <c:pt idx="5">
                  <c:v>Medicine</c:v>
                </c:pt>
                <c:pt idx="6">
                  <c:v>Earth Science</c:v>
                </c:pt>
                <c:pt idx="7">
                  <c:v>Computer Science</c:v>
                </c:pt>
                <c:pt idx="8">
                  <c:v>Medical Science</c:v>
                </c:pt>
                <c:pt idx="9">
                  <c:v>Chemistry</c:v>
                </c:pt>
                <c:pt idx="10">
                  <c:v>Energy</c:v>
                </c:pt>
                <c:pt idx="11">
                  <c:v>Engineering</c:v>
                </c:pt>
              </c:strCache>
            </c:strRef>
          </c:cat>
          <c:val>
            <c:numRef>
              <c:f>ALL!$Y$53:$Y$64</c:f>
              <c:numCache>
                <c:formatCode>General</c:formatCode>
                <c:ptCount val="12"/>
                <c:pt idx="0">
                  <c:v>52</c:v>
                </c:pt>
                <c:pt idx="1">
                  <c:v>59</c:v>
                </c:pt>
                <c:pt idx="2">
                  <c:v>60</c:v>
                </c:pt>
                <c:pt idx="3">
                  <c:v>40</c:v>
                </c:pt>
                <c:pt idx="4">
                  <c:v>51</c:v>
                </c:pt>
                <c:pt idx="5">
                  <c:v>45</c:v>
                </c:pt>
                <c:pt idx="6">
                  <c:v>43</c:v>
                </c:pt>
                <c:pt idx="7">
                  <c:v>49</c:v>
                </c:pt>
                <c:pt idx="8">
                  <c:v>49</c:v>
                </c:pt>
                <c:pt idx="9">
                  <c:v>45</c:v>
                </c:pt>
                <c:pt idx="10">
                  <c:v>45</c:v>
                </c:pt>
                <c:pt idx="11">
                  <c:v>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ALL!$F$51</c:f>
              <c:strCache>
                <c:ptCount val="1"/>
                <c:pt idx="0">
                  <c:v>Very interested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ALL!$B$53:$B$64</c:f>
              <c:strCache>
                <c:ptCount val="12"/>
                <c:pt idx="0">
                  <c:v>Physics</c:v>
                </c:pt>
                <c:pt idx="1">
                  <c:v>Environmental Work</c:v>
                </c:pt>
                <c:pt idx="2">
                  <c:v>Biology and Zoology</c:v>
                </c:pt>
                <c:pt idx="3">
                  <c:v>Veterinary Work</c:v>
                </c:pt>
                <c:pt idx="4">
                  <c:v>Mathematics</c:v>
                </c:pt>
                <c:pt idx="5">
                  <c:v>Medicine</c:v>
                </c:pt>
                <c:pt idx="6">
                  <c:v>Earth Science</c:v>
                </c:pt>
                <c:pt idx="7">
                  <c:v>Computer Science</c:v>
                </c:pt>
                <c:pt idx="8">
                  <c:v>Medical Science</c:v>
                </c:pt>
                <c:pt idx="9">
                  <c:v>Chemistry</c:v>
                </c:pt>
                <c:pt idx="10">
                  <c:v>Energy</c:v>
                </c:pt>
                <c:pt idx="11">
                  <c:v>Engineering</c:v>
                </c:pt>
              </c:strCache>
            </c:strRef>
          </c:cat>
          <c:val>
            <c:numRef>
              <c:f>ALL!$Z$53:$Z$64</c:f>
              <c:numCache>
                <c:formatCode>General</c:formatCode>
                <c:ptCount val="12"/>
                <c:pt idx="0">
                  <c:v>33</c:v>
                </c:pt>
                <c:pt idx="1">
                  <c:v>32</c:v>
                </c:pt>
                <c:pt idx="2">
                  <c:v>44</c:v>
                </c:pt>
                <c:pt idx="3">
                  <c:v>40</c:v>
                </c:pt>
                <c:pt idx="4">
                  <c:v>42</c:v>
                </c:pt>
                <c:pt idx="5">
                  <c:v>34</c:v>
                </c:pt>
                <c:pt idx="6">
                  <c:v>33</c:v>
                </c:pt>
                <c:pt idx="7">
                  <c:v>39</c:v>
                </c:pt>
                <c:pt idx="8">
                  <c:v>25</c:v>
                </c:pt>
                <c:pt idx="9">
                  <c:v>27</c:v>
                </c:pt>
                <c:pt idx="10">
                  <c:v>31</c:v>
                </c:pt>
                <c:pt idx="11">
                  <c:v>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3444776"/>
        <c:axId val="323445168"/>
      </c:barChart>
      <c:catAx>
        <c:axId val="3234447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445168"/>
        <c:crosses val="autoZero"/>
        <c:auto val="1"/>
        <c:lblAlgn val="ctr"/>
        <c:lblOffset val="100"/>
        <c:noMultiLvlLbl val="0"/>
      </c:catAx>
      <c:valAx>
        <c:axId val="3234451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444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b="0" i="0" baseline="0">
                <a:effectLst/>
              </a:rPr>
              <a:t>IES FRAGA DO EUME</a:t>
            </a:r>
            <a:endParaRPr lang="es-ES" sz="1100">
              <a:effectLst/>
            </a:endParaRPr>
          </a:p>
        </c:rich>
      </c:tx>
      <c:layout>
        <c:manualLayout>
          <c:xMode val="edge"/>
          <c:yMode val="edge"/>
          <c:x val="0.35179398406513424"/>
          <c:y val="2.1279786464882908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'ALL (%)'!$R$51</c:f>
              <c:strCache>
                <c:ptCount val="1"/>
                <c:pt idx="0">
                  <c:v>Not at all interested</c:v>
                </c:pt>
              </c:strCache>
            </c:strRef>
          </c:tx>
          <c:invertIfNegative val="0"/>
          <c:cat>
            <c:strRef>
              <c:f>'ALL (%)'!$B$53:$B$64</c:f>
              <c:strCache>
                <c:ptCount val="12"/>
                <c:pt idx="0">
                  <c:v>Physics</c:v>
                </c:pt>
                <c:pt idx="1">
                  <c:v>Environmental Work</c:v>
                </c:pt>
                <c:pt idx="2">
                  <c:v>Biology and Zoology</c:v>
                </c:pt>
                <c:pt idx="3">
                  <c:v>Veterinary Work</c:v>
                </c:pt>
                <c:pt idx="4">
                  <c:v>Mathematics</c:v>
                </c:pt>
                <c:pt idx="5">
                  <c:v>Medicine</c:v>
                </c:pt>
                <c:pt idx="6">
                  <c:v>Earth Science</c:v>
                </c:pt>
                <c:pt idx="7">
                  <c:v>Computer Science</c:v>
                </c:pt>
                <c:pt idx="8">
                  <c:v>Medical Science</c:v>
                </c:pt>
                <c:pt idx="9">
                  <c:v>Chemistry</c:v>
                </c:pt>
                <c:pt idx="10">
                  <c:v>Energy</c:v>
                </c:pt>
                <c:pt idx="11">
                  <c:v>Engineering</c:v>
                </c:pt>
              </c:strCache>
            </c:strRef>
          </c:cat>
          <c:val>
            <c:numRef>
              <c:f>'ALL (%)'!$R$53:$R$64</c:f>
              <c:numCache>
                <c:formatCode>0</c:formatCode>
                <c:ptCount val="12"/>
                <c:pt idx="0">
                  <c:v>12.5</c:v>
                </c:pt>
                <c:pt idx="1">
                  <c:v>12.5</c:v>
                </c:pt>
                <c:pt idx="2">
                  <c:v>6.25</c:v>
                </c:pt>
                <c:pt idx="3">
                  <c:v>0</c:v>
                </c:pt>
                <c:pt idx="4">
                  <c:v>18.75</c:v>
                </c:pt>
                <c:pt idx="5">
                  <c:v>0</c:v>
                </c:pt>
                <c:pt idx="6">
                  <c:v>13.333333333333334</c:v>
                </c:pt>
                <c:pt idx="7">
                  <c:v>20</c:v>
                </c:pt>
                <c:pt idx="8">
                  <c:v>6.25</c:v>
                </c:pt>
                <c:pt idx="9">
                  <c:v>25</c:v>
                </c:pt>
                <c:pt idx="10">
                  <c:v>12.5</c:v>
                </c:pt>
                <c:pt idx="11">
                  <c:v>6.25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'ALL (%)'!$S$51</c:f>
              <c:strCache>
                <c:ptCount val="1"/>
                <c:pt idx="0">
                  <c:v>Not so interested</c:v>
                </c:pt>
              </c:strCache>
            </c:strRef>
          </c:tx>
          <c:invertIfNegative val="0"/>
          <c:cat>
            <c:strRef>
              <c:f>'ALL (%)'!$B$53:$B$64</c:f>
              <c:strCache>
                <c:ptCount val="12"/>
                <c:pt idx="0">
                  <c:v>Physics</c:v>
                </c:pt>
                <c:pt idx="1">
                  <c:v>Environmental Work</c:v>
                </c:pt>
                <c:pt idx="2">
                  <c:v>Biology and Zoology</c:v>
                </c:pt>
                <c:pt idx="3">
                  <c:v>Veterinary Work</c:v>
                </c:pt>
                <c:pt idx="4">
                  <c:v>Mathematics</c:v>
                </c:pt>
                <c:pt idx="5">
                  <c:v>Medicine</c:v>
                </c:pt>
                <c:pt idx="6">
                  <c:v>Earth Science</c:v>
                </c:pt>
                <c:pt idx="7">
                  <c:v>Computer Science</c:v>
                </c:pt>
                <c:pt idx="8">
                  <c:v>Medical Science</c:v>
                </c:pt>
                <c:pt idx="9">
                  <c:v>Chemistry</c:v>
                </c:pt>
                <c:pt idx="10">
                  <c:v>Energy</c:v>
                </c:pt>
                <c:pt idx="11">
                  <c:v>Engineering</c:v>
                </c:pt>
              </c:strCache>
            </c:strRef>
          </c:cat>
          <c:val>
            <c:numRef>
              <c:f>'ALL (%)'!$S$53:$S$64</c:f>
              <c:numCache>
                <c:formatCode>0</c:formatCode>
                <c:ptCount val="12"/>
                <c:pt idx="0">
                  <c:v>37.5</c:v>
                </c:pt>
                <c:pt idx="1">
                  <c:v>31.25</c:v>
                </c:pt>
                <c:pt idx="2">
                  <c:v>37.5</c:v>
                </c:pt>
                <c:pt idx="3">
                  <c:v>31.25</c:v>
                </c:pt>
                <c:pt idx="4">
                  <c:v>25</c:v>
                </c:pt>
                <c:pt idx="5">
                  <c:v>50</c:v>
                </c:pt>
                <c:pt idx="6">
                  <c:v>33.333333333333329</c:v>
                </c:pt>
                <c:pt idx="7">
                  <c:v>33.333333333333329</c:v>
                </c:pt>
                <c:pt idx="8">
                  <c:v>43.75</c:v>
                </c:pt>
                <c:pt idx="9">
                  <c:v>37.5</c:v>
                </c:pt>
                <c:pt idx="10">
                  <c:v>43.75</c:v>
                </c:pt>
                <c:pt idx="11">
                  <c:v>37.5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'ALL (%)'!$T$51</c:f>
              <c:strCache>
                <c:ptCount val="1"/>
                <c:pt idx="0">
                  <c:v>Interested</c:v>
                </c:pt>
              </c:strCache>
            </c:strRef>
          </c:tx>
          <c:invertIfNegative val="0"/>
          <c:cat>
            <c:strRef>
              <c:f>'ALL (%)'!$B$53:$B$64</c:f>
              <c:strCache>
                <c:ptCount val="12"/>
                <c:pt idx="0">
                  <c:v>Physics</c:v>
                </c:pt>
                <c:pt idx="1">
                  <c:v>Environmental Work</c:v>
                </c:pt>
                <c:pt idx="2">
                  <c:v>Biology and Zoology</c:v>
                </c:pt>
                <c:pt idx="3">
                  <c:v>Veterinary Work</c:v>
                </c:pt>
                <c:pt idx="4">
                  <c:v>Mathematics</c:v>
                </c:pt>
                <c:pt idx="5">
                  <c:v>Medicine</c:v>
                </c:pt>
                <c:pt idx="6">
                  <c:v>Earth Science</c:v>
                </c:pt>
                <c:pt idx="7">
                  <c:v>Computer Science</c:v>
                </c:pt>
                <c:pt idx="8">
                  <c:v>Medical Science</c:v>
                </c:pt>
                <c:pt idx="9">
                  <c:v>Chemistry</c:v>
                </c:pt>
                <c:pt idx="10">
                  <c:v>Energy</c:v>
                </c:pt>
                <c:pt idx="11">
                  <c:v>Engineering</c:v>
                </c:pt>
              </c:strCache>
            </c:strRef>
          </c:cat>
          <c:val>
            <c:numRef>
              <c:f>'ALL (%)'!$T$53:$T$64</c:f>
              <c:numCache>
                <c:formatCode>0</c:formatCode>
                <c:ptCount val="12"/>
                <c:pt idx="0">
                  <c:v>37.5</c:v>
                </c:pt>
                <c:pt idx="1">
                  <c:v>37.5</c:v>
                </c:pt>
                <c:pt idx="2">
                  <c:v>37.5</c:v>
                </c:pt>
                <c:pt idx="3">
                  <c:v>43.75</c:v>
                </c:pt>
                <c:pt idx="4">
                  <c:v>37.5</c:v>
                </c:pt>
                <c:pt idx="5">
                  <c:v>25</c:v>
                </c:pt>
                <c:pt idx="6">
                  <c:v>33.333333333333329</c:v>
                </c:pt>
                <c:pt idx="7">
                  <c:v>26.666666666666668</c:v>
                </c:pt>
                <c:pt idx="8">
                  <c:v>31.25</c:v>
                </c:pt>
                <c:pt idx="9">
                  <c:v>25</c:v>
                </c:pt>
                <c:pt idx="10">
                  <c:v>31.25</c:v>
                </c:pt>
                <c:pt idx="11">
                  <c:v>37.5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'ALL (%)'!$U$51</c:f>
              <c:strCache>
                <c:ptCount val="1"/>
                <c:pt idx="0">
                  <c:v>Very interested</c:v>
                </c:pt>
              </c:strCache>
            </c:strRef>
          </c:tx>
          <c:invertIfNegative val="0"/>
          <c:cat>
            <c:strRef>
              <c:f>'ALL (%)'!$B$53:$B$64</c:f>
              <c:strCache>
                <c:ptCount val="12"/>
                <c:pt idx="0">
                  <c:v>Physics</c:v>
                </c:pt>
                <c:pt idx="1">
                  <c:v>Environmental Work</c:v>
                </c:pt>
                <c:pt idx="2">
                  <c:v>Biology and Zoology</c:v>
                </c:pt>
                <c:pt idx="3">
                  <c:v>Veterinary Work</c:v>
                </c:pt>
                <c:pt idx="4">
                  <c:v>Mathematics</c:v>
                </c:pt>
                <c:pt idx="5">
                  <c:v>Medicine</c:v>
                </c:pt>
                <c:pt idx="6">
                  <c:v>Earth Science</c:v>
                </c:pt>
                <c:pt idx="7">
                  <c:v>Computer Science</c:v>
                </c:pt>
                <c:pt idx="8">
                  <c:v>Medical Science</c:v>
                </c:pt>
                <c:pt idx="9">
                  <c:v>Chemistry</c:v>
                </c:pt>
                <c:pt idx="10">
                  <c:v>Energy</c:v>
                </c:pt>
                <c:pt idx="11">
                  <c:v>Engineering</c:v>
                </c:pt>
              </c:strCache>
            </c:strRef>
          </c:cat>
          <c:val>
            <c:numRef>
              <c:f>'ALL (%)'!$U$53:$U$64</c:f>
              <c:numCache>
                <c:formatCode>0</c:formatCode>
                <c:ptCount val="12"/>
                <c:pt idx="0">
                  <c:v>12.5</c:v>
                </c:pt>
                <c:pt idx="1">
                  <c:v>18.75</c:v>
                </c:pt>
                <c:pt idx="2">
                  <c:v>18.75</c:v>
                </c:pt>
                <c:pt idx="3">
                  <c:v>25</c:v>
                </c:pt>
                <c:pt idx="4">
                  <c:v>18.75</c:v>
                </c:pt>
                <c:pt idx="5">
                  <c:v>25</c:v>
                </c:pt>
                <c:pt idx="6">
                  <c:v>20</c:v>
                </c:pt>
                <c:pt idx="7">
                  <c:v>20</c:v>
                </c:pt>
                <c:pt idx="8">
                  <c:v>18.75</c:v>
                </c:pt>
                <c:pt idx="9">
                  <c:v>12.5</c:v>
                </c:pt>
                <c:pt idx="10">
                  <c:v>12.5</c:v>
                </c:pt>
                <c:pt idx="11">
                  <c:v>18.75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3478896"/>
        <c:axId val="323479288"/>
      </c:barChart>
      <c:catAx>
        <c:axId val="323478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479288"/>
        <c:crosses val="autoZero"/>
        <c:auto val="1"/>
        <c:lblAlgn val="ctr"/>
        <c:lblOffset val="100"/>
        <c:noMultiLvlLbl val="0"/>
      </c:catAx>
      <c:valAx>
        <c:axId val="3234792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478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b="0" i="0" baseline="0">
                <a:effectLst/>
              </a:rPr>
              <a:t>IES FENE</a:t>
            </a:r>
            <a:endParaRPr lang="es-ES" sz="1100">
              <a:effectLst/>
            </a:endParaRPr>
          </a:p>
        </c:rich>
      </c:tx>
      <c:layout>
        <c:manualLayout>
          <c:xMode val="edge"/>
          <c:yMode val="edge"/>
          <c:x val="0.44006176072152375"/>
          <c:y val="2.1279786464882908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'ALL (%)'!$M$51</c:f>
              <c:strCache>
                <c:ptCount val="1"/>
                <c:pt idx="0">
                  <c:v>Not at all interested</c:v>
                </c:pt>
              </c:strCache>
            </c:strRef>
          </c:tx>
          <c:invertIfNegative val="0"/>
          <c:cat>
            <c:strRef>
              <c:f>'ALL (%)'!$B$53:$B$64</c:f>
              <c:strCache>
                <c:ptCount val="12"/>
                <c:pt idx="0">
                  <c:v>Physics</c:v>
                </c:pt>
                <c:pt idx="1">
                  <c:v>Environmental Work</c:v>
                </c:pt>
                <c:pt idx="2">
                  <c:v>Biology and Zoology</c:v>
                </c:pt>
                <c:pt idx="3">
                  <c:v>Veterinary Work</c:v>
                </c:pt>
                <c:pt idx="4">
                  <c:v>Mathematics</c:v>
                </c:pt>
                <c:pt idx="5">
                  <c:v>Medicine</c:v>
                </c:pt>
                <c:pt idx="6">
                  <c:v>Earth Science</c:v>
                </c:pt>
                <c:pt idx="7">
                  <c:v>Computer Science</c:v>
                </c:pt>
                <c:pt idx="8">
                  <c:v>Medical Science</c:v>
                </c:pt>
                <c:pt idx="9">
                  <c:v>Chemistry</c:v>
                </c:pt>
                <c:pt idx="10">
                  <c:v>Energy</c:v>
                </c:pt>
                <c:pt idx="11">
                  <c:v>Engineering</c:v>
                </c:pt>
              </c:strCache>
            </c:strRef>
          </c:cat>
          <c:val>
            <c:numRef>
              <c:f>'ALL (%)'!$M$53:$M$64</c:f>
              <c:numCache>
                <c:formatCode>0</c:formatCode>
                <c:ptCount val="12"/>
                <c:pt idx="0">
                  <c:v>27.777777777777779</c:v>
                </c:pt>
                <c:pt idx="1">
                  <c:v>27.777777777777779</c:v>
                </c:pt>
                <c:pt idx="2">
                  <c:v>38.888888888888893</c:v>
                </c:pt>
                <c:pt idx="3">
                  <c:v>58.82352941176471</c:v>
                </c:pt>
                <c:pt idx="4">
                  <c:v>27.777777777777779</c:v>
                </c:pt>
                <c:pt idx="5">
                  <c:v>55.555555555555557</c:v>
                </c:pt>
                <c:pt idx="6">
                  <c:v>44.444444444444443</c:v>
                </c:pt>
                <c:pt idx="7">
                  <c:v>16.666666666666664</c:v>
                </c:pt>
                <c:pt idx="8">
                  <c:v>44.444444444444443</c:v>
                </c:pt>
                <c:pt idx="9">
                  <c:v>50</c:v>
                </c:pt>
                <c:pt idx="10">
                  <c:v>27.777777777777779</c:v>
                </c:pt>
                <c:pt idx="11">
                  <c:v>11.111111111111111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'ALL (%)'!$N$51</c:f>
              <c:strCache>
                <c:ptCount val="1"/>
                <c:pt idx="0">
                  <c:v>Not so interested</c:v>
                </c:pt>
              </c:strCache>
            </c:strRef>
          </c:tx>
          <c:invertIfNegative val="0"/>
          <c:cat>
            <c:strRef>
              <c:f>'ALL (%)'!$B$53:$B$64</c:f>
              <c:strCache>
                <c:ptCount val="12"/>
                <c:pt idx="0">
                  <c:v>Physics</c:v>
                </c:pt>
                <c:pt idx="1">
                  <c:v>Environmental Work</c:v>
                </c:pt>
                <c:pt idx="2">
                  <c:v>Biology and Zoology</c:v>
                </c:pt>
                <c:pt idx="3">
                  <c:v>Veterinary Work</c:v>
                </c:pt>
                <c:pt idx="4">
                  <c:v>Mathematics</c:v>
                </c:pt>
                <c:pt idx="5">
                  <c:v>Medicine</c:v>
                </c:pt>
                <c:pt idx="6">
                  <c:v>Earth Science</c:v>
                </c:pt>
                <c:pt idx="7">
                  <c:v>Computer Science</c:v>
                </c:pt>
                <c:pt idx="8">
                  <c:v>Medical Science</c:v>
                </c:pt>
                <c:pt idx="9">
                  <c:v>Chemistry</c:v>
                </c:pt>
                <c:pt idx="10">
                  <c:v>Energy</c:v>
                </c:pt>
                <c:pt idx="11">
                  <c:v>Engineering</c:v>
                </c:pt>
              </c:strCache>
            </c:strRef>
          </c:cat>
          <c:val>
            <c:numRef>
              <c:f>'ALL (%)'!$N$53:$N$64</c:f>
              <c:numCache>
                <c:formatCode>0</c:formatCode>
                <c:ptCount val="12"/>
                <c:pt idx="0">
                  <c:v>33.333333333333329</c:v>
                </c:pt>
                <c:pt idx="1">
                  <c:v>27.777777777777779</c:v>
                </c:pt>
                <c:pt idx="2">
                  <c:v>22.222222222222221</c:v>
                </c:pt>
                <c:pt idx="3">
                  <c:v>35.294117647058826</c:v>
                </c:pt>
                <c:pt idx="4">
                  <c:v>22.222222222222221</c:v>
                </c:pt>
                <c:pt idx="5">
                  <c:v>33.333333333333329</c:v>
                </c:pt>
                <c:pt idx="6">
                  <c:v>22.222222222222221</c:v>
                </c:pt>
                <c:pt idx="7">
                  <c:v>27.777777777777779</c:v>
                </c:pt>
                <c:pt idx="8">
                  <c:v>22.222222222222221</c:v>
                </c:pt>
                <c:pt idx="9">
                  <c:v>27.777777777777779</c:v>
                </c:pt>
                <c:pt idx="10">
                  <c:v>33.333333333333329</c:v>
                </c:pt>
                <c:pt idx="11">
                  <c:v>16.666666666666664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'ALL (%)'!$O$51</c:f>
              <c:strCache>
                <c:ptCount val="1"/>
                <c:pt idx="0">
                  <c:v>Interested</c:v>
                </c:pt>
              </c:strCache>
            </c:strRef>
          </c:tx>
          <c:invertIfNegative val="0"/>
          <c:cat>
            <c:strRef>
              <c:f>'ALL (%)'!$B$53:$B$64</c:f>
              <c:strCache>
                <c:ptCount val="12"/>
                <c:pt idx="0">
                  <c:v>Physics</c:v>
                </c:pt>
                <c:pt idx="1">
                  <c:v>Environmental Work</c:v>
                </c:pt>
                <c:pt idx="2">
                  <c:v>Biology and Zoology</c:v>
                </c:pt>
                <c:pt idx="3">
                  <c:v>Veterinary Work</c:v>
                </c:pt>
                <c:pt idx="4">
                  <c:v>Mathematics</c:v>
                </c:pt>
                <c:pt idx="5">
                  <c:v>Medicine</c:v>
                </c:pt>
                <c:pt idx="6">
                  <c:v>Earth Science</c:v>
                </c:pt>
                <c:pt idx="7">
                  <c:v>Computer Science</c:v>
                </c:pt>
                <c:pt idx="8">
                  <c:v>Medical Science</c:v>
                </c:pt>
                <c:pt idx="9">
                  <c:v>Chemistry</c:v>
                </c:pt>
                <c:pt idx="10">
                  <c:v>Energy</c:v>
                </c:pt>
                <c:pt idx="11">
                  <c:v>Engineering</c:v>
                </c:pt>
              </c:strCache>
            </c:strRef>
          </c:cat>
          <c:val>
            <c:numRef>
              <c:f>'ALL (%)'!$O$53:$O$64</c:f>
              <c:numCache>
                <c:formatCode>0</c:formatCode>
                <c:ptCount val="12"/>
                <c:pt idx="0">
                  <c:v>16.666666666666664</c:v>
                </c:pt>
                <c:pt idx="1">
                  <c:v>33.333333333333329</c:v>
                </c:pt>
                <c:pt idx="2">
                  <c:v>27.777777777777779</c:v>
                </c:pt>
                <c:pt idx="3">
                  <c:v>5.8823529411764701</c:v>
                </c:pt>
                <c:pt idx="4">
                  <c:v>27.777777777777779</c:v>
                </c:pt>
                <c:pt idx="5">
                  <c:v>11.111111111111111</c:v>
                </c:pt>
                <c:pt idx="6">
                  <c:v>22.222222222222221</c:v>
                </c:pt>
                <c:pt idx="7">
                  <c:v>16.666666666666664</c:v>
                </c:pt>
                <c:pt idx="8">
                  <c:v>33.333333333333329</c:v>
                </c:pt>
                <c:pt idx="9">
                  <c:v>16.666666666666664</c:v>
                </c:pt>
                <c:pt idx="10">
                  <c:v>16.666666666666664</c:v>
                </c:pt>
                <c:pt idx="11">
                  <c:v>27.777777777777779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'ALL (%)'!$P$51</c:f>
              <c:strCache>
                <c:ptCount val="1"/>
                <c:pt idx="0">
                  <c:v>Very interested</c:v>
                </c:pt>
              </c:strCache>
            </c:strRef>
          </c:tx>
          <c:invertIfNegative val="0"/>
          <c:cat>
            <c:strRef>
              <c:f>'ALL (%)'!$B$53:$B$64</c:f>
              <c:strCache>
                <c:ptCount val="12"/>
                <c:pt idx="0">
                  <c:v>Physics</c:v>
                </c:pt>
                <c:pt idx="1">
                  <c:v>Environmental Work</c:v>
                </c:pt>
                <c:pt idx="2">
                  <c:v>Biology and Zoology</c:v>
                </c:pt>
                <c:pt idx="3">
                  <c:v>Veterinary Work</c:v>
                </c:pt>
                <c:pt idx="4">
                  <c:v>Mathematics</c:v>
                </c:pt>
                <c:pt idx="5">
                  <c:v>Medicine</c:v>
                </c:pt>
                <c:pt idx="6">
                  <c:v>Earth Science</c:v>
                </c:pt>
                <c:pt idx="7">
                  <c:v>Computer Science</c:v>
                </c:pt>
                <c:pt idx="8">
                  <c:v>Medical Science</c:v>
                </c:pt>
                <c:pt idx="9">
                  <c:v>Chemistry</c:v>
                </c:pt>
                <c:pt idx="10">
                  <c:v>Energy</c:v>
                </c:pt>
                <c:pt idx="11">
                  <c:v>Engineering</c:v>
                </c:pt>
              </c:strCache>
            </c:strRef>
          </c:cat>
          <c:val>
            <c:numRef>
              <c:f>'ALL (%)'!$P$53:$P$64</c:f>
              <c:numCache>
                <c:formatCode>0</c:formatCode>
                <c:ptCount val="12"/>
                <c:pt idx="0">
                  <c:v>22.222222222222221</c:v>
                </c:pt>
                <c:pt idx="1">
                  <c:v>11.111111111111111</c:v>
                </c:pt>
                <c:pt idx="2">
                  <c:v>11.111111111111111</c:v>
                </c:pt>
                <c:pt idx="3">
                  <c:v>0</c:v>
                </c:pt>
                <c:pt idx="4">
                  <c:v>22.222222222222221</c:v>
                </c:pt>
                <c:pt idx="5">
                  <c:v>0</c:v>
                </c:pt>
                <c:pt idx="6">
                  <c:v>11.111111111111111</c:v>
                </c:pt>
                <c:pt idx="7">
                  <c:v>38.888888888888893</c:v>
                </c:pt>
                <c:pt idx="8">
                  <c:v>0</c:v>
                </c:pt>
                <c:pt idx="9">
                  <c:v>5.5555555555555554</c:v>
                </c:pt>
                <c:pt idx="10">
                  <c:v>22.222222222222221</c:v>
                </c:pt>
                <c:pt idx="11">
                  <c:v>44.444444444444443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3480072"/>
        <c:axId val="323480464"/>
      </c:barChart>
      <c:catAx>
        <c:axId val="3234800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480464"/>
        <c:crosses val="autoZero"/>
        <c:auto val="1"/>
        <c:lblAlgn val="ctr"/>
        <c:lblOffset val="100"/>
        <c:noMultiLvlLbl val="0"/>
      </c:catAx>
      <c:valAx>
        <c:axId val="323480464"/>
        <c:scaling>
          <c:orientation val="minMax"/>
          <c:max val="6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480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b="0" i="0" baseline="0">
                <a:effectLst/>
              </a:rPr>
              <a:t>IES AS TELLEIRAS</a:t>
            </a:r>
            <a:endParaRPr lang="es-ES" sz="1100">
              <a:effectLst/>
            </a:endParaRPr>
          </a:p>
        </c:rich>
      </c:tx>
      <c:layout>
        <c:manualLayout>
          <c:xMode val="edge"/>
          <c:yMode val="edge"/>
          <c:x val="0.36871105126511389"/>
          <c:y val="2.1279786464882908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'ALL (%)'!$H$51</c:f>
              <c:strCache>
                <c:ptCount val="1"/>
                <c:pt idx="0">
                  <c:v>Not at all interested</c:v>
                </c:pt>
              </c:strCache>
            </c:strRef>
          </c:tx>
          <c:invertIfNegative val="0"/>
          <c:cat>
            <c:strRef>
              <c:f>'ALL (%)'!$B$53:$B$64</c:f>
              <c:strCache>
                <c:ptCount val="12"/>
                <c:pt idx="0">
                  <c:v>Physics</c:v>
                </c:pt>
                <c:pt idx="1">
                  <c:v>Environmental Work</c:v>
                </c:pt>
                <c:pt idx="2">
                  <c:v>Biology and Zoology</c:v>
                </c:pt>
                <c:pt idx="3">
                  <c:v>Veterinary Work</c:v>
                </c:pt>
                <c:pt idx="4">
                  <c:v>Mathematics</c:v>
                </c:pt>
                <c:pt idx="5">
                  <c:v>Medicine</c:v>
                </c:pt>
                <c:pt idx="6">
                  <c:v>Earth Science</c:v>
                </c:pt>
                <c:pt idx="7">
                  <c:v>Computer Science</c:v>
                </c:pt>
                <c:pt idx="8">
                  <c:v>Medical Science</c:v>
                </c:pt>
                <c:pt idx="9">
                  <c:v>Chemistry</c:v>
                </c:pt>
                <c:pt idx="10">
                  <c:v>Energy</c:v>
                </c:pt>
                <c:pt idx="11">
                  <c:v>Engineering</c:v>
                </c:pt>
              </c:strCache>
            </c:strRef>
          </c:cat>
          <c:val>
            <c:numRef>
              <c:f>'ALL (%)'!$H$53:$H$64</c:f>
              <c:numCache>
                <c:formatCode>0</c:formatCode>
                <c:ptCount val="12"/>
                <c:pt idx="0">
                  <c:v>9.0909090909090917</c:v>
                </c:pt>
                <c:pt idx="1">
                  <c:v>4.5454545454545459</c:v>
                </c:pt>
                <c:pt idx="2">
                  <c:v>4.5454545454545459</c:v>
                </c:pt>
                <c:pt idx="3">
                  <c:v>13.636363636363635</c:v>
                </c:pt>
                <c:pt idx="4">
                  <c:v>22.727272727272727</c:v>
                </c:pt>
                <c:pt idx="5">
                  <c:v>18.181818181818183</c:v>
                </c:pt>
                <c:pt idx="6">
                  <c:v>14.285714285714285</c:v>
                </c:pt>
                <c:pt idx="7">
                  <c:v>9.0909090909090917</c:v>
                </c:pt>
                <c:pt idx="8">
                  <c:v>13.636363636363635</c:v>
                </c:pt>
                <c:pt idx="9">
                  <c:v>19.047619047619047</c:v>
                </c:pt>
                <c:pt idx="10">
                  <c:v>22.727272727272727</c:v>
                </c:pt>
                <c:pt idx="11">
                  <c:v>22.727272727272727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'ALL (%)'!$I$51</c:f>
              <c:strCache>
                <c:ptCount val="1"/>
                <c:pt idx="0">
                  <c:v>Not so interested</c:v>
                </c:pt>
              </c:strCache>
            </c:strRef>
          </c:tx>
          <c:invertIfNegative val="0"/>
          <c:cat>
            <c:strRef>
              <c:f>'ALL (%)'!$B$53:$B$64</c:f>
              <c:strCache>
                <c:ptCount val="12"/>
                <c:pt idx="0">
                  <c:v>Physics</c:v>
                </c:pt>
                <c:pt idx="1">
                  <c:v>Environmental Work</c:v>
                </c:pt>
                <c:pt idx="2">
                  <c:v>Biology and Zoology</c:v>
                </c:pt>
                <c:pt idx="3">
                  <c:v>Veterinary Work</c:v>
                </c:pt>
                <c:pt idx="4">
                  <c:v>Mathematics</c:v>
                </c:pt>
                <c:pt idx="5">
                  <c:v>Medicine</c:v>
                </c:pt>
                <c:pt idx="6">
                  <c:v>Earth Science</c:v>
                </c:pt>
                <c:pt idx="7">
                  <c:v>Computer Science</c:v>
                </c:pt>
                <c:pt idx="8">
                  <c:v>Medical Science</c:v>
                </c:pt>
                <c:pt idx="9">
                  <c:v>Chemistry</c:v>
                </c:pt>
                <c:pt idx="10">
                  <c:v>Energy</c:v>
                </c:pt>
                <c:pt idx="11">
                  <c:v>Engineering</c:v>
                </c:pt>
              </c:strCache>
            </c:strRef>
          </c:cat>
          <c:val>
            <c:numRef>
              <c:f>'ALL (%)'!$I$53:$I$64</c:f>
              <c:numCache>
                <c:formatCode>0</c:formatCode>
                <c:ptCount val="12"/>
                <c:pt idx="0">
                  <c:v>36.363636363636367</c:v>
                </c:pt>
                <c:pt idx="1">
                  <c:v>31.818181818181817</c:v>
                </c:pt>
                <c:pt idx="2">
                  <c:v>36.363636363636367</c:v>
                </c:pt>
                <c:pt idx="3">
                  <c:v>40.909090909090914</c:v>
                </c:pt>
                <c:pt idx="4">
                  <c:v>22.727272727272727</c:v>
                </c:pt>
                <c:pt idx="5">
                  <c:v>27.27272727272727</c:v>
                </c:pt>
                <c:pt idx="6">
                  <c:v>38.095238095238095</c:v>
                </c:pt>
                <c:pt idx="7">
                  <c:v>27.27272727272727</c:v>
                </c:pt>
                <c:pt idx="8">
                  <c:v>22.727272727272727</c:v>
                </c:pt>
                <c:pt idx="9">
                  <c:v>28.571428571428569</c:v>
                </c:pt>
                <c:pt idx="10">
                  <c:v>27.27272727272727</c:v>
                </c:pt>
                <c:pt idx="11">
                  <c:v>9.0909090909090917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'ALL (%)'!$J$51</c:f>
              <c:strCache>
                <c:ptCount val="1"/>
                <c:pt idx="0">
                  <c:v>Interested</c:v>
                </c:pt>
              </c:strCache>
            </c:strRef>
          </c:tx>
          <c:invertIfNegative val="0"/>
          <c:cat>
            <c:strRef>
              <c:f>'ALL (%)'!$B$53:$B$64</c:f>
              <c:strCache>
                <c:ptCount val="12"/>
                <c:pt idx="0">
                  <c:v>Physics</c:v>
                </c:pt>
                <c:pt idx="1">
                  <c:v>Environmental Work</c:v>
                </c:pt>
                <c:pt idx="2">
                  <c:v>Biology and Zoology</c:v>
                </c:pt>
                <c:pt idx="3">
                  <c:v>Veterinary Work</c:v>
                </c:pt>
                <c:pt idx="4">
                  <c:v>Mathematics</c:v>
                </c:pt>
                <c:pt idx="5">
                  <c:v>Medicine</c:v>
                </c:pt>
                <c:pt idx="6">
                  <c:v>Earth Science</c:v>
                </c:pt>
                <c:pt idx="7">
                  <c:v>Computer Science</c:v>
                </c:pt>
                <c:pt idx="8">
                  <c:v>Medical Science</c:v>
                </c:pt>
                <c:pt idx="9">
                  <c:v>Chemistry</c:v>
                </c:pt>
                <c:pt idx="10">
                  <c:v>Energy</c:v>
                </c:pt>
                <c:pt idx="11">
                  <c:v>Engineering</c:v>
                </c:pt>
              </c:strCache>
            </c:strRef>
          </c:cat>
          <c:val>
            <c:numRef>
              <c:f>'ALL (%)'!$J$53:$J$64</c:f>
              <c:numCache>
                <c:formatCode>0</c:formatCode>
                <c:ptCount val="12"/>
                <c:pt idx="0">
                  <c:v>45.454545454545453</c:v>
                </c:pt>
                <c:pt idx="1">
                  <c:v>54.54545454545454</c:v>
                </c:pt>
                <c:pt idx="2">
                  <c:v>36.363636363636367</c:v>
                </c:pt>
                <c:pt idx="3">
                  <c:v>22.727272727272727</c:v>
                </c:pt>
                <c:pt idx="4">
                  <c:v>31.818181818181817</c:v>
                </c:pt>
                <c:pt idx="5">
                  <c:v>31.818181818181817</c:v>
                </c:pt>
                <c:pt idx="6">
                  <c:v>38.095238095238095</c:v>
                </c:pt>
                <c:pt idx="7">
                  <c:v>36.363636363636367</c:v>
                </c:pt>
                <c:pt idx="8">
                  <c:v>36.363636363636367</c:v>
                </c:pt>
                <c:pt idx="9">
                  <c:v>42.857142857142854</c:v>
                </c:pt>
                <c:pt idx="10">
                  <c:v>45.454545454545453</c:v>
                </c:pt>
                <c:pt idx="11">
                  <c:v>45.454545454545453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'ALL (%)'!$K$51</c:f>
              <c:strCache>
                <c:ptCount val="1"/>
                <c:pt idx="0">
                  <c:v>Very interested</c:v>
                </c:pt>
              </c:strCache>
            </c:strRef>
          </c:tx>
          <c:invertIfNegative val="0"/>
          <c:cat>
            <c:strRef>
              <c:f>'ALL (%)'!$B$53:$B$64</c:f>
              <c:strCache>
                <c:ptCount val="12"/>
                <c:pt idx="0">
                  <c:v>Physics</c:v>
                </c:pt>
                <c:pt idx="1">
                  <c:v>Environmental Work</c:v>
                </c:pt>
                <c:pt idx="2">
                  <c:v>Biology and Zoology</c:v>
                </c:pt>
                <c:pt idx="3">
                  <c:v>Veterinary Work</c:v>
                </c:pt>
                <c:pt idx="4">
                  <c:v>Mathematics</c:v>
                </c:pt>
                <c:pt idx="5">
                  <c:v>Medicine</c:v>
                </c:pt>
                <c:pt idx="6">
                  <c:v>Earth Science</c:v>
                </c:pt>
                <c:pt idx="7">
                  <c:v>Computer Science</c:v>
                </c:pt>
                <c:pt idx="8">
                  <c:v>Medical Science</c:v>
                </c:pt>
                <c:pt idx="9">
                  <c:v>Chemistry</c:v>
                </c:pt>
                <c:pt idx="10">
                  <c:v>Energy</c:v>
                </c:pt>
                <c:pt idx="11">
                  <c:v>Engineering</c:v>
                </c:pt>
              </c:strCache>
            </c:strRef>
          </c:cat>
          <c:val>
            <c:numRef>
              <c:f>'ALL (%)'!$K$53:$K$64</c:f>
              <c:numCache>
                <c:formatCode>0</c:formatCode>
                <c:ptCount val="12"/>
                <c:pt idx="0">
                  <c:v>9.0909090909090917</c:v>
                </c:pt>
                <c:pt idx="1">
                  <c:v>9.0909090909090917</c:v>
                </c:pt>
                <c:pt idx="2">
                  <c:v>22.727272727272727</c:v>
                </c:pt>
                <c:pt idx="3">
                  <c:v>22.727272727272727</c:v>
                </c:pt>
                <c:pt idx="4">
                  <c:v>22.727272727272727</c:v>
                </c:pt>
                <c:pt idx="5">
                  <c:v>22.727272727272727</c:v>
                </c:pt>
                <c:pt idx="6">
                  <c:v>9.5238095238095237</c:v>
                </c:pt>
                <c:pt idx="7">
                  <c:v>27.27272727272727</c:v>
                </c:pt>
                <c:pt idx="8">
                  <c:v>27.27272727272727</c:v>
                </c:pt>
                <c:pt idx="9">
                  <c:v>9.5238095238095237</c:v>
                </c:pt>
                <c:pt idx="10">
                  <c:v>4.5454545454545459</c:v>
                </c:pt>
                <c:pt idx="11">
                  <c:v>22.727272727272727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3481248"/>
        <c:axId val="323481640"/>
      </c:barChart>
      <c:catAx>
        <c:axId val="3234812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481640"/>
        <c:crosses val="autoZero"/>
        <c:auto val="1"/>
        <c:lblAlgn val="ctr"/>
        <c:lblOffset val="100"/>
        <c:noMultiLvlLbl val="0"/>
      </c:catAx>
      <c:valAx>
        <c:axId val="323481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481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b="0" i="0" baseline="0">
                <a:effectLst/>
              </a:rPr>
              <a:t>CPI ATIOS</a:t>
            </a:r>
            <a:endParaRPr lang="es-ES" sz="1100">
              <a:effectLst/>
            </a:endParaRPr>
          </a:p>
        </c:rich>
      </c:tx>
      <c:layout>
        <c:manualLayout>
          <c:xMode val="edge"/>
          <c:yMode val="edge"/>
          <c:x val="0.36251314517256472"/>
          <c:y val="2.3407765111371198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'ALL (%)'!$C$51</c:f>
              <c:strCache>
                <c:ptCount val="1"/>
                <c:pt idx="0">
                  <c:v>Not at all interested</c:v>
                </c:pt>
              </c:strCache>
            </c:strRef>
          </c:tx>
          <c:invertIfNegative val="0"/>
          <c:cat>
            <c:strRef>
              <c:f>'ALL (%)'!$B$53:$B$64</c:f>
              <c:strCache>
                <c:ptCount val="12"/>
                <c:pt idx="0">
                  <c:v>Physics</c:v>
                </c:pt>
                <c:pt idx="1">
                  <c:v>Environmental Work</c:v>
                </c:pt>
                <c:pt idx="2">
                  <c:v>Biology and Zoology</c:v>
                </c:pt>
                <c:pt idx="3">
                  <c:v>Veterinary Work</c:v>
                </c:pt>
                <c:pt idx="4">
                  <c:v>Mathematics</c:v>
                </c:pt>
                <c:pt idx="5">
                  <c:v>Medicine</c:v>
                </c:pt>
                <c:pt idx="6">
                  <c:v>Earth Science</c:v>
                </c:pt>
                <c:pt idx="7">
                  <c:v>Computer Science</c:v>
                </c:pt>
                <c:pt idx="8">
                  <c:v>Medical Science</c:v>
                </c:pt>
                <c:pt idx="9">
                  <c:v>Chemistry</c:v>
                </c:pt>
                <c:pt idx="10">
                  <c:v>Energy</c:v>
                </c:pt>
                <c:pt idx="11">
                  <c:v>Engineering</c:v>
                </c:pt>
              </c:strCache>
            </c:strRef>
          </c:cat>
          <c:val>
            <c:numRef>
              <c:f>'ALL (%)'!$C$53:$C$64</c:f>
              <c:numCache>
                <c:formatCode>#,##0</c:formatCode>
                <c:ptCount val="12"/>
                <c:pt idx="0">
                  <c:v>18.103448275862068</c:v>
                </c:pt>
                <c:pt idx="1">
                  <c:v>14.655172413793101</c:v>
                </c:pt>
                <c:pt idx="2">
                  <c:v>11.965811965811966</c:v>
                </c:pt>
                <c:pt idx="3">
                  <c:v>21.1864406779661</c:v>
                </c:pt>
                <c:pt idx="4">
                  <c:v>17.948717948717949</c:v>
                </c:pt>
                <c:pt idx="5">
                  <c:v>19.658119658119659</c:v>
                </c:pt>
                <c:pt idx="6">
                  <c:v>21.551724137931032</c:v>
                </c:pt>
                <c:pt idx="7">
                  <c:v>20.512820512820511</c:v>
                </c:pt>
                <c:pt idx="8">
                  <c:v>22.881355932203391</c:v>
                </c:pt>
                <c:pt idx="9">
                  <c:v>27.586206896551722</c:v>
                </c:pt>
                <c:pt idx="10">
                  <c:v>20.33898305084746</c:v>
                </c:pt>
                <c:pt idx="11">
                  <c:v>17.796610169491526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'ALL (%)'!$D$51</c:f>
              <c:strCache>
                <c:ptCount val="1"/>
                <c:pt idx="0">
                  <c:v>Not so interested</c:v>
                </c:pt>
              </c:strCache>
            </c:strRef>
          </c:tx>
          <c:invertIfNegative val="0"/>
          <c:cat>
            <c:strRef>
              <c:f>'ALL (%)'!$B$53:$B$64</c:f>
              <c:strCache>
                <c:ptCount val="12"/>
                <c:pt idx="0">
                  <c:v>Physics</c:v>
                </c:pt>
                <c:pt idx="1">
                  <c:v>Environmental Work</c:v>
                </c:pt>
                <c:pt idx="2">
                  <c:v>Biology and Zoology</c:v>
                </c:pt>
                <c:pt idx="3">
                  <c:v>Veterinary Work</c:v>
                </c:pt>
                <c:pt idx="4">
                  <c:v>Mathematics</c:v>
                </c:pt>
                <c:pt idx="5">
                  <c:v>Medicine</c:v>
                </c:pt>
                <c:pt idx="6">
                  <c:v>Earth Science</c:v>
                </c:pt>
                <c:pt idx="7">
                  <c:v>Computer Science</c:v>
                </c:pt>
                <c:pt idx="8">
                  <c:v>Medical Science</c:v>
                </c:pt>
                <c:pt idx="9">
                  <c:v>Chemistry</c:v>
                </c:pt>
                <c:pt idx="10">
                  <c:v>Energy</c:v>
                </c:pt>
                <c:pt idx="11">
                  <c:v>Engineering</c:v>
                </c:pt>
              </c:strCache>
            </c:strRef>
          </c:cat>
          <c:val>
            <c:numRef>
              <c:f>'ALL (%)'!$D$53:$D$64</c:f>
              <c:numCache>
                <c:formatCode>#,##0</c:formatCode>
                <c:ptCount val="12"/>
                <c:pt idx="0">
                  <c:v>31.896551724137932</c:v>
                </c:pt>
                <c:pt idx="1">
                  <c:v>33.620689655172413</c:v>
                </c:pt>
                <c:pt idx="2">
                  <c:v>23.931623931623932</c:v>
                </c:pt>
                <c:pt idx="3">
                  <c:v>29.66101694915254</c:v>
                </c:pt>
                <c:pt idx="4">
                  <c:v>28.205128205128204</c:v>
                </c:pt>
                <c:pt idx="5">
                  <c:v>31.623931623931622</c:v>
                </c:pt>
                <c:pt idx="6">
                  <c:v>33.620689655172413</c:v>
                </c:pt>
                <c:pt idx="7">
                  <c:v>30.76923076923077</c:v>
                </c:pt>
                <c:pt idx="8">
                  <c:v>38.135593220338983</c:v>
                </c:pt>
                <c:pt idx="9">
                  <c:v>28.448275862068968</c:v>
                </c:pt>
                <c:pt idx="10">
                  <c:v>36.440677966101696</c:v>
                </c:pt>
                <c:pt idx="11">
                  <c:v>30.508474576271187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'ALL (%)'!$E$51</c:f>
              <c:strCache>
                <c:ptCount val="1"/>
                <c:pt idx="0">
                  <c:v>Interested</c:v>
                </c:pt>
              </c:strCache>
            </c:strRef>
          </c:tx>
          <c:invertIfNegative val="0"/>
          <c:cat>
            <c:strRef>
              <c:f>'ALL (%)'!$B$53:$B$64</c:f>
              <c:strCache>
                <c:ptCount val="12"/>
                <c:pt idx="0">
                  <c:v>Physics</c:v>
                </c:pt>
                <c:pt idx="1">
                  <c:v>Environmental Work</c:v>
                </c:pt>
                <c:pt idx="2">
                  <c:v>Biology and Zoology</c:v>
                </c:pt>
                <c:pt idx="3">
                  <c:v>Veterinary Work</c:v>
                </c:pt>
                <c:pt idx="4">
                  <c:v>Mathematics</c:v>
                </c:pt>
                <c:pt idx="5">
                  <c:v>Medicine</c:v>
                </c:pt>
                <c:pt idx="6">
                  <c:v>Earth Science</c:v>
                </c:pt>
                <c:pt idx="7">
                  <c:v>Computer Science</c:v>
                </c:pt>
                <c:pt idx="8">
                  <c:v>Medical Science</c:v>
                </c:pt>
                <c:pt idx="9">
                  <c:v>Chemistry</c:v>
                </c:pt>
                <c:pt idx="10">
                  <c:v>Energy</c:v>
                </c:pt>
                <c:pt idx="11">
                  <c:v>Engineering</c:v>
                </c:pt>
              </c:strCache>
            </c:strRef>
          </c:cat>
          <c:val>
            <c:numRef>
              <c:f>'ALL (%)'!$E$53:$E$64</c:f>
              <c:numCache>
                <c:formatCode>#,##0</c:formatCode>
                <c:ptCount val="12"/>
                <c:pt idx="0">
                  <c:v>28.448275862068968</c:v>
                </c:pt>
                <c:pt idx="1">
                  <c:v>30.172413793103448</c:v>
                </c:pt>
                <c:pt idx="2">
                  <c:v>35.042735042735039</c:v>
                </c:pt>
                <c:pt idx="3">
                  <c:v>22.881355932203391</c:v>
                </c:pt>
                <c:pt idx="4">
                  <c:v>28.205128205128204</c:v>
                </c:pt>
                <c:pt idx="5">
                  <c:v>27.350427350427353</c:v>
                </c:pt>
                <c:pt idx="6">
                  <c:v>22.413793103448278</c:v>
                </c:pt>
                <c:pt idx="7">
                  <c:v>29.059829059829063</c:v>
                </c:pt>
                <c:pt idx="8">
                  <c:v>25.423728813559322</c:v>
                </c:pt>
                <c:pt idx="9">
                  <c:v>25</c:v>
                </c:pt>
                <c:pt idx="10">
                  <c:v>22.881355932203391</c:v>
                </c:pt>
                <c:pt idx="11">
                  <c:v>22.033898305084744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'ALL (%)'!$F$51</c:f>
              <c:strCache>
                <c:ptCount val="1"/>
                <c:pt idx="0">
                  <c:v>Very interested</c:v>
                </c:pt>
              </c:strCache>
            </c:strRef>
          </c:tx>
          <c:invertIfNegative val="0"/>
          <c:cat>
            <c:strRef>
              <c:f>'ALL (%)'!$B$53:$B$64</c:f>
              <c:strCache>
                <c:ptCount val="12"/>
                <c:pt idx="0">
                  <c:v>Physics</c:v>
                </c:pt>
                <c:pt idx="1">
                  <c:v>Environmental Work</c:v>
                </c:pt>
                <c:pt idx="2">
                  <c:v>Biology and Zoology</c:v>
                </c:pt>
                <c:pt idx="3">
                  <c:v>Veterinary Work</c:v>
                </c:pt>
                <c:pt idx="4">
                  <c:v>Mathematics</c:v>
                </c:pt>
                <c:pt idx="5">
                  <c:v>Medicine</c:v>
                </c:pt>
                <c:pt idx="6">
                  <c:v>Earth Science</c:v>
                </c:pt>
                <c:pt idx="7">
                  <c:v>Computer Science</c:v>
                </c:pt>
                <c:pt idx="8">
                  <c:v>Medical Science</c:v>
                </c:pt>
                <c:pt idx="9">
                  <c:v>Chemistry</c:v>
                </c:pt>
                <c:pt idx="10">
                  <c:v>Energy</c:v>
                </c:pt>
                <c:pt idx="11">
                  <c:v>Engineering</c:v>
                </c:pt>
              </c:strCache>
            </c:strRef>
          </c:cat>
          <c:val>
            <c:numRef>
              <c:f>'ALL (%)'!$F$53:$F$64</c:f>
              <c:numCache>
                <c:formatCode>#,##0</c:formatCode>
                <c:ptCount val="12"/>
                <c:pt idx="0">
                  <c:v>21.551724137931032</c:v>
                </c:pt>
                <c:pt idx="1">
                  <c:v>21.551724137931032</c:v>
                </c:pt>
                <c:pt idx="2">
                  <c:v>29.059829059829063</c:v>
                </c:pt>
                <c:pt idx="3">
                  <c:v>26.271186440677969</c:v>
                </c:pt>
                <c:pt idx="4">
                  <c:v>25.641025641025639</c:v>
                </c:pt>
                <c:pt idx="5">
                  <c:v>21.367521367521366</c:v>
                </c:pt>
                <c:pt idx="6">
                  <c:v>22.413793103448278</c:v>
                </c:pt>
                <c:pt idx="7">
                  <c:v>19.658119658119659</c:v>
                </c:pt>
                <c:pt idx="8">
                  <c:v>13.559322033898304</c:v>
                </c:pt>
                <c:pt idx="9">
                  <c:v>18.96551724137931</c:v>
                </c:pt>
                <c:pt idx="10">
                  <c:v>20.33898305084746</c:v>
                </c:pt>
                <c:pt idx="11">
                  <c:v>29.66101694915254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4009664"/>
        <c:axId val="324010056"/>
      </c:barChart>
      <c:catAx>
        <c:axId val="3240096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4010056"/>
        <c:crosses val="autoZero"/>
        <c:auto val="1"/>
        <c:lblAlgn val="ctr"/>
        <c:lblOffset val="100"/>
        <c:noMultiLvlLbl val="0"/>
      </c:catAx>
      <c:valAx>
        <c:axId val="324010056"/>
        <c:scaling>
          <c:orientation val="minMax"/>
          <c:max val="6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4009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dirty="0" err="1" smtClean="0"/>
              <a:t>Boys</a:t>
            </a:r>
            <a:endParaRPr lang="es-ES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BOYS!$C$51</c:f>
              <c:strCache>
                <c:ptCount val="1"/>
                <c:pt idx="0">
                  <c:v>Not at all interested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BOYS!$B$53:$B$64</c:f>
              <c:strCache>
                <c:ptCount val="12"/>
                <c:pt idx="0">
                  <c:v>Physics</c:v>
                </c:pt>
                <c:pt idx="1">
                  <c:v>Environmental Work</c:v>
                </c:pt>
                <c:pt idx="2">
                  <c:v>Biology and Zoology</c:v>
                </c:pt>
                <c:pt idx="3">
                  <c:v>Veterinary Work</c:v>
                </c:pt>
                <c:pt idx="4">
                  <c:v>Mathematics</c:v>
                </c:pt>
                <c:pt idx="5">
                  <c:v>Medicine</c:v>
                </c:pt>
                <c:pt idx="6">
                  <c:v>Earth Science</c:v>
                </c:pt>
                <c:pt idx="7">
                  <c:v>Computer Science</c:v>
                </c:pt>
                <c:pt idx="8">
                  <c:v>Medical Science</c:v>
                </c:pt>
                <c:pt idx="9">
                  <c:v>Chemistry</c:v>
                </c:pt>
                <c:pt idx="10">
                  <c:v>Energy</c:v>
                </c:pt>
                <c:pt idx="11">
                  <c:v>Engineering</c:v>
                </c:pt>
              </c:strCache>
            </c:strRef>
          </c:cat>
          <c:val>
            <c:numRef>
              <c:f>BOYS!$W$53:$W$64</c:f>
              <c:numCache>
                <c:formatCode>General</c:formatCode>
                <c:ptCount val="12"/>
                <c:pt idx="0">
                  <c:v>17</c:v>
                </c:pt>
                <c:pt idx="1">
                  <c:v>15</c:v>
                </c:pt>
                <c:pt idx="2">
                  <c:v>11</c:v>
                </c:pt>
                <c:pt idx="3">
                  <c:v>26</c:v>
                </c:pt>
                <c:pt idx="4">
                  <c:v>19</c:v>
                </c:pt>
                <c:pt idx="5">
                  <c:v>29</c:v>
                </c:pt>
                <c:pt idx="6">
                  <c:v>21</c:v>
                </c:pt>
                <c:pt idx="7">
                  <c:v>14</c:v>
                </c:pt>
                <c:pt idx="8">
                  <c:v>25</c:v>
                </c:pt>
                <c:pt idx="9">
                  <c:v>28</c:v>
                </c:pt>
                <c:pt idx="10">
                  <c:v>16</c:v>
                </c:pt>
                <c:pt idx="11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BOYS!$D$51</c:f>
              <c:strCache>
                <c:ptCount val="1"/>
                <c:pt idx="0">
                  <c:v>Not so interested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BOYS!$B$53:$B$64</c:f>
              <c:strCache>
                <c:ptCount val="12"/>
                <c:pt idx="0">
                  <c:v>Physics</c:v>
                </c:pt>
                <c:pt idx="1">
                  <c:v>Environmental Work</c:v>
                </c:pt>
                <c:pt idx="2">
                  <c:v>Biology and Zoology</c:v>
                </c:pt>
                <c:pt idx="3">
                  <c:v>Veterinary Work</c:v>
                </c:pt>
                <c:pt idx="4">
                  <c:v>Mathematics</c:v>
                </c:pt>
                <c:pt idx="5">
                  <c:v>Medicine</c:v>
                </c:pt>
                <c:pt idx="6">
                  <c:v>Earth Science</c:v>
                </c:pt>
                <c:pt idx="7">
                  <c:v>Computer Science</c:v>
                </c:pt>
                <c:pt idx="8">
                  <c:v>Medical Science</c:v>
                </c:pt>
                <c:pt idx="9">
                  <c:v>Chemistry</c:v>
                </c:pt>
                <c:pt idx="10">
                  <c:v>Energy</c:v>
                </c:pt>
                <c:pt idx="11">
                  <c:v>Engineering</c:v>
                </c:pt>
              </c:strCache>
            </c:strRef>
          </c:cat>
          <c:val>
            <c:numRef>
              <c:f>BOYS!$X$53:$X$64</c:f>
              <c:numCache>
                <c:formatCode>General</c:formatCode>
                <c:ptCount val="12"/>
                <c:pt idx="0">
                  <c:v>31</c:v>
                </c:pt>
                <c:pt idx="1">
                  <c:v>30</c:v>
                </c:pt>
                <c:pt idx="2">
                  <c:v>24</c:v>
                </c:pt>
                <c:pt idx="3">
                  <c:v>31</c:v>
                </c:pt>
                <c:pt idx="4">
                  <c:v>17</c:v>
                </c:pt>
                <c:pt idx="5">
                  <c:v>32</c:v>
                </c:pt>
                <c:pt idx="6">
                  <c:v>31</c:v>
                </c:pt>
                <c:pt idx="7">
                  <c:v>25</c:v>
                </c:pt>
                <c:pt idx="8">
                  <c:v>36</c:v>
                </c:pt>
                <c:pt idx="9">
                  <c:v>29</c:v>
                </c:pt>
                <c:pt idx="10">
                  <c:v>30</c:v>
                </c:pt>
                <c:pt idx="11">
                  <c:v>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BOYS!$E$51</c:f>
              <c:strCache>
                <c:ptCount val="1"/>
                <c:pt idx="0">
                  <c:v>Interested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BOYS!$B$53:$B$64</c:f>
              <c:strCache>
                <c:ptCount val="12"/>
                <c:pt idx="0">
                  <c:v>Physics</c:v>
                </c:pt>
                <c:pt idx="1">
                  <c:v>Environmental Work</c:v>
                </c:pt>
                <c:pt idx="2">
                  <c:v>Biology and Zoology</c:v>
                </c:pt>
                <c:pt idx="3">
                  <c:v>Veterinary Work</c:v>
                </c:pt>
                <c:pt idx="4">
                  <c:v>Mathematics</c:v>
                </c:pt>
                <c:pt idx="5">
                  <c:v>Medicine</c:v>
                </c:pt>
                <c:pt idx="6">
                  <c:v>Earth Science</c:v>
                </c:pt>
                <c:pt idx="7">
                  <c:v>Computer Science</c:v>
                </c:pt>
                <c:pt idx="8">
                  <c:v>Medical Science</c:v>
                </c:pt>
                <c:pt idx="9">
                  <c:v>Chemistry</c:v>
                </c:pt>
                <c:pt idx="10">
                  <c:v>Energy</c:v>
                </c:pt>
                <c:pt idx="11">
                  <c:v>Engineering</c:v>
                </c:pt>
              </c:strCache>
            </c:strRef>
          </c:cat>
          <c:val>
            <c:numRef>
              <c:f>BOYS!$Y$53:$Y$64</c:f>
              <c:numCache>
                <c:formatCode>General</c:formatCode>
                <c:ptCount val="12"/>
                <c:pt idx="0">
                  <c:v>28</c:v>
                </c:pt>
                <c:pt idx="1">
                  <c:v>31</c:v>
                </c:pt>
                <c:pt idx="2">
                  <c:v>32</c:v>
                </c:pt>
                <c:pt idx="3">
                  <c:v>19</c:v>
                </c:pt>
                <c:pt idx="4">
                  <c:v>30</c:v>
                </c:pt>
                <c:pt idx="5">
                  <c:v>19</c:v>
                </c:pt>
                <c:pt idx="6">
                  <c:v>25</c:v>
                </c:pt>
                <c:pt idx="7">
                  <c:v>25</c:v>
                </c:pt>
                <c:pt idx="8">
                  <c:v>22</c:v>
                </c:pt>
                <c:pt idx="9">
                  <c:v>21</c:v>
                </c:pt>
                <c:pt idx="10">
                  <c:v>27</c:v>
                </c:pt>
                <c:pt idx="11">
                  <c:v>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BOYS!$F$51</c:f>
              <c:strCache>
                <c:ptCount val="1"/>
                <c:pt idx="0">
                  <c:v>Very interested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BOYS!$B$53:$B$64</c:f>
              <c:strCache>
                <c:ptCount val="12"/>
                <c:pt idx="0">
                  <c:v>Physics</c:v>
                </c:pt>
                <c:pt idx="1">
                  <c:v>Environmental Work</c:v>
                </c:pt>
                <c:pt idx="2">
                  <c:v>Biology and Zoology</c:v>
                </c:pt>
                <c:pt idx="3">
                  <c:v>Veterinary Work</c:v>
                </c:pt>
                <c:pt idx="4">
                  <c:v>Mathematics</c:v>
                </c:pt>
                <c:pt idx="5">
                  <c:v>Medicine</c:v>
                </c:pt>
                <c:pt idx="6">
                  <c:v>Earth Science</c:v>
                </c:pt>
                <c:pt idx="7">
                  <c:v>Computer Science</c:v>
                </c:pt>
                <c:pt idx="8">
                  <c:v>Medical Science</c:v>
                </c:pt>
                <c:pt idx="9">
                  <c:v>Chemistry</c:v>
                </c:pt>
                <c:pt idx="10">
                  <c:v>Energy</c:v>
                </c:pt>
                <c:pt idx="11">
                  <c:v>Engineering</c:v>
                </c:pt>
              </c:strCache>
            </c:strRef>
          </c:cat>
          <c:val>
            <c:numRef>
              <c:f>BOYS!$Z$53:$Z$64</c:f>
              <c:numCache>
                <c:formatCode>General</c:formatCode>
                <c:ptCount val="12"/>
                <c:pt idx="0">
                  <c:v>17</c:v>
                </c:pt>
                <c:pt idx="1">
                  <c:v>17</c:v>
                </c:pt>
                <c:pt idx="2">
                  <c:v>26</c:v>
                </c:pt>
                <c:pt idx="3">
                  <c:v>17</c:v>
                </c:pt>
                <c:pt idx="4">
                  <c:v>28</c:v>
                </c:pt>
                <c:pt idx="5">
                  <c:v>14</c:v>
                </c:pt>
                <c:pt idx="6">
                  <c:v>14</c:v>
                </c:pt>
                <c:pt idx="7">
                  <c:v>29</c:v>
                </c:pt>
                <c:pt idx="8">
                  <c:v>11</c:v>
                </c:pt>
                <c:pt idx="9">
                  <c:v>16</c:v>
                </c:pt>
                <c:pt idx="10">
                  <c:v>21</c:v>
                </c:pt>
                <c:pt idx="11">
                  <c:v>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4011232"/>
        <c:axId val="324011624"/>
      </c:barChart>
      <c:catAx>
        <c:axId val="3240112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4011624"/>
        <c:crosses val="autoZero"/>
        <c:auto val="1"/>
        <c:lblAlgn val="ctr"/>
        <c:lblOffset val="100"/>
        <c:noMultiLvlLbl val="0"/>
      </c:catAx>
      <c:valAx>
        <c:axId val="3240116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4011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dirty="0" err="1" smtClean="0"/>
              <a:t>Girls</a:t>
            </a:r>
            <a:endParaRPr lang="es-ES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GIRLS!$C$51</c:f>
              <c:strCache>
                <c:ptCount val="1"/>
                <c:pt idx="0">
                  <c:v>Not at all interested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GIRLS!$B$53:$B$64</c:f>
              <c:strCache>
                <c:ptCount val="12"/>
                <c:pt idx="0">
                  <c:v>Physics</c:v>
                </c:pt>
                <c:pt idx="1">
                  <c:v>Environmental Work</c:v>
                </c:pt>
                <c:pt idx="2">
                  <c:v>Biology and Zoology</c:v>
                </c:pt>
                <c:pt idx="3">
                  <c:v>Veterinary Work</c:v>
                </c:pt>
                <c:pt idx="4">
                  <c:v>Mathematics</c:v>
                </c:pt>
                <c:pt idx="5">
                  <c:v>Medicine</c:v>
                </c:pt>
                <c:pt idx="6">
                  <c:v>Earth Science</c:v>
                </c:pt>
                <c:pt idx="7">
                  <c:v>Computer Science</c:v>
                </c:pt>
                <c:pt idx="8">
                  <c:v>Medical Science</c:v>
                </c:pt>
                <c:pt idx="9">
                  <c:v>Chemistry</c:v>
                </c:pt>
                <c:pt idx="10">
                  <c:v>Energy</c:v>
                </c:pt>
                <c:pt idx="11">
                  <c:v>Engineering</c:v>
                </c:pt>
              </c:strCache>
            </c:strRef>
          </c:cat>
          <c:val>
            <c:numRef>
              <c:f>GIRLS!$W$53:$W$64</c:f>
              <c:numCache>
                <c:formatCode>General</c:formatCode>
                <c:ptCount val="12"/>
                <c:pt idx="0">
                  <c:v>13</c:v>
                </c:pt>
                <c:pt idx="1">
                  <c:v>10</c:v>
                </c:pt>
                <c:pt idx="2">
                  <c:v>12</c:v>
                </c:pt>
                <c:pt idx="3">
                  <c:v>12</c:v>
                </c:pt>
                <c:pt idx="4">
                  <c:v>15</c:v>
                </c:pt>
                <c:pt idx="5">
                  <c:v>8</c:v>
                </c:pt>
                <c:pt idx="6">
                  <c:v>17</c:v>
                </c:pt>
                <c:pt idx="7">
                  <c:v>18</c:v>
                </c:pt>
                <c:pt idx="8">
                  <c:v>14</c:v>
                </c:pt>
                <c:pt idx="9">
                  <c:v>21</c:v>
                </c:pt>
                <c:pt idx="10">
                  <c:v>20</c:v>
                </c:pt>
                <c:pt idx="11">
                  <c:v>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GIRLS!$D$51</c:f>
              <c:strCache>
                <c:ptCount val="1"/>
                <c:pt idx="0">
                  <c:v>Not so interested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GIRLS!$B$53:$B$64</c:f>
              <c:strCache>
                <c:ptCount val="12"/>
                <c:pt idx="0">
                  <c:v>Physics</c:v>
                </c:pt>
                <c:pt idx="1">
                  <c:v>Environmental Work</c:v>
                </c:pt>
                <c:pt idx="2">
                  <c:v>Biology and Zoology</c:v>
                </c:pt>
                <c:pt idx="3">
                  <c:v>Veterinary Work</c:v>
                </c:pt>
                <c:pt idx="4">
                  <c:v>Mathematics</c:v>
                </c:pt>
                <c:pt idx="5">
                  <c:v>Medicine</c:v>
                </c:pt>
                <c:pt idx="6">
                  <c:v>Earth Science</c:v>
                </c:pt>
                <c:pt idx="7">
                  <c:v>Computer Science</c:v>
                </c:pt>
                <c:pt idx="8">
                  <c:v>Medical Science</c:v>
                </c:pt>
                <c:pt idx="9">
                  <c:v>Chemistry</c:v>
                </c:pt>
                <c:pt idx="10">
                  <c:v>Energy</c:v>
                </c:pt>
                <c:pt idx="11">
                  <c:v>Engineering</c:v>
                </c:pt>
              </c:strCache>
            </c:strRef>
          </c:cat>
          <c:val>
            <c:numRef>
              <c:f>GIRLS!$X$53:$X$64</c:f>
              <c:numCache>
                <c:formatCode>General</c:formatCode>
                <c:ptCount val="12"/>
                <c:pt idx="0">
                  <c:v>26</c:v>
                </c:pt>
                <c:pt idx="1">
                  <c:v>26</c:v>
                </c:pt>
                <c:pt idx="2">
                  <c:v>22</c:v>
                </c:pt>
                <c:pt idx="3">
                  <c:v>24</c:v>
                </c:pt>
                <c:pt idx="4">
                  <c:v>29</c:v>
                </c:pt>
                <c:pt idx="5">
                  <c:v>25</c:v>
                </c:pt>
                <c:pt idx="6">
                  <c:v>25</c:v>
                </c:pt>
                <c:pt idx="7">
                  <c:v>27</c:v>
                </c:pt>
                <c:pt idx="8">
                  <c:v>25</c:v>
                </c:pt>
                <c:pt idx="9">
                  <c:v>21</c:v>
                </c:pt>
                <c:pt idx="10">
                  <c:v>32</c:v>
                </c:pt>
                <c:pt idx="11">
                  <c:v>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GIRLS!$E$51</c:f>
              <c:strCache>
                <c:ptCount val="1"/>
                <c:pt idx="0">
                  <c:v>Interested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GIRLS!$B$53:$B$64</c:f>
              <c:strCache>
                <c:ptCount val="12"/>
                <c:pt idx="0">
                  <c:v>Physics</c:v>
                </c:pt>
                <c:pt idx="1">
                  <c:v>Environmental Work</c:v>
                </c:pt>
                <c:pt idx="2">
                  <c:v>Biology and Zoology</c:v>
                </c:pt>
                <c:pt idx="3">
                  <c:v>Veterinary Work</c:v>
                </c:pt>
                <c:pt idx="4">
                  <c:v>Mathematics</c:v>
                </c:pt>
                <c:pt idx="5">
                  <c:v>Medicine</c:v>
                </c:pt>
                <c:pt idx="6">
                  <c:v>Earth Science</c:v>
                </c:pt>
                <c:pt idx="7">
                  <c:v>Computer Science</c:v>
                </c:pt>
                <c:pt idx="8">
                  <c:v>Medical Science</c:v>
                </c:pt>
                <c:pt idx="9">
                  <c:v>Chemistry</c:v>
                </c:pt>
                <c:pt idx="10">
                  <c:v>Energy</c:v>
                </c:pt>
                <c:pt idx="11">
                  <c:v>Engineering</c:v>
                </c:pt>
              </c:strCache>
            </c:strRef>
          </c:cat>
          <c:val>
            <c:numRef>
              <c:f>GIRLS!$Y$53:$Y$64</c:f>
              <c:numCache>
                <c:formatCode>General</c:formatCode>
                <c:ptCount val="12"/>
                <c:pt idx="0">
                  <c:v>24</c:v>
                </c:pt>
                <c:pt idx="1">
                  <c:v>28</c:v>
                </c:pt>
                <c:pt idx="2">
                  <c:v>28</c:v>
                </c:pt>
                <c:pt idx="3">
                  <c:v>21</c:v>
                </c:pt>
                <c:pt idx="4">
                  <c:v>21</c:v>
                </c:pt>
                <c:pt idx="5">
                  <c:v>26</c:v>
                </c:pt>
                <c:pt idx="6">
                  <c:v>18</c:v>
                </c:pt>
                <c:pt idx="7">
                  <c:v>24</c:v>
                </c:pt>
                <c:pt idx="8">
                  <c:v>27</c:v>
                </c:pt>
                <c:pt idx="9">
                  <c:v>24</c:v>
                </c:pt>
                <c:pt idx="10">
                  <c:v>18</c:v>
                </c:pt>
                <c:pt idx="11">
                  <c:v>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GIRLS!$F$51</c:f>
              <c:strCache>
                <c:ptCount val="1"/>
                <c:pt idx="0">
                  <c:v>Very interested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GIRLS!$B$53:$B$64</c:f>
              <c:strCache>
                <c:ptCount val="12"/>
                <c:pt idx="0">
                  <c:v>Physics</c:v>
                </c:pt>
                <c:pt idx="1">
                  <c:v>Environmental Work</c:v>
                </c:pt>
                <c:pt idx="2">
                  <c:v>Biology and Zoology</c:v>
                </c:pt>
                <c:pt idx="3">
                  <c:v>Veterinary Work</c:v>
                </c:pt>
                <c:pt idx="4">
                  <c:v>Mathematics</c:v>
                </c:pt>
                <c:pt idx="5">
                  <c:v>Medicine</c:v>
                </c:pt>
                <c:pt idx="6">
                  <c:v>Earth Science</c:v>
                </c:pt>
                <c:pt idx="7">
                  <c:v>Computer Science</c:v>
                </c:pt>
                <c:pt idx="8">
                  <c:v>Medical Science</c:v>
                </c:pt>
                <c:pt idx="9">
                  <c:v>Chemistry</c:v>
                </c:pt>
                <c:pt idx="10">
                  <c:v>Energy</c:v>
                </c:pt>
                <c:pt idx="11">
                  <c:v>Engineering</c:v>
                </c:pt>
              </c:strCache>
            </c:strRef>
          </c:cat>
          <c:val>
            <c:numRef>
              <c:f>GIRLS!$Z$53:$Z$64</c:f>
              <c:numCache>
                <c:formatCode>General</c:formatCode>
                <c:ptCount val="12"/>
                <c:pt idx="0">
                  <c:v>16</c:v>
                </c:pt>
                <c:pt idx="1">
                  <c:v>15</c:v>
                </c:pt>
                <c:pt idx="2">
                  <c:v>18</c:v>
                </c:pt>
                <c:pt idx="3">
                  <c:v>23</c:v>
                </c:pt>
                <c:pt idx="4">
                  <c:v>14</c:v>
                </c:pt>
                <c:pt idx="5">
                  <c:v>20</c:v>
                </c:pt>
                <c:pt idx="6">
                  <c:v>19</c:v>
                </c:pt>
                <c:pt idx="7">
                  <c:v>10</c:v>
                </c:pt>
                <c:pt idx="8">
                  <c:v>14</c:v>
                </c:pt>
                <c:pt idx="9">
                  <c:v>11</c:v>
                </c:pt>
                <c:pt idx="10">
                  <c:v>10</c:v>
                </c:pt>
                <c:pt idx="11">
                  <c:v>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4012408"/>
        <c:axId val="324012800"/>
      </c:barChart>
      <c:catAx>
        <c:axId val="3240124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4012800"/>
        <c:crosses val="autoZero"/>
        <c:auto val="1"/>
        <c:lblAlgn val="ctr"/>
        <c:lblOffset val="100"/>
        <c:noMultiLvlLbl val="0"/>
      </c:catAx>
      <c:valAx>
        <c:axId val="324012800"/>
        <c:scaling>
          <c:orientation val="minMax"/>
          <c:max val="4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4012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ALL!$C$67</c:f>
              <c:strCache>
                <c:ptCount val="1"/>
                <c:pt idx="0">
                  <c:v>Not very well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ALL!$B$70:$B$72</c:f>
              <c:strCache>
                <c:ptCount val="3"/>
                <c:pt idx="0">
                  <c:v>English language Class?</c:v>
                </c:pt>
                <c:pt idx="1">
                  <c:v>Maths class</c:v>
                </c:pt>
                <c:pt idx="2">
                  <c:v>Science class</c:v>
                </c:pt>
              </c:strCache>
            </c:strRef>
          </c:cat>
          <c:val>
            <c:numRef>
              <c:f>ALL!$W$70:$W$72</c:f>
              <c:numCache>
                <c:formatCode>General</c:formatCode>
                <c:ptCount val="3"/>
                <c:pt idx="0">
                  <c:v>18</c:v>
                </c:pt>
                <c:pt idx="1">
                  <c:v>30</c:v>
                </c:pt>
                <c:pt idx="2">
                  <c:v>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ALL!$D$67</c:f>
              <c:strCache>
                <c:ptCount val="1"/>
                <c:pt idx="0">
                  <c:v>Ok/pretty well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ALL!$B$70:$B$72</c:f>
              <c:strCache>
                <c:ptCount val="3"/>
                <c:pt idx="0">
                  <c:v>English language Class?</c:v>
                </c:pt>
                <c:pt idx="1">
                  <c:v>Maths class</c:v>
                </c:pt>
                <c:pt idx="2">
                  <c:v>Science class</c:v>
                </c:pt>
              </c:strCache>
            </c:strRef>
          </c:cat>
          <c:val>
            <c:numRef>
              <c:f>ALL!$X$70:$X$72</c:f>
              <c:numCache>
                <c:formatCode>General</c:formatCode>
                <c:ptCount val="3"/>
                <c:pt idx="0">
                  <c:v>96</c:v>
                </c:pt>
                <c:pt idx="1">
                  <c:v>74</c:v>
                </c:pt>
                <c:pt idx="2">
                  <c:v>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3"/>
          <c:order val="2"/>
          <c:tx>
            <c:strRef>
              <c:f>ALL!$E$67</c:f>
              <c:strCache>
                <c:ptCount val="1"/>
                <c:pt idx="0">
                  <c:v>Very well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ALL!$B$70:$B$72</c:f>
              <c:strCache>
                <c:ptCount val="3"/>
                <c:pt idx="0">
                  <c:v>English language Class?</c:v>
                </c:pt>
                <c:pt idx="1">
                  <c:v>Maths class</c:v>
                </c:pt>
                <c:pt idx="2">
                  <c:v>Science class</c:v>
                </c:pt>
              </c:strCache>
            </c:strRef>
          </c:cat>
          <c:val>
            <c:numRef>
              <c:f>ALL!$Y$70:$Y$72</c:f>
              <c:numCache>
                <c:formatCode>General</c:formatCode>
                <c:ptCount val="3"/>
                <c:pt idx="0">
                  <c:v>60</c:v>
                </c:pt>
                <c:pt idx="1">
                  <c:v>70</c:v>
                </c:pt>
                <c:pt idx="2">
                  <c:v>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3779256"/>
        <c:axId val="323779648"/>
      </c:barChart>
      <c:catAx>
        <c:axId val="3237792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779648"/>
        <c:crosses val="autoZero"/>
        <c:auto val="1"/>
        <c:lblAlgn val="ctr"/>
        <c:lblOffset val="100"/>
        <c:noMultiLvlLbl val="0"/>
      </c:catAx>
      <c:valAx>
        <c:axId val="3237796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779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b="0" i="0" baseline="0">
                <a:effectLst/>
              </a:rPr>
              <a:t>IES AS TELLEIRAS</a:t>
            </a:r>
            <a:endParaRPr lang="es-ES" sz="1100">
              <a:effectLst/>
            </a:endParaRPr>
          </a:p>
        </c:rich>
      </c:tx>
      <c:layout>
        <c:manualLayout>
          <c:xMode val="edge"/>
          <c:yMode val="edge"/>
          <c:x val="0.29764489753090811"/>
          <c:y val="2.5454853503824208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'ALL (%)'!$H$67</c:f>
              <c:strCache>
                <c:ptCount val="1"/>
                <c:pt idx="0">
                  <c:v>Not very well</c:v>
                </c:pt>
              </c:strCache>
            </c:strRef>
          </c:tx>
          <c:invertIfNegative val="0"/>
          <c:cat>
            <c:strRef>
              <c:f>'ALL (%)'!$B$70:$B$72</c:f>
              <c:strCache>
                <c:ptCount val="3"/>
                <c:pt idx="0">
                  <c:v>English language Class?</c:v>
                </c:pt>
                <c:pt idx="1">
                  <c:v>Maths class</c:v>
                </c:pt>
                <c:pt idx="2">
                  <c:v>Science class</c:v>
                </c:pt>
              </c:strCache>
            </c:strRef>
          </c:cat>
          <c:val>
            <c:numRef>
              <c:f>'ALL (%)'!$H$70:$H$72</c:f>
              <c:numCache>
                <c:formatCode>0</c:formatCode>
                <c:ptCount val="3"/>
                <c:pt idx="0">
                  <c:v>9.0909090909090917</c:v>
                </c:pt>
                <c:pt idx="1">
                  <c:v>9.0909090909090917</c:v>
                </c:pt>
                <c:pt idx="2">
                  <c:v>13.636363636363635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'ALL (%)'!$I$67</c:f>
              <c:strCache>
                <c:ptCount val="1"/>
                <c:pt idx="0">
                  <c:v>Ok/pretty well</c:v>
                </c:pt>
              </c:strCache>
            </c:strRef>
          </c:tx>
          <c:invertIfNegative val="0"/>
          <c:cat>
            <c:strRef>
              <c:f>'ALL (%)'!$B$70:$B$72</c:f>
              <c:strCache>
                <c:ptCount val="3"/>
                <c:pt idx="0">
                  <c:v>English language Class?</c:v>
                </c:pt>
                <c:pt idx="1">
                  <c:v>Maths class</c:v>
                </c:pt>
                <c:pt idx="2">
                  <c:v>Science class</c:v>
                </c:pt>
              </c:strCache>
            </c:strRef>
          </c:cat>
          <c:val>
            <c:numRef>
              <c:f>'ALL (%)'!$I$70:$I$72</c:f>
              <c:numCache>
                <c:formatCode>0</c:formatCode>
                <c:ptCount val="3"/>
                <c:pt idx="0">
                  <c:v>50</c:v>
                </c:pt>
                <c:pt idx="1">
                  <c:v>50</c:v>
                </c:pt>
                <c:pt idx="2">
                  <c:v>36.363636363636367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3"/>
          <c:order val="2"/>
          <c:tx>
            <c:strRef>
              <c:f>'ALL (%)'!$J$67</c:f>
              <c:strCache>
                <c:ptCount val="1"/>
                <c:pt idx="0">
                  <c:v>Very well</c:v>
                </c:pt>
              </c:strCache>
            </c:strRef>
          </c:tx>
          <c:invertIfNegative val="0"/>
          <c:cat>
            <c:strRef>
              <c:f>'ALL (%)'!$B$70:$B$72</c:f>
              <c:strCache>
                <c:ptCount val="3"/>
                <c:pt idx="0">
                  <c:v>English language Class?</c:v>
                </c:pt>
                <c:pt idx="1">
                  <c:v>Maths class</c:v>
                </c:pt>
                <c:pt idx="2">
                  <c:v>Science class</c:v>
                </c:pt>
              </c:strCache>
            </c:strRef>
          </c:cat>
          <c:val>
            <c:numRef>
              <c:f>'ALL (%)'!$J$70:$J$72</c:f>
              <c:numCache>
                <c:formatCode>0</c:formatCode>
                <c:ptCount val="3"/>
                <c:pt idx="0">
                  <c:v>40.909090909090914</c:v>
                </c:pt>
                <c:pt idx="1">
                  <c:v>40.909090909090914</c:v>
                </c:pt>
                <c:pt idx="2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3780432"/>
        <c:axId val="323780824"/>
      </c:barChart>
      <c:catAx>
        <c:axId val="3237804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780824"/>
        <c:crosses val="autoZero"/>
        <c:auto val="1"/>
        <c:lblAlgn val="ctr"/>
        <c:lblOffset val="100"/>
        <c:noMultiLvlLbl val="0"/>
      </c:catAx>
      <c:valAx>
        <c:axId val="323780824"/>
        <c:scaling>
          <c:orientation val="minMax"/>
          <c:max val="7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780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IES FRAGA DO EUME</a:t>
            </a:r>
          </a:p>
        </c:rich>
      </c:tx>
      <c:layout>
        <c:manualLayout>
          <c:xMode val="edge"/>
          <c:yMode val="edge"/>
          <c:x val="0.49227916463752475"/>
          <c:y val="1.9182128418761268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'ALL (%)'!$R$3</c:f>
              <c:strCache>
                <c:ptCount val="1"/>
                <c:pt idx="0">
                  <c:v>Strongly Disagree</c:v>
                </c:pt>
              </c:strCache>
            </c:strRef>
          </c:tx>
          <c:invertIfNegative val="0"/>
          <c:cat>
            <c:strRef>
              <c:f>'ALL (%)'!$B$5:$B$12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'ALL (%)'!$R$5:$R$12</c:f>
              <c:numCache>
                <c:formatCode>0</c:formatCode>
                <c:ptCount val="8"/>
                <c:pt idx="0">
                  <c:v>25</c:v>
                </c:pt>
                <c:pt idx="1">
                  <c:v>37.5</c:v>
                </c:pt>
                <c:pt idx="2">
                  <c:v>25</c:v>
                </c:pt>
                <c:pt idx="3">
                  <c:v>25</c:v>
                </c:pt>
                <c:pt idx="4">
                  <c:v>25</c:v>
                </c:pt>
                <c:pt idx="5">
                  <c:v>31.25</c:v>
                </c:pt>
                <c:pt idx="6">
                  <c:v>12.5</c:v>
                </c:pt>
                <c:pt idx="7">
                  <c:v>18.75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'ALL (%)'!$S$3</c:f>
              <c:strCache>
                <c:ptCount val="1"/>
                <c:pt idx="0">
                  <c:v>Disagree</c:v>
                </c:pt>
              </c:strCache>
            </c:strRef>
          </c:tx>
          <c:invertIfNegative val="0"/>
          <c:cat>
            <c:strRef>
              <c:f>'ALL (%)'!$B$5:$B$12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'ALL (%)'!$S$5:$S$12</c:f>
              <c:numCache>
                <c:formatCode>0</c:formatCode>
                <c:ptCount val="8"/>
                <c:pt idx="0">
                  <c:v>18.75</c:v>
                </c:pt>
                <c:pt idx="1">
                  <c:v>18.75</c:v>
                </c:pt>
                <c:pt idx="2">
                  <c:v>18.75</c:v>
                </c:pt>
                <c:pt idx="3">
                  <c:v>25</c:v>
                </c:pt>
                <c:pt idx="4">
                  <c:v>31.25</c:v>
                </c:pt>
                <c:pt idx="5">
                  <c:v>18.75</c:v>
                </c:pt>
                <c:pt idx="6">
                  <c:v>0</c:v>
                </c:pt>
                <c:pt idx="7">
                  <c:v>18.75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'ALL (%)'!$T$3</c:f>
              <c:strCache>
                <c:ptCount val="1"/>
                <c:pt idx="0">
                  <c:v>Neither Agree nor Disagree</c:v>
                </c:pt>
              </c:strCache>
            </c:strRef>
          </c:tx>
          <c:invertIfNegative val="0"/>
          <c:cat>
            <c:strRef>
              <c:f>'ALL (%)'!$B$5:$B$12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'ALL (%)'!$T$5:$T$12</c:f>
              <c:numCache>
                <c:formatCode>0</c:formatCode>
                <c:ptCount val="8"/>
                <c:pt idx="0">
                  <c:v>18.75</c:v>
                </c:pt>
                <c:pt idx="1">
                  <c:v>12.5</c:v>
                </c:pt>
                <c:pt idx="2">
                  <c:v>25</c:v>
                </c:pt>
                <c:pt idx="3">
                  <c:v>0</c:v>
                </c:pt>
                <c:pt idx="4">
                  <c:v>12.5</c:v>
                </c:pt>
                <c:pt idx="5">
                  <c:v>18.75</c:v>
                </c:pt>
                <c:pt idx="6">
                  <c:v>37.5</c:v>
                </c:pt>
                <c:pt idx="7">
                  <c:v>18.75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'ALL (%)'!$U$3</c:f>
              <c:strCache>
                <c:ptCount val="1"/>
                <c:pt idx="0">
                  <c:v>Agree</c:v>
                </c:pt>
              </c:strCache>
            </c:strRef>
          </c:tx>
          <c:invertIfNegative val="0"/>
          <c:cat>
            <c:strRef>
              <c:f>'ALL (%)'!$B$5:$B$12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'ALL (%)'!$U$5:$U$12</c:f>
              <c:numCache>
                <c:formatCode>0</c:formatCode>
                <c:ptCount val="8"/>
                <c:pt idx="0">
                  <c:v>0</c:v>
                </c:pt>
                <c:pt idx="1">
                  <c:v>12.5</c:v>
                </c:pt>
                <c:pt idx="2">
                  <c:v>6.25</c:v>
                </c:pt>
                <c:pt idx="3">
                  <c:v>25</c:v>
                </c:pt>
                <c:pt idx="4">
                  <c:v>12.5</c:v>
                </c:pt>
                <c:pt idx="5">
                  <c:v>6.25</c:v>
                </c:pt>
                <c:pt idx="6">
                  <c:v>25</c:v>
                </c:pt>
                <c:pt idx="7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ser>
          <c:idx val="4"/>
          <c:order val="4"/>
          <c:tx>
            <c:strRef>
              <c:f>'ALL (%)'!$V$3</c:f>
              <c:strCache>
                <c:ptCount val="1"/>
                <c:pt idx="0">
                  <c:v>Strongly Agree</c:v>
                </c:pt>
              </c:strCache>
            </c:strRef>
          </c:tx>
          <c:invertIfNegative val="0"/>
          <c:cat>
            <c:strRef>
              <c:f>'ALL (%)'!$B$5:$B$12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'ALL (%)'!$V$5:$V$12</c:f>
              <c:numCache>
                <c:formatCode>0</c:formatCode>
                <c:ptCount val="8"/>
                <c:pt idx="0">
                  <c:v>37.5</c:v>
                </c:pt>
                <c:pt idx="1">
                  <c:v>18.75</c:v>
                </c:pt>
                <c:pt idx="2">
                  <c:v>25</c:v>
                </c:pt>
                <c:pt idx="3">
                  <c:v>25</c:v>
                </c:pt>
                <c:pt idx="4">
                  <c:v>18.75</c:v>
                </c:pt>
                <c:pt idx="5">
                  <c:v>25</c:v>
                </c:pt>
                <c:pt idx="6">
                  <c:v>25</c:v>
                </c:pt>
                <c:pt idx="7">
                  <c:v>18.75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0763832"/>
        <c:axId val="320764224"/>
      </c:barChart>
      <c:catAx>
        <c:axId val="3207638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0764224"/>
        <c:crosses val="autoZero"/>
        <c:auto val="1"/>
        <c:lblAlgn val="ctr"/>
        <c:lblOffset val="100"/>
        <c:noMultiLvlLbl val="0"/>
      </c:catAx>
      <c:valAx>
        <c:axId val="320764224"/>
        <c:scaling>
          <c:orientation val="minMax"/>
          <c:max val="5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0763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b="0" i="0" baseline="0">
                <a:effectLst/>
              </a:rPr>
              <a:t>CPI ATIOS</a:t>
            </a:r>
            <a:endParaRPr lang="es-ES" sz="1100">
              <a:effectLst/>
            </a:endParaRPr>
          </a:p>
        </c:rich>
      </c:tx>
      <c:layout>
        <c:manualLayout>
          <c:xMode val="edge"/>
          <c:yMode val="edge"/>
          <c:x val="0.40786574964792538"/>
          <c:y val="2.830104955160086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'ALL (%)'!$C$67</c:f>
              <c:strCache>
                <c:ptCount val="1"/>
                <c:pt idx="0">
                  <c:v>Not very well</c:v>
                </c:pt>
              </c:strCache>
            </c:strRef>
          </c:tx>
          <c:invertIfNegative val="0"/>
          <c:cat>
            <c:strRef>
              <c:f>'ALL (%)'!$B$70:$B$72</c:f>
              <c:strCache>
                <c:ptCount val="3"/>
                <c:pt idx="0">
                  <c:v>English language Class?</c:v>
                </c:pt>
                <c:pt idx="1">
                  <c:v>Maths class</c:v>
                </c:pt>
                <c:pt idx="2">
                  <c:v>Science class</c:v>
                </c:pt>
              </c:strCache>
            </c:strRef>
          </c:cat>
          <c:val>
            <c:numRef>
              <c:f>'ALL (%)'!$C$70:$C$72</c:f>
              <c:numCache>
                <c:formatCode>#,##0</c:formatCode>
                <c:ptCount val="3"/>
                <c:pt idx="0">
                  <c:v>10.16949152542373</c:v>
                </c:pt>
                <c:pt idx="1">
                  <c:v>17.796610169491526</c:v>
                </c:pt>
                <c:pt idx="2">
                  <c:v>18.64406779661017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'ALL (%)'!$D$67</c:f>
              <c:strCache>
                <c:ptCount val="1"/>
                <c:pt idx="0">
                  <c:v>Ok/pretty well</c:v>
                </c:pt>
              </c:strCache>
            </c:strRef>
          </c:tx>
          <c:invertIfNegative val="0"/>
          <c:cat>
            <c:strRef>
              <c:f>'ALL (%)'!$B$70:$B$72</c:f>
              <c:strCache>
                <c:ptCount val="3"/>
                <c:pt idx="0">
                  <c:v>English language Class?</c:v>
                </c:pt>
                <c:pt idx="1">
                  <c:v>Maths class</c:v>
                </c:pt>
                <c:pt idx="2">
                  <c:v>Science class</c:v>
                </c:pt>
              </c:strCache>
            </c:strRef>
          </c:cat>
          <c:val>
            <c:numRef>
              <c:f>'ALL (%)'!$D$70:$D$72</c:f>
              <c:numCache>
                <c:formatCode>#,##0</c:formatCode>
                <c:ptCount val="3"/>
                <c:pt idx="0">
                  <c:v>54.237288135593218</c:v>
                </c:pt>
                <c:pt idx="1">
                  <c:v>39.83050847457627</c:v>
                </c:pt>
                <c:pt idx="2">
                  <c:v>46.610169491525419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3"/>
          <c:order val="2"/>
          <c:tx>
            <c:strRef>
              <c:f>'ALL (%)'!$E$67</c:f>
              <c:strCache>
                <c:ptCount val="1"/>
                <c:pt idx="0">
                  <c:v>Very well</c:v>
                </c:pt>
              </c:strCache>
            </c:strRef>
          </c:tx>
          <c:invertIfNegative val="0"/>
          <c:cat>
            <c:strRef>
              <c:f>'ALL (%)'!$B$70:$B$72</c:f>
              <c:strCache>
                <c:ptCount val="3"/>
                <c:pt idx="0">
                  <c:v>English language Class?</c:v>
                </c:pt>
                <c:pt idx="1">
                  <c:v>Maths class</c:v>
                </c:pt>
                <c:pt idx="2">
                  <c:v>Science class</c:v>
                </c:pt>
              </c:strCache>
            </c:strRef>
          </c:cat>
          <c:val>
            <c:numRef>
              <c:f>'ALL (%)'!$E$70:$E$72</c:f>
              <c:numCache>
                <c:formatCode>#,##0</c:formatCode>
                <c:ptCount val="3"/>
                <c:pt idx="0">
                  <c:v>35.593220338983052</c:v>
                </c:pt>
                <c:pt idx="1">
                  <c:v>42.372881355932201</c:v>
                </c:pt>
                <c:pt idx="2">
                  <c:v>34.745762711864408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3781608"/>
        <c:axId val="323782000"/>
      </c:barChart>
      <c:catAx>
        <c:axId val="323781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782000"/>
        <c:crosses val="autoZero"/>
        <c:auto val="1"/>
        <c:lblAlgn val="ctr"/>
        <c:lblOffset val="100"/>
        <c:noMultiLvlLbl val="0"/>
      </c:catAx>
      <c:valAx>
        <c:axId val="323782000"/>
        <c:scaling>
          <c:orientation val="minMax"/>
          <c:max val="7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781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b="0" i="0" baseline="0">
                <a:effectLst/>
              </a:rPr>
              <a:t>IES FRAGA DO EUME</a:t>
            </a:r>
            <a:endParaRPr lang="es-ES" sz="1100">
              <a:effectLst/>
            </a:endParaRPr>
          </a:p>
        </c:rich>
      </c:tx>
      <c:layout>
        <c:manualLayout>
          <c:xMode val="edge"/>
          <c:yMode val="edge"/>
          <c:x val="0.26735900039629651"/>
          <c:y val="3.3993441647154163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'ALL (%)'!$R$67</c:f>
              <c:strCache>
                <c:ptCount val="1"/>
                <c:pt idx="0">
                  <c:v>Not very well</c:v>
                </c:pt>
              </c:strCache>
            </c:strRef>
          </c:tx>
          <c:invertIfNegative val="0"/>
          <c:cat>
            <c:strRef>
              <c:f>'ALL (%)'!$B$70:$B$72</c:f>
              <c:strCache>
                <c:ptCount val="3"/>
                <c:pt idx="0">
                  <c:v>English language Class?</c:v>
                </c:pt>
                <c:pt idx="1">
                  <c:v>Maths class</c:v>
                </c:pt>
                <c:pt idx="2">
                  <c:v>Science class</c:v>
                </c:pt>
              </c:strCache>
            </c:strRef>
          </c:cat>
          <c:val>
            <c:numRef>
              <c:f>'ALL (%)'!$R$70:$R$72</c:f>
              <c:numCache>
                <c:formatCode>0</c:formatCode>
                <c:ptCount val="3"/>
                <c:pt idx="0">
                  <c:v>12.5</c:v>
                </c:pt>
                <c:pt idx="1">
                  <c:v>37.5</c:v>
                </c:pt>
                <c:pt idx="2">
                  <c:v>31.25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'ALL (%)'!$S$67</c:f>
              <c:strCache>
                <c:ptCount val="1"/>
                <c:pt idx="0">
                  <c:v>Ok/pretty well</c:v>
                </c:pt>
              </c:strCache>
            </c:strRef>
          </c:tx>
          <c:invertIfNegative val="0"/>
          <c:cat>
            <c:strRef>
              <c:f>'ALL (%)'!$B$70:$B$72</c:f>
              <c:strCache>
                <c:ptCount val="3"/>
                <c:pt idx="0">
                  <c:v>English language Class?</c:v>
                </c:pt>
                <c:pt idx="1">
                  <c:v>Maths class</c:v>
                </c:pt>
                <c:pt idx="2">
                  <c:v>Science class</c:v>
                </c:pt>
              </c:strCache>
            </c:strRef>
          </c:cat>
          <c:val>
            <c:numRef>
              <c:f>'ALL (%)'!$S$70:$S$72</c:f>
              <c:numCache>
                <c:formatCode>0</c:formatCode>
                <c:ptCount val="3"/>
                <c:pt idx="0">
                  <c:v>56.25</c:v>
                </c:pt>
                <c:pt idx="1">
                  <c:v>31.25</c:v>
                </c:pt>
                <c:pt idx="2">
                  <c:v>56.25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3"/>
          <c:order val="2"/>
          <c:tx>
            <c:strRef>
              <c:f>'ALL (%)'!$T$67</c:f>
              <c:strCache>
                <c:ptCount val="1"/>
                <c:pt idx="0">
                  <c:v>Very well</c:v>
                </c:pt>
              </c:strCache>
            </c:strRef>
          </c:tx>
          <c:invertIfNegative val="0"/>
          <c:cat>
            <c:strRef>
              <c:f>'ALL (%)'!$B$70:$B$72</c:f>
              <c:strCache>
                <c:ptCount val="3"/>
                <c:pt idx="0">
                  <c:v>English language Class?</c:v>
                </c:pt>
                <c:pt idx="1">
                  <c:v>Maths class</c:v>
                </c:pt>
                <c:pt idx="2">
                  <c:v>Science class</c:v>
                </c:pt>
              </c:strCache>
            </c:strRef>
          </c:cat>
          <c:val>
            <c:numRef>
              <c:f>'ALL (%)'!$T$70:$T$72</c:f>
              <c:numCache>
                <c:formatCode>0</c:formatCode>
                <c:ptCount val="3"/>
                <c:pt idx="0">
                  <c:v>31.25</c:v>
                </c:pt>
                <c:pt idx="1">
                  <c:v>31.25</c:v>
                </c:pt>
                <c:pt idx="2">
                  <c:v>12.5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3782784"/>
        <c:axId val="323945088"/>
      </c:barChart>
      <c:catAx>
        <c:axId val="3237827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945088"/>
        <c:crosses val="autoZero"/>
        <c:auto val="1"/>
        <c:lblAlgn val="ctr"/>
        <c:lblOffset val="100"/>
        <c:noMultiLvlLbl val="0"/>
      </c:catAx>
      <c:valAx>
        <c:axId val="323945088"/>
        <c:scaling>
          <c:orientation val="minMax"/>
          <c:max val="7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782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b="0" i="0" baseline="0">
                <a:effectLst/>
              </a:rPr>
              <a:t>IES FENE</a:t>
            </a:r>
            <a:endParaRPr lang="es-ES" sz="1100">
              <a:effectLst/>
            </a:endParaRPr>
          </a:p>
        </c:rich>
      </c:tx>
      <c:layout>
        <c:manualLayout>
          <c:xMode val="edge"/>
          <c:yMode val="edge"/>
          <c:x val="0.28938510740328677"/>
          <c:y val="3.3993441647154163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'ALL (%)'!$M$67</c:f>
              <c:strCache>
                <c:ptCount val="1"/>
                <c:pt idx="0">
                  <c:v>Not very well</c:v>
                </c:pt>
              </c:strCache>
            </c:strRef>
          </c:tx>
          <c:invertIfNegative val="0"/>
          <c:cat>
            <c:strRef>
              <c:f>'ALL (%)'!$B$70:$B$72</c:f>
              <c:strCache>
                <c:ptCount val="3"/>
                <c:pt idx="0">
                  <c:v>English language Class?</c:v>
                </c:pt>
                <c:pt idx="1">
                  <c:v>Maths class</c:v>
                </c:pt>
                <c:pt idx="2">
                  <c:v>Science class</c:v>
                </c:pt>
              </c:strCache>
            </c:strRef>
          </c:cat>
          <c:val>
            <c:numRef>
              <c:f>'ALL (%)'!$M$70:$M$72</c:f>
              <c:numCache>
                <c:formatCode>0</c:formatCode>
                <c:ptCount val="3"/>
                <c:pt idx="0">
                  <c:v>11.111111111111111</c:v>
                </c:pt>
                <c:pt idx="1">
                  <c:v>5.5555555555555554</c:v>
                </c:pt>
                <c:pt idx="2">
                  <c:v>16.666666666666664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'ALL (%)'!$N$67</c:f>
              <c:strCache>
                <c:ptCount val="1"/>
                <c:pt idx="0">
                  <c:v>Ok/pretty well</c:v>
                </c:pt>
              </c:strCache>
            </c:strRef>
          </c:tx>
          <c:invertIfNegative val="0"/>
          <c:cat>
            <c:strRef>
              <c:f>'ALL (%)'!$B$70:$B$72</c:f>
              <c:strCache>
                <c:ptCount val="3"/>
                <c:pt idx="0">
                  <c:v>English language Class?</c:v>
                </c:pt>
                <c:pt idx="1">
                  <c:v>Maths class</c:v>
                </c:pt>
                <c:pt idx="2">
                  <c:v>Science class</c:v>
                </c:pt>
              </c:strCache>
            </c:strRef>
          </c:cat>
          <c:val>
            <c:numRef>
              <c:f>'ALL (%)'!$N$70:$N$72</c:f>
              <c:numCache>
                <c:formatCode>0</c:formatCode>
                <c:ptCount val="3"/>
                <c:pt idx="0">
                  <c:v>66.666666666666657</c:v>
                </c:pt>
                <c:pt idx="1">
                  <c:v>61.111111111111114</c:v>
                </c:pt>
                <c:pt idx="2">
                  <c:v>55.555555555555557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3"/>
          <c:order val="2"/>
          <c:tx>
            <c:strRef>
              <c:f>'ALL (%)'!$O$67</c:f>
              <c:strCache>
                <c:ptCount val="1"/>
                <c:pt idx="0">
                  <c:v>Very well</c:v>
                </c:pt>
              </c:strCache>
            </c:strRef>
          </c:tx>
          <c:invertIfNegative val="0"/>
          <c:cat>
            <c:strRef>
              <c:f>'ALL (%)'!$B$70:$B$72</c:f>
              <c:strCache>
                <c:ptCount val="3"/>
                <c:pt idx="0">
                  <c:v>English language Class?</c:v>
                </c:pt>
                <c:pt idx="1">
                  <c:v>Maths class</c:v>
                </c:pt>
                <c:pt idx="2">
                  <c:v>Science class</c:v>
                </c:pt>
              </c:strCache>
            </c:strRef>
          </c:cat>
          <c:val>
            <c:numRef>
              <c:f>'ALL (%)'!$O$70:$O$72</c:f>
              <c:numCache>
                <c:formatCode>0</c:formatCode>
                <c:ptCount val="3"/>
                <c:pt idx="0">
                  <c:v>22.222222222222221</c:v>
                </c:pt>
                <c:pt idx="1">
                  <c:v>33.333333333333329</c:v>
                </c:pt>
                <c:pt idx="2">
                  <c:v>27.777777777777779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3945872"/>
        <c:axId val="323946264"/>
      </c:barChart>
      <c:catAx>
        <c:axId val="3239458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946264"/>
        <c:crosses val="autoZero"/>
        <c:auto val="1"/>
        <c:lblAlgn val="ctr"/>
        <c:lblOffset val="100"/>
        <c:noMultiLvlLbl val="0"/>
      </c:catAx>
      <c:valAx>
        <c:axId val="3239462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945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dirty="0" err="1" smtClean="0"/>
              <a:t>Girls</a:t>
            </a:r>
            <a:endParaRPr lang="es-ES" dirty="0" smtClean="0"/>
          </a:p>
        </c:rich>
      </c:tx>
      <c:layout>
        <c:manualLayout>
          <c:xMode val="edge"/>
          <c:yMode val="edge"/>
          <c:x val="0.45070376040870008"/>
          <c:y val="2.5212471965468965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GIRLS!$C$67</c:f>
              <c:strCache>
                <c:ptCount val="1"/>
                <c:pt idx="0">
                  <c:v>Not very well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GIRLS!$B$70:$B$72</c:f>
              <c:strCache>
                <c:ptCount val="3"/>
                <c:pt idx="0">
                  <c:v>English language Class?</c:v>
                </c:pt>
                <c:pt idx="1">
                  <c:v>Maths class</c:v>
                </c:pt>
                <c:pt idx="2">
                  <c:v>Science class</c:v>
                </c:pt>
              </c:strCache>
            </c:strRef>
          </c:cat>
          <c:val>
            <c:numRef>
              <c:f>GIRLS!$W$70:$W$72</c:f>
              <c:numCache>
                <c:formatCode>General</c:formatCode>
                <c:ptCount val="3"/>
                <c:pt idx="0">
                  <c:v>5</c:v>
                </c:pt>
                <c:pt idx="1">
                  <c:v>20</c:v>
                </c:pt>
                <c:pt idx="2">
                  <c:v>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GIRLS!$D$67</c:f>
              <c:strCache>
                <c:ptCount val="1"/>
                <c:pt idx="0">
                  <c:v>Ok/pretty well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GIRLS!$B$70:$B$72</c:f>
              <c:strCache>
                <c:ptCount val="3"/>
                <c:pt idx="0">
                  <c:v>English language Class?</c:v>
                </c:pt>
                <c:pt idx="1">
                  <c:v>Maths class</c:v>
                </c:pt>
                <c:pt idx="2">
                  <c:v>Science class</c:v>
                </c:pt>
              </c:strCache>
            </c:strRef>
          </c:cat>
          <c:val>
            <c:numRef>
              <c:f>GIRLS!$X$70:$X$72</c:f>
              <c:numCache>
                <c:formatCode>General</c:formatCode>
                <c:ptCount val="3"/>
                <c:pt idx="0">
                  <c:v>41</c:v>
                </c:pt>
                <c:pt idx="1">
                  <c:v>29</c:v>
                </c:pt>
                <c:pt idx="2">
                  <c:v>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3"/>
          <c:order val="2"/>
          <c:tx>
            <c:strRef>
              <c:f>GIRLS!$E$67</c:f>
              <c:strCache>
                <c:ptCount val="1"/>
                <c:pt idx="0">
                  <c:v>Very well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GIRLS!$B$70:$B$72</c:f>
              <c:strCache>
                <c:ptCount val="3"/>
                <c:pt idx="0">
                  <c:v>English language Class?</c:v>
                </c:pt>
                <c:pt idx="1">
                  <c:v>Maths class</c:v>
                </c:pt>
                <c:pt idx="2">
                  <c:v>Science class</c:v>
                </c:pt>
              </c:strCache>
            </c:strRef>
          </c:cat>
          <c:val>
            <c:numRef>
              <c:f>GIRLS!$Y$70:$Y$72</c:f>
              <c:numCache>
                <c:formatCode>General</c:formatCode>
                <c:ptCount val="3"/>
                <c:pt idx="0">
                  <c:v>34</c:v>
                </c:pt>
                <c:pt idx="1">
                  <c:v>31</c:v>
                </c:pt>
                <c:pt idx="2">
                  <c:v>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92431792"/>
        <c:axId val="323947440"/>
      </c:barChart>
      <c:catAx>
        <c:axId val="2924317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947440"/>
        <c:crosses val="autoZero"/>
        <c:auto val="1"/>
        <c:lblAlgn val="ctr"/>
        <c:lblOffset val="100"/>
        <c:noMultiLvlLbl val="0"/>
      </c:catAx>
      <c:valAx>
        <c:axId val="323947440"/>
        <c:scaling>
          <c:orientation val="minMax"/>
          <c:max val="6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92431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dirty="0" err="1" smtClean="0"/>
              <a:t>Boys</a:t>
            </a:r>
            <a:endParaRPr lang="es-ES" dirty="0"/>
          </a:p>
        </c:rich>
      </c:tx>
      <c:layout>
        <c:manualLayout>
          <c:xMode val="edge"/>
          <c:yMode val="edge"/>
          <c:x val="0.45070376040870008"/>
          <c:y val="2.2608626226352124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BOYS!$C$67</c:f>
              <c:strCache>
                <c:ptCount val="1"/>
                <c:pt idx="0">
                  <c:v>Not very well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BOYS!$B$70:$B$72</c:f>
              <c:strCache>
                <c:ptCount val="3"/>
                <c:pt idx="0">
                  <c:v>English language Class?</c:v>
                </c:pt>
                <c:pt idx="1">
                  <c:v>Maths class</c:v>
                </c:pt>
                <c:pt idx="2">
                  <c:v>Science class</c:v>
                </c:pt>
              </c:strCache>
            </c:strRef>
          </c:cat>
          <c:val>
            <c:numRef>
              <c:f>BOYS!$W$70:$W$72</c:f>
              <c:numCache>
                <c:formatCode>General</c:formatCode>
                <c:ptCount val="3"/>
                <c:pt idx="0">
                  <c:v>13</c:v>
                </c:pt>
                <c:pt idx="1">
                  <c:v>10</c:v>
                </c:pt>
                <c:pt idx="2">
                  <c:v>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BOYS!$D$67</c:f>
              <c:strCache>
                <c:ptCount val="1"/>
                <c:pt idx="0">
                  <c:v>Ok/pretty well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BOYS!$B$70:$B$72</c:f>
              <c:strCache>
                <c:ptCount val="3"/>
                <c:pt idx="0">
                  <c:v>English language Class?</c:v>
                </c:pt>
                <c:pt idx="1">
                  <c:v>Maths class</c:v>
                </c:pt>
                <c:pt idx="2">
                  <c:v>Science class</c:v>
                </c:pt>
              </c:strCache>
            </c:strRef>
          </c:cat>
          <c:val>
            <c:numRef>
              <c:f>BOYS!$X$70:$X$72</c:f>
              <c:numCache>
                <c:formatCode>General</c:formatCode>
                <c:ptCount val="3"/>
                <c:pt idx="0">
                  <c:v>55</c:v>
                </c:pt>
                <c:pt idx="1">
                  <c:v>45</c:v>
                </c:pt>
                <c:pt idx="2">
                  <c:v>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3"/>
          <c:order val="2"/>
          <c:tx>
            <c:strRef>
              <c:f>BOYS!$E$67</c:f>
              <c:strCache>
                <c:ptCount val="1"/>
                <c:pt idx="0">
                  <c:v>Very well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BOYS!$B$70:$B$72</c:f>
              <c:strCache>
                <c:ptCount val="3"/>
                <c:pt idx="0">
                  <c:v>English language Class?</c:v>
                </c:pt>
                <c:pt idx="1">
                  <c:v>Maths class</c:v>
                </c:pt>
                <c:pt idx="2">
                  <c:v>Science class</c:v>
                </c:pt>
              </c:strCache>
            </c:strRef>
          </c:cat>
          <c:val>
            <c:numRef>
              <c:f>BOYS!$Y$70:$Y$72</c:f>
              <c:numCache>
                <c:formatCode>General</c:formatCode>
                <c:ptCount val="3"/>
                <c:pt idx="0">
                  <c:v>26</c:v>
                </c:pt>
                <c:pt idx="1">
                  <c:v>39</c:v>
                </c:pt>
                <c:pt idx="2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3948224"/>
        <c:axId val="323948616"/>
      </c:barChart>
      <c:catAx>
        <c:axId val="3239482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948616"/>
        <c:crosses val="autoZero"/>
        <c:auto val="1"/>
        <c:lblAlgn val="ctr"/>
        <c:lblOffset val="100"/>
        <c:noMultiLvlLbl val="0"/>
      </c:catAx>
      <c:valAx>
        <c:axId val="3239486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948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ALL!$C$74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ALL!$B$76:$B$79</c:f>
              <c:strCache>
                <c:ptCount val="4"/>
                <c:pt idx="0">
                  <c:v>Do you know any adults who work as scientists? </c:v>
                </c:pt>
                <c:pt idx="1">
                  <c:v>Do you know any adults who work as engineers? </c:v>
                </c:pt>
                <c:pt idx="2">
                  <c:v>Do you know any adults who work as mathematicians? </c:v>
                </c:pt>
                <c:pt idx="3">
                  <c:v>Do you know any adults who work as technologists?</c:v>
                </c:pt>
              </c:strCache>
            </c:strRef>
          </c:cat>
          <c:val>
            <c:numRef>
              <c:f>ALL!$W$76:$W$79</c:f>
              <c:numCache>
                <c:formatCode>General</c:formatCode>
                <c:ptCount val="4"/>
                <c:pt idx="0">
                  <c:v>85</c:v>
                </c:pt>
                <c:pt idx="1">
                  <c:v>114</c:v>
                </c:pt>
                <c:pt idx="2">
                  <c:v>110</c:v>
                </c:pt>
                <c:pt idx="3">
                  <c:v>112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ALL!$D$74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ALL!$B$76:$B$79</c:f>
              <c:strCache>
                <c:ptCount val="4"/>
                <c:pt idx="0">
                  <c:v>Do you know any adults who work as scientists? </c:v>
                </c:pt>
                <c:pt idx="1">
                  <c:v>Do you know any adults who work as engineers? </c:v>
                </c:pt>
                <c:pt idx="2">
                  <c:v>Do you know any adults who work as mathematicians? </c:v>
                </c:pt>
                <c:pt idx="3">
                  <c:v>Do you know any adults who work as technologists?</c:v>
                </c:pt>
              </c:strCache>
            </c:strRef>
          </c:cat>
          <c:val>
            <c:numRef>
              <c:f>ALL!$X$76:$X$79</c:f>
              <c:numCache>
                <c:formatCode>General</c:formatCode>
                <c:ptCount val="4"/>
                <c:pt idx="0">
                  <c:v>66</c:v>
                </c:pt>
                <c:pt idx="1">
                  <c:v>35</c:v>
                </c:pt>
                <c:pt idx="2">
                  <c:v>47</c:v>
                </c:pt>
                <c:pt idx="3">
                  <c:v>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3"/>
          <c:order val="2"/>
          <c:tx>
            <c:strRef>
              <c:f>ALL!$E$74</c:f>
              <c:strCache>
                <c:ptCount val="1"/>
                <c:pt idx="0">
                  <c:v>Not sure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ALL!$B$76:$B$79</c:f>
              <c:strCache>
                <c:ptCount val="4"/>
                <c:pt idx="0">
                  <c:v>Do you know any adults who work as scientists? </c:v>
                </c:pt>
                <c:pt idx="1">
                  <c:v>Do you know any adults who work as engineers? </c:v>
                </c:pt>
                <c:pt idx="2">
                  <c:v>Do you know any adults who work as mathematicians? </c:v>
                </c:pt>
                <c:pt idx="3">
                  <c:v>Do you know any adults who work as technologists?</c:v>
                </c:pt>
              </c:strCache>
            </c:strRef>
          </c:cat>
          <c:val>
            <c:numRef>
              <c:f>ALL!$Y$76:$Y$79</c:f>
              <c:numCache>
                <c:formatCode>General</c:formatCode>
                <c:ptCount val="4"/>
                <c:pt idx="0">
                  <c:v>19</c:v>
                </c:pt>
                <c:pt idx="1">
                  <c:v>21</c:v>
                </c:pt>
                <c:pt idx="2">
                  <c:v>16</c:v>
                </c:pt>
                <c:pt idx="3">
                  <c:v>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4289512"/>
        <c:axId val="324289904"/>
      </c:barChart>
      <c:catAx>
        <c:axId val="3242895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4289904"/>
        <c:crosses val="autoZero"/>
        <c:auto val="1"/>
        <c:lblAlgn val="ctr"/>
        <c:lblOffset val="100"/>
        <c:noMultiLvlLbl val="0"/>
      </c:catAx>
      <c:valAx>
        <c:axId val="3242899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4289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b="0" i="0" baseline="0">
                <a:effectLst/>
              </a:rPr>
              <a:t>IES AS TELLEIRAS</a:t>
            </a:r>
            <a:endParaRPr lang="es-ES" sz="1100">
              <a:effectLst/>
            </a:endParaRPr>
          </a:p>
        </c:rich>
      </c:tx>
      <c:layout>
        <c:manualLayout>
          <c:xMode val="edge"/>
          <c:yMode val="edge"/>
          <c:x val="0.48757228486783177"/>
          <c:y val="4.8985540376434891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'ALL (%)'!$H$74</c:f>
              <c:strCache>
                <c:ptCount val="1"/>
                <c:pt idx="0">
                  <c:v>Yes</c:v>
                </c:pt>
              </c:strCache>
            </c:strRef>
          </c:tx>
          <c:invertIfNegative val="0"/>
          <c:cat>
            <c:strRef>
              <c:f>'ALL (%)'!$B$76:$B$79</c:f>
              <c:strCache>
                <c:ptCount val="4"/>
                <c:pt idx="0">
                  <c:v>Do you know any adults who work as scientists? </c:v>
                </c:pt>
                <c:pt idx="1">
                  <c:v>Do you know any adults who work as engineers? </c:v>
                </c:pt>
                <c:pt idx="2">
                  <c:v>Do you know any adults who work as mathematicians? </c:v>
                </c:pt>
                <c:pt idx="3">
                  <c:v>Do you know any adults who work as technologists?</c:v>
                </c:pt>
              </c:strCache>
            </c:strRef>
          </c:cat>
          <c:val>
            <c:numRef>
              <c:f>'ALL (%)'!$H$76:$H$79</c:f>
              <c:numCache>
                <c:formatCode>0</c:formatCode>
                <c:ptCount val="4"/>
                <c:pt idx="0">
                  <c:v>36.363636363636367</c:v>
                </c:pt>
                <c:pt idx="1">
                  <c:v>72.727272727272734</c:v>
                </c:pt>
                <c:pt idx="2">
                  <c:v>40.909090909090914</c:v>
                </c:pt>
                <c:pt idx="3">
                  <c:v>61.904761904761905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'ALL (%)'!$I$74</c:f>
              <c:strCache>
                <c:ptCount val="1"/>
                <c:pt idx="0">
                  <c:v>No</c:v>
                </c:pt>
              </c:strCache>
            </c:strRef>
          </c:tx>
          <c:invertIfNegative val="0"/>
          <c:cat>
            <c:strRef>
              <c:f>'ALL (%)'!$B$76:$B$79</c:f>
              <c:strCache>
                <c:ptCount val="4"/>
                <c:pt idx="0">
                  <c:v>Do you know any adults who work as scientists? </c:v>
                </c:pt>
                <c:pt idx="1">
                  <c:v>Do you know any adults who work as engineers? </c:v>
                </c:pt>
                <c:pt idx="2">
                  <c:v>Do you know any adults who work as mathematicians? </c:v>
                </c:pt>
                <c:pt idx="3">
                  <c:v>Do you know any adults who work as technologists?</c:v>
                </c:pt>
              </c:strCache>
            </c:strRef>
          </c:cat>
          <c:val>
            <c:numRef>
              <c:f>'ALL (%)'!$I$76:$I$79</c:f>
              <c:numCache>
                <c:formatCode>0</c:formatCode>
                <c:ptCount val="4"/>
                <c:pt idx="0">
                  <c:v>54.54545454545454</c:v>
                </c:pt>
                <c:pt idx="1">
                  <c:v>9.0909090909090917</c:v>
                </c:pt>
                <c:pt idx="2">
                  <c:v>50</c:v>
                </c:pt>
                <c:pt idx="3">
                  <c:v>19.047619047619047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3"/>
          <c:order val="2"/>
          <c:tx>
            <c:strRef>
              <c:f>'ALL (%)'!$J$74</c:f>
              <c:strCache>
                <c:ptCount val="1"/>
                <c:pt idx="0">
                  <c:v>Not sure</c:v>
                </c:pt>
              </c:strCache>
            </c:strRef>
          </c:tx>
          <c:invertIfNegative val="0"/>
          <c:cat>
            <c:strRef>
              <c:f>'ALL (%)'!$B$76:$B$79</c:f>
              <c:strCache>
                <c:ptCount val="4"/>
                <c:pt idx="0">
                  <c:v>Do you know any adults who work as scientists? </c:v>
                </c:pt>
                <c:pt idx="1">
                  <c:v>Do you know any adults who work as engineers? </c:v>
                </c:pt>
                <c:pt idx="2">
                  <c:v>Do you know any adults who work as mathematicians? </c:v>
                </c:pt>
                <c:pt idx="3">
                  <c:v>Do you know any adults who work as technologists?</c:v>
                </c:pt>
              </c:strCache>
            </c:strRef>
          </c:cat>
          <c:val>
            <c:numRef>
              <c:f>'ALL (%)'!$J$76:$J$79</c:f>
              <c:numCache>
                <c:formatCode>0</c:formatCode>
                <c:ptCount val="4"/>
                <c:pt idx="0">
                  <c:v>9.0909090909090917</c:v>
                </c:pt>
                <c:pt idx="1">
                  <c:v>18.181818181818183</c:v>
                </c:pt>
                <c:pt idx="2">
                  <c:v>9.0909090909090917</c:v>
                </c:pt>
                <c:pt idx="3">
                  <c:v>19.047619047619047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4290688"/>
        <c:axId val="324291080"/>
      </c:barChart>
      <c:catAx>
        <c:axId val="3242906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4291080"/>
        <c:crosses val="autoZero"/>
        <c:auto val="1"/>
        <c:lblAlgn val="ctr"/>
        <c:lblOffset val="100"/>
        <c:noMultiLvlLbl val="0"/>
      </c:catAx>
      <c:valAx>
        <c:axId val="3242910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4290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b="0" i="0" baseline="0">
                <a:effectLst/>
              </a:rPr>
              <a:t>CPI ATIOS</a:t>
            </a:r>
            <a:endParaRPr lang="es-ES" sz="1100">
              <a:effectLst/>
            </a:endParaRPr>
          </a:p>
        </c:rich>
      </c:tx>
      <c:layout>
        <c:manualLayout>
          <c:xMode val="edge"/>
          <c:yMode val="edge"/>
          <c:x val="0.34531494317768296"/>
          <c:y val="2.2608699780203086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'ALL (%)'!$C$74</c:f>
              <c:strCache>
                <c:ptCount val="1"/>
                <c:pt idx="0">
                  <c:v>Yes</c:v>
                </c:pt>
              </c:strCache>
            </c:strRef>
          </c:tx>
          <c:invertIfNegative val="0"/>
          <c:cat>
            <c:strRef>
              <c:f>'ALL (%)'!$B$76:$B$79</c:f>
              <c:strCache>
                <c:ptCount val="4"/>
                <c:pt idx="0">
                  <c:v>Do you know any adults who work as scientists? </c:v>
                </c:pt>
                <c:pt idx="1">
                  <c:v>Do you know any adults who work as engineers? </c:v>
                </c:pt>
                <c:pt idx="2">
                  <c:v>Do you know any adults who work as mathematicians? </c:v>
                </c:pt>
                <c:pt idx="3">
                  <c:v>Do you know any adults who work as technologists?</c:v>
                </c:pt>
              </c:strCache>
            </c:strRef>
          </c:cat>
          <c:val>
            <c:numRef>
              <c:f>'ALL (%)'!$C$76:$C$79</c:f>
              <c:numCache>
                <c:formatCode>#,##0</c:formatCode>
                <c:ptCount val="4"/>
                <c:pt idx="0">
                  <c:v>56.140350877192979</c:v>
                </c:pt>
                <c:pt idx="1">
                  <c:v>62.608695652173921</c:v>
                </c:pt>
                <c:pt idx="2">
                  <c:v>69.491525423728817</c:v>
                </c:pt>
                <c:pt idx="3">
                  <c:v>72.173913043478265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'ALL (%)'!$D$74</c:f>
              <c:strCache>
                <c:ptCount val="1"/>
                <c:pt idx="0">
                  <c:v>No</c:v>
                </c:pt>
              </c:strCache>
            </c:strRef>
          </c:tx>
          <c:invertIfNegative val="0"/>
          <c:cat>
            <c:strRef>
              <c:f>'ALL (%)'!$B$76:$B$79</c:f>
              <c:strCache>
                <c:ptCount val="4"/>
                <c:pt idx="0">
                  <c:v>Do you know any adults who work as scientists? </c:v>
                </c:pt>
                <c:pt idx="1">
                  <c:v>Do you know any adults who work as engineers? </c:v>
                </c:pt>
                <c:pt idx="2">
                  <c:v>Do you know any adults who work as mathematicians? </c:v>
                </c:pt>
                <c:pt idx="3">
                  <c:v>Do you know any adults who work as technologists?</c:v>
                </c:pt>
              </c:strCache>
            </c:strRef>
          </c:cat>
          <c:val>
            <c:numRef>
              <c:f>'ALL (%)'!$D$76:$D$79</c:f>
              <c:numCache>
                <c:formatCode>#,##0</c:formatCode>
                <c:ptCount val="4"/>
                <c:pt idx="0">
                  <c:v>31.578947368421051</c:v>
                </c:pt>
                <c:pt idx="1">
                  <c:v>23.478260869565219</c:v>
                </c:pt>
                <c:pt idx="2">
                  <c:v>20.33898305084746</c:v>
                </c:pt>
                <c:pt idx="3">
                  <c:v>19.130434782608695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3"/>
          <c:order val="2"/>
          <c:tx>
            <c:strRef>
              <c:f>'ALL (%)'!$E$74</c:f>
              <c:strCache>
                <c:ptCount val="1"/>
                <c:pt idx="0">
                  <c:v>Not sure</c:v>
                </c:pt>
              </c:strCache>
            </c:strRef>
          </c:tx>
          <c:invertIfNegative val="0"/>
          <c:cat>
            <c:strRef>
              <c:f>'ALL (%)'!$B$76:$B$79</c:f>
              <c:strCache>
                <c:ptCount val="4"/>
                <c:pt idx="0">
                  <c:v>Do you know any adults who work as scientists? </c:v>
                </c:pt>
                <c:pt idx="1">
                  <c:v>Do you know any adults who work as engineers? </c:v>
                </c:pt>
                <c:pt idx="2">
                  <c:v>Do you know any adults who work as mathematicians? </c:v>
                </c:pt>
                <c:pt idx="3">
                  <c:v>Do you know any adults who work as technologists?</c:v>
                </c:pt>
              </c:strCache>
            </c:strRef>
          </c:cat>
          <c:val>
            <c:numRef>
              <c:f>'ALL (%)'!$E$76:$E$79</c:f>
              <c:numCache>
                <c:formatCode>#,##0</c:formatCode>
                <c:ptCount val="4"/>
                <c:pt idx="0">
                  <c:v>12.280701754385964</c:v>
                </c:pt>
                <c:pt idx="1">
                  <c:v>13.913043478260869</c:v>
                </c:pt>
                <c:pt idx="2">
                  <c:v>10.16949152542373</c:v>
                </c:pt>
                <c:pt idx="3">
                  <c:v>8.695652173913043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4291864"/>
        <c:axId val="324292256"/>
      </c:barChart>
      <c:catAx>
        <c:axId val="3242918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4292256"/>
        <c:crosses val="autoZero"/>
        <c:auto val="1"/>
        <c:lblAlgn val="ctr"/>
        <c:lblOffset val="100"/>
        <c:noMultiLvlLbl val="0"/>
      </c:catAx>
      <c:valAx>
        <c:axId val="3242922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4291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b="0" i="0" baseline="0">
                <a:effectLst/>
              </a:rPr>
              <a:t>IES FRAGA DO EUME</a:t>
            </a:r>
            <a:endParaRPr lang="es-ES" sz="1100">
              <a:effectLst/>
            </a:endParaRPr>
          </a:p>
        </c:rich>
      </c:tx>
      <c:layout>
        <c:manualLayout>
          <c:xMode val="edge"/>
          <c:yMode val="edge"/>
          <c:x val="0.47441398158142534"/>
          <c:y val="4.0471795538730662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'ALL (%)'!$R$74</c:f>
              <c:strCache>
                <c:ptCount val="1"/>
                <c:pt idx="0">
                  <c:v>Yes</c:v>
                </c:pt>
              </c:strCache>
            </c:strRef>
          </c:tx>
          <c:invertIfNegative val="0"/>
          <c:cat>
            <c:strRef>
              <c:f>'ALL (%)'!$B$76:$B$79</c:f>
              <c:strCache>
                <c:ptCount val="4"/>
                <c:pt idx="0">
                  <c:v>Do you know any adults who work as scientists? </c:v>
                </c:pt>
                <c:pt idx="1">
                  <c:v>Do you know any adults who work as engineers? </c:v>
                </c:pt>
                <c:pt idx="2">
                  <c:v>Do you know any adults who work as mathematicians? </c:v>
                </c:pt>
                <c:pt idx="3">
                  <c:v>Do you know any adults who work as technologists?</c:v>
                </c:pt>
              </c:strCache>
            </c:strRef>
          </c:cat>
          <c:val>
            <c:numRef>
              <c:f>'ALL (%)'!$R$76:$R$79</c:f>
              <c:numCache>
                <c:formatCode>0</c:formatCode>
                <c:ptCount val="4"/>
                <c:pt idx="0">
                  <c:v>56.25</c:v>
                </c:pt>
                <c:pt idx="1">
                  <c:v>80</c:v>
                </c:pt>
                <c:pt idx="2">
                  <c:v>68.75</c:v>
                </c:pt>
                <c:pt idx="3">
                  <c:v>43.75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'ALL (%)'!$S$74</c:f>
              <c:strCache>
                <c:ptCount val="1"/>
                <c:pt idx="0">
                  <c:v>No</c:v>
                </c:pt>
              </c:strCache>
            </c:strRef>
          </c:tx>
          <c:invertIfNegative val="0"/>
          <c:cat>
            <c:strRef>
              <c:f>'ALL (%)'!$B$76:$B$79</c:f>
              <c:strCache>
                <c:ptCount val="4"/>
                <c:pt idx="0">
                  <c:v>Do you know any adults who work as scientists? </c:v>
                </c:pt>
                <c:pt idx="1">
                  <c:v>Do you know any adults who work as engineers? </c:v>
                </c:pt>
                <c:pt idx="2">
                  <c:v>Do you know any adults who work as mathematicians? </c:v>
                </c:pt>
                <c:pt idx="3">
                  <c:v>Do you know any adults who work as technologists?</c:v>
                </c:pt>
              </c:strCache>
            </c:strRef>
          </c:cat>
          <c:val>
            <c:numRef>
              <c:f>'ALL (%)'!$S$76:$S$79</c:f>
              <c:numCache>
                <c:formatCode>0</c:formatCode>
                <c:ptCount val="4"/>
                <c:pt idx="0">
                  <c:v>37.5</c:v>
                </c:pt>
                <c:pt idx="1">
                  <c:v>13.333333333333334</c:v>
                </c:pt>
                <c:pt idx="2">
                  <c:v>25</c:v>
                </c:pt>
                <c:pt idx="3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3"/>
          <c:order val="2"/>
          <c:tx>
            <c:strRef>
              <c:f>'ALL (%)'!$T$74</c:f>
              <c:strCache>
                <c:ptCount val="1"/>
                <c:pt idx="0">
                  <c:v>Not sure</c:v>
                </c:pt>
              </c:strCache>
            </c:strRef>
          </c:tx>
          <c:invertIfNegative val="0"/>
          <c:cat>
            <c:strRef>
              <c:f>'ALL (%)'!$B$76:$B$79</c:f>
              <c:strCache>
                <c:ptCount val="4"/>
                <c:pt idx="0">
                  <c:v>Do you know any adults who work as scientists? </c:v>
                </c:pt>
                <c:pt idx="1">
                  <c:v>Do you know any adults who work as engineers? </c:v>
                </c:pt>
                <c:pt idx="2">
                  <c:v>Do you know any adults who work as mathematicians? </c:v>
                </c:pt>
                <c:pt idx="3">
                  <c:v>Do you know any adults who work as technologists?</c:v>
                </c:pt>
              </c:strCache>
            </c:strRef>
          </c:cat>
          <c:val>
            <c:numRef>
              <c:f>'ALL (%)'!$T$76:$T$79</c:f>
              <c:numCache>
                <c:formatCode>0</c:formatCode>
                <c:ptCount val="4"/>
                <c:pt idx="0">
                  <c:v>6.25</c:v>
                </c:pt>
                <c:pt idx="1">
                  <c:v>6.666666666666667</c:v>
                </c:pt>
                <c:pt idx="2">
                  <c:v>6.25</c:v>
                </c:pt>
                <c:pt idx="3">
                  <c:v>6.25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4293040"/>
        <c:axId val="324293432"/>
      </c:barChart>
      <c:catAx>
        <c:axId val="3242930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4293432"/>
        <c:crosses val="autoZero"/>
        <c:auto val="1"/>
        <c:lblAlgn val="ctr"/>
        <c:lblOffset val="100"/>
        <c:noMultiLvlLbl val="0"/>
      </c:catAx>
      <c:valAx>
        <c:axId val="324293432"/>
        <c:scaling>
          <c:orientation val="minMax"/>
          <c:max val="8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4293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b="0" i="0" baseline="0">
                <a:effectLst/>
              </a:rPr>
              <a:t>IES FENE</a:t>
            </a:r>
            <a:endParaRPr lang="es-ES" sz="1100">
              <a:effectLst/>
            </a:endParaRPr>
          </a:p>
        </c:rich>
      </c:tx>
      <c:layout>
        <c:manualLayout>
          <c:xMode val="edge"/>
          <c:yMode val="edge"/>
          <c:x val="0.35082319452694211"/>
          <c:y val="2.6376816410236936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'ALL (%)'!$M$74</c:f>
              <c:strCache>
                <c:ptCount val="1"/>
                <c:pt idx="0">
                  <c:v>Yes</c:v>
                </c:pt>
              </c:strCache>
            </c:strRef>
          </c:tx>
          <c:invertIfNegative val="0"/>
          <c:cat>
            <c:strRef>
              <c:f>'ALL (%)'!$B$76:$B$79</c:f>
              <c:strCache>
                <c:ptCount val="4"/>
                <c:pt idx="0">
                  <c:v>Do you know any adults who work as scientists? </c:v>
                </c:pt>
                <c:pt idx="1">
                  <c:v>Do you know any adults who work as engineers? </c:v>
                </c:pt>
                <c:pt idx="2">
                  <c:v>Do you know any adults who work as mathematicians? </c:v>
                </c:pt>
                <c:pt idx="3">
                  <c:v>Do you know any adults who work as technologists?</c:v>
                </c:pt>
              </c:strCache>
            </c:strRef>
          </c:cat>
          <c:val>
            <c:numRef>
              <c:f>'ALL (%)'!$M$76:$M$79</c:f>
              <c:numCache>
                <c:formatCode>0</c:formatCode>
                <c:ptCount val="4"/>
                <c:pt idx="0">
                  <c:v>22.222222222222221</c:v>
                </c:pt>
                <c:pt idx="1">
                  <c:v>77.777777777777786</c:v>
                </c:pt>
                <c:pt idx="2">
                  <c:v>47.058823529411761</c:v>
                </c:pt>
                <c:pt idx="3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'ALL (%)'!$N$74</c:f>
              <c:strCache>
                <c:ptCount val="1"/>
                <c:pt idx="0">
                  <c:v>No</c:v>
                </c:pt>
              </c:strCache>
            </c:strRef>
          </c:tx>
          <c:invertIfNegative val="0"/>
          <c:cat>
            <c:strRef>
              <c:f>'ALL (%)'!$B$76:$B$79</c:f>
              <c:strCache>
                <c:ptCount val="4"/>
                <c:pt idx="0">
                  <c:v>Do you know any adults who work as scientists? </c:v>
                </c:pt>
                <c:pt idx="1">
                  <c:v>Do you know any adults who work as engineers? </c:v>
                </c:pt>
                <c:pt idx="2">
                  <c:v>Do you know any adults who work as mathematicians? </c:v>
                </c:pt>
                <c:pt idx="3">
                  <c:v>Do you know any adults who work as technologists?</c:v>
                </c:pt>
              </c:strCache>
            </c:strRef>
          </c:cat>
          <c:val>
            <c:numRef>
              <c:f>'ALL (%)'!$N$76:$N$79</c:f>
              <c:numCache>
                <c:formatCode>0</c:formatCode>
                <c:ptCount val="4"/>
                <c:pt idx="0">
                  <c:v>66.666666666666657</c:v>
                </c:pt>
                <c:pt idx="1">
                  <c:v>22.222222222222221</c:v>
                </c:pt>
                <c:pt idx="2">
                  <c:v>47.058823529411761</c:v>
                </c:pt>
                <c:pt idx="3">
                  <c:v>44.444444444444443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3"/>
          <c:order val="2"/>
          <c:tx>
            <c:strRef>
              <c:f>'ALL (%)'!$O$74</c:f>
              <c:strCache>
                <c:ptCount val="1"/>
                <c:pt idx="0">
                  <c:v>Not sure</c:v>
                </c:pt>
              </c:strCache>
            </c:strRef>
          </c:tx>
          <c:invertIfNegative val="0"/>
          <c:cat>
            <c:strRef>
              <c:f>'ALL (%)'!$B$76:$B$79</c:f>
              <c:strCache>
                <c:ptCount val="4"/>
                <c:pt idx="0">
                  <c:v>Do you know any adults who work as scientists? </c:v>
                </c:pt>
                <c:pt idx="1">
                  <c:v>Do you know any adults who work as engineers? </c:v>
                </c:pt>
                <c:pt idx="2">
                  <c:v>Do you know any adults who work as mathematicians? </c:v>
                </c:pt>
                <c:pt idx="3">
                  <c:v>Do you know any adults who work as technologists?</c:v>
                </c:pt>
              </c:strCache>
            </c:strRef>
          </c:cat>
          <c:val>
            <c:numRef>
              <c:f>'ALL (%)'!$O$76:$O$79</c:f>
              <c:numCache>
                <c:formatCode>0</c:formatCode>
                <c:ptCount val="4"/>
                <c:pt idx="0">
                  <c:v>11.111111111111111</c:v>
                </c:pt>
                <c:pt idx="1">
                  <c:v>0</c:v>
                </c:pt>
                <c:pt idx="2">
                  <c:v>5.8823529411764701</c:v>
                </c:pt>
                <c:pt idx="3">
                  <c:v>5.5555555555555554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4294216"/>
        <c:axId val="324294608"/>
      </c:barChart>
      <c:catAx>
        <c:axId val="3242942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4294608"/>
        <c:crosses val="autoZero"/>
        <c:auto val="1"/>
        <c:lblAlgn val="ctr"/>
        <c:lblOffset val="100"/>
        <c:noMultiLvlLbl val="0"/>
      </c:catAx>
      <c:valAx>
        <c:axId val="324294608"/>
        <c:scaling>
          <c:orientation val="minMax"/>
          <c:max val="8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4294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IES FENE</a:t>
            </a:r>
          </a:p>
        </c:rich>
      </c:tx>
      <c:layout>
        <c:manualLayout>
          <c:xMode val="edge"/>
          <c:yMode val="edge"/>
          <c:x val="0.47669340771008301"/>
          <c:y val="2.6854979786265776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'ALL (%)'!$M$3</c:f>
              <c:strCache>
                <c:ptCount val="1"/>
                <c:pt idx="0">
                  <c:v>Strongly Disagree</c:v>
                </c:pt>
              </c:strCache>
            </c:strRef>
          </c:tx>
          <c:invertIfNegative val="0"/>
          <c:cat>
            <c:strRef>
              <c:f>'ALL (%)'!$B$5:$B$12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'ALL (%)'!$M$5:$M$12</c:f>
              <c:numCache>
                <c:formatCode>0</c:formatCode>
                <c:ptCount val="8"/>
                <c:pt idx="0">
                  <c:v>16.666666666666664</c:v>
                </c:pt>
                <c:pt idx="1">
                  <c:v>38.888888888888893</c:v>
                </c:pt>
                <c:pt idx="2">
                  <c:v>16.666666666666664</c:v>
                </c:pt>
                <c:pt idx="3">
                  <c:v>22.222222222222221</c:v>
                </c:pt>
                <c:pt idx="4">
                  <c:v>38.888888888888893</c:v>
                </c:pt>
                <c:pt idx="5">
                  <c:v>50</c:v>
                </c:pt>
                <c:pt idx="6">
                  <c:v>5.5555555555555554</c:v>
                </c:pt>
                <c:pt idx="7">
                  <c:v>5.5555555555555554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'ALL (%)'!$N$3</c:f>
              <c:strCache>
                <c:ptCount val="1"/>
                <c:pt idx="0">
                  <c:v>Disagree</c:v>
                </c:pt>
              </c:strCache>
            </c:strRef>
          </c:tx>
          <c:invertIfNegative val="0"/>
          <c:cat>
            <c:strRef>
              <c:f>'ALL (%)'!$B$5:$B$12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'ALL (%)'!$N$5:$N$12</c:f>
              <c:numCache>
                <c:formatCode>0</c:formatCode>
                <c:ptCount val="8"/>
                <c:pt idx="0">
                  <c:v>33.333333333333329</c:v>
                </c:pt>
                <c:pt idx="1">
                  <c:v>16.666666666666664</c:v>
                </c:pt>
                <c:pt idx="2">
                  <c:v>38.888888888888893</c:v>
                </c:pt>
                <c:pt idx="3">
                  <c:v>22.222222222222221</c:v>
                </c:pt>
                <c:pt idx="4">
                  <c:v>38.888888888888893</c:v>
                </c:pt>
                <c:pt idx="5">
                  <c:v>16.666666666666664</c:v>
                </c:pt>
                <c:pt idx="6">
                  <c:v>11.111111111111111</c:v>
                </c:pt>
                <c:pt idx="7">
                  <c:v>16.666666666666664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'ALL (%)'!$O$3</c:f>
              <c:strCache>
                <c:ptCount val="1"/>
                <c:pt idx="0">
                  <c:v>Neither Agree nor Disagree</c:v>
                </c:pt>
              </c:strCache>
            </c:strRef>
          </c:tx>
          <c:invertIfNegative val="0"/>
          <c:cat>
            <c:strRef>
              <c:f>'ALL (%)'!$B$5:$B$12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'ALL (%)'!$O$5:$O$12</c:f>
              <c:numCache>
                <c:formatCode>0</c:formatCode>
                <c:ptCount val="8"/>
                <c:pt idx="0">
                  <c:v>38.888888888888893</c:v>
                </c:pt>
                <c:pt idx="1">
                  <c:v>16.666666666666664</c:v>
                </c:pt>
                <c:pt idx="2">
                  <c:v>27.777777777777779</c:v>
                </c:pt>
                <c:pt idx="3">
                  <c:v>27.777777777777779</c:v>
                </c:pt>
                <c:pt idx="4">
                  <c:v>16.666666666666664</c:v>
                </c:pt>
                <c:pt idx="5">
                  <c:v>5.5555555555555554</c:v>
                </c:pt>
                <c:pt idx="6">
                  <c:v>22.222222222222221</c:v>
                </c:pt>
                <c:pt idx="7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'ALL (%)'!$P$3</c:f>
              <c:strCache>
                <c:ptCount val="1"/>
                <c:pt idx="0">
                  <c:v>Agree</c:v>
                </c:pt>
              </c:strCache>
            </c:strRef>
          </c:tx>
          <c:invertIfNegative val="0"/>
          <c:cat>
            <c:strRef>
              <c:f>'ALL (%)'!$B$5:$B$12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'ALL (%)'!$P$5:$P$12</c:f>
              <c:numCache>
                <c:formatCode>0</c:formatCode>
                <c:ptCount val="8"/>
                <c:pt idx="0">
                  <c:v>0</c:v>
                </c:pt>
                <c:pt idx="1">
                  <c:v>5.5555555555555554</c:v>
                </c:pt>
                <c:pt idx="2">
                  <c:v>0</c:v>
                </c:pt>
                <c:pt idx="3">
                  <c:v>22.222222222222221</c:v>
                </c:pt>
                <c:pt idx="4">
                  <c:v>0</c:v>
                </c:pt>
                <c:pt idx="5">
                  <c:v>27.777777777777779</c:v>
                </c:pt>
                <c:pt idx="6">
                  <c:v>33.333333333333329</c:v>
                </c:pt>
                <c:pt idx="7">
                  <c:v>16.666666666666664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ser>
          <c:idx val="4"/>
          <c:order val="4"/>
          <c:tx>
            <c:strRef>
              <c:f>'ALL (%)'!$Q$3</c:f>
              <c:strCache>
                <c:ptCount val="1"/>
                <c:pt idx="0">
                  <c:v>Strongly Agree</c:v>
                </c:pt>
              </c:strCache>
            </c:strRef>
          </c:tx>
          <c:invertIfNegative val="0"/>
          <c:cat>
            <c:strRef>
              <c:f>'ALL (%)'!$B$5:$B$12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'ALL (%)'!$Q$5:$Q$12</c:f>
              <c:numCache>
                <c:formatCode>0</c:formatCode>
                <c:ptCount val="8"/>
                <c:pt idx="0">
                  <c:v>11.111111111111111</c:v>
                </c:pt>
                <c:pt idx="1">
                  <c:v>22.222222222222221</c:v>
                </c:pt>
                <c:pt idx="2">
                  <c:v>16.666666666666664</c:v>
                </c:pt>
                <c:pt idx="3">
                  <c:v>5.5555555555555554</c:v>
                </c:pt>
                <c:pt idx="4">
                  <c:v>5.5555555555555554</c:v>
                </c:pt>
                <c:pt idx="5">
                  <c:v>0</c:v>
                </c:pt>
                <c:pt idx="6">
                  <c:v>27.777777777777779</c:v>
                </c:pt>
                <c:pt idx="7">
                  <c:v>11.111111111111111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0765008"/>
        <c:axId val="320765400"/>
      </c:barChart>
      <c:catAx>
        <c:axId val="320765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0765400"/>
        <c:crosses val="autoZero"/>
        <c:auto val="1"/>
        <c:lblAlgn val="ctr"/>
        <c:lblOffset val="100"/>
        <c:noMultiLvlLbl val="0"/>
      </c:catAx>
      <c:valAx>
        <c:axId val="320765400"/>
        <c:scaling>
          <c:orientation val="minMax"/>
          <c:max val="5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0765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dirty="0" err="1" smtClean="0"/>
              <a:t>Boys</a:t>
            </a:r>
            <a:endParaRPr lang="es-ES" dirty="0"/>
          </a:p>
        </c:rich>
      </c:tx>
      <c:layout>
        <c:manualLayout>
          <c:xMode val="edge"/>
          <c:yMode val="edge"/>
          <c:x val="0.4523964103194883"/>
          <c:y val="2.2608800310432497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BOYS!$C$74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BOYS!$B$76:$B$79</c:f>
              <c:strCache>
                <c:ptCount val="4"/>
                <c:pt idx="0">
                  <c:v>Do you know any adults who work as scientists? </c:v>
                </c:pt>
                <c:pt idx="1">
                  <c:v>Do you know any adults who work as engineers? </c:v>
                </c:pt>
                <c:pt idx="2">
                  <c:v>Do you know any adults who work as mathematicians? </c:v>
                </c:pt>
                <c:pt idx="3">
                  <c:v>Do you know any adults who work as technologists?</c:v>
                </c:pt>
              </c:strCache>
            </c:strRef>
          </c:cat>
          <c:val>
            <c:numRef>
              <c:f>BOYS!$W$76:$W$79</c:f>
              <c:numCache>
                <c:formatCode>General</c:formatCode>
                <c:ptCount val="4"/>
                <c:pt idx="0">
                  <c:v>43</c:v>
                </c:pt>
                <c:pt idx="1">
                  <c:v>67</c:v>
                </c:pt>
                <c:pt idx="2">
                  <c:v>58</c:v>
                </c:pt>
                <c:pt idx="3">
                  <c:v>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BOYS!$D$74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BOYS!$B$76:$B$79</c:f>
              <c:strCache>
                <c:ptCount val="4"/>
                <c:pt idx="0">
                  <c:v>Do you know any adults who work as scientists? </c:v>
                </c:pt>
                <c:pt idx="1">
                  <c:v>Do you know any adults who work as engineers? </c:v>
                </c:pt>
                <c:pt idx="2">
                  <c:v>Do you know any adults who work as mathematicians? </c:v>
                </c:pt>
                <c:pt idx="3">
                  <c:v>Do you know any adults who work as technologists?</c:v>
                </c:pt>
              </c:strCache>
            </c:strRef>
          </c:cat>
          <c:val>
            <c:numRef>
              <c:f>BOYS!$X$76:$X$79</c:f>
              <c:numCache>
                <c:formatCode>General</c:formatCode>
                <c:ptCount val="4"/>
                <c:pt idx="0">
                  <c:v>39</c:v>
                </c:pt>
                <c:pt idx="1">
                  <c:v>16</c:v>
                </c:pt>
                <c:pt idx="2">
                  <c:v>27</c:v>
                </c:pt>
                <c:pt idx="3">
                  <c:v>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3"/>
          <c:order val="2"/>
          <c:tx>
            <c:strRef>
              <c:f>BOYS!$E$74</c:f>
              <c:strCache>
                <c:ptCount val="1"/>
                <c:pt idx="0">
                  <c:v>Not sure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BOYS!$B$76:$B$79</c:f>
              <c:strCache>
                <c:ptCount val="4"/>
                <c:pt idx="0">
                  <c:v>Do you know any adults who work as scientists? </c:v>
                </c:pt>
                <c:pt idx="1">
                  <c:v>Do you know any adults who work as engineers? </c:v>
                </c:pt>
                <c:pt idx="2">
                  <c:v>Do you know any adults who work as mathematicians? </c:v>
                </c:pt>
                <c:pt idx="3">
                  <c:v>Do you know any adults who work as technologists?</c:v>
                </c:pt>
              </c:strCache>
            </c:strRef>
          </c:cat>
          <c:val>
            <c:numRef>
              <c:f>BOYS!$Y$76:$Y$79</c:f>
              <c:numCache>
                <c:formatCode>General</c:formatCode>
                <c:ptCount val="4"/>
                <c:pt idx="0">
                  <c:v>8</c:v>
                </c:pt>
                <c:pt idx="1">
                  <c:v>9</c:v>
                </c:pt>
                <c:pt idx="2">
                  <c:v>8</c:v>
                </c:pt>
                <c:pt idx="3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4295784"/>
        <c:axId val="324296176"/>
      </c:barChart>
      <c:catAx>
        <c:axId val="3242957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4296176"/>
        <c:crosses val="autoZero"/>
        <c:auto val="1"/>
        <c:lblAlgn val="ctr"/>
        <c:lblOffset val="100"/>
        <c:noMultiLvlLbl val="0"/>
      </c:catAx>
      <c:valAx>
        <c:axId val="3242961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4295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dirty="0" err="1" smtClean="0"/>
              <a:t>Girls</a:t>
            </a:r>
            <a:endParaRPr lang="es-ES" dirty="0"/>
          </a:p>
        </c:rich>
      </c:tx>
      <c:layout>
        <c:manualLayout>
          <c:xMode val="edge"/>
          <c:yMode val="edge"/>
          <c:x val="0.4523964103194883"/>
          <c:y val="2.2608800310432497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GIRLS!$C$74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GIRLS!$B$76:$B$79</c:f>
              <c:strCache>
                <c:ptCount val="4"/>
                <c:pt idx="0">
                  <c:v>Do you know any adults who work as scientists? </c:v>
                </c:pt>
                <c:pt idx="1">
                  <c:v>Do you know any adults who work as engineers? </c:v>
                </c:pt>
                <c:pt idx="2">
                  <c:v>Do you know any adults who work as mathematicians? </c:v>
                </c:pt>
                <c:pt idx="3">
                  <c:v>Do you know any adults who work as technologists?</c:v>
                </c:pt>
              </c:strCache>
            </c:strRef>
          </c:cat>
          <c:val>
            <c:numRef>
              <c:f>GIRLS!$W$76:$W$79</c:f>
              <c:numCache>
                <c:formatCode>General</c:formatCode>
                <c:ptCount val="4"/>
                <c:pt idx="0">
                  <c:v>42</c:v>
                </c:pt>
                <c:pt idx="1">
                  <c:v>47</c:v>
                </c:pt>
                <c:pt idx="2">
                  <c:v>52</c:v>
                </c:pt>
                <c:pt idx="3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GIRLS!$D$74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GIRLS!$B$76:$B$79</c:f>
              <c:strCache>
                <c:ptCount val="4"/>
                <c:pt idx="0">
                  <c:v>Do you know any adults who work as scientists? </c:v>
                </c:pt>
                <c:pt idx="1">
                  <c:v>Do you know any adults who work as engineers? </c:v>
                </c:pt>
                <c:pt idx="2">
                  <c:v>Do you know any adults who work as mathematicians? </c:v>
                </c:pt>
                <c:pt idx="3">
                  <c:v>Do you know any adults who work as technologists?</c:v>
                </c:pt>
              </c:strCache>
            </c:strRef>
          </c:cat>
          <c:val>
            <c:numRef>
              <c:f>GIRLS!$X$76:$X$79</c:f>
              <c:numCache>
                <c:formatCode>General</c:formatCode>
                <c:ptCount val="4"/>
                <c:pt idx="0">
                  <c:v>27</c:v>
                </c:pt>
                <c:pt idx="1">
                  <c:v>19</c:v>
                </c:pt>
                <c:pt idx="2">
                  <c:v>20</c:v>
                </c:pt>
                <c:pt idx="3">
                  <c:v>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3"/>
          <c:order val="2"/>
          <c:tx>
            <c:strRef>
              <c:f>GIRLS!$E$74</c:f>
              <c:strCache>
                <c:ptCount val="1"/>
                <c:pt idx="0">
                  <c:v>Not sure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GIRLS!$B$76:$B$79</c:f>
              <c:strCache>
                <c:ptCount val="4"/>
                <c:pt idx="0">
                  <c:v>Do you know any adults who work as scientists? </c:v>
                </c:pt>
                <c:pt idx="1">
                  <c:v>Do you know any adults who work as engineers? </c:v>
                </c:pt>
                <c:pt idx="2">
                  <c:v>Do you know any adults who work as mathematicians? </c:v>
                </c:pt>
                <c:pt idx="3">
                  <c:v>Do you know any adults who work as technologists?</c:v>
                </c:pt>
              </c:strCache>
            </c:strRef>
          </c:cat>
          <c:val>
            <c:numRef>
              <c:f>GIRLS!$Y$76:$Y$79</c:f>
              <c:numCache>
                <c:formatCode>General</c:formatCode>
                <c:ptCount val="4"/>
                <c:pt idx="0">
                  <c:v>11</c:v>
                </c:pt>
                <c:pt idx="1">
                  <c:v>12</c:v>
                </c:pt>
                <c:pt idx="2">
                  <c:v>8</c:v>
                </c:pt>
                <c:pt idx="3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5135296"/>
        <c:axId val="325135688"/>
      </c:barChart>
      <c:catAx>
        <c:axId val="3251352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5135688"/>
        <c:crosses val="autoZero"/>
        <c:auto val="1"/>
        <c:lblAlgn val="ctr"/>
        <c:lblOffset val="100"/>
        <c:noMultiLvlLbl val="0"/>
      </c:catAx>
      <c:valAx>
        <c:axId val="325135688"/>
        <c:scaling>
          <c:orientation val="minMax"/>
          <c:max val="8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5135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IES AS TELLEIRAS</a:t>
            </a:r>
          </a:p>
        </c:rich>
      </c:tx>
      <c:layout>
        <c:manualLayout>
          <c:xMode val="edge"/>
          <c:yMode val="edge"/>
          <c:x val="0.48152916566516663"/>
          <c:y val="2.6854979786265776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'ALL (%)'!$H$3</c:f>
              <c:strCache>
                <c:ptCount val="1"/>
                <c:pt idx="0">
                  <c:v>Strongly Disagree</c:v>
                </c:pt>
              </c:strCache>
            </c:strRef>
          </c:tx>
          <c:invertIfNegative val="0"/>
          <c:cat>
            <c:strRef>
              <c:f>'ALL (%)'!$B$5:$B$12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'ALL (%)'!$H$5:$H$12</c:f>
              <c:numCache>
                <c:formatCode>0</c:formatCode>
                <c:ptCount val="8"/>
                <c:pt idx="0">
                  <c:v>31.818181818181817</c:v>
                </c:pt>
                <c:pt idx="1">
                  <c:v>9.0909090909090917</c:v>
                </c:pt>
                <c:pt idx="2">
                  <c:v>22.727272727272727</c:v>
                </c:pt>
                <c:pt idx="3">
                  <c:v>4.5454545454545459</c:v>
                </c:pt>
                <c:pt idx="4">
                  <c:v>42.857142857142854</c:v>
                </c:pt>
                <c:pt idx="5">
                  <c:v>13.636363636363635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'ALL (%)'!$I$3</c:f>
              <c:strCache>
                <c:ptCount val="1"/>
                <c:pt idx="0">
                  <c:v>Disagree</c:v>
                </c:pt>
              </c:strCache>
            </c:strRef>
          </c:tx>
          <c:invertIfNegative val="0"/>
          <c:cat>
            <c:strRef>
              <c:f>'ALL (%)'!$B$5:$B$12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'ALL (%)'!$I$5:$I$12</c:f>
              <c:numCache>
                <c:formatCode>0</c:formatCode>
                <c:ptCount val="8"/>
                <c:pt idx="0">
                  <c:v>18.181818181818183</c:v>
                </c:pt>
                <c:pt idx="1">
                  <c:v>22.727272727272727</c:v>
                </c:pt>
                <c:pt idx="2">
                  <c:v>22.727272727272727</c:v>
                </c:pt>
                <c:pt idx="3">
                  <c:v>27.27272727272727</c:v>
                </c:pt>
                <c:pt idx="4">
                  <c:v>19.047619047619047</c:v>
                </c:pt>
                <c:pt idx="5">
                  <c:v>22.727272727272727</c:v>
                </c:pt>
                <c:pt idx="6">
                  <c:v>0</c:v>
                </c:pt>
                <c:pt idx="7">
                  <c:v>4.5454545454545459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'ALL (%)'!$J$3</c:f>
              <c:strCache>
                <c:ptCount val="1"/>
                <c:pt idx="0">
                  <c:v>Neither Agree nor Disagree</c:v>
                </c:pt>
              </c:strCache>
            </c:strRef>
          </c:tx>
          <c:invertIfNegative val="0"/>
          <c:cat>
            <c:strRef>
              <c:f>'ALL (%)'!$B$5:$B$12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'ALL (%)'!$J$5:$J$12</c:f>
              <c:numCache>
                <c:formatCode>0</c:formatCode>
                <c:ptCount val="8"/>
                <c:pt idx="0">
                  <c:v>27.27272727272727</c:v>
                </c:pt>
                <c:pt idx="1">
                  <c:v>18.181818181818183</c:v>
                </c:pt>
                <c:pt idx="2">
                  <c:v>36.363636363636367</c:v>
                </c:pt>
                <c:pt idx="3">
                  <c:v>27.27272727272727</c:v>
                </c:pt>
                <c:pt idx="4">
                  <c:v>23.809523809523807</c:v>
                </c:pt>
                <c:pt idx="5">
                  <c:v>50</c:v>
                </c:pt>
                <c:pt idx="6">
                  <c:v>18.181818181818183</c:v>
                </c:pt>
                <c:pt idx="7">
                  <c:v>40.909090909090914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'ALL (%)'!$K$3</c:f>
              <c:strCache>
                <c:ptCount val="1"/>
                <c:pt idx="0">
                  <c:v>Agree</c:v>
                </c:pt>
              </c:strCache>
            </c:strRef>
          </c:tx>
          <c:invertIfNegative val="0"/>
          <c:cat>
            <c:strRef>
              <c:f>'ALL (%)'!$B$5:$B$12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'ALL (%)'!$K$5:$K$12</c:f>
              <c:numCache>
                <c:formatCode>0</c:formatCode>
                <c:ptCount val="8"/>
                <c:pt idx="0">
                  <c:v>13.636363636363635</c:v>
                </c:pt>
                <c:pt idx="1">
                  <c:v>31.818181818181817</c:v>
                </c:pt>
                <c:pt idx="2">
                  <c:v>13.636363636363635</c:v>
                </c:pt>
                <c:pt idx="3">
                  <c:v>13.636363636363635</c:v>
                </c:pt>
                <c:pt idx="4">
                  <c:v>14.285714285714285</c:v>
                </c:pt>
                <c:pt idx="5">
                  <c:v>4.5454545454545459</c:v>
                </c:pt>
                <c:pt idx="6">
                  <c:v>45.454545454545453</c:v>
                </c:pt>
                <c:pt idx="7">
                  <c:v>36.363636363636367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ser>
          <c:idx val="4"/>
          <c:order val="4"/>
          <c:tx>
            <c:strRef>
              <c:f>'ALL (%)'!$L$3</c:f>
              <c:strCache>
                <c:ptCount val="1"/>
                <c:pt idx="0">
                  <c:v>Strongly Agree</c:v>
                </c:pt>
              </c:strCache>
            </c:strRef>
          </c:tx>
          <c:invertIfNegative val="0"/>
          <c:cat>
            <c:strRef>
              <c:f>'ALL (%)'!$B$5:$B$12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'ALL (%)'!$L$5:$L$12</c:f>
              <c:numCache>
                <c:formatCode>0</c:formatCode>
                <c:ptCount val="8"/>
                <c:pt idx="0">
                  <c:v>9.0909090909090917</c:v>
                </c:pt>
                <c:pt idx="1">
                  <c:v>18.181818181818183</c:v>
                </c:pt>
                <c:pt idx="2">
                  <c:v>4.5454545454545459</c:v>
                </c:pt>
                <c:pt idx="3">
                  <c:v>27.27272727272727</c:v>
                </c:pt>
                <c:pt idx="4">
                  <c:v>0</c:v>
                </c:pt>
                <c:pt idx="5">
                  <c:v>9.0909090909090917</c:v>
                </c:pt>
                <c:pt idx="6">
                  <c:v>36.363636363636367</c:v>
                </c:pt>
                <c:pt idx="7">
                  <c:v>18.181818181818183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0766184"/>
        <c:axId val="320766576"/>
      </c:barChart>
      <c:catAx>
        <c:axId val="3207661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0766576"/>
        <c:crosses val="autoZero"/>
        <c:auto val="1"/>
        <c:lblAlgn val="ctr"/>
        <c:lblOffset val="100"/>
        <c:noMultiLvlLbl val="0"/>
      </c:catAx>
      <c:valAx>
        <c:axId val="320766576"/>
        <c:scaling>
          <c:orientation val="minMax"/>
          <c:max val="5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0766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dirty="0"/>
              <a:t>CPI </a:t>
            </a:r>
            <a:r>
              <a:rPr lang="es-ES" dirty="0" smtClean="0"/>
              <a:t>ATIOS</a:t>
            </a:r>
            <a:endParaRPr lang="es-ES" dirty="0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'ALL (%)'!$C$3</c:f>
              <c:strCache>
                <c:ptCount val="1"/>
                <c:pt idx="0">
                  <c:v>Strongly Disagree</c:v>
                </c:pt>
              </c:strCache>
            </c:strRef>
          </c:tx>
          <c:invertIfNegative val="0"/>
          <c:cat>
            <c:strRef>
              <c:f>'ALL (%)'!$B$5:$B$12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'ALL (%)'!$C$5:$C$12</c:f>
              <c:numCache>
                <c:formatCode>#,##0</c:formatCode>
                <c:ptCount val="8"/>
                <c:pt idx="0">
                  <c:v>37.288135593220339</c:v>
                </c:pt>
                <c:pt idx="1">
                  <c:v>21.1864406779661</c:v>
                </c:pt>
                <c:pt idx="2">
                  <c:v>27.966101694915253</c:v>
                </c:pt>
                <c:pt idx="3">
                  <c:v>16.239316239316238</c:v>
                </c:pt>
                <c:pt idx="4">
                  <c:v>39.83050847457627</c:v>
                </c:pt>
                <c:pt idx="5">
                  <c:v>23.931623931623932</c:v>
                </c:pt>
                <c:pt idx="6">
                  <c:v>8.4745762711864394</c:v>
                </c:pt>
                <c:pt idx="7">
                  <c:v>11.864406779661017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'ALL (%)'!$D$3</c:f>
              <c:strCache>
                <c:ptCount val="1"/>
                <c:pt idx="0">
                  <c:v>Disagree</c:v>
                </c:pt>
              </c:strCache>
            </c:strRef>
          </c:tx>
          <c:invertIfNegative val="0"/>
          <c:cat>
            <c:strRef>
              <c:f>'ALL (%)'!$B$5:$B$12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'ALL (%)'!$D$5:$D$12</c:f>
              <c:numCache>
                <c:formatCode>#,##0</c:formatCode>
                <c:ptCount val="8"/>
                <c:pt idx="0">
                  <c:v>22.881355932203391</c:v>
                </c:pt>
                <c:pt idx="1">
                  <c:v>15.254237288135593</c:v>
                </c:pt>
                <c:pt idx="2">
                  <c:v>22.033898305084744</c:v>
                </c:pt>
                <c:pt idx="3">
                  <c:v>18.803418803418804</c:v>
                </c:pt>
                <c:pt idx="4">
                  <c:v>21.1864406779661</c:v>
                </c:pt>
                <c:pt idx="5">
                  <c:v>27.350427350427353</c:v>
                </c:pt>
                <c:pt idx="6">
                  <c:v>6.7796610169491522</c:v>
                </c:pt>
                <c:pt idx="7">
                  <c:v>11.016949152542372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'ALL (%)'!$E$3</c:f>
              <c:strCache>
                <c:ptCount val="1"/>
                <c:pt idx="0">
                  <c:v>Neither Agree nor Disagree</c:v>
                </c:pt>
              </c:strCache>
            </c:strRef>
          </c:tx>
          <c:invertIfNegative val="0"/>
          <c:cat>
            <c:strRef>
              <c:f>'ALL (%)'!$B$5:$B$12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'ALL (%)'!$E$5:$E$12</c:f>
              <c:numCache>
                <c:formatCode>#,##0</c:formatCode>
                <c:ptCount val="8"/>
                <c:pt idx="0">
                  <c:v>21.1864406779661</c:v>
                </c:pt>
                <c:pt idx="1">
                  <c:v>23.728813559322035</c:v>
                </c:pt>
                <c:pt idx="2">
                  <c:v>23.728813559322035</c:v>
                </c:pt>
                <c:pt idx="3">
                  <c:v>22.222222222222221</c:v>
                </c:pt>
                <c:pt idx="4">
                  <c:v>16.949152542372879</c:v>
                </c:pt>
                <c:pt idx="5">
                  <c:v>23.076923076923077</c:v>
                </c:pt>
                <c:pt idx="6">
                  <c:v>22.881355932203391</c:v>
                </c:pt>
                <c:pt idx="7">
                  <c:v>29.66101694915254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'ALL (%)'!$F$3</c:f>
              <c:strCache>
                <c:ptCount val="1"/>
                <c:pt idx="0">
                  <c:v>Agree</c:v>
                </c:pt>
              </c:strCache>
            </c:strRef>
          </c:tx>
          <c:invertIfNegative val="0"/>
          <c:cat>
            <c:strRef>
              <c:f>'ALL (%)'!$B$5:$B$12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'ALL (%)'!$F$5:$F$12</c:f>
              <c:numCache>
                <c:formatCode>#,##0</c:formatCode>
                <c:ptCount val="8"/>
                <c:pt idx="0">
                  <c:v>8.4745762711864394</c:v>
                </c:pt>
                <c:pt idx="1">
                  <c:v>22.881355932203391</c:v>
                </c:pt>
                <c:pt idx="2">
                  <c:v>14.40677966101695</c:v>
                </c:pt>
                <c:pt idx="3">
                  <c:v>23.076923076923077</c:v>
                </c:pt>
                <c:pt idx="4">
                  <c:v>10.16949152542373</c:v>
                </c:pt>
                <c:pt idx="5">
                  <c:v>13.675213675213676</c:v>
                </c:pt>
                <c:pt idx="6">
                  <c:v>23.728813559322035</c:v>
                </c:pt>
                <c:pt idx="7">
                  <c:v>27.118644067796609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ser>
          <c:idx val="4"/>
          <c:order val="4"/>
          <c:tx>
            <c:strRef>
              <c:f>'ALL (%)'!$G$3</c:f>
              <c:strCache>
                <c:ptCount val="1"/>
                <c:pt idx="0">
                  <c:v>Strongly Agree</c:v>
                </c:pt>
              </c:strCache>
            </c:strRef>
          </c:tx>
          <c:invertIfNegative val="0"/>
          <c:cat>
            <c:strRef>
              <c:f>'ALL (%)'!$B$5:$B$12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'ALL (%)'!$G$5:$G$12</c:f>
              <c:numCache>
                <c:formatCode>#,##0</c:formatCode>
                <c:ptCount val="8"/>
                <c:pt idx="0">
                  <c:v>10.16949152542373</c:v>
                </c:pt>
                <c:pt idx="1">
                  <c:v>16.949152542372879</c:v>
                </c:pt>
                <c:pt idx="2">
                  <c:v>11.864406779661017</c:v>
                </c:pt>
                <c:pt idx="3">
                  <c:v>19.658119658119659</c:v>
                </c:pt>
                <c:pt idx="4">
                  <c:v>11.864406779661017</c:v>
                </c:pt>
                <c:pt idx="5">
                  <c:v>11.965811965811966</c:v>
                </c:pt>
                <c:pt idx="6">
                  <c:v>38.135593220338983</c:v>
                </c:pt>
                <c:pt idx="7">
                  <c:v>20.33898305084746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1289328"/>
        <c:axId val="321289720"/>
      </c:barChart>
      <c:catAx>
        <c:axId val="3212893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1289720"/>
        <c:crosses val="autoZero"/>
        <c:auto val="0"/>
        <c:lblAlgn val="ctr"/>
        <c:lblOffset val="100"/>
        <c:noMultiLvlLbl val="0"/>
      </c:catAx>
      <c:valAx>
        <c:axId val="321289720"/>
        <c:scaling>
          <c:orientation val="minMax"/>
          <c:max val="5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1289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dirty="0" err="1" smtClean="0"/>
              <a:t>Girls</a:t>
            </a:r>
            <a:endParaRPr lang="es-ES" dirty="0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GIRLS!$W$3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GIRLS!$B$5:$B$12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GIRLS!$W$5:$W$12</c:f>
              <c:numCache>
                <c:formatCode>General</c:formatCode>
                <c:ptCount val="8"/>
                <c:pt idx="0">
                  <c:v>23</c:v>
                </c:pt>
                <c:pt idx="1">
                  <c:v>23</c:v>
                </c:pt>
                <c:pt idx="2">
                  <c:v>18</c:v>
                </c:pt>
                <c:pt idx="3">
                  <c:v>16</c:v>
                </c:pt>
                <c:pt idx="4">
                  <c:v>28</c:v>
                </c:pt>
                <c:pt idx="5">
                  <c:v>26</c:v>
                </c:pt>
                <c:pt idx="6">
                  <c:v>9</c:v>
                </c:pt>
                <c:pt idx="7">
                  <c:v>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GIRLS!$X$3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GIRLS!$B$5:$B$12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GIRLS!$X$5:$X$12</c:f>
              <c:numCache>
                <c:formatCode>General</c:formatCode>
                <c:ptCount val="8"/>
                <c:pt idx="0">
                  <c:v>14</c:v>
                </c:pt>
                <c:pt idx="1">
                  <c:v>13</c:v>
                </c:pt>
                <c:pt idx="2">
                  <c:v>17</c:v>
                </c:pt>
                <c:pt idx="3">
                  <c:v>22</c:v>
                </c:pt>
                <c:pt idx="4">
                  <c:v>17</c:v>
                </c:pt>
                <c:pt idx="5">
                  <c:v>19</c:v>
                </c:pt>
                <c:pt idx="6">
                  <c:v>5</c:v>
                </c:pt>
                <c:pt idx="7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GIRLS!$Y$3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GIRLS!$B$5:$B$12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GIRLS!$Y$5:$Y$12</c:f>
              <c:numCache>
                <c:formatCode>General</c:formatCode>
                <c:ptCount val="8"/>
                <c:pt idx="0">
                  <c:v>21</c:v>
                </c:pt>
                <c:pt idx="1">
                  <c:v>14</c:v>
                </c:pt>
                <c:pt idx="2">
                  <c:v>23</c:v>
                </c:pt>
                <c:pt idx="3">
                  <c:v>15</c:v>
                </c:pt>
                <c:pt idx="4">
                  <c:v>10</c:v>
                </c:pt>
                <c:pt idx="5">
                  <c:v>17</c:v>
                </c:pt>
                <c:pt idx="6">
                  <c:v>18</c:v>
                </c:pt>
                <c:pt idx="7">
                  <c:v>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GIRLS!$Z$3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GIRLS!$B$5:$B$12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GIRLS!$Z$5:$Z$12</c:f>
              <c:numCache>
                <c:formatCode>General</c:formatCode>
                <c:ptCount val="8"/>
                <c:pt idx="0">
                  <c:v>10</c:v>
                </c:pt>
                <c:pt idx="1">
                  <c:v>15</c:v>
                </c:pt>
                <c:pt idx="2">
                  <c:v>10</c:v>
                </c:pt>
                <c:pt idx="3">
                  <c:v>16</c:v>
                </c:pt>
                <c:pt idx="4">
                  <c:v>10</c:v>
                </c:pt>
                <c:pt idx="5">
                  <c:v>5</c:v>
                </c:pt>
                <c:pt idx="6">
                  <c:v>18</c:v>
                </c:pt>
                <c:pt idx="7">
                  <c:v>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ser>
          <c:idx val="4"/>
          <c:order val="4"/>
          <c:tx>
            <c:strRef>
              <c:f>GIRLS!$AA$3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GIRLS!$B$5:$B$12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GIRLS!$AA$5:$AA$12</c:f>
              <c:numCache>
                <c:formatCode>General</c:formatCode>
                <c:ptCount val="8"/>
                <c:pt idx="0">
                  <c:v>12</c:v>
                </c:pt>
                <c:pt idx="1">
                  <c:v>15</c:v>
                </c:pt>
                <c:pt idx="2">
                  <c:v>12</c:v>
                </c:pt>
                <c:pt idx="3">
                  <c:v>11</c:v>
                </c:pt>
                <c:pt idx="4">
                  <c:v>14</c:v>
                </c:pt>
                <c:pt idx="5">
                  <c:v>12</c:v>
                </c:pt>
                <c:pt idx="6">
                  <c:v>30</c:v>
                </c:pt>
                <c:pt idx="7">
                  <c:v>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1290896"/>
        <c:axId val="321291288"/>
      </c:barChart>
      <c:catAx>
        <c:axId val="321290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1291288"/>
        <c:crosses val="autoZero"/>
        <c:auto val="1"/>
        <c:lblAlgn val="ctr"/>
        <c:lblOffset val="100"/>
        <c:noMultiLvlLbl val="0"/>
      </c:catAx>
      <c:valAx>
        <c:axId val="321291288"/>
        <c:scaling>
          <c:orientation val="minMax"/>
          <c:max val="4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1290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dirty="0" err="1" smtClean="0"/>
              <a:t>Boys</a:t>
            </a:r>
            <a:endParaRPr lang="es-ES" dirty="0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BOYS!$W$3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BOYS!$B$5:$B$12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BOYS!$W$5:$W$12</c:f>
              <c:numCache>
                <c:formatCode>General</c:formatCode>
                <c:ptCount val="8"/>
                <c:pt idx="0">
                  <c:v>35</c:v>
                </c:pt>
                <c:pt idx="1">
                  <c:v>17</c:v>
                </c:pt>
                <c:pt idx="2">
                  <c:v>27</c:v>
                </c:pt>
                <c:pt idx="3">
                  <c:v>12</c:v>
                </c:pt>
                <c:pt idx="4">
                  <c:v>39</c:v>
                </c:pt>
                <c:pt idx="5">
                  <c:v>19</c:v>
                </c:pt>
                <c:pt idx="6">
                  <c:v>4</c:v>
                </c:pt>
                <c:pt idx="7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2-4C9B-B573-C05010A0818A}"/>
            </c:ext>
          </c:extLst>
        </c:ser>
        <c:ser>
          <c:idx val="1"/>
          <c:order val="1"/>
          <c:tx>
            <c:strRef>
              <c:f>BOYS!$X$3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BOYS!$B$5:$B$12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BOYS!$X$5:$X$12</c:f>
              <c:numCache>
                <c:formatCode>General</c:formatCode>
                <c:ptCount val="8"/>
                <c:pt idx="0">
                  <c:v>26</c:v>
                </c:pt>
                <c:pt idx="1">
                  <c:v>16</c:v>
                </c:pt>
                <c:pt idx="2">
                  <c:v>24</c:v>
                </c:pt>
                <c:pt idx="3">
                  <c:v>14</c:v>
                </c:pt>
                <c:pt idx="4">
                  <c:v>24</c:v>
                </c:pt>
                <c:pt idx="5">
                  <c:v>24</c:v>
                </c:pt>
                <c:pt idx="6">
                  <c:v>5</c:v>
                </c:pt>
                <c:pt idx="7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C2-4C9B-B573-C05010A0818A}"/>
            </c:ext>
          </c:extLst>
        </c:ser>
        <c:ser>
          <c:idx val="2"/>
          <c:order val="2"/>
          <c:tx>
            <c:strRef>
              <c:f>BOYS!$Y$3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BOYS!$B$5:$B$12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BOYS!$Y$5:$Y$12</c:f>
              <c:numCache>
                <c:formatCode>General</c:formatCode>
                <c:ptCount val="8"/>
                <c:pt idx="0">
                  <c:v>20</c:v>
                </c:pt>
                <c:pt idx="1">
                  <c:v>23</c:v>
                </c:pt>
                <c:pt idx="2">
                  <c:v>22</c:v>
                </c:pt>
                <c:pt idx="3">
                  <c:v>22</c:v>
                </c:pt>
                <c:pt idx="4">
                  <c:v>20</c:v>
                </c:pt>
                <c:pt idx="5">
                  <c:v>25</c:v>
                </c:pt>
                <c:pt idx="6">
                  <c:v>23</c:v>
                </c:pt>
                <c:pt idx="7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9C2-4C9B-B573-C05010A0818A}"/>
            </c:ext>
          </c:extLst>
        </c:ser>
        <c:ser>
          <c:idx val="3"/>
          <c:order val="3"/>
          <c:tx>
            <c:strRef>
              <c:f>BOYS!$Z$3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BOYS!$B$5:$B$12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BOYS!$Z$5:$Z$12</c:f>
              <c:numCache>
                <c:formatCode>General</c:formatCode>
                <c:ptCount val="8"/>
                <c:pt idx="0">
                  <c:v>3</c:v>
                </c:pt>
                <c:pt idx="1">
                  <c:v>22</c:v>
                </c:pt>
                <c:pt idx="2">
                  <c:v>11</c:v>
                </c:pt>
                <c:pt idx="3">
                  <c:v>22</c:v>
                </c:pt>
                <c:pt idx="4">
                  <c:v>7</c:v>
                </c:pt>
                <c:pt idx="5">
                  <c:v>18</c:v>
                </c:pt>
                <c:pt idx="6">
                  <c:v>30</c:v>
                </c:pt>
                <c:pt idx="7">
                  <c:v>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9C2-4C9B-B573-C05010A0818A}"/>
            </c:ext>
          </c:extLst>
        </c:ser>
        <c:ser>
          <c:idx val="4"/>
          <c:order val="4"/>
          <c:tx>
            <c:strRef>
              <c:f>BOYS!$AA$3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BOYS!$B$5:$B$12</c:f>
              <c:strCache>
                <c:ptCount val="8"/>
                <c:pt idx="0">
                  <c:v>Maths has been my worst subject</c:v>
                </c:pt>
                <c:pt idx="1">
                  <c:v>I would consider choosing a career that uses maths</c:v>
                </c:pt>
                <c:pt idx="2">
                  <c:v>Maths is hard for me</c:v>
                </c:pt>
                <c:pt idx="3">
                  <c:v>I am the type of student to do well in maths</c:v>
                </c:pt>
                <c:pt idx="4">
                  <c:v>I can handle most subjects well, but I cannot do a good job with maths</c:v>
                </c:pt>
                <c:pt idx="5">
                  <c:v>I am sure I could do advanced work in maths</c:v>
                </c:pt>
                <c:pt idx="6">
                  <c:v>I can get good grades in maths</c:v>
                </c:pt>
                <c:pt idx="7">
                  <c:v>I am good at maths</c:v>
                </c:pt>
              </c:strCache>
            </c:strRef>
          </c:cat>
          <c:val>
            <c:numRef>
              <c:f>BOYS!$AA$5:$AA$12</c:f>
              <c:numCache>
                <c:formatCode>General</c:formatCode>
                <c:ptCount val="8"/>
                <c:pt idx="0">
                  <c:v>10</c:v>
                </c:pt>
                <c:pt idx="1">
                  <c:v>16</c:v>
                </c:pt>
                <c:pt idx="2">
                  <c:v>10</c:v>
                </c:pt>
                <c:pt idx="3">
                  <c:v>23</c:v>
                </c:pt>
                <c:pt idx="4">
                  <c:v>4</c:v>
                </c:pt>
                <c:pt idx="5">
                  <c:v>8</c:v>
                </c:pt>
                <c:pt idx="6">
                  <c:v>32</c:v>
                </c:pt>
                <c:pt idx="7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9C2-4C9B-B573-C05010A08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21292072"/>
        <c:axId val="321292464"/>
      </c:barChart>
      <c:catAx>
        <c:axId val="3212920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1292464"/>
        <c:crosses val="autoZero"/>
        <c:auto val="1"/>
        <c:lblAlgn val="ctr"/>
        <c:lblOffset val="100"/>
        <c:noMultiLvlLbl val="0"/>
      </c:catAx>
      <c:valAx>
        <c:axId val="321292464"/>
        <c:scaling>
          <c:orientation val="minMax"/>
          <c:max val="4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1292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E887B2-FB05-4212-A5E3-6C60AADE506B}" type="datetimeFigureOut">
              <a:rPr lang="es-ES" smtClean="0"/>
              <a:t>25/03/2017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5EF306-B5A7-42B4-9E31-85EA024439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37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5EF306-B5A7-42B4-9E31-85EA0244396A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7981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7D0E2-5693-4DA4-ADAB-700D22753270}" type="datetimeFigureOut">
              <a:rPr lang="es-ES" smtClean="0"/>
              <a:t>25/03/2017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366B1-BBC6-44E2-8B6A-049FA12D22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5631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7D0E2-5693-4DA4-ADAB-700D22753270}" type="datetimeFigureOut">
              <a:rPr lang="es-ES" smtClean="0"/>
              <a:t>25/03/2017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366B1-BBC6-44E2-8B6A-049FA12D22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9301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7D0E2-5693-4DA4-ADAB-700D22753270}" type="datetimeFigureOut">
              <a:rPr lang="es-ES" smtClean="0"/>
              <a:t>25/03/2017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366B1-BBC6-44E2-8B6A-049FA12D22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5969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colorTemperature colorTemp="4625"/>
                    </a14:imgEffect>
                    <a14:imgEffect>
                      <a14:saturation sat="1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7D0E2-5693-4DA4-ADAB-700D22753270}" type="datetimeFigureOut">
              <a:rPr lang="es-ES" smtClean="0"/>
              <a:t>25/03/2017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366B1-BBC6-44E2-8B6A-049FA12D22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8172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7D0E2-5693-4DA4-ADAB-700D22753270}" type="datetimeFigureOut">
              <a:rPr lang="es-ES" smtClean="0"/>
              <a:t>25/03/2017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366B1-BBC6-44E2-8B6A-049FA12D22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1908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7D0E2-5693-4DA4-ADAB-700D22753270}" type="datetimeFigureOut">
              <a:rPr lang="es-ES" smtClean="0"/>
              <a:t>25/03/2017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366B1-BBC6-44E2-8B6A-049FA12D22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890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7D0E2-5693-4DA4-ADAB-700D22753270}" type="datetimeFigureOut">
              <a:rPr lang="es-ES" smtClean="0"/>
              <a:t>25/03/2017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366B1-BBC6-44E2-8B6A-049FA12D22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5182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7D0E2-5693-4DA4-ADAB-700D22753270}" type="datetimeFigureOut">
              <a:rPr lang="es-ES" smtClean="0"/>
              <a:t>25/03/2017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366B1-BBC6-44E2-8B6A-049FA12D22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3088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7D0E2-5693-4DA4-ADAB-700D22753270}" type="datetimeFigureOut">
              <a:rPr lang="es-ES" smtClean="0"/>
              <a:t>25/03/2017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366B1-BBC6-44E2-8B6A-049FA12D22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7588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7D0E2-5693-4DA4-ADAB-700D22753270}" type="datetimeFigureOut">
              <a:rPr lang="es-ES" smtClean="0"/>
              <a:t>25/03/2017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366B1-BBC6-44E2-8B6A-049FA12D22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3435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7D0E2-5693-4DA4-ADAB-700D22753270}" type="datetimeFigureOut">
              <a:rPr lang="es-ES" smtClean="0"/>
              <a:t>25/03/2017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366B1-BBC6-44E2-8B6A-049FA12D22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0146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7D0E2-5693-4DA4-ADAB-700D22753270}" type="datetimeFigureOut">
              <a:rPr lang="es-ES" smtClean="0"/>
              <a:t>25/03/2017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366B1-BBC6-44E2-8B6A-049FA12D22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331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1.xml"/><Relationship Id="rId4" Type="http://schemas.openxmlformats.org/officeDocument/2006/relationships/chart" Target="../charts/char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8.xml"/><Relationship Id="rId4" Type="http://schemas.openxmlformats.org/officeDocument/2006/relationships/chart" Target="../charts/char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5.xml"/><Relationship Id="rId4" Type="http://schemas.openxmlformats.org/officeDocument/2006/relationships/chart" Target="../charts/chart3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2.xml"/><Relationship Id="rId5" Type="http://schemas.openxmlformats.org/officeDocument/2006/relationships/chart" Target="../charts/chart41.xml"/><Relationship Id="rId4" Type="http://schemas.openxmlformats.org/officeDocument/2006/relationships/chart" Target="../charts/chart4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/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9.xml"/><Relationship Id="rId4" Type="http://schemas.openxmlformats.org/officeDocument/2006/relationships/chart" Target="../charts/chart4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1.xml"/><Relationship Id="rId2" Type="http://schemas.openxmlformats.org/officeDocument/2006/relationships/chart" Target="../charts/chart5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 descr="Resultado de imagen de erasmus+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1266"/>
            <a:ext cx="9144001" cy="684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1" descr="Power Point F-2.eps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229"/>
          <a:stretch/>
        </p:blipFill>
        <p:spPr>
          <a:xfrm>
            <a:off x="179512" y="764703"/>
            <a:ext cx="1668314" cy="368557"/>
          </a:xfrm>
          <a:prstGeom prst="rect">
            <a:avLst/>
          </a:prstGeom>
        </p:spPr>
      </p:pic>
      <p:pic>
        <p:nvPicPr>
          <p:cNvPr id="6" name="Imagen 1" descr="Power Point F-2.eps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29"/>
          <a:stretch/>
        </p:blipFill>
        <p:spPr>
          <a:xfrm>
            <a:off x="107504" y="260648"/>
            <a:ext cx="1668314" cy="368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22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SCIENCE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1363218"/>
              </p:ext>
            </p:extLst>
          </p:nvPr>
        </p:nvGraphicFramePr>
        <p:xfrm>
          <a:off x="216457" y="1265592"/>
          <a:ext cx="4248472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0948345"/>
              </p:ext>
            </p:extLst>
          </p:nvPr>
        </p:nvGraphicFramePr>
        <p:xfrm>
          <a:off x="4679071" y="1264708"/>
          <a:ext cx="4248472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67538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ENGINEERING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5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6271160"/>
              </p:ext>
            </p:extLst>
          </p:nvPr>
        </p:nvGraphicFramePr>
        <p:xfrm>
          <a:off x="323528" y="1340768"/>
          <a:ext cx="8496944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49542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o 20"/>
          <p:cNvGrpSpPr/>
          <p:nvPr/>
        </p:nvGrpSpPr>
        <p:grpSpPr>
          <a:xfrm>
            <a:off x="224799" y="188640"/>
            <a:ext cx="8640960" cy="5950396"/>
            <a:chOff x="-2627399" y="1591774"/>
            <a:chExt cx="7057828" cy="7408268"/>
          </a:xfrm>
        </p:grpSpPr>
        <p:graphicFrame>
          <p:nvGraphicFramePr>
            <p:cNvPr id="9" name="Char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507439429"/>
                </p:ext>
              </p:extLst>
            </p:nvPr>
          </p:nvGraphicFramePr>
          <p:xfrm>
            <a:off x="-217509" y="5373216"/>
            <a:ext cx="4622233" cy="36268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7" name="Char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925748753"/>
                </p:ext>
              </p:extLst>
            </p:nvPr>
          </p:nvGraphicFramePr>
          <p:xfrm>
            <a:off x="-191804" y="1591774"/>
            <a:ext cx="4622233" cy="36268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6" name="Char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880619938"/>
                </p:ext>
              </p:extLst>
            </p:nvPr>
          </p:nvGraphicFramePr>
          <p:xfrm>
            <a:off x="-2612986" y="1591774"/>
            <a:ext cx="4622233" cy="36268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8" name="Char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436128389"/>
                </p:ext>
              </p:extLst>
            </p:nvPr>
          </p:nvGraphicFramePr>
          <p:xfrm>
            <a:off x="-2627399" y="5373216"/>
            <a:ext cx="4622233" cy="36268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grpSp>
        <p:nvGrpSpPr>
          <p:cNvPr id="10" name="Grupo 9"/>
          <p:cNvGrpSpPr/>
          <p:nvPr/>
        </p:nvGrpSpPr>
        <p:grpSpPr>
          <a:xfrm>
            <a:off x="466390" y="6309320"/>
            <a:ext cx="8094861" cy="340688"/>
            <a:chOff x="143367" y="6237312"/>
            <a:chExt cx="8094861" cy="340688"/>
          </a:xfrm>
        </p:grpSpPr>
        <p:sp>
          <p:nvSpPr>
            <p:cNvPr id="11" name="CuadroTexto 10"/>
            <p:cNvSpPr txBox="1"/>
            <p:nvPr/>
          </p:nvSpPr>
          <p:spPr>
            <a:xfrm>
              <a:off x="423204" y="6260351"/>
              <a:ext cx="12534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err="1" smtClean="0"/>
                <a:t>Strongly</a:t>
              </a:r>
              <a:r>
                <a:rPr lang="es-ES" sz="1400" dirty="0" smtClean="0"/>
                <a:t> </a:t>
              </a:r>
              <a:r>
                <a:rPr lang="es-ES" sz="1400" dirty="0" err="1" smtClean="0"/>
                <a:t>Agree</a:t>
              </a:r>
              <a:endParaRPr lang="es-ES" sz="1400" dirty="0"/>
            </a:p>
          </p:txBody>
        </p:sp>
        <p:sp>
          <p:nvSpPr>
            <p:cNvPr id="12" name="CuadroTexto 11"/>
            <p:cNvSpPr txBox="1"/>
            <p:nvPr/>
          </p:nvSpPr>
          <p:spPr>
            <a:xfrm>
              <a:off x="2152516" y="6237312"/>
              <a:ext cx="6135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err="1" smtClean="0"/>
                <a:t>Agree</a:t>
              </a:r>
              <a:endParaRPr lang="es-ES" sz="1400" dirty="0"/>
            </a:p>
          </p:txBody>
        </p:sp>
        <p:sp>
          <p:nvSpPr>
            <p:cNvPr id="13" name="CuadroTexto 12"/>
            <p:cNvSpPr txBox="1"/>
            <p:nvPr/>
          </p:nvSpPr>
          <p:spPr>
            <a:xfrm>
              <a:off x="3135228" y="6237312"/>
              <a:ext cx="21740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err="1" smtClean="0"/>
                <a:t>Neither</a:t>
              </a:r>
              <a:r>
                <a:rPr lang="es-ES" sz="1400" dirty="0" smtClean="0"/>
                <a:t> </a:t>
              </a:r>
              <a:r>
                <a:rPr lang="es-ES" sz="1400" dirty="0" err="1" smtClean="0"/>
                <a:t>Agree</a:t>
              </a:r>
              <a:r>
                <a:rPr lang="es-ES" sz="1400" dirty="0" smtClean="0"/>
                <a:t> </a:t>
              </a:r>
              <a:r>
                <a:rPr lang="es-ES" sz="1400" dirty="0" err="1" smtClean="0"/>
                <a:t>nor</a:t>
              </a:r>
              <a:r>
                <a:rPr lang="es-ES" sz="1400" dirty="0" smtClean="0"/>
                <a:t> </a:t>
              </a:r>
              <a:r>
                <a:rPr lang="es-ES" sz="1400" dirty="0" err="1" smtClean="0"/>
                <a:t>Disagree</a:t>
              </a:r>
              <a:endParaRPr lang="es-ES" sz="1400" dirty="0"/>
            </a:p>
          </p:txBody>
        </p:sp>
        <p:sp>
          <p:nvSpPr>
            <p:cNvPr id="14" name="CuadroTexto 13"/>
            <p:cNvSpPr txBox="1"/>
            <p:nvPr/>
          </p:nvSpPr>
          <p:spPr>
            <a:xfrm>
              <a:off x="5672906" y="6263159"/>
              <a:ext cx="8186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err="1" smtClean="0"/>
                <a:t>Disagree</a:t>
              </a:r>
              <a:endParaRPr lang="es-ES" sz="1400" dirty="0"/>
            </a:p>
          </p:txBody>
        </p:sp>
        <p:sp>
          <p:nvSpPr>
            <p:cNvPr id="15" name="CuadroTexto 14"/>
            <p:cNvSpPr txBox="1"/>
            <p:nvPr/>
          </p:nvSpPr>
          <p:spPr>
            <a:xfrm>
              <a:off x="6779624" y="6270223"/>
              <a:ext cx="145860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err="1" smtClean="0"/>
                <a:t>Strongly</a:t>
              </a:r>
              <a:r>
                <a:rPr lang="es-ES" sz="1400" dirty="0" smtClean="0"/>
                <a:t> </a:t>
              </a:r>
              <a:r>
                <a:rPr lang="es-ES" sz="1400" dirty="0" err="1" smtClean="0"/>
                <a:t>Disagree</a:t>
              </a:r>
              <a:endParaRPr lang="es-ES" sz="1400" dirty="0"/>
            </a:p>
          </p:txBody>
        </p:sp>
        <p:sp>
          <p:nvSpPr>
            <p:cNvPr id="16" name="Rectángulo 15"/>
            <p:cNvSpPr/>
            <p:nvPr/>
          </p:nvSpPr>
          <p:spPr>
            <a:xfrm>
              <a:off x="143367" y="6280096"/>
              <a:ext cx="288032" cy="288032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  <p:sp>
          <p:nvSpPr>
            <p:cNvPr id="17" name="Rectángulo 16"/>
            <p:cNvSpPr/>
            <p:nvPr/>
          </p:nvSpPr>
          <p:spPr>
            <a:xfrm>
              <a:off x="1896970" y="6281095"/>
              <a:ext cx="288032" cy="288032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  <p:sp>
          <p:nvSpPr>
            <p:cNvPr id="18" name="Rectángulo 17"/>
            <p:cNvSpPr/>
            <p:nvPr/>
          </p:nvSpPr>
          <p:spPr>
            <a:xfrm>
              <a:off x="2909499" y="6281095"/>
              <a:ext cx="288032" cy="288032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  <p:sp>
          <p:nvSpPr>
            <p:cNvPr id="19" name="Rectángulo 18"/>
            <p:cNvSpPr/>
            <p:nvPr/>
          </p:nvSpPr>
          <p:spPr>
            <a:xfrm>
              <a:off x="5352757" y="6281095"/>
              <a:ext cx="288032" cy="288032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6491592" y="6280096"/>
              <a:ext cx="288032" cy="28803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</p:grpSp>
    </p:spTree>
    <p:extLst>
      <p:ext uri="{BB962C8B-B14F-4D97-AF65-F5344CB8AC3E}">
        <p14:creationId xmlns:p14="http://schemas.microsoft.com/office/powerpoint/2010/main" val="2800090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ENGINEERING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3840086"/>
              </p:ext>
            </p:extLst>
          </p:nvPr>
        </p:nvGraphicFramePr>
        <p:xfrm>
          <a:off x="251520" y="1417638"/>
          <a:ext cx="4176464" cy="5107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8652098"/>
              </p:ext>
            </p:extLst>
          </p:nvPr>
        </p:nvGraphicFramePr>
        <p:xfrm>
          <a:off x="4684363" y="1417638"/>
          <a:ext cx="4173233" cy="5107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22058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21</a:t>
            </a:r>
            <a:r>
              <a:rPr lang="es-ES" baseline="30000" dirty="0" smtClean="0"/>
              <a:t>st</a:t>
            </a:r>
            <a:r>
              <a:rPr lang="es-ES" dirty="0" smtClean="0"/>
              <a:t> CENTURY SKILLS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5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9145659"/>
              </p:ext>
            </p:extLst>
          </p:nvPr>
        </p:nvGraphicFramePr>
        <p:xfrm>
          <a:off x="395536" y="1268760"/>
          <a:ext cx="8496944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495428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198081" y="116632"/>
            <a:ext cx="8694395" cy="5991200"/>
            <a:chOff x="4784293" y="-1179512"/>
            <a:chExt cx="7020076" cy="8511481"/>
          </a:xfrm>
        </p:grpSpPr>
        <p:graphicFrame>
          <p:nvGraphicFramePr>
            <p:cNvPr id="9" name="Char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080515275"/>
                </p:ext>
              </p:extLst>
            </p:nvPr>
          </p:nvGraphicFramePr>
          <p:xfrm>
            <a:off x="7191661" y="3140968"/>
            <a:ext cx="4612708" cy="419100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7" name="Char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7670312"/>
                </p:ext>
              </p:extLst>
            </p:nvPr>
          </p:nvGraphicFramePr>
          <p:xfrm>
            <a:off x="7191661" y="-1179512"/>
            <a:ext cx="4612708" cy="4191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8" name="Char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712470613"/>
                </p:ext>
              </p:extLst>
            </p:nvPr>
          </p:nvGraphicFramePr>
          <p:xfrm>
            <a:off x="4791755" y="3140968"/>
            <a:ext cx="4612708" cy="4191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6" name="Char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261159553"/>
                </p:ext>
              </p:extLst>
            </p:nvPr>
          </p:nvGraphicFramePr>
          <p:xfrm>
            <a:off x="4784293" y="-1179512"/>
            <a:ext cx="4612708" cy="4191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grpSp>
        <p:nvGrpSpPr>
          <p:cNvPr id="11" name="Grupo 10"/>
          <p:cNvGrpSpPr/>
          <p:nvPr/>
        </p:nvGrpSpPr>
        <p:grpSpPr>
          <a:xfrm>
            <a:off x="466390" y="6309320"/>
            <a:ext cx="8094861" cy="340688"/>
            <a:chOff x="143367" y="6237312"/>
            <a:chExt cx="8094861" cy="340688"/>
          </a:xfrm>
        </p:grpSpPr>
        <p:sp>
          <p:nvSpPr>
            <p:cNvPr id="12" name="CuadroTexto 11"/>
            <p:cNvSpPr txBox="1"/>
            <p:nvPr/>
          </p:nvSpPr>
          <p:spPr>
            <a:xfrm>
              <a:off x="423204" y="6260351"/>
              <a:ext cx="12534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err="1" smtClean="0"/>
                <a:t>Strongly</a:t>
              </a:r>
              <a:r>
                <a:rPr lang="es-ES" sz="1400" dirty="0" smtClean="0"/>
                <a:t> </a:t>
              </a:r>
              <a:r>
                <a:rPr lang="es-ES" sz="1400" dirty="0" err="1" smtClean="0"/>
                <a:t>Agree</a:t>
              </a:r>
              <a:endParaRPr lang="es-ES" sz="1400" dirty="0"/>
            </a:p>
          </p:txBody>
        </p:sp>
        <p:sp>
          <p:nvSpPr>
            <p:cNvPr id="13" name="CuadroTexto 12"/>
            <p:cNvSpPr txBox="1"/>
            <p:nvPr/>
          </p:nvSpPr>
          <p:spPr>
            <a:xfrm>
              <a:off x="2152516" y="6237312"/>
              <a:ext cx="6135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err="1" smtClean="0"/>
                <a:t>Agree</a:t>
              </a:r>
              <a:endParaRPr lang="es-ES" sz="1400" dirty="0"/>
            </a:p>
          </p:txBody>
        </p:sp>
        <p:sp>
          <p:nvSpPr>
            <p:cNvPr id="14" name="CuadroTexto 13"/>
            <p:cNvSpPr txBox="1"/>
            <p:nvPr/>
          </p:nvSpPr>
          <p:spPr>
            <a:xfrm>
              <a:off x="3135228" y="6237312"/>
              <a:ext cx="21740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err="1" smtClean="0"/>
                <a:t>Neither</a:t>
              </a:r>
              <a:r>
                <a:rPr lang="es-ES" sz="1400" dirty="0" smtClean="0"/>
                <a:t> </a:t>
              </a:r>
              <a:r>
                <a:rPr lang="es-ES" sz="1400" dirty="0" err="1" smtClean="0"/>
                <a:t>Agree</a:t>
              </a:r>
              <a:r>
                <a:rPr lang="es-ES" sz="1400" dirty="0" smtClean="0"/>
                <a:t> </a:t>
              </a:r>
              <a:r>
                <a:rPr lang="es-ES" sz="1400" dirty="0" err="1" smtClean="0"/>
                <a:t>nor</a:t>
              </a:r>
              <a:r>
                <a:rPr lang="es-ES" sz="1400" dirty="0" smtClean="0"/>
                <a:t> </a:t>
              </a:r>
              <a:r>
                <a:rPr lang="es-ES" sz="1400" dirty="0" err="1" smtClean="0"/>
                <a:t>Disagree</a:t>
              </a:r>
              <a:endParaRPr lang="es-ES" sz="1400" dirty="0"/>
            </a:p>
          </p:txBody>
        </p:sp>
        <p:sp>
          <p:nvSpPr>
            <p:cNvPr id="15" name="CuadroTexto 14"/>
            <p:cNvSpPr txBox="1"/>
            <p:nvPr/>
          </p:nvSpPr>
          <p:spPr>
            <a:xfrm>
              <a:off x="5672906" y="6263159"/>
              <a:ext cx="8186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err="1" smtClean="0"/>
                <a:t>Disagree</a:t>
              </a:r>
              <a:endParaRPr lang="es-ES" sz="1400" dirty="0"/>
            </a:p>
          </p:txBody>
        </p:sp>
        <p:sp>
          <p:nvSpPr>
            <p:cNvPr id="16" name="CuadroTexto 15"/>
            <p:cNvSpPr txBox="1"/>
            <p:nvPr/>
          </p:nvSpPr>
          <p:spPr>
            <a:xfrm>
              <a:off x="6779624" y="6270223"/>
              <a:ext cx="145860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err="1" smtClean="0"/>
                <a:t>Strongly</a:t>
              </a:r>
              <a:r>
                <a:rPr lang="es-ES" sz="1400" dirty="0" smtClean="0"/>
                <a:t> </a:t>
              </a:r>
              <a:r>
                <a:rPr lang="es-ES" sz="1400" dirty="0" err="1" smtClean="0"/>
                <a:t>Disagree</a:t>
              </a:r>
              <a:endParaRPr lang="es-ES" sz="1400" dirty="0"/>
            </a:p>
          </p:txBody>
        </p:sp>
        <p:sp>
          <p:nvSpPr>
            <p:cNvPr id="17" name="Rectángulo 16"/>
            <p:cNvSpPr/>
            <p:nvPr/>
          </p:nvSpPr>
          <p:spPr>
            <a:xfrm>
              <a:off x="143367" y="6280096"/>
              <a:ext cx="288032" cy="288032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  <p:sp>
          <p:nvSpPr>
            <p:cNvPr id="18" name="Rectángulo 17"/>
            <p:cNvSpPr/>
            <p:nvPr/>
          </p:nvSpPr>
          <p:spPr>
            <a:xfrm>
              <a:off x="1896970" y="6281095"/>
              <a:ext cx="288032" cy="288032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  <p:sp>
          <p:nvSpPr>
            <p:cNvPr id="19" name="Rectángulo 18"/>
            <p:cNvSpPr/>
            <p:nvPr/>
          </p:nvSpPr>
          <p:spPr>
            <a:xfrm>
              <a:off x="2909499" y="6281095"/>
              <a:ext cx="288032" cy="288032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5352757" y="6281095"/>
              <a:ext cx="288032" cy="288032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  <p:sp>
          <p:nvSpPr>
            <p:cNvPr id="21" name="Rectángulo 20"/>
            <p:cNvSpPr/>
            <p:nvPr/>
          </p:nvSpPr>
          <p:spPr>
            <a:xfrm>
              <a:off x="6491592" y="6280096"/>
              <a:ext cx="288032" cy="28803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</p:grpSp>
    </p:spTree>
    <p:extLst>
      <p:ext uri="{BB962C8B-B14F-4D97-AF65-F5344CB8AC3E}">
        <p14:creationId xmlns:p14="http://schemas.microsoft.com/office/powerpoint/2010/main" val="18094216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21</a:t>
            </a:r>
            <a:r>
              <a:rPr lang="es-ES" baseline="30000" dirty="0" smtClean="0"/>
              <a:t>st</a:t>
            </a:r>
            <a:r>
              <a:rPr lang="es-ES" dirty="0" smtClean="0"/>
              <a:t> CENTURY SKILLS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5761989"/>
              </p:ext>
            </p:extLst>
          </p:nvPr>
        </p:nvGraphicFramePr>
        <p:xfrm>
          <a:off x="4605358" y="1417638"/>
          <a:ext cx="4294150" cy="5107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8036841"/>
              </p:ext>
            </p:extLst>
          </p:nvPr>
        </p:nvGraphicFramePr>
        <p:xfrm>
          <a:off x="244492" y="1417638"/>
          <a:ext cx="4294150" cy="5107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541453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YOUR FUTURE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5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6817235"/>
              </p:ext>
            </p:extLst>
          </p:nvPr>
        </p:nvGraphicFramePr>
        <p:xfrm>
          <a:off x="323528" y="1196752"/>
          <a:ext cx="8496944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495428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o 21"/>
          <p:cNvGrpSpPr/>
          <p:nvPr/>
        </p:nvGrpSpPr>
        <p:grpSpPr>
          <a:xfrm>
            <a:off x="100467" y="188640"/>
            <a:ext cx="8936029" cy="5981790"/>
            <a:chOff x="195534" y="188640"/>
            <a:chExt cx="8936029" cy="5981790"/>
          </a:xfrm>
        </p:grpSpPr>
        <p:graphicFrame>
          <p:nvGraphicFramePr>
            <p:cNvPr id="9" name="Char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734982980"/>
                </p:ext>
              </p:extLst>
            </p:nvPr>
          </p:nvGraphicFramePr>
          <p:xfrm>
            <a:off x="6062946" y="202325"/>
            <a:ext cx="3068617" cy="596810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8" name="Char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505541290"/>
                </p:ext>
              </p:extLst>
            </p:nvPr>
          </p:nvGraphicFramePr>
          <p:xfrm>
            <a:off x="4076611" y="202325"/>
            <a:ext cx="3068617" cy="596810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7" name="Char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62937286"/>
                </p:ext>
              </p:extLst>
            </p:nvPr>
          </p:nvGraphicFramePr>
          <p:xfrm>
            <a:off x="2077719" y="188640"/>
            <a:ext cx="3068617" cy="596810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6" name="Char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483133496"/>
                </p:ext>
              </p:extLst>
            </p:nvPr>
          </p:nvGraphicFramePr>
          <p:xfrm>
            <a:off x="195534" y="188640"/>
            <a:ext cx="2964467" cy="596810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grpSp>
        <p:nvGrpSpPr>
          <p:cNvPr id="10" name="Grupo 9"/>
          <p:cNvGrpSpPr/>
          <p:nvPr/>
        </p:nvGrpSpPr>
        <p:grpSpPr>
          <a:xfrm>
            <a:off x="1331640" y="6381328"/>
            <a:ext cx="6519320" cy="341687"/>
            <a:chOff x="1896970" y="6236313"/>
            <a:chExt cx="6519320" cy="341687"/>
          </a:xfrm>
        </p:grpSpPr>
        <p:sp>
          <p:nvSpPr>
            <p:cNvPr id="12" name="CuadroTexto 11"/>
            <p:cNvSpPr txBox="1"/>
            <p:nvPr/>
          </p:nvSpPr>
          <p:spPr>
            <a:xfrm>
              <a:off x="2152516" y="6237312"/>
              <a:ext cx="129849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err="1" smtClean="0"/>
                <a:t>Very</a:t>
              </a:r>
              <a:r>
                <a:rPr lang="es-ES" sz="1400" dirty="0" smtClean="0"/>
                <a:t> </a:t>
              </a:r>
              <a:r>
                <a:rPr lang="es-ES" sz="1400" dirty="0" err="1" smtClean="0"/>
                <a:t>interested</a:t>
              </a:r>
              <a:endParaRPr lang="es-ES" sz="1400" dirty="0"/>
            </a:p>
          </p:txBody>
        </p:sp>
        <p:sp>
          <p:nvSpPr>
            <p:cNvPr id="13" name="CuadroTexto 12"/>
            <p:cNvSpPr txBox="1"/>
            <p:nvPr/>
          </p:nvSpPr>
          <p:spPr>
            <a:xfrm>
              <a:off x="3725331" y="6236313"/>
              <a:ext cx="9330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err="1" smtClean="0"/>
                <a:t>Interested</a:t>
              </a:r>
              <a:endParaRPr lang="es-ES" sz="1400" dirty="0"/>
            </a:p>
          </p:txBody>
        </p:sp>
        <p:sp>
          <p:nvSpPr>
            <p:cNvPr id="14" name="CuadroTexto 13"/>
            <p:cNvSpPr txBox="1"/>
            <p:nvPr/>
          </p:nvSpPr>
          <p:spPr>
            <a:xfrm>
              <a:off x="4962090" y="6263159"/>
              <a:ext cx="144597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err="1" smtClean="0"/>
                <a:t>Not</a:t>
              </a:r>
              <a:r>
                <a:rPr lang="es-ES" sz="1400" dirty="0" smtClean="0"/>
                <a:t> so </a:t>
              </a:r>
              <a:r>
                <a:rPr lang="es-ES" sz="1400" dirty="0" err="1" smtClean="0"/>
                <a:t>interested</a:t>
              </a:r>
              <a:endParaRPr lang="es-ES" sz="1400" dirty="0"/>
            </a:p>
          </p:txBody>
        </p:sp>
        <p:sp>
          <p:nvSpPr>
            <p:cNvPr id="15" name="CuadroTexto 14"/>
            <p:cNvSpPr txBox="1"/>
            <p:nvPr/>
          </p:nvSpPr>
          <p:spPr>
            <a:xfrm>
              <a:off x="6779624" y="6270223"/>
              <a:ext cx="163666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err="1" smtClean="0"/>
                <a:t>Not</a:t>
              </a:r>
              <a:r>
                <a:rPr lang="es-ES" sz="1400" dirty="0" smtClean="0"/>
                <a:t> at </a:t>
              </a:r>
              <a:r>
                <a:rPr lang="es-ES" sz="1400" dirty="0" err="1" smtClean="0"/>
                <a:t>all</a:t>
              </a:r>
              <a:r>
                <a:rPr lang="es-ES" sz="1400" dirty="0" smtClean="0"/>
                <a:t> </a:t>
              </a:r>
              <a:r>
                <a:rPr lang="es-ES" sz="1400" dirty="0" err="1" smtClean="0"/>
                <a:t>interested</a:t>
              </a:r>
              <a:endParaRPr lang="es-ES" sz="1400" dirty="0"/>
            </a:p>
          </p:txBody>
        </p:sp>
        <p:sp>
          <p:nvSpPr>
            <p:cNvPr id="17" name="Rectángulo 16"/>
            <p:cNvSpPr/>
            <p:nvPr/>
          </p:nvSpPr>
          <p:spPr>
            <a:xfrm>
              <a:off x="1896970" y="6281095"/>
              <a:ext cx="288032" cy="288032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  <p:sp>
          <p:nvSpPr>
            <p:cNvPr id="18" name="Rectángulo 17"/>
            <p:cNvSpPr/>
            <p:nvPr/>
          </p:nvSpPr>
          <p:spPr>
            <a:xfrm>
              <a:off x="3499602" y="6280096"/>
              <a:ext cx="288032" cy="288032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  <p:sp>
          <p:nvSpPr>
            <p:cNvPr id="19" name="Rectángulo 18"/>
            <p:cNvSpPr/>
            <p:nvPr/>
          </p:nvSpPr>
          <p:spPr>
            <a:xfrm>
              <a:off x="4641941" y="6281095"/>
              <a:ext cx="288032" cy="288032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6491592" y="6280096"/>
              <a:ext cx="288032" cy="28803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</p:grpSp>
    </p:spTree>
    <p:extLst>
      <p:ext uri="{BB962C8B-B14F-4D97-AF65-F5344CB8AC3E}">
        <p14:creationId xmlns:p14="http://schemas.microsoft.com/office/powerpoint/2010/main" val="1765560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YOUR FUTURE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9700836"/>
              </p:ext>
            </p:extLst>
          </p:nvPr>
        </p:nvGraphicFramePr>
        <p:xfrm>
          <a:off x="319940" y="1191886"/>
          <a:ext cx="4104456" cy="5541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2020752"/>
              </p:ext>
            </p:extLst>
          </p:nvPr>
        </p:nvGraphicFramePr>
        <p:xfrm>
          <a:off x="4716016" y="1191886"/>
          <a:ext cx="4104456" cy="5541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8565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20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476672"/>
            <a:ext cx="7772400" cy="1362075"/>
          </a:xfrm>
        </p:spPr>
        <p:txBody>
          <a:bodyPr>
            <a:normAutofit/>
          </a:bodyPr>
          <a:lstStyle/>
          <a:p>
            <a:r>
              <a:rPr lang="es-ES" sz="5400" dirty="0" smtClean="0"/>
              <a:t>SPANISH </a:t>
            </a:r>
            <a:r>
              <a:rPr lang="es-ES" sz="5400" dirty="0" err="1" smtClean="0"/>
              <a:t>Results</a:t>
            </a:r>
            <a:endParaRPr lang="es-ES" sz="5400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211960" y="1340768"/>
            <a:ext cx="4464496" cy="504056"/>
          </a:xfrm>
        </p:spPr>
        <p:txBody>
          <a:bodyPr>
            <a:normAutofit/>
          </a:bodyPr>
          <a:lstStyle/>
          <a:p>
            <a:r>
              <a:rPr lang="es-ES" dirty="0" err="1"/>
              <a:t>S</a:t>
            </a:r>
            <a:r>
              <a:rPr lang="es-ES" dirty="0" err="1" smtClean="0"/>
              <a:t>chools</a:t>
            </a:r>
            <a:r>
              <a:rPr lang="es-ES" dirty="0" smtClean="0"/>
              <a:t> </a:t>
            </a:r>
            <a:r>
              <a:rPr lang="es-ES" dirty="0" err="1" smtClean="0"/>
              <a:t>comparison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8801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About Yourself: How </a:t>
            </a:r>
            <a:r>
              <a:rPr lang="en-US" b="1" dirty="0" smtClean="0">
                <a:solidFill>
                  <a:srgbClr val="92D050"/>
                </a:solidFill>
              </a:rPr>
              <a:t>well</a:t>
            </a:r>
            <a:r>
              <a:rPr lang="en-US" dirty="0" smtClean="0"/>
              <a:t> do you expect to do this year in </a:t>
            </a:r>
            <a:r>
              <a:rPr lang="en-US" dirty="0" smtClean="0"/>
              <a:t>your…? </a:t>
            </a:r>
            <a:endParaRPr lang="en-US" dirty="0" smtClean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5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8742407"/>
              </p:ext>
            </p:extLst>
          </p:nvPr>
        </p:nvGraphicFramePr>
        <p:xfrm>
          <a:off x="323528" y="1628800"/>
          <a:ext cx="864096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495428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/>
        </p:nvGrpSpPr>
        <p:grpSpPr>
          <a:xfrm>
            <a:off x="251521" y="188640"/>
            <a:ext cx="8712966" cy="6192486"/>
            <a:chOff x="1835697" y="-99392"/>
            <a:chExt cx="5616623" cy="6192486"/>
          </a:xfrm>
        </p:grpSpPr>
        <p:grpSp>
          <p:nvGrpSpPr>
            <p:cNvPr id="10" name="Grupo 9"/>
            <p:cNvGrpSpPr/>
            <p:nvPr/>
          </p:nvGrpSpPr>
          <p:grpSpPr>
            <a:xfrm>
              <a:off x="1835697" y="-99392"/>
              <a:ext cx="5616623" cy="3024134"/>
              <a:chOff x="-4428999" y="1214804"/>
              <a:chExt cx="7997083" cy="4464294"/>
            </a:xfrm>
          </p:grpSpPr>
          <p:graphicFrame>
            <p:nvGraphicFramePr>
              <p:cNvPr id="7" name="Chart 3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99527194"/>
                  </p:ext>
                </p:extLst>
              </p:nvPr>
            </p:nvGraphicFramePr>
            <p:xfrm>
              <a:off x="-1044624" y="1214804"/>
              <a:ext cx="4612708" cy="446209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graphicFrame>
            <p:nvGraphicFramePr>
              <p:cNvPr id="6" name="Chart 3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865454032"/>
                  </p:ext>
                </p:extLst>
              </p:nvPr>
            </p:nvGraphicFramePr>
            <p:xfrm>
              <a:off x="-4428999" y="1217002"/>
              <a:ext cx="4494228" cy="446209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</p:grpSp>
        <p:grpSp>
          <p:nvGrpSpPr>
            <p:cNvPr id="11" name="Grupo 10"/>
            <p:cNvGrpSpPr/>
            <p:nvPr/>
          </p:nvGrpSpPr>
          <p:grpSpPr>
            <a:xfrm>
              <a:off x="1835697" y="3068960"/>
              <a:ext cx="5616623" cy="3024134"/>
              <a:chOff x="4742147" y="1176704"/>
              <a:chExt cx="7997083" cy="4464294"/>
            </a:xfrm>
          </p:grpSpPr>
          <p:graphicFrame>
            <p:nvGraphicFramePr>
              <p:cNvPr id="9" name="Chart 3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537775774"/>
                  </p:ext>
                </p:extLst>
              </p:nvPr>
            </p:nvGraphicFramePr>
            <p:xfrm>
              <a:off x="8126522" y="1178902"/>
              <a:ext cx="4612708" cy="446209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graphicFrame>
            <p:nvGraphicFramePr>
              <p:cNvPr id="8" name="Chart 3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420939618"/>
                  </p:ext>
                </p:extLst>
              </p:nvPr>
            </p:nvGraphicFramePr>
            <p:xfrm>
              <a:off x="4742147" y="1176704"/>
              <a:ext cx="4494229" cy="446209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6"/>
              </a:graphicData>
            </a:graphic>
          </p:graphicFrame>
        </p:grpSp>
      </p:grpSp>
      <p:grpSp>
        <p:nvGrpSpPr>
          <p:cNvPr id="13" name="Grupo 12"/>
          <p:cNvGrpSpPr/>
          <p:nvPr/>
        </p:nvGrpSpPr>
        <p:grpSpPr>
          <a:xfrm>
            <a:off x="2483768" y="6453336"/>
            <a:ext cx="4542435" cy="331815"/>
            <a:chOff x="1896970" y="6237312"/>
            <a:chExt cx="4542435" cy="331815"/>
          </a:xfrm>
        </p:grpSpPr>
        <p:sp>
          <p:nvSpPr>
            <p:cNvPr id="14" name="CuadroTexto 13"/>
            <p:cNvSpPr txBox="1"/>
            <p:nvPr/>
          </p:nvSpPr>
          <p:spPr>
            <a:xfrm>
              <a:off x="2152516" y="6237312"/>
              <a:ext cx="85311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err="1" smtClean="0"/>
                <a:t>Very</a:t>
              </a:r>
              <a:r>
                <a:rPr lang="es-ES" sz="1400" dirty="0" smtClean="0"/>
                <a:t> </a:t>
              </a:r>
              <a:r>
                <a:rPr lang="es-ES" sz="1400" dirty="0" err="1" smtClean="0"/>
                <a:t>well</a:t>
              </a:r>
              <a:endParaRPr lang="es-ES" sz="1400" dirty="0"/>
            </a:p>
          </p:txBody>
        </p:sp>
        <p:sp>
          <p:nvSpPr>
            <p:cNvPr id="15" name="CuadroTexto 14"/>
            <p:cNvSpPr txBox="1"/>
            <p:nvPr/>
          </p:nvSpPr>
          <p:spPr>
            <a:xfrm>
              <a:off x="3471428" y="6240881"/>
              <a:ext cx="131850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smtClean="0"/>
                <a:t>Ok / </a:t>
              </a:r>
              <a:r>
                <a:rPr lang="es-ES" sz="1400" dirty="0" err="1" smtClean="0"/>
                <a:t>pretty</a:t>
              </a:r>
              <a:r>
                <a:rPr lang="es-ES" sz="1400" dirty="0" smtClean="0"/>
                <a:t> </a:t>
              </a:r>
              <a:r>
                <a:rPr lang="es-ES" sz="1400" dirty="0" err="1" smtClean="0"/>
                <a:t>well</a:t>
              </a:r>
              <a:endParaRPr lang="es-ES" sz="1400" dirty="0"/>
            </a:p>
          </p:txBody>
        </p:sp>
        <p:sp>
          <p:nvSpPr>
            <p:cNvPr id="16" name="CuadroTexto 15"/>
            <p:cNvSpPr txBox="1"/>
            <p:nvPr/>
          </p:nvSpPr>
          <p:spPr>
            <a:xfrm>
              <a:off x="5288962" y="6247945"/>
              <a:ext cx="115044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err="1" smtClean="0"/>
                <a:t>Not</a:t>
              </a:r>
              <a:r>
                <a:rPr lang="es-ES" sz="1400" dirty="0" smtClean="0"/>
                <a:t> </a:t>
              </a:r>
              <a:r>
                <a:rPr lang="es-ES" sz="1400" dirty="0" err="1" smtClean="0"/>
                <a:t>very</a:t>
              </a:r>
              <a:r>
                <a:rPr lang="es-ES" sz="1400" dirty="0" smtClean="0"/>
                <a:t> </a:t>
              </a:r>
              <a:r>
                <a:rPr lang="es-ES" sz="1400" dirty="0" err="1" smtClean="0"/>
                <a:t>well</a:t>
              </a:r>
              <a:endParaRPr lang="es-ES" sz="1400" dirty="0"/>
            </a:p>
          </p:txBody>
        </p:sp>
        <p:sp>
          <p:nvSpPr>
            <p:cNvPr id="17" name="Rectángulo 16"/>
            <p:cNvSpPr/>
            <p:nvPr/>
          </p:nvSpPr>
          <p:spPr>
            <a:xfrm>
              <a:off x="1896970" y="6281095"/>
              <a:ext cx="288032" cy="288032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  <p:sp>
          <p:nvSpPr>
            <p:cNvPr id="18" name="Rectángulo 17"/>
            <p:cNvSpPr/>
            <p:nvPr/>
          </p:nvSpPr>
          <p:spPr>
            <a:xfrm>
              <a:off x="3151279" y="6258817"/>
              <a:ext cx="288032" cy="288032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  <p:sp>
          <p:nvSpPr>
            <p:cNvPr id="19" name="Rectángulo 18"/>
            <p:cNvSpPr/>
            <p:nvPr/>
          </p:nvSpPr>
          <p:spPr>
            <a:xfrm>
              <a:off x="5000930" y="6257818"/>
              <a:ext cx="288032" cy="28803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</p:grpSp>
    </p:spTree>
    <p:extLst>
      <p:ext uri="{BB962C8B-B14F-4D97-AF65-F5344CB8AC3E}">
        <p14:creationId xmlns:p14="http://schemas.microsoft.com/office/powerpoint/2010/main" val="22436395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About Yourself: How </a:t>
            </a:r>
            <a:r>
              <a:rPr lang="en-US" b="1" dirty="0" smtClean="0">
                <a:solidFill>
                  <a:srgbClr val="92D050"/>
                </a:solidFill>
              </a:rPr>
              <a:t>well</a:t>
            </a:r>
            <a:r>
              <a:rPr lang="en-US" dirty="0" smtClean="0"/>
              <a:t> do you expect to do this year in </a:t>
            </a:r>
            <a:r>
              <a:rPr lang="en-US" dirty="0" smtClean="0"/>
              <a:t>your…? </a:t>
            </a:r>
            <a:endParaRPr lang="en-US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251250"/>
              </p:ext>
            </p:extLst>
          </p:nvPr>
        </p:nvGraphicFramePr>
        <p:xfrm>
          <a:off x="4788024" y="1575868"/>
          <a:ext cx="4150134" cy="4877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6410992"/>
              </p:ext>
            </p:extLst>
          </p:nvPr>
        </p:nvGraphicFramePr>
        <p:xfrm>
          <a:off x="386532" y="1593598"/>
          <a:ext cx="4150134" cy="4859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403766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More about </a:t>
            </a:r>
            <a:r>
              <a:rPr lang="en-US" dirty="0" smtClean="0"/>
              <a:t>you…</a:t>
            </a:r>
            <a:endParaRPr lang="en-US" dirty="0" smtClean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6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093900"/>
              </p:ext>
            </p:extLst>
          </p:nvPr>
        </p:nvGraphicFramePr>
        <p:xfrm>
          <a:off x="323528" y="1412776"/>
          <a:ext cx="8568952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912255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/>
          <p:cNvGrpSpPr/>
          <p:nvPr/>
        </p:nvGrpSpPr>
        <p:grpSpPr>
          <a:xfrm>
            <a:off x="395536" y="188640"/>
            <a:ext cx="8323195" cy="6106688"/>
            <a:chOff x="1424294" y="-531440"/>
            <a:chExt cx="7051471" cy="6898776"/>
          </a:xfrm>
        </p:grpSpPr>
        <p:graphicFrame>
          <p:nvGraphicFramePr>
            <p:cNvPr id="8" name="Char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093158399"/>
                </p:ext>
              </p:extLst>
            </p:nvPr>
          </p:nvGraphicFramePr>
          <p:xfrm>
            <a:off x="3864522" y="-531440"/>
            <a:ext cx="4611243" cy="337038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7" name="Char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905566227"/>
                </p:ext>
              </p:extLst>
            </p:nvPr>
          </p:nvGraphicFramePr>
          <p:xfrm>
            <a:off x="1424294" y="-531440"/>
            <a:ext cx="4611243" cy="337038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5" name="Grupo 4"/>
            <p:cNvGrpSpPr/>
            <p:nvPr/>
          </p:nvGrpSpPr>
          <p:grpSpPr>
            <a:xfrm>
              <a:off x="1424294" y="2996952"/>
              <a:ext cx="7051470" cy="3370384"/>
              <a:chOff x="4742879" y="1743808"/>
              <a:chExt cx="7051470" cy="3370384"/>
            </a:xfrm>
          </p:grpSpPr>
          <p:graphicFrame>
            <p:nvGraphicFramePr>
              <p:cNvPr id="10" name="Chart 3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620616206"/>
                  </p:ext>
                </p:extLst>
              </p:nvPr>
            </p:nvGraphicFramePr>
            <p:xfrm>
              <a:off x="7183106" y="1743808"/>
              <a:ext cx="4611243" cy="337038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graphicFrame>
            <p:nvGraphicFramePr>
              <p:cNvPr id="9" name="Chart 3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4171979444"/>
                  </p:ext>
                </p:extLst>
              </p:nvPr>
            </p:nvGraphicFramePr>
            <p:xfrm>
              <a:off x="4742879" y="1743808"/>
              <a:ext cx="4611243" cy="337038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</p:grpSp>
      </p:grpSp>
      <p:grpSp>
        <p:nvGrpSpPr>
          <p:cNvPr id="12" name="Grupo 11"/>
          <p:cNvGrpSpPr/>
          <p:nvPr/>
        </p:nvGrpSpPr>
        <p:grpSpPr>
          <a:xfrm>
            <a:off x="3347864" y="6435194"/>
            <a:ext cx="2821796" cy="331815"/>
            <a:chOff x="1896970" y="6237312"/>
            <a:chExt cx="2821796" cy="331815"/>
          </a:xfrm>
        </p:grpSpPr>
        <p:sp>
          <p:nvSpPr>
            <p:cNvPr id="13" name="CuadroTexto 12"/>
            <p:cNvSpPr txBox="1"/>
            <p:nvPr/>
          </p:nvSpPr>
          <p:spPr>
            <a:xfrm>
              <a:off x="2152516" y="6237312"/>
              <a:ext cx="8218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err="1" smtClean="0"/>
                <a:t>Not</a:t>
              </a:r>
              <a:r>
                <a:rPr lang="es-ES" sz="1400" dirty="0" smtClean="0"/>
                <a:t> </a:t>
              </a:r>
              <a:r>
                <a:rPr lang="es-ES" sz="1400" dirty="0" err="1" smtClean="0"/>
                <a:t>Sure</a:t>
              </a:r>
              <a:endParaRPr lang="es-ES" sz="1400" dirty="0"/>
            </a:p>
          </p:txBody>
        </p:sp>
        <p:sp>
          <p:nvSpPr>
            <p:cNvPr id="14" name="CuadroTexto 13"/>
            <p:cNvSpPr txBox="1"/>
            <p:nvPr/>
          </p:nvSpPr>
          <p:spPr>
            <a:xfrm>
              <a:off x="3471428" y="6240881"/>
              <a:ext cx="39466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smtClean="0"/>
                <a:t>No</a:t>
              </a:r>
              <a:endParaRPr lang="es-ES" sz="1400" dirty="0"/>
            </a:p>
          </p:txBody>
        </p:sp>
        <p:sp>
          <p:nvSpPr>
            <p:cNvPr id="15" name="CuadroTexto 14"/>
            <p:cNvSpPr txBox="1"/>
            <p:nvPr/>
          </p:nvSpPr>
          <p:spPr>
            <a:xfrm>
              <a:off x="4298523" y="6247184"/>
              <a:ext cx="42024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smtClean="0"/>
                <a:t>Yes</a:t>
              </a:r>
              <a:endParaRPr lang="es-ES" sz="1400" dirty="0"/>
            </a:p>
          </p:txBody>
        </p:sp>
        <p:sp>
          <p:nvSpPr>
            <p:cNvPr id="16" name="Rectángulo 15"/>
            <p:cNvSpPr/>
            <p:nvPr/>
          </p:nvSpPr>
          <p:spPr>
            <a:xfrm>
              <a:off x="1896970" y="6281095"/>
              <a:ext cx="288032" cy="288032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  <p:sp>
          <p:nvSpPr>
            <p:cNvPr id="17" name="Rectángulo 16"/>
            <p:cNvSpPr/>
            <p:nvPr/>
          </p:nvSpPr>
          <p:spPr>
            <a:xfrm>
              <a:off x="3151279" y="6258817"/>
              <a:ext cx="288032" cy="288032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  <p:sp>
          <p:nvSpPr>
            <p:cNvPr id="18" name="Rectángulo 17"/>
            <p:cNvSpPr/>
            <p:nvPr/>
          </p:nvSpPr>
          <p:spPr>
            <a:xfrm>
              <a:off x="4010491" y="6257057"/>
              <a:ext cx="288032" cy="28803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</p:grpSp>
    </p:spTree>
    <p:extLst>
      <p:ext uri="{BB962C8B-B14F-4D97-AF65-F5344CB8AC3E}">
        <p14:creationId xmlns:p14="http://schemas.microsoft.com/office/powerpoint/2010/main" val="2176163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More about </a:t>
            </a:r>
            <a:r>
              <a:rPr lang="en-US" dirty="0" smtClean="0"/>
              <a:t>you…</a:t>
            </a:r>
            <a:endParaRPr lang="en-US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6245680"/>
              </p:ext>
            </p:extLst>
          </p:nvPr>
        </p:nvGraphicFramePr>
        <p:xfrm>
          <a:off x="431196" y="1484784"/>
          <a:ext cx="4032448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2248479"/>
              </p:ext>
            </p:extLst>
          </p:nvPr>
        </p:nvGraphicFramePr>
        <p:xfrm>
          <a:off x="4680356" y="1484784"/>
          <a:ext cx="4032448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33232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20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04592" y="2492896"/>
            <a:ext cx="3599656" cy="1362075"/>
          </a:xfrm>
        </p:spPr>
        <p:txBody>
          <a:bodyPr>
            <a:normAutofit fontScale="90000"/>
          </a:bodyPr>
          <a:lstStyle/>
          <a:p>
            <a:r>
              <a:rPr lang="es-ES" sz="5400" dirty="0" err="1" smtClean="0"/>
              <a:t>Thank</a:t>
            </a:r>
            <a:r>
              <a:rPr lang="es-ES" sz="5400" dirty="0" smtClean="0"/>
              <a:t> </a:t>
            </a:r>
            <a:r>
              <a:rPr lang="es-ES" sz="5400" dirty="0" err="1" smtClean="0"/>
              <a:t>you</a:t>
            </a:r>
            <a:r>
              <a:rPr lang="es-ES" sz="5400" dirty="0" smtClean="0"/>
              <a:t>!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2531293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Ages of survey respondents</a:t>
            </a:r>
            <a:endParaRPr lang="es-ES" dirty="0"/>
          </a:p>
        </p:txBody>
      </p:sp>
      <p:graphicFrame>
        <p:nvGraphicFramePr>
          <p:cNvPr id="5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4279612"/>
              </p:ext>
            </p:extLst>
          </p:nvPr>
        </p:nvGraphicFramePr>
        <p:xfrm>
          <a:off x="323528" y="1484784"/>
          <a:ext cx="8195642" cy="4429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9207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Ages of survey respondents</a:t>
            </a:r>
            <a:endParaRPr lang="es-ES" dirty="0"/>
          </a:p>
        </p:txBody>
      </p:sp>
      <p:graphicFrame>
        <p:nvGraphicFramePr>
          <p:cNvPr id="5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4279612"/>
              </p:ext>
            </p:extLst>
          </p:nvPr>
        </p:nvGraphicFramePr>
        <p:xfrm>
          <a:off x="323528" y="1484784"/>
          <a:ext cx="8195642" cy="4429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789040"/>
            <a:ext cx="6552728" cy="212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77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MATHS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1580559"/>
              </p:ext>
            </p:extLst>
          </p:nvPr>
        </p:nvGraphicFramePr>
        <p:xfrm>
          <a:off x="395536" y="1556792"/>
          <a:ext cx="828092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6852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o 21"/>
          <p:cNvGrpSpPr/>
          <p:nvPr/>
        </p:nvGrpSpPr>
        <p:grpSpPr>
          <a:xfrm>
            <a:off x="251520" y="260648"/>
            <a:ext cx="8640960" cy="5891249"/>
            <a:chOff x="90838" y="1603681"/>
            <a:chExt cx="7169152" cy="6693612"/>
          </a:xfrm>
        </p:grpSpPr>
        <p:graphicFrame>
          <p:nvGraphicFramePr>
            <p:cNvPr id="8" name="Char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51755852"/>
                </p:ext>
              </p:extLst>
            </p:nvPr>
          </p:nvGraphicFramePr>
          <p:xfrm>
            <a:off x="2637757" y="4986920"/>
            <a:ext cx="4622233" cy="331037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7" name="Char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043212748"/>
                </p:ext>
              </p:extLst>
            </p:nvPr>
          </p:nvGraphicFramePr>
          <p:xfrm>
            <a:off x="90838" y="4986920"/>
            <a:ext cx="4622233" cy="331037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6" name="Char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968120974"/>
                </p:ext>
              </p:extLst>
            </p:nvPr>
          </p:nvGraphicFramePr>
          <p:xfrm>
            <a:off x="2637756" y="1614899"/>
            <a:ext cx="4622233" cy="331037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5" name="Char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864830692"/>
                </p:ext>
              </p:extLst>
            </p:nvPr>
          </p:nvGraphicFramePr>
          <p:xfrm>
            <a:off x="90838" y="1603681"/>
            <a:ext cx="4622233" cy="331037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grpSp>
        <p:nvGrpSpPr>
          <p:cNvPr id="21" name="Grupo 20"/>
          <p:cNvGrpSpPr/>
          <p:nvPr/>
        </p:nvGrpSpPr>
        <p:grpSpPr>
          <a:xfrm>
            <a:off x="466390" y="6309320"/>
            <a:ext cx="8094861" cy="340688"/>
            <a:chOff x="143367" y="6237312"/>
            <a:chExt cx="8094861" cy="340688"/>
          </a:xfrm>
        </p:grpSpPr>
        <p:sp>
          <p:nvSpPr>
            <p:cNvPr id="10" name="CuadroTexto 9"/>
            <p:cNvSpPr txBox="1"/>
            <p:nvPr/>
          </p:nvSpPr>
          <p:spPr>
            <a:xfrm>
              <a:off x="423204" y="6260351"/>
              <a:ext cx="12534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err="1" smtClean="0"/>
                <a:t>Strongly</a:t>
              </a:r>
              <a:r>
                <a:rPr lang="es-ES" sz="1400" dirty="0" smtClean="0"/>
                <a:t> </a:t>
              </a:r>
              <a:r>
                <a:rPr lang="es-ES" sz="1400" dirty="0" err="1" smtClean="0"/>
                <a:t>Agree</a:t>
              </a:r>
              <a:endParaRPr lang="es-ES" sz="1400" dirty="0"/>
            </a:p>
          </p:txBody>
        </p:sp>
        <p:sp>
          <p:nvSpPr>
            <p:cNvPr id="11" name="CuadroTexto 10"/>
            <p:cNvSpPr txBox="1"/>
            <p:nvPr/>
          </p:nvSpPr>
          <p:spPr>
            <a:xfrm>
              <a:off x="2152516" y="6237312"/>
              <a:ext cx="6135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err="1" smtClean="0"/>
                <a:t>Agree</a:t>
              </a:r>
              <a:endParaRPr lang="es-ES" sz="1400" dirty="0"/>
            </a:p>
          </p:txBody>
        </p:sp>
        <p:sp>
          <p:nvSpPr>
            <p:cNvPr id="12" name="CuadroTexto 11"/>
            <p:cNvSpPr txBox="1"/>
            <p:nvPr/>
          </p:nvSpPr>
          <p:spPr>
            <a:xfrm>
              <a:off x="3135228" y="6237312"/>
              <a:ext cx="21740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err="1" smtClean="0"/>
                <a:t>Neither</a:t>
              </a:r>
              <a:r>
                <a:rPr lang="es-ES" sz="1400" dirty="0" smtClean="0"/>
                <a:t> </a:t>
              </a:r>
              <a:r>
                <a:rPr lang="es-ES" sz="1400" dirty="0" err="1" smtClean="0"/>
                <a:t>Agree</a:t>
              </a:r>
              <a:r>
                <a:rPr lang="es-ES" sz="1400" dirty="0" smtClean="0"/>
                <a:t> </a:t>
              </a:r>
              <a:r>
                <a:rPr lang="es-ES" sz="1400" dirty="0" err="1" smtClean="0"/>
                <a:t>nor</a:t>
              </a:r>
              <a:r>
                <a:rPr lang="es-ES" sz="1400" dirty="0" smtClean="0"/>
                <a:t> </a:t>
              </a:r>
              <a:r>
                <a:rPr lang="es-ES" sz="1400" dirty="0" err="1" smtClean="0"/>
                <a:t>Disagree</a:t>
              </a:r>
              <a:endParaRPr lang="es-ES" sz="1400" dirty="0"/>
            </a:p>
          </p:txBody>
        </p:sp>
        <p:sp>
          <p:nvSpPr>
            <p:cNvPr id="13" name="CuadroTexto 12"/>
            <p:cNvSpPr txBox="1"/>
            <p:nvPr/>
          </p:nvSpPr>
          <p:spPr>
            <a:xfrm>
              <a:off x="5672906" y="6263159"/>
              <a:ext cx="8186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err="1" smtClean="0"/>
                <a:t>Disagree</a:t>
              </a:r>
              <a:endParaRPr lang="es-ES" sz="1400" dirty="0"/>
            </a:p>
          </p:txBody>
        </p:sp>
        <p:sp>
          <p:nvSpPr>
            <p:cNvPr id="14" name="CuadroTexto 13"/>
            <p:cNvSpPr txBox="1"/>
            <p:nvPr/>
          </p:nvSpPr>
          <p:spPr>
            <a:xfrm>
              <a:off x="6779624" y="6270223"/>
              <a:ext cx="145860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err="1" smtClean="0"/>
                <a:t>Strongly</a:t>
              </a:r>
              <a:r>
                <a:rPr lang="es-ES" sz="1400" dirty="0" smtClean="0"/>
                <a:t> </a:t>
              </a:r>
              <a:r>
                <a:rPr lang="es-ES" sz="1400" dirty="0" err="1" smtClean="0"/>
                <a:t>Disagree</a:t>
              </a:r>
              <a:endParaRPr lang="es-ES" sz="1400" dirty="0"/>
            </a:p>
          </p:txBody>
        </p:sp>
        <p:sp>
          <p:nvSpPr>
            <p:cNvPr id="16" name="Rectángulo 15"/>
            <p:cNvSpPr/>
            <p:nvPr/>
          </p:nvSpPr>
          <p:spPr>
            <a:xfrm>
              <a:off x="143367" y="6280096"/>
              <a:ext cx="288032" cy="288032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  <p:sp>
          <p:nvSpPr>
            <p:cNvPr id="17" name="Rectángulo 16"/>
            <p:cNvSpPr/>
            <p:nvPr/>
          </p:nvSpPr>
          <p:spPr>
            <a:xfrm>
              <a:off x="1896970" y="6281095"/>
              <a:ext cx="288032" cy="288032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  <p:sp>
          <p:nvSpPr>
            <p:cNvPr id="18" name="Rectángulo 17"/>
            <p:cNvSpPr/>
            <p:nvPr/>
          </p:nvSpPr>
          <p:spPr>
            <a:xfrm>
              <a:off x="2909499" y="6281095"/>
              <a:ext cx="288032" cy="288032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  <p:sp>
          <p:nvSpPr>
            <p:cNvPr id="19" name="Rectángulo 18"/>
            <p:cNvSpPr/>
            <p:nvPr/>
          </p:nvSpPr>
          <p:spPr>
            <a:xfrm>
              <a:off x="5352757" y="6281095"/>
              <a:ext cx="288032" cy="288032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6491592" y="6280096"/>
              <a:ext cx="288032" cy="28803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</p:grpSp>
    </p:spTree>
    <p:extLst>
      <p:ext uri="{BB962C8B-B14F-4D97-AF65-F5344CB8AC3E}">
        <p14:creationId xmlns:p14="http://schemas.microsoft.com/office/powerpoint/2010/main" val="3962277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MATHS</a:t>
            </a:r>
            <a:endParaRPr lang="es-ES" dirty="0"/>
          </a:p>
        </p:txBody>
      </p:sp>
      <p:graphicFrame>
        <p:nvGraphicFramePr>
          <p:cNvPr id="7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878836"/>
              </p:ext>
            </p:extLst>
          </p:nvPr>
        </p:nvGraphicFramePr>
        <p:xfrm>
          <a:off x="4742097" y="1498003"/>
          <a:ext cx="4104456" cy="5105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5503615"/>
              </p:ext>
            </p:extLst>
          </p:nvPr>
        </p:nvGraphicFramePr>
        <p:xfrm>
          <a:off x="297447" y="1491572"/>
          <a:ext cx="4104457" cy="5105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89820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SCIENCE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5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448097"/>
              </p:ext>
            </p:extLst>
          </p:nvPr>
        </p:nvGraphicFramePr>
        <p:xfrm>
          <a:off x="467544" y="1556792"/>
          <a:ext cx="8280920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49542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466390" y="6309320"/>
            <a:ext cx="8094861" cy="340688"/>
            <a:chOff x="143367" y="6237312"/>
            <a:chExt cx="8094861" cy="340688"/>
          </a:xfrm>
        </p:grpSpPr>
        <p:sp>
          <p:nvSpPr>
            <p:cNvPr id="7" name="CuadroTexto 6"/>
            <p:cNvSpPr txBox="1"/>
            <p:nvPr/>
          </p:nvSpPr>
          <p:spPr>
            <a:xfrm>
              <a:off x="423204" y="6260351"/>
              <a:ext cx="12534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err="1" smtClean="0"/>
                <a:t>Strongly</a:t>
              </a:r>
              <a:r>
                <a:rPr lang="es-ES" sz="1400" dirty="0" smtClean="0"/>
                <a:t> </a:t>
              </a:r>
              <a:r>
                <a:rPr lang="es-ES" sz="1400" dirty="0" err="1" smtClean="0"/>
                <a:t>Agree</a:t>
              </a:r>
              <a:endParaRPr lang="es-ES" sz="1400" dirty="0"/>
            </a:p>
          </p:txBody>
        </p:sp>
        <p:sp>
          <p:nvSpPr>
            <p:cNvPr id="8" name="CuadroTexto 7"/>
            <p:cNvSpPr txBox="1"/>
            <p:nvPr/>
          </p:nvSpPr>
          <p:spPr>
            <a:xfrm>
              <a:off x="2152516" y="6237312"/>
              <a:ext cx="6135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err="1" smtClean="0"/>
                <a:t>Agree</a:t>
              </a:r>
              <a:endParaRPr lang="es-ES" sz="1400" dirty="0"/>
            </a:p>
          </p:txBody>
        </p:sp>
        <p:sp>
          <p:nvSpPr>
            <p:cNvPr id="9" name="CuadroTexto 8"/>
            <p:cNvSpPr txBox="1"/>
            <p:nvPr/>
          </p:nvSpPr>
          <p:spPr>
            <a:xfrm>
              <a:off x="3135228" y="6237312"/>
              <a:ext cx="21740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err="1" smtClean="0"/>
                <a:t>Neither</a:t>
              </a:r>
              <a:r>
                <a:rPr lang="es-ES" sz="1400" dirty="0" smtClean="0"/>
                <a:t> </a:t>
              </a:r>
              <a:r>
                <a:rPr lang="es-ES" sz="1400" dirty="0" err="1" smtClean="0"/>
                <a:t>Agree</a:t>
              </a:r>
              <a:r>
                <a:rPr lang="es-ES" sz="1400" dirty="0" smtClean="0"/>
                <a:t> </a:t>
              </a:r>
              <a:r>
                <a:rPr lang="es-ES" sz="1400" dirty="0" err="1" smtClean="0"/>
                <a:t>nor</a:t>
              </a:r>
              <a:r>
                <a:rPr lang="es-ES" sz="1400" dirty="0" smtClean="0"/>
                <a:t> </a:t>
              </a:r>
              <a:r>
                <a:rPr lang="es-ES" sz="1400" dirty="0" err="1" smtClean="0"/>
                <a:t>Disagree</a:t>
              </a:r>
              <a:endParaRPr lang="es-ES" sz="1400" dirty="0"/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5672906" y="6263159"/>
              <a:ext cx="8186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err="1" smtClean="0"/>
                <a:t>Disagree</a:t>
              </a:r>
              <a:endParaRPr lang="es-ES" sz="1400" dirty="0"/>
            </a:p>
          </p:txBody>
        </p:sp>
        <p:sp>
          <p:nvSpPr>
            <p:cNvPr id="11" name="CuadroTexto 10"/>
            <p:cNvSpPr txBox="1"/>
            <p:nvPr/>
          </p:nvSpPr>
          <p:spPr>
            <a:xfrm>
              <a:off x="6779624" y="6270223"/>
              <a:ext cx="145860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err="1" smtClean="0"/>
                <a:t>Strongly</a:t>
              </a:r>
              <a:r>
                <a:rPr lang="es-ES" sz="1400" dirty="0" smtClean="0"/>
                <a:t> </a:t>
              </a:r>
              <a:r>
                <a:rPr lang="es-ES" sz="1400" dirty="0" err="1" smtClean="0"/>
                <a:t>Disagree</a:t>
              </a:r>
              <a:endParaRPr lang="es-ES" sz="1400" dirty="0"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143367" y="6280096"/>
              <a:ext cx="288032" cy="288032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1896970" y="6281095"/>
              <a:ext cx="288032" cy="288032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2909499" y="6281095"/>
              <a:ext cx="288032" cy="288032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  <p:sp>
          <p:nvSpPr>
            <p:cNvPr id="15" name="Rectángulo 14"/>
            <p:cNvSpPr/>
            <p:nvPr/>
          </p:nvSpPr>
          <p:spPr>
            <a:xfrm>
              <a:off x="5352757" y="6281095"/>
              <a:ext cx="288032" cy="288032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  <p:sp>
          <p:nvSpPr>
            <p:cNvPr id="16" name="Rectángulo 15"/>
            <p:cNvSpPr/>
            <p:nvPr/>
          </p:nvSpPr>
          <p:spPr>
            <a:xfrm>
              <a:off x="6491592" y="6280096"/>
              <a:ext cx="288032" cy="28803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251520" y="260648"/>
            <a:ext cx="8712968" cy="5716344"/>
            <a:chOff x="1075093" y="-966296"/>
            <a:chExt cx="7005391" cy="7015296"/>
          </a:xfrm>
        </p:grpSpPr>
        <p:graphicFrame>
          <p:nvGraphicFramePr>
            <p:cNvPr id="20" name="Char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397476197"/>
                </p:ext>
              </p:extLst>
            </p:nvPr>
          </p:nvGraphicFramePr>
          <p:xfrm>
            <a:off x="3458250" y="2604588"/>
            <a:ext cx="4622233" cy="344441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19" name="Char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22002547"/>
                </p:ext>
              </p:extLst>
            </p:nvPr>
          </p:nvGraphicFramePr>
          <p:xfrm>
            <a:off x="1075093" y="2599575"/>
            <a:ext cx="4622233" cy="344441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18" name="Char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874498550"/>
                </p:ext>
              </p:extLst>
            </p:nvPr>
          </p:nvGraphicFramePr>
          <p:xfrm>
            <a:off x="3458251" y="-966296"/>
            <a:ext cx="4622233" cy="344441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17" name="Char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738668926"/>
                </p:ext>
              </p:extLst>
            </p:nvPr>
          </p:nvGraphicFramePr>
          <p:xfrm>
            <a:off x="1075094" y="-966296"/>
            <a:ext cx="4622233" cy="344441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40676435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224</Words>
  <Application>Microsoft Office PowerPoint</Application>
  <PresentationFormat>Presentación en pantalla (4:3)</PresentationFormat>
  <Paragraphs>92</Paragraphs>
  <Slides>26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29" baseType="lpstr">
      <vt:lpstr>Arial</vt:lpstr>
      <vt:lpstr>Calibri</vt:lpstr>
      <vt:lpstr>Tema de Office</vt:lpstr>
      <vt:lpstr>Presentación de PowerPoint</vt:lpstr>
      <vt:lpstr>SPANISH Results</vt:lpstr>
      <vt:lpstr>Ages of survey respondents</vt:lpstr>
      <vt:lpstr>Ages of survey respondents</vt:lpstr>
      <vt:lpstr>MATHS</vt:lpstr>
      <vt:lpstr>Presentación de PowerPoint</vt:lpstr>
      <vt:lpstr>MATHS</vt:lpstr>
      <vt:lpstr>SCIENCE</vt:lpstr>
      <vt:lpstr>Presentación de PowerPoint</vt:lpstr>
      <vt:lpstr>SCIENCE</vt:lpstr>
      <vt:lpstr>ENGINEERING</vt:lpstr>
      <vt:lpstr>Presentación de PowerPoint</vt:lpstr>
      <vt:lpstr>ENGINEERING</vt:lpstr>
      <vt:lpstr>21st CENTURY SKILLS</vt:lpstr>
      <vt:lpstr>Presentación de PowerPoint</vt:lpstr>
      <vt:lpstr>21st CENTURY SKILLS</vt:lpstr>
      <vt:lpstr>YOUR FUTURE</vt:lpstr>
      <vt:lpstr>Presentación de PowerPoint</vt:lpstr>
      <vt:lpstr>YOUR FUTURE</vt:lpstr>
      <vt:lpstr>About Yourself: How well do you expect to do this year in your…? </vt:lpstr>
      <vt:lpstr>Presentación de PowerPoint</vt:lpstr>
      <vt:lpstr>About Yourself: How well do you expect to do this year in your…? </vt:lpstr>
      <vt:lpstr>More about you…</vt:lpstr>
      <vt:lpstr>Presentación de PowerPoint</vt:lpstr>
      <vt:lpstr>More about you…</vt:lpstr>
      <vt:lpstr>Thank you!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tic</dc:creator>
  <cp:lastModifiedBy>Miguel</cp:lastModifiedBy>
  <cp:revision>20</cp:revision>
  <dcterms:created xsi:type="dcterms:W3CDTF">2017-03-23T19:52:10Z</dcterms:created>
  <dcterms:modified xsi:type="dcterms:W3CDTF">2017-03-25T18:22:46Z</dcterms:modified>
</cp:coreProperties>
</file>