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1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83" r:id="rId5"/>
    <p:sldId id="282" r:id="rId6"/>
    <p:sldId id="274" r:id="rId7"/>
    <p:sldId id="267" r:id="rId8"/>
    <p:sldId id="261" r:id="rId9"/>
    <p:sldId id="275" r:id="rId10"/>
    <p:sldId id="268" r:id="rId11"/>
    <p:sldId id="262" r:id="rId12"/>
    <p:sldId id="276" r:id="rId13"/>
    <p:sldId id="269" r:id="rId14"/>
    <p:sldId id="263" r:id="rId15"/>
    <p:sldId id="277" r:id="rId16"/>
    <p:sldId id="270" r:id="rId17"/>
    <p:sldId id="264" r:id="rId18"/>
    <p:sldId id="278" r:id="rId19"/>
    <p:sldId id="271" r:id="rId20"/>
    <p:sldId id="265" r:id="rId21"/>
    <p:sldId id="279" r:id="rId22"/>
    <p:sldId id="272" r:id="rId23"/>
    <p:sldId id="266" r:id="rId24"/>
    <p:sldId id="280" r:id="rId25"/>
    <p:sldId id="273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\Desktop\Baseline%20results%202017%20Wales%20blan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\Desktop\Baseline%20results%202017%20Wales%20blan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\Desktop\Baseline%20results%202017%20Wales%20blank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c\Desktop\Baseline%20results%202017%20Wales%20blank.xlsx" TargetMode="External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\Desktop\Baseline%20results%202017%20Wales%20blank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\Desktop\Baseline%20results%202017%20Wales%20blank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c\Desktop\Baseline%20results%202017%20Wales%20blank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charro\Desktop\Baseline%20result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[Libro1]Hoja4!Tabla dinámica1</c:name>
    <c:fmtId val="3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59270012038104E-2"/>
          <c:y val="1.7496502482971826E-2"/>
          <c:w val="0.90841303219442726"/>
          <c:h val="0.91067803180037077"/>
        </c:manualLayout>
      </c:layout>
      <c:line3DChart>
        <c:grouping val="standar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Hoja4!$A$4:$A$19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1997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2008</c:v>
                </c:pt>
                <c:pt idx="14">
                  <c:v>2009</c:v>
                </c:pt>
              </c:strCache>
            </c:strRef>
          </c:cat>
          <c:val>
            <c:numRef>
              <c:f>Hoja4!$B$4:$B$19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17</c:v>
                </c:pt>
                <c:pt idx="9">
                  <c:v>18</c:v>
                </c:pt>
                <c:pt idx="10">
                  <c:v>27</c:v>
                </c:pt>
                <c:pt idx="11">
                  <c:v>46</c:v>
                </c:pt>
                <c:pt idx="12">
                  <c:v>15</c:v>
                </c:pt>
                <c:pt idx="13">
                  <c:v>2</c:v>
                </c:pt>
                <c:pt idx="14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410704"/>
        <c:axId val="320411096"/>
        <c:axId val="319468400"/>
      </c:line3DChart>
      <c:catAx>
        <c:axId val="32041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411096"/>
        <c:crosses val="autoZero"/>
        <c:auto val="1"/>
        <c:lblAlgn val="ctr"/>
        <c:lblOffset val="100"/>
        <c:noMultiLvlLbl val="0"/>
      </c:catAx>
      <c:valAx>
        <c:axId val="32041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410704"/>
        <c:crosses val="autoZero"/>
        <c:crossBetween val="between"/>
      </c:valAx>
      <c:serAx>
        <c:axId val="319468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20411096"/>
        <c:crosses val="autoZero"/>
      </c:ser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ALL!$W$15:$W$23</c:f>
              <c:numCache>
                <c:formatCode>General</c:formatCode>
                <c:ptCount val="9"/>
                <c:pt idx="0">
                  <c:v>17</c:v>
                </c:pt>
                <c:pt idx="1">
                  <c:v>37</c:v>
                </c:pt>
                <c:pt idx="2">
                  <c:v>28</c:v>
                </c:pt>
                <c:pt idx="3">
                  <c:v>19</c:v>
                </c:pt>
                <c:pt idx="4">
                  <c:v>31</c:v>
                </c:pt>
                <c:pt idx="5">
                  <c:v>14</c:v>
                </c:pt>
                <c:pt idx="6">
                  <c:v>30</c:v>
                </c:pt>
                <c:pt idx="7">
                  <c:v>59</c:v>
                </c:pt>
                <c:pt idx="8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ALL!$X$3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ALL!$X$15:$X$23</c:f>
              <c:numCache>
                <c:formatCode>General</c:formatCode>
                <c:ptCount val="9"/>
                <c:pt idx="0">
                  <c:v>26</c:v>
                </c:pt>
                <c:pt idx="1">
                  <c:v>30</c:v>
                </c:pt>
                <c:pt idx="2">
                  <c:v>37</c:v>
                </c:pt>
                <c:pt idx="3">
                  <c:v>35</c:v>
                </c:pt>
                <c:pt idx="4">
                  <c:v>26</c:v>
                </c:pt>
                <c:pt idx="5">
                  <c:v>16</c:v>
                </c:pt>
                <c:pt idx="6">
                  <c:v>25</c:v>
                </c:pt>
                <c:pt idx="7">
                  <c:v>41</c:v>
                </c:pt>
                <c:pt idx="8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ALL!$Y$3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ALL!$B$15:$B$23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ALL!$Y$15:$Y$23</c:f>
              <c:numCache>
                <c:formatCode>General</c:formatCode>
                <c:ptCount val="9"/>
                <c:pt idx="0">
                  <c:v>45</c:v>
                </c:pt>
                <c:pt idx="1">
                  <c:v>31</c:v>
                </c:pt>
                <c:pt idx="2">
                  <c:v>47</c:v>
                </c:pt>
                <c:pt idx="3">
                  <c:v>41</c:v>
                </c:pt>
                <c:pt idx="4">
                  <c:v>53</c:v>
                </c:pt>
                <c:pt idx="5">
                  <c:v>47</c:v>
                </c:pt>
                <c:pt idx="6">
                  <c:v>49</c:v>
                </c:pt>
                <c:pt idx="7">
                  <c:v>31</c:v>
                </c:pt>
                <c:pt idx="8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ALL!$Z$3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ALL!$Z$15:$Z$23</c:f>
              <c:numCache>
                <c:formatCode>General</c:formatCode>
                <c:ptCount val="9"/>
                <c:pt idx="0">
                  <c:v>37</c:v>
                </c:pt>
                <c:pt idx="1">
                  <c:v>34</c:v>
                </c:pt>
                <c:pt idx="2">
                  <c:v>21</c:v>
                </c:pt>
                <c:pt idx="3">
                  <c:v>41</c:v>
                </c:pt>
                <c:pt idx="4">
                  <c:v>25</c:v>
                </c:pt>
                <c:pt idx="5">
                  <c:v>37</c:v>
                </c:pt>
                <c:pt idx="6">
                  <c:v>32</c:v>
                </c:pt>
                <c:pt idx="7">
                  <c:v>20</c:v>
                </c:pt>
                <c:pt idx="8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ALL!$AA$3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ALL!$B$15:$B$23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ALL!$AA$15:$AA$23</c:f>
              <c:numCache>
                <c:formatCode>General</c:formatCode>
                <c:ptCount val="9"/>
                <c:pt idx="0">
                  <c:v>49</c:v>
                </c:pt>
                <c:pt idx="1">
                  <c:v>42</c:v>
                </c:pt>
                <c:pt idx="2">
                  <c:v>41</c:v>
                </c:pt>
                <c:pt idx="3">
                  <c:v>38</c:v>
                </c:pt>
                <c:pt idx="4">
                  <c:v>36</c:v>
                </c:pt>
                <c:pt idx="5">
                  <c:v>59</c:v>
                </c:pt>
                <c:pt idx="6">
                  <c:v>36</c:v>
                </c:pt>
                <c:pt idx="7">
                  <c:v>23</c:v>
                </c:pt>
                <c:pt idx="8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530056"/>
        <c:axId val="321530448"/>
      </c:barChart>
      <c:catAx>
        <c:axId val="321530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530448"/>
        <c:crosses val="autoZero"/>
        <c:auto val="1"/>
        <c:lblAlgn val="ctr"/>
        <c:lblOffset val="100"/>
        <c:noMultiLvlLbl val="0"/>
      </c:catAx>
      <c:valAx>
        <c:axId val="32153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53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IES FRAGA DO EUME</a:t>
            </a:r>
          </a:p>
        </c:rich>
      </c:tx>
      <c:layout>
        <c:manualLayout>
          <c:xMode val="edge"/>
          <c:yMode val="edge"/>
          <c:x val="0.48953157489031818"/>
          <c:y val="2.21227890275611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(%)'!$R$3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(%)'!$R$15:$R$23</c:f>
              <c:numCache>
                <c:formatCode>0</c:formatCode>
                <c:ptCount val="9"/>
                <c:pt idx="0">
                  <c:v>6.25</c:v>
                </c:pt>
                <c:pt idx="1">
                  <c:v>43.75</c:v>
                </c:pt>
                <c:pt idx="2">
                  <c:v>25</c:v>
                </c:pt>
                <c:pt idx="3">
                  <c:v>18.75</c:v>
                </c:pt>
                <c:pt idx="4">
                  <c:v>18.75</c:v>
                </c:pt>
                <c:pt idx="5">
                  <c:v>0</c:v>
                </c:pt>
                <c:pt idx="6">
                  <c:v>25</c:v>
                </c:pt>
                <c:pt idx="7">
                  <c:v>12.5</c:v>
                </c:pt>
                <c:pt idx="8">
                  <c:v>31.25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(%)'!$S$3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(%)'!$S$15:$S$23</c:f>
              <c:numCache>
                <c:formatCode>0</c:formatCode>
                <c:ptCount val="9"/>
                <c:pt idx="0">
                  <c:v>18.75</c:v>
                </c:pt>
                <c:pt idx="1">
                  <c:v>12.5</c:v>
                </c:pt>
                <c:pt idx="2">
                  <c:v>18.75</c:v>
                </c:pt>
                <c:pt idx="3">
                  <c:v>12.5</c:v>
                </c:pt>
                <c:pt idx="4">
                  <c:v>18.75</c:v>
                </c:pt>
                <c:pt idx="5">
                  <c:v>25</c:v>
                </c:pt>
                <c:pt idx="6">
                  <c:v>18.75</c:v>
                </c:pt>
                <c:pt idx="7">
                  <c:v>37.5</c:v>
                </c:pt>
                <c:pt idx="8">
                  <c:v>31.25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(%)'!$T$3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(%)'!$T$15:$T$23</c:f>
              <c:numCache>
                <c:formatCode>0</c:formatCode>
                <c:ptCount val="9"/>
                <c:pt idx="0">
                  <c:v>43.75</c:v>
                </c:pt>
                <c:pt idx="1">
                  <c:v>18.75</c:v>
                </c:pt>
                <c:pt idx="2">
                  <c:v>25</c:v>
                </c:pt>
                <c:pt idx="3">
                  <c:v>31.25</c:v>
                </c:pt>
                <c:pt idx="4">
                  <c:v>31.25</c:v>
                </c:pt>
                <c:pt idx="5">
                  <c:v>37.5</c:v>
                </c:pt>
                <c:pt idx="6">
                  <c:v>18.75</c:v>
                </c:pt>
                <c:pt idx="7">
                  <c:v>18.75</c:v>
                </c:pt>
                <c:pt idx="8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(%)'!$U$3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(%)'!$U$15:$U$23</c:f>
              <c:numCache>
                <c:formatCode>0</c:formatCode>
                <c:ptCount val="9"/>
                <c:pt idx="0">
                  <c:v>25</c:v>
                </c:pt>
                <c:pt idx="1">
                  <c:v>12.5</c:v>
                </c:pt>
                <c:pt idx="2">
                  <c:v>18.75</c:v>
                </c:pt>
                <c:pt idx="3">
                  <c:v>25</c:v>
                </c:pt>
                <c:pt idx="4">
                  <c:v>12.5</c:v>
                </c:pt>
                <c:pt idx="5">
                  <c:v>12.5</c:v>
                </c:pt>
                <c:pt idx="6">
                  <c:v>18.75</c:v>
                </c:pt>
                <c:pt idx="7">
                  <c:v>18.75</c:v>
                </c:pt>
                <c:pt idx="8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(%)'!$V$3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(%)'!$V$15:$V$23</c:f>
              <c:numCache>
                <c:formatCode>0</c:formatCode>
                <c:ptCount val="9"/>
                <c:pt idx="0">
                  <c:v>6.25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18.75</c:v>
                </c:pt>
                <c:pt idx="5">
                  <c:v>25</c:v>
                </c:pt>
                <c:pt idx="6">
                  <c:v>18.75</c:v>
                </c:pt>
                <c:pt idx="7">
                  <c:v>12.5</c:v>
                </c:pt>
                <c:pt idx="8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531232"/>
        <c:axId val="321531624"/>
      </c:barChart>
      <c:catAx>
        <c:axId val="32153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531624"/>
        <c:crosses val="autoZero"/>
        <c:auto val="1"/>
        <c:lblAlgn val="ctr"/>
        <c:lblOffset val="100"/>
        <c:noMultiLvlLbl val="0"/>
      </c:catAx>
      <c:valAx>
        <c:axId val="321531624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5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IES FENE</a:t>
            </a:r>
          </a:p>
        </c:rich>
      </c:tx>
      <c:layout>
        <c:manualLayout>
          <c:xMode val="edge"/>
          <c:yMode val="edge"/>
          <c:x val="0.47944099745728957"/>
          <c:y val="1.47485260183741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(%)'!$M$3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(%)'!$M$15:$M$23</c:f>
              <c:numCache>
                <c:formatCode>0</c:formatCode>
                <c:ptCount val="9"/>
                <c:pt idx="0">
                  <c:v>22.222222222222221</c:v>
                </c:pt>
                <c:pt idx="1">
                  <c:v>50</c:v>
                </c:pt>
                <c:pt idx="2">
                  <c:v>38.888888888888893</c:v>
                </c:pt>
                <c:pt idx="3">
                  <c:v>27.777777777777779</c:v>
                </c:pt>
                <c:pt idx="4">
                  <c:v>27.777777777777779</c:v>
                </c:pt>
                <c:pt idx="5">
                  <c:v>16.666666666666664</c:v>
                </c:pt>
                <c:pt idx="6">
                  <c:v>29.411764705882355</c:v>
                </c:pt>
                <c:pt idx="7">
                  <c:v>38.888888888888893</c:v>
                </c:pt>
                <c:pt idx="8">
                  <c:v>33.333333333333329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(%)'!$N$3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(%)'!$N$15:$N$23</c:f>
              <c:numCache>
                <c:formatCode>0</c:formatCode>
                <c:ptCount val="9"/>
                <c:pt idx="0">
                  <c:v>27.777777777777779</c:v>
                </c:pt>
                <c:pt idx="1">
                  <c:v>11.111111111111111</c:v>
                </c:pt>
                <c:pt idx="2">
                  <c:v>16.666666666666664</c:v>
                </c:pt>
                <c:pt idx="3">
                  <c:v>11.111111111111111</c:v>
                </c:pt>
                <c:pt idx="4">
                  <c:v>5.5555555555555554</c:v>
                </c:pt>
                <c:pt idx="5">
                  <c:v>16.666666666666664</c:v>
                </c:pt>
                <c:pt idx="6">
                  <c:v>11.76470588235294</c:v>
                </c:pt>
                <c:pt idx="7">
                  <c:v>44.444444444444443</c:v>
                </c:pt>
                <c:pt idx="8">
                  <c:v>11.111111111111111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(%)'!$O$3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(%)'!$O$15:$O$23</c:f>
              <c:numCache>
                <c:formatCode>0</c:formatCode>
                <c:ptCount val="9"/>
                <c:pt idx="0">
                  <c:v>16.666666666666664</c:v>
                </c:pt>
                <c:pt idx="1">
                  <c:v>11.111111111111111</c:v>
                </c:pt>
                <c:pt idx="2">
                  <c:v>5.5555555555555554</c:v>
                </c:pt>
                <c:pt idx="3">
                  <c:v>22.222222222222221</c:v>
                </c:pt>
                <c:pt idx="4">
                  <c:v>27.777777777777779</c:v>
                </c:pt>
                <c:pt idx="5">
                  <c:v>22.222222222222221</c:v>
                </c:pt>
                <c:pt idx="6">
                  <c:v>17.647058823529413</c:v>
                </c:pt>
                <c:pt idx="7">
                  <c:v>16.666666666666664</c:v>
                </c:pt>
                <c:pt idx="8">
                  <c:v>27.777777777777779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(%)'!$P$3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(%)'!$P$15:$P$23</c:f>
              <c:numCache>
                <c:formatCode>0</c:formatCode>
                <c:ptCount val="9"/>
                <c:pt idx="0">
                  <c:v>11.111111111111111</c:v>
                </c:pt>
                <c:pt idx="1">
                  <c:v>5.5555555555555554</c:v>
                </c:pt>
                <c:pt idx="2">
                  <c:v>11.111111111111111</c:v>
                </c:pt>
                <c:pt idx="3">
                  <c:v>11.111111111111111</c:v>
                </c:pt>
                <c:pt idx="4">
                  <c:v>11.111111111111111</c:v>
                </c:pt>
                <c:pt idx="5">
                  <c:v>22.222222222222221</c:v>
                </c:pt>
                <c:pt idx="6">
                  <c:v>17.647058823529413</c:v>
                </c:pt>
                <c:pt idx="7">
                  <c:v>0</c:v>
                </c:pt>
                <c:pt idx="8">
                  <c:v>16.666666666666664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(%)'!$Q$3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(%)'!$Q$15:$Q$23</c:f>
              <c:numCache>
                <c:formatCode>0</c:formatCode>
                <c:ptCount val="9"/>
                <c:pt idx="0">
                  <c:v>22.222222222222221</c:v>
                </c:pt>
                <c:pt idx="1">
                  <c:v>22.222222222222221</c:v>
                </c:pt>
                <c:pt idx="2">
                  <c:v>27.777777777777779</c:v>
                </c:pt>
                <c:pt idx="3">
                  <c:v>27.777777777777779</c:v>
                </c:pt>
                <c:pt idx="4">
                  <c:v>27.777777777777779</c:v>
                </c:pt>
                <c:pt idx="5">
                  <c:v>22.222222222222221</c:v>
                </c:pt>
                <c:pt idx="6">
                  <c:v>23.52941176470588</c:v>
                </c:pt>
                <c:pt idx="7">
                  <c:v>0</c:v>
                </c:pt>
                <c:pt idx="8">
                  <c:v>11.111111111111111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532408"/>
        <c:axId val="321532800"/>
      </c:barChart>
      <c:catAx>
        <c:axId val="321532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532800"/>
        <c:crosses val="autoZero"/>
        <c:auto val="1"/>
        <c:lblAlgn val="ctr"/>
        <c:lblOffset val="100"/>
        <c:noMultiLvlLbl val="0"/>
      </c:catAx>
      <c:valAx>
        <c:axId val="321532800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532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IES AS TELLEIRAS</a:t>
            </a:r>
          </a:p>
        </c:rich>
      </c:tx>
      <c:layout>
        <c:manualLayout>
          <c:xMode val="edge"/>
          <c:yMode val="edge"/>
          <c:x val="0.48427675541237319"/>
          <c:y val="3.687131504593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(%)'!$H$3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(%)'!$H$15:$H$23</c:f>
              <c:numCache>
                <c:formatCode>0</c:formatCode>
                <c:ptCount val="9"/>
                <c:pt idx="0">
                  <c:v>0</c:v>
                </c:pt>
                <c:pt idx="1">
                  <c:v>9.0909090909090917</c:v>
                </c:pt>
                <c:pt idx="2">
                  <c:v>9.0909090909090917</c:v>
                </c:pt>
                <c:pt idx="3">
                  <c:v>9.0909090909090917</c:v>
                </c:pt>
                <c:pt idx="4">
                  <c:v>18.181818181818183</c:v>
                </c:pt>
                <c:pt idx="5">
                  <c:v>4.5454545454545459</c:v>
                </c:pt>
                <c:pt idx="6">
                  <c:v>9.0909090909090917</c:v>
                </c:pt>
                <c:pt idx="7">
                  <c:v>68.181818181818173</c:v>
                </c:pt>
                <c:pt idx="8">
                  <c:v>9.0909090909090917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(%)'!$I$3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(%)'!$I$15:$I$23</c:f>
              <c:numCache>
                <c:formatCode>0</c:formatCode>
                <c:ptCount val="9"/>
                <c:pt idx="0">
                  <c:v>13.636363636363635</c:v>
                </c:pt>
                <c:pt idx="1">
                  <c:v>4.5454545454545459</c:v>
                </c:pt>
                <c:pt idx="2">
                  <c:v>18.181818181818183</c:v>
                </c:pt>
                <c:pt idx="3">
                  <c:v>18.181818181818183</c:v>
                </c:pt>
                <c:pt idx="4">
                  <c:v>18.181818181818183</c:v>
                </c:pt>
                <c:pt idx="5">
                  <c:v>0</c:v>
                </c:pt>
                <c:pt idx="6">
                  <c:v>18.181818181818183</c:v>
                </c:pt>
                <c:pt idx="7">
                  <c:v>9.0909090909090917</c:v>
                </c:pt>
                <c:pt idx="8">
                  <c:v>18.181818181818183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(%)'!$J$3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(%)'!$J$15:$J$23</c:f>
              <c:numCache>
                <c:formatCode>0</c:formatCode>
                <c:ptCount val="9"/>
                <c:pt idx="0">
                  <c:v>18.181818181818183</c:v>
                </c:pt>
                <c:pt idx="1">
                  <c:v>22.727272727272727</c:v>
                </c:pt>
                <c:pt idx="2">
                  <c:v>40.909090909090914</c:v>
                </c:pt>
                <c:pt idx="3">
                  <c:v>27.27272727272727</c:v>
                </c:pt>
                <c:pt idx="4">
                  <c:v>27.27272727272727</c:v>
                </c:pt>
                <c:pt idx="5">
                  <c:v>22.727272727272727</c:v>
                </c:pt>
                <c:pt idx="6">
                  <c:v>31.818181818181817</c:v>
                </c:pt>
                <c:pt idx="7">
                  <c:v>13.636363636363635</c:v>
                </c:pt>
                <c:pt idx="8">
                  <c:v>31.818181818181817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(%)'!$K$3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(%)'!$K$15:$K$23</c:f>
              <c:numCache>
                <c:formatCode>0</c:formatCode>
                <c:ptCount val="9"/>
                <c:pt idx="0">
                  <c:v>31.818181818181817</c:v>
                </c:pt>
                <c:pt idx="1">
                  <c:v>40.909090909090914</c:v>
                </c:pt>
                <c:pt idx="2">
                  <c:v>9.0909090909090917</c:v>
                </c:pt>
                <c:pt idx="3">
                  <c:v>31.818181818181817</c:v>
                </c:pt>
                <c:pt idx="4">
                  <c:v>22.727272727272727</c:v>
                </c:pt>
                <c:pt idx="5">
                  <c:v>36.363636363636367</c:v>
                </c:pt>
                <c:pt idx="6">
                  <c:v>36.363636363636367</c:v>
                </c:pt>
                <c:pt idx="7">
                  <c:v>4.5454545454545459</c:v>
                </c:pt>
                <c:pt idx="8">
                  <c:v>27.27272727272727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(%)'!$L$3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(%)'!$L$15:$L$23</c:f>
              <c:numCache>
                <c:formatCode>0</c:formatCode>
                <c:ptCount val="9"/>
                <c:pt idx="0">
                  <c:v>36.363636363636367</c:v>
                </c:pt>
                <c:pt idx="1">
                  <c:v>22.727272727272727</c:v>
                </c:pt>
                <c:pt idx="2">
                  <c:v>22.727272727272727</c:v>
                </c:pt>
                <c:pt idx="3">
                  <c:v>13.636363636363635</c:v>
                </c:pt>
                <c:pt idx="4">
                  <c:v>13.636363636363635</c:v>
                </c:pt>
                <c:pt idx="5">
                  <c:v>36.363636363636367</c:v>
                </c:pt>
                <c:pt idx="6">
                  <c:v>4.5454545454545459</c:v>
                </c:pt>
                <c:pt idx="7">
                  <c:v>4.5454545454545459</c:v>
                </c:pt>
                <c:pt idx="8">
                  <c:v>13.636363636363635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143840"/>
        <c:axId val="322144232"/>
      </c:barChart>
      <c:catAx>
        <c:axId val="32214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144232"/>
        <c:crosses val="autoZero"/>
        <c:auto val="1"/>
        <c:lblAlgn val="ctr"/>
        <c:lblOffset val="100"/>
        <c:noMultiLvlLbl val="0"/>
      </c:catAx>
      <c:valAx>
        <c:axId val="322144232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1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CPI</a:t>
            </a:r>
            <a:r>
              <a:rPr lang="es-ES" baseline="0"/>
              <a:t> ATIOS</a:t>
            </a:r>
            <a:endParaRPr lang="es-E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(%)'!$C$3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(%)'!$C$15:$C$23</c:f>
              <c:numCache>
                <c:formatCode>#,##0</c:formatCode>
                <c:ptCount val="9"/>
                <c:pt idx="0">
                  <c:v>10.16949152542373</c:v>
                </c:pt>
                <c:pt idx="1">
                  <c:v>16.101694915254235</c:v>
                </c:pt>
                <c:pt idx="2">
                  <c:v>12.711864406779661</c:v>
                </c:pt>
                <c:pt idx="3">
                  <c:v>7.6271186440677967</c:v>
                </c:pt>
                <c:pt idx="4">
                  <c:v>16.521739130434781</c:v>
                </c:pt>
                <c:pt idx="5">
                  <c:v>8.5470085470085468</c:v>
                </c:pt>
                <c:pt idx="6">
                  <c:v>16.239316239316238</c:v>
                </c:pt>
                <c:pt idx="7">
                  <c:v>29.66101694915254</c:v>
                </c:pt>
                <c:pt idx="8">
                  <c:v>20.33898305084746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(%)'!$D$3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(%)'!$D$15:$D$23</c:f>
              <c:numCache>
                <c:formatCode>#,##0</c:formatCode>
                <c:ptCount val="9"/>
                <c:pt idx="0">
                  <c:v>12.711864406779661</c:v>
                </c:pt>
                <c:pt idx="1">
                  <c:v>21.1864406779661</c:v>
                </c:pt>
                <c:pt idx="2">
                  <c:v>22.881355932203391</c:v>
                </c:pt>
                <c:pt idx="3">
                  <c:v>22.881355932203391</c:v>
                </c:pt>
                <c:pt idx="4">
                  <c:v>15.65217391304348</c:v>
                </c:pt>
                <c:pt idx="5">
                  <c:v>7.6923076923076925</c:v>
                </c:pt>
                <c:pt idx="6">
                  <c:v>13.675213675213676</c:v>
                </c:pt>
                <c:pt idx="7">
                  <c:v>21.1864406779661</c:v>
                </c:pt>
                <c:pt idx="8">
                  <c:v>23.728813559322035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(%)'!$E$3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(%)'!$E$15:$E$23</c:f>
              <c:numCache>
                <c:formatCode>#,##0</c:formatCode>
                <c:ptCount val="9"/>
                <c:pt idx="0">
                  <c:v>26.271186440677969</c:v>
                </c:pt>
                <c:pt idx="1">
                  <c:v>17.796610169491526</c:v>
                </c:pt>
                <c:pt idx="2">
                  <c:v>27.966101694915253</c:v>
                </c:pt>
                <c:pt idx="3">
                  <c:v>22.033898305084744</c:v>
                </c:pt>
                <c:pt idx="4">
                  <c:v>32.173913043478258</c:v>
                </c:pt>
                <c:pt idx="5">
                  <c:v>27.350427350427353</c:v>
                </c:pt>
                <c:pt idx="6">
                  <c:v>30.76923076923077</c:v>
                </c:pt>
                <c:pt idx="7">
                  <c:v>18.64406779661017</c:v>
                </c:pt>
                <c:pt idx="8">
                  <c:v>23.728813559322035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(%)'!$F$3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(%)'!$F$15:$F$23</c:f>
              <c:numCache>
                <c:formatCode>#,##0</c:formatCode>
                <c:ptCount val="9"/>
                <c:pt idx="0">
                  <c:v>20.33898305084746</c:v>
                </c:pt>
                <c:pt idx="1">
                  <c:v>18.64406779661017</c:v>
                </c:pt>
                <c:pt idx="2">
                  <c:v>11.864406779661017</c:v>
                </c:pt>
                <c:pt idx="3">
                  <c:v>23.728813559322035</c:v>
                </c:pt>
                <c:pt idx="4">
                  <c:v>13.913043478260869</c:v>
                </c:pt>
                <c:pt idx="5">
                  <c:v>19.658119658119659</c:v>
                </c:pt>
                <c:pt idx="6">
                  <c:v>15.384615384615385</c:v>
                </c:pt>
                <c:pt idx="7">
                  <c:v>13.559322033898304</c:v>
                </c:pt>
                <c:pt idx="8">
                  <c:v>14.40677966101695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(%)'!$G$3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'ALL (%)'!$G$15:$G$23</c:f>
              <c:numCache>
                <c:formatCode>#,##0</c:formatCode>
                <c:ptCount val="9"/>
                <c:pt idx="0">
                  <c:v>30.508474576271187</c:v>
                </c:pt>
                <c:pt idx="1">
                  <c:v>26.271186440677969</c:v>
                </c:pt>
                <c:pt idx="2">
                  <c:v>24.576271186440678</c:v>
                </c:pt>
                <c:pt idx="3">
                  <c:v>23.728813559322035</c:v>
                </c:pt>
                <c:pt idx="4">
                  <c:v>21.739130434782609</c:v>
                </c:pt>
                <c:pt idx="5">
                  <c:v>36.752136752136757</c:v>
                </c:pt>
                <c:pt idx="6">
                  <c:v>23.931623931623932</c:v>
                </c:pt>
                <c:pt idx="7">
                  <c:v>16.949152542372879</c:v>
                </c:pt>
                <c:pt idx="8">
                  <c:v>17.796610169491526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145016"/>
        <c:axId val="322145408"/>
      </c:barChart>
      <c:catAx>
        <c:axId val="322145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145408"/>
        <c:crosses val="autoZero"/>
        <c:auto val="1"/>
        <c:lblAlgn val="ctr"/>
        <c:lblOffset val="100"/>
        <c:noMultiLvlLbl val="0"/>
      </c:catAx>
      <c:valAx>
        <c:axId val="32214540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14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Boys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BOYS!$W$3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BOYS!$B$15:$B$23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BOYS!$W$15:$W$23</c:f>
              <c:numCache>
                <c:formatCode>General</c:formatCode>
                <c:ptCount val="9"/>
                <c:pt idx="0">
                  <c:v>9</c:v>
                </c:pt>
                <c:pt idx="1">
                  <c:v>24</c:v>
                </c:pt>
                <c:pt idx="2">
                  <c:v>18</c:v>
                </c:pt>
                <c:pt idx="3">
                  <c:v>12</c:v>
                </c:pt>
                <c:pt idx="4">
                  <c:v>16</c:v>
                </c:pt>
                <c:pt idx="5">
                  <c:v>9</c:v>
                </c:pt>
                <c:pt idx="6">
                  <c:v>14</c:v>
                </c:pt>
                <c:pt idx="7">
                  <c:v>26</c:v>
                </c:pt>
                <c:pt idx="8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BOYS!$X$3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BOYS!$B$15:$B$23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BOYS!$X$15:$X$23</c:f>
              <c:numCache>
                <c:formatCode>General</c:formatCode>
                <c:ptCount val="9"/>
                <c:pt idx="0">
                  <c:v>14</c:v>
                </c:pt>
                <c:pt idx="1">
                  <c:v>16</c:v>
                </c:pt>
                <c:pt idx="2">
                  <c:v>24</c:v>
                </c:pt>
                <c:pt idx="3">
                  <c:v>19</c:v>
                </c:pt>
                <c:pt idx="4">
                  <c:v>16</c:v>
                </c:pt>
                <c:pt idx="5">
                  <c:v>11</c:v>
                </c:pt>
                <c:pt idx="6">
                  <c:v>16</c:v>
                </c:pt>
                <c:pt idx="7">
                  <c:v>26</c:v>
                </c:pt>
                <c:pt idx="8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BOYS!$Y$3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BOYS!$B$15:$B$23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BOYS!$Y$15:$Y$23</c:f>
              <c:numCache>
                <c:formatCode>General</c:formatCode>
                <c:ptCount val="9"/>
                <c:pt idx="0">
                  <c:v>30</c:v>
                </c:pt>
                <c:pt idx="1">
                  <c:v>19</c:v>
                </c:pt>
                <c:pt idx="2">
                  <c:v>24</c:v>
                </c:pt>
                <c:pt idx="3">
                  <c:v>27</c:v>
                </c:pt>
                <c:pt idx="4">
                  <c:v>32</c:v>
                </c:pt>
                <c:pt idx="5">
                  <c:v>21</c:v>
                </c:pt>
                <c:pt idx="6">
                  <c:v>31</c:v>
                </c:pt>
                <c:pt idx="7">
                  <c:v>19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BOYS!$Z$3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BOYS!$B$15:$B$23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BOYS!$Z$15:$Z$23</c:f>
              <c:numCache>
                <c:formatCode>General</c:formatCode>
                <c:ptCount val="9"/>
                <c:pt idx="0">
                  <c:v>14</c:v>
                </c:pt>
                <c:pt idx="1">
                  <c:v>19</c:v>
                </c:pt>
                <c:pt idx="2">
                  <c:v>13</c:v>
                </c:pt>
                <c:pt idx="3">
                  <c:v>19</c:v>
                </c:pt>
                <c:pt idx="4">
                  <c:v>12</c:v>
                </c:pt>
                <c:pt idx="5">
                  <c:v>22</c:v>
                </c:pt>
                <c:pt idx="6">
                  <c:v>18</c:v>
                </c:pt>
                <c:pt idx="7">
                  <c:v>11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BOYS!$AA$3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BOYS!$B$15:$B$23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BOYS!$AA$15:$AA$23</c:f>
              <c:numCache>
                <c:formatCode>General</c:formatCode>
                <c:ptCount val="9"/>
                <c:pt idx="0">
                  <c:v>27</c:v>
                </c:pt>
                <c:pt idx="1">
                  <c:v>16</c:v>
                </c:pt>
                <c:pt idx="2">
                  <c:v>15</c:v>
                </c:pt>
                <c:pt idx="3">
                  <c:v>17</c:v>
                </c:pt>
                <c:pt idx="4">
                  <c:v>16</c:v>
                </c:pt>
                <c:pt idx="5">
                  <c:v>30</c:v>
                </c:pt>
                <c:pt idx="6">
                  <c:v>13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146584"/>
        <c:axId val="322146976"/>
      </c:barChart>
      <c:catAx>
        <c:axId val="32214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146976"/>
        <c:crosses val="autoZero"/>
        <c:auto val="1"/>
        <c:lblAlgn val="ctr"/>
        <c:lblOffset val="100"/>
        <c:noMultiLvlLbl val="0"/>
      </c:catAx>
      <c:valAx>
        <c:axId val="322146976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14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Girls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GIRLS!$W$3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GIRLS!$B$15:$B$23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GIRLS!$W$15:$W$23</c:f>
              <c:numCache>
                <c:formatCode>General</c:formatCode>
                <c:ptCount val="9"/>
                <c:pt idx="0">
                  <c:v>8</c:v>
                </c:pt>
                <c:pt idx="1">
                  <c:v>13</c:v>
                </c:pt>
                <c:pt idx="2">
                  <c:v>10</c:v>
                </c:pt>
                <c:pt idx="3">
                  <c:v>7</c:v>
                </c:pt>
                <c:pt idx="4">
                  <c:v>15</c:v>
                </c:pt>
                <c:pt idx="5">
                  <c:v>5</c:v>
                </c:pt>
                <c:pt idx="6">
                  <c:v>16</c:v>
                </c:pt>
                <c:pt idx="7">
                  <c:v>33</c:v>
                </c:pt>
                <c:pt idx="8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GIRLS!$X$3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GIRLS!$B$15:$B$23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GIRLS!$X$15:$X$23</c:f>
              <c:numCache>
                <c:formatCode>General</c:formatCode>
                <c:ptCount val="9"/>
                <c:pt idx="0">
                  <c:v>12</c:v>
                </c:pt>
                <c:pt idx="1">
                  <c:v>14</c:v>
                </c:pt>
                <c:pt idx="2">
                  <c:v>13</c:v>
                </c:pt>
                <c:pt idx="3">
                  <c:v>16</c:v>
                </c:pt>
                <c:pt idx="4">
                  <c:v>10</c:v>
                </c:pt>
                <c:pt idx="5">
                  <c:v>5</c:v>
                </c:pt>
                <c:pt idx="6">
                  <c:v>9</c:v>
                </c:pt>
                <c:pt idx="7">
                  <c:v>15</c:v>
                </c:pt>
                <c:pt idx="8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GIRLS!$Y$3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GIRLS!$B$15:$B$23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GIRLS!$Y$15:$Y$23</c:f>
              <c:numCache>
                <c:formatCode>General</c:formatCode>
                <c:ptCount val="9"/>
                <c:pt idx="0">
                  <c:v>15</c:v>
                </c:pt>
                <c:pt idx="1">
                  <c:v>12</c:v>
                </c:pt>
                <c:pt idx="2">
                  <c:v>23</c:v>
                </c:pt>
                <c:pt idx="3">
                  <c:v>14</c:v>
                </c:pt>
                <c:pt idx="4">
                  <c:v>21</c:v>
                </c:pt>
                <c:pt idx="5">
                  <c:v>26</c:v>
                </c:pt>
                <c:pt idx="6">
                  <c:v>18</c:v>
                </c:pt>
                <c:pt idx="7">
                  <c:v>12</c:v>
                </c:pt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GIRLS!$Z$3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GIRLS!$B$15:$B$23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GIRLS!$Z$15:$Z$23</c:f>
              <c:numCache>
                <c:formatCode>General</c:formatCode>
                <c:ptCount val="9"/>
                <c:pt idx="0">
                  <c:v>23</c:v>
                </c:pt>
                <c:pt idx="1">
                  <c:v>15</c:v>
                </c:pt>
                <c:pt idx="2">
                  <c:v>8</c:v>
                </c:pt>
                <c:pt idx="3">
                  <c:v>22</c:v>
                </c:pt>
                <c:pt idx="4">
                  <c:v>13</c:v>
                </c:pt>
                <c:pt idx="5">
                  <c:v>15</c:v>
                </c:pt>
                <c:pt idx="6">
                  <c:v>14</c:v>
                </c:pt>
                <c:pt idx="7">
                  <c:v>9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GIRLS!$AA$3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GIRLS!$B$15:$B$23</c:f>
              <c:strCache>
                <c:ptCount val="9"/>
                <c:pt idx="0">
                  <c:v>I am sure of myself when I do science</c:v>
                </c:pt>
                <c:pt idx="1">
                  <c:v>I would consider a career in science</c:v>
                </c:pt>
                <c:pt idx="2">
                  <c:v>I expect to use science when I get out of school</c:v>
                </c:pt>
                <c:pt idx="3">
                  <c:v>Knowing science will help me earn a living</c:v>
                </c:pt>
                <c:pt idx="4">
                  <c:v>I will need science for my future work</c:v>
                </c:pt>
                <c:pt idx="5">
                  <c:v>I know I can do well in science</c:v>
                </c:pt>
                <c:pt idx="6">
                  <c:v>Science will be important to me in my life’s work</c:v>
                </c:pt>
                <c:pt idx="7">
                  <c:v>I can handle most subjects well, but I cannot do a good job with science</c:v>
                </c:pt>
                <c:pt idx="8">
                  <c:v>I am sure I could do advanced work in science</c:v>
                </c:pt>
              </c:strCache>
            </c:strRef>
          </c:cat>
          <c:val>
            <c:numRef>
              <c:f>GIRLS!$AA$15:$AA$23</c:f>
              <c:numCache>
                <c:formatCode>General</c:formatCode>
                <c:ptCount val="9"/>
                <c:pt idx="0">
                  <c:v>22</c:v>
                </c:pt>
                <c:pt idx="1">
                  <c:v>26</c:v>
                </c:pt>
                <c:pt idx="2">
                  <c:v>26</c:v>
                </c:pt>
                <c:pt idx="3">
                  <c:v>21</c:v>
                </c:pt>
                <c:pt idx="4">
                  <c:v>20</c:v>
                </c:pt>
                <c:pt idx="5">
                  <c:v>29</c:v>
                </c:pt>
                <c:pt idx="6">
                  <c:v>23</c:v>
                </c:pt>
                <c:pt idx="7">
                  <c:v>11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744520"/>
        <c:axId val="321744912"/>
      </c:barChart>
      <c:catAx>
        <c:axId val="321744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744912"/>
        <c:crosses val="autoZero"/>
        <c:auto val="1"/>
        <c:lblAlgn val="ctr"/>
        <c:lblOffset val="100"/>
        <c:noMultiLvlLbl val="0"/>
      </c:catAx>
      <c:valAx>
        <c:axId val="321744912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74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ALL!$W$26:$W$34</c:f>
              <c:numCache>
                <c:formatCode>General</c:formatCode>
                <c:ptCount val="9"/>
                <c:pt idx="0">
                  <c:v>14</c:v>
                </c:pt>
                <c:pt idx="1">
                  <c:v>9</c:v>
                </c:pt>
                <c:pt idx="2">
                  <c:v>16</c:v>
                </c:pt>
                <c:pt idx="3">
                  <c:v>18</c:v>
                </c:pt>
                <c:pt idx="4">
                  <c:v>21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ALL!$X$3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ALL!$X$26:$X$34</c:f>
              <c:numCache>
                <c:formatCode>General</c:formatCode>
                <c:ptCount val="9"/>
                <c:pt idx="0">
                  <c:v>14</c:v>
                </c:pt>
                <c:pt idx="1">
                  <c:v>17</c:v>
                </c:pt>
                <c:pt idx="2">
                  <c:v>25</c:v>
                </c:pt>
                <c:pt idx="3">
                  <c:v>22</c:v>
                </c:pt>
                <c:pt idx="4">
                  <c:v>43</c:v>
                </c:pt>
                <c:pt idx="5">
                  <c:v>17</c:v>
                </c:pt>
                <c:pt idx="6">
                  <c:v>19</c:v>
                </c:pt>
                <c:pt idx="7">
                  <c:v>21</c:v>
                </c:pt>
                <c:pt idx="8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ALL!$Y$3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ALL!$B$26:$B$34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ALL!$Y$26:$Y$34</c:f>
              <c:numCache>
                <c:formatCode>General</c:formatCode>
                <c:ptCount val="9"/>
                <c:pt idx="0">
                  <c:v>43</c:v>
                </c:pt>
                <c:pt idx="1">
                  <c:v>42</c:v>
                </c:pt>
                <c:pt idx="2">
                  <c:v>48</c:v>
                </c:pt>
                <c:pt idx="3">
                  <c:v>37</c:v>
                </c:pt>
                <c:pt idx="4">
                  <c:v>47</c:v>
                </c:pt>
                <c:pt idx="5">
                  <c:v>35</c:v>
                </c:pt>
                <c:pt idx="6">
                  <c:v>35</c:v>
                </c:pt>
                <c:pt idx="7">
                  <c:v>60</c:v>
                </c:pt>
                <c:pt idx="8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ALL!$Z$3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ALL!$Z$26:$Z$34</c:f>
              <c:numCache>
                <c:formatCode>General</c:formatCode>
                <c:ptCount val="9"/>
                <c:pt idx="0">
                  <c:v>40</c:v>
                </c:pt>
                <c:pt idx="1">
                  <c:v>50</c:v>
                </c:pt>
                <c:pt idx="2">
                  <c:v>37</c:v>
                </c:pt>
                <c:pt idx="3">
                  <c:v>37</c:v>
                </c:pt>
                <c:pt idx="4">
                  <c:v>31</c:v>
                </c:pt>
                <c:pt idx="5">
                  <c:v>37</c:v>
                </c:pt>
                <c:pt idx="6">
                  <c:v>50</c:v>
                </c:pt>
                <c:pt idx="7">
                  <c:v>29</c:v>
                </c:pt>
                <c:pt idx="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ALL!$AA$3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ALL!$B$26:$B$34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ALL!$AA$26:$AA$34</c:f>
              <c:numCache>
                <c:formatCode>General</c:formatCode>
                <c:ptCount val="9"/>
                <c:pt idx="0">
                  <c:v>63</c:v>
                </c:pt>
                <c:pt idx="1">
                  <c:v>56</c:v>
                </c:pt>
                <c:pt idx="2">
                  <c:v>48</c:v>
                </c:pt>
                <c:pt idx="3">
                  <c:v>58</c:v>
                </c:pt>
                <c:pt idx="4">
                  <c:v>32</c:v>
                </c:pt>
                <c:pt idx="5">
                  <c:v>71</c:v>
                </c:pt>
                <c:pt idx="6">
                  <c:v>58</c:v>
                </c:pt>
                <c:pt idx="7">
                  <c:v>57</c:v>
                </c:pt>
                <c:pt idx="8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745696"/>
        <c:axId val="321746088"/>
      </c:barChart>
      <c:catAx>
        <c:axId val="32174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746088"/>
        <c:crosses val="autoZero"/>
        <c:auto val="1"/>
        <c:lblAlgn val="ctr"/>
        <c:lblOffset val="100"/>
        <c:noMultiLvlLbl val="0"/>
      </c:catAx>
      <c:valAx>
        <c:axId val="321746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74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FRAGA DO EUME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8953157489031818"/>
          <c:y val="2.80134751432795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(%)'!$R$3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(%)'!$R$26:$R$34</c:f>
              <c:numCache>
                <c:formatCode>0</c:formatCode>
                <c:ptCount val="9"/>
                <c:pt idx="0">
                  <c:v>6.25</c:v>
                </c:pt>
                <c:pt idx="1">
                  <c:v>0</c:v>
                </c:pt>
                <c:pt idx="2">
                  <c:v>0</c:v>
                </c:pt>
                <c:pt idx="3">
                  <c:v>6.25</c:v>
                </c:pt>
                <c:pt idx="4">
                  <c:v>0</c:v>
                </c:pt>
                <c:pt idx="5">
                  <c:v>6.666666666666667</c:v>
                </c:pt>
                <c:pt idx="6">
                  <c:v>0</c:v>
                </c:pt>
                <c:pt idx="7">
                  <c:v>0</c:v>
                </c:pt>
                <c:pt idx="8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(%)'!$S$3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(%)'!$S$26:$S$34</c:f>
              <c:numCache>
                <c:formatCode>0</c:formatCode>
                <c:ptCount val="9"/>
                <c:pt idx="0">
                  <c:v>6.25</c:v>
                </c:pt>
                <c:pt idx="1">
                  <c:v>25</c:v>
                </c:pt>
                <c:pt idx="2">
                  <c:v>12.5</c:v>
                </c:pt>
                <c:pt idx="3">
                  <c:v>25</c:v>
                </c:pt>
                <c:pt idx="4">
                  <c:v>37.5</c:v>
                </c:pt>
                <c:pt idx="5">
                  <c:v>13.333333333333334</c:v>
                </c:pt>
                <c:pt idx="6">
                  <c:v>12.5</c:v>
                </c:pt>
                <c:pt idx="7">
                  <c:v>18.75</c:v>
                </c:pt>
                <c:pt idx="8">
                  <c:v>31.25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(%)'!$T$3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(%)'!$T$26:$T$34</c:f>
              <c:numCache>
                <c:formatCode>0</c:formatCode>
                <c:ptCount val="9"/>
                <c:pt idx="0">
                  <c:v>37.5</c:v>
                </c:pt>
                <c:pt idx="1">
                  <c:v>18.75</c:v>
                </c:pt>
                <c:pt idx="2">
                  <c:v>43.75</c:v>
                </c:pt>
                <c:pt idx="3">
                  <c:v>37.5</c:v>
                </c:pt>
                <c:pt idx="4">
                  <c:v>31.25</c:v>
                </c:pt>
                <c:pt idx="5">
                  <c:v>40</c:v>
                </c:pt>
                <c:pt idx="6">
                  <c:v>37.5</c:v>
                </c:pt>
                <c:pt idx="7">
                  <c:v>56.25</c:v>
                </c:pt>
                <c:pt idx="8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(%)'!$U$3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(%)'!$U$26:$U$34</c:f>
              <c:numCache>
                <c:formatCode>0</c:formatCode>
                <c:ptCount val="9"/>
                <c:pt idx="0">
                  <c:v>37.5</c:v>
                </c:pt>
                <c:pt idx="1">
                  <c:v>31.25</c:v>
                </c:pt>
                <c:pt idx="2">
                  <c:v>31.25</c:v>
                </c:pt>
                <c:pt idx="3">
                  <c:v>25</c:v>
                </c:pt>
                <c:pt idx="4">
                  <c:v>25</c:v>
                </c:pt>
                <c:pt idx="5">
                  <c:v>26.666666666666668</c:v>
                </c:pt>
                <c:pt idx="6">
                  <c:v>31.25</c:v>
                </c:pt>
                <c:pt idx="7">
                  <c:v>6.25</c:v>
                </c:pt>
                <c:pt idx="8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(%)'!$V$3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(%)'!$V$26:$V$34</c:f>
              <c:numCache>
                <c:formatCode>0</c:formatCode>
                <c:ptCount val="9"/>
                <c:pt idx="0">
                  <c:v>12.5</c:v>
                </c:pt>
                <c:pt idx="1">
                  <c:v>25</c:v>
                </c:pt>
                <c:pt idx="2">
                  <c:v>12.5</c:v>
                </c:pt>
                <c:pt idx="3">
                  <c:v>6.25</c:v>
                </c:pt>
                <c:pt idx="4">
                  <c:v>6.25</c:v>
                </c:pt>
                <c:pt idx="5">
                  <c:v>13.333333333333334</c:v>
                </c:pt>
                <c:pt idx="6">
                  <c:v>18.75</c:v>
                </c:pt>
                <c:pt idx="7">
                  <c:v>18.75</c:v>
                </c:pt>
                <c:pt idx="8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746872"/>
        <c:axId val="321747264"/>
      </c:barChart>
      <c:catAx>
        <c:axId val="321746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747264"/>
        <c:crosses val="autoZero"/>
        <c:auto val="1"/>
        <c:lblAlgn val="ctr"/>
        <c:lblOffset val="100"/>
        <c:noMultiLvlLbl val="0"/>
      </c:catAx>
      <c:valAx>
        <c:axId val="32174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74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AS TELLEIRAS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758641548359851"/>
          <c:y val="1.40067375716397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(%)'!$H$3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(%)'!$H$26:$H$34</c:f>
              <c:numCache>
                <c:formatCode>0</c:formatCode>
                <c:ptCount val="9"/>
                <c:pt idx="0">
                  <c:v>0</c:v>
                </c:pt>
                <c:pt idx="1">
                  <c:v>4.5454545454545459</c:v>
                </c:pt>
                <c:pt idx="2">
                  <c:v>4.5454545454545459</c:v>
                </c:pt>
                <c:pt idx="3">
                  <c:v>4.5454545454545459</c:v>
                </c:pt>
                <c:pt idx="4">
                  <c:v>18.181818181818183</c:v>
                </c:pt>
                <c:pt idx="5">
                  <c:v>9.0909090909090917</c:v>
                </c:pt>
                <c:pt idx="6">
                  <c:v>9.0909090909090917</c:v>
                </c:pt>
                <c:pt idx="7">
                  <c:v>4.5454545454545459</c:v>
                </c:pt>
                <c:pt idx="8">
                  <c:v>18.181818181818183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(%)'!$I$3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(%)'!$I$26:$I$34</c:f>
              <c:numCache>
                <c:formatCode>0</c:formatCode>
                <c:ptCount val="9"/>
                <c:pt idx="0">
                  <c:v>13.636363636363635</c:v>
                </c:pt>
                <c:pt idx="1">
                  <c:v>13.636363636363635</c:v>
                </c:pt>
                <c:pt idx="2">
                  <c:v>22.727272727272727</c:v>
                </c:pt>
                <c:pt idx="3">
                  <c:v>13.636363636363635</c:v>
                </c:pt>
                <c:pt idx="4">
                  <c:v>18.181818181818183</c:v>
                </c:pt>
                <c:pt idx="5">
                  <c:v>9.0909090909090917</c:v>
                </c:pt>
                <c:pt idx="6">
                  <c:v>4.5454545454545459</c:v>
                </c:pt>
                <c:pt idx="7">
                  <c:v>9.0909090909090917</c:v>
                </c:pt>
                <c:pt idx="8">
                  <c:v>18.181818181818183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(%)'!$J$3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(%)'!$J$26:$J$34</c:f>
              <c:numCache>
                <c:formatCode>0</c:formatCode>
                <c:ptCount val="9"/>
                <c:pt idx="0">
                  <c:v>36.363636363636367</c:v>
                </c:pt>
                <c:pt idx="1">
                  <c:v>13.636363636363635</c:v>
                </c:pt>
                <c:pt idx="2">
                  <c:v>27.27272727272727</c:v>
                </c:pt>
                <c:pt idx="3">
                  <c:v>27.27272727272727</c:v>
                </c:pt>
                <c:pt idx="4">
                  <c:v>31.818181818181817</c:v>
                </c:pt>
                <c:pt idx="5">
                  <c:v>0</c:v>
                </c:pt>
                <c:pt idx="6">
                  <c:v>27.27272727272727</c:v>
                </c:pt>
                <c:pt idx="7">
                  <c:v>27.27272727272727</c:v>
                </c:pt>
                <c:pt idx="8">
                  <c:v>31.818181818181817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(%)'!$K$3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(%)'!$K$26:$K$34</c:f>
              <c:numCache>
                <c:formatCode>0</c:formatCode>
                <c:ptCount val="9"/>
                <c:pt idx="0">
                  <c:v>22.727272727272727</c:v>
                </c:pt>
                <c:pt idx="1">
                  <c:v>45.454545454545453</c:v>
                </c:pt>
                <c:pt idx="2">
                  <c:v>31.818181818181817</c:v>
                </c:pt>
                <c:pt idx="3">
                  <c:v>13.636363636363635</c:v>
                </c:pt>
                <c:pt idx="4">
                  <c:v>13.636363636363635</c:v>
                </c:pt>
                <c:pt idx="5">
                  <c:v>31.818181818181817</c:v>
                </c:pt>
                <c:pt idx="6">
                  <c:v>45.454545454545453</c:v>
                </c:pt>
                <c:pt idx="7">
                  <c:v>31.818181818181817</c:v>
                </c:pt>
                <c:pt idx="8">
                  <c:v>13.636363636363635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(%)'!$L$3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(%)'!$L$26:$L$34</c:f>
              <c:numCache>
                <c:formatCode>0</c:formatCode>
                <c:ptCount val="9"/>
                <c:pt idx="0">
                  <c:v>27.27272727272727</c:v>
                </c:pt>
                <c:pt idx="1">
                  <c:v>22.727272727272727</c:v>
                </c:pt>
                <c:pt idx="2">
                  <c:v>13.636363636363635</c:v>
                </c:pt>
                <c:pt idx="3">
                  <c:v>40.909090909090914</c:v>
                </c:pt>
                <c:pt idx="4">
                  <c:v>18.181818181818183</c:v>
                </c:pt>
                <c:pt idx="5">
                  <c:v>50</c:v>
                </c:pt>
                <c:pt idx="6">
                  <c:v>13.636363636363635</c:v>
                </c:pt>
                <c:pt idx="7">
                  <c:v>27.27272727272727</c:v>
                </c:pt>
                <c:pt idx="8">
                  <c:v>18.181818181818183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748048"/>
        <c:axId val="322396080"/>
      </c:barChart>
      <c:catAx>
        <c:axId val="32174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396080"/>
        <c:crosses val="autoZero"/>
        <c:auto val="1"/>
        <c:lblAlgn val="ctr"/>
        <c:lblOffset val="100"/>
        <c:noMultiLvlLbl val="0"/>
      </c:catAx>
      <c:valAx>
        <c:axId val="322396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74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[Libro1]Hoja4!Tabla dinámica1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59270012038104E-2"/>
          <c:y val="1.7496502482971826E-2"/>
          <c:w val="0.90841303219442726"/>
          <c:h val="0.91067803180037077"/>
        </c:manualLayout>
      </c:layout>
      <c:line3DChart>
        <c:grouping val="standar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Hoja4!$A$4:$A$19</c:f>
              <c:strCache>
                <c:ptCount val="15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1992</c:v>
                </c:pt>
                <c:pt idx="5">
                  <c:v>1995</c:v>
                </c:pt>
                <c:pt idx="6">
                  <c:v>1997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2008</c:v>
                </c:pt>
                <c:pt idx="14">
                  <c:v>2009</c:v>
                </c:pt>
              </c:strCache>
            </c:strRef>
          </c:cat>
          <c:val>
            <c:numRef>
              <c:f>Hoja4!$B$4:$B$19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17</c:v>
                </c:pt>
                <c:pt idx="9">
                  <c:v>18</c:v>
                </c:pt>
                <c:pt idx="10">
                  <c:v>27</c:v>
                </c:pt>
                <c:pt idx="11">
                  <c:v>46</c:v>
                </c:pt>
                <c:pt idx="12">
                  <c:v>15</c:v>
                </c:pt>
                <c:pt idx="13">
                  <c:v>2</c:v>
                </c:pt>
                <c:pt idx="14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411880"/>
        <c:axId val="320412272"/>
        <c:axId val="319468824"/>
      </c:line3DChart>
      <c:catAx>
        <c:axId val="320411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412272"/>
        <c:crosses val="autoZero"/>
        <c:auto val="1"/>
        <c:lblAlgn val="ctr"/>
        <c:lblOffset val="100"/>
        <c:noMultiLvlLbl val="0"/>
      </c:catAx>
      <c:valAx>
        <c:axId val="32041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411880"/>
        <c:crosses val="autoZero"/>
        <c:crossBetween val="between"/>
      </c:valAx>
      <c:serAx>
        <c:axId val="319468824"/>
        <c:scaling>
          <c:orientation val="minMax"/>
        </c:scaling>
        <c:delete val="0"/>
        <c:axPos val="b"/>
        <c:majorTickMark val="out"/>
        <c:minorTickMark val="none"/>
        <c:tickLblPos val="nextTo"/>
        <c:crossAx val="320412272"/>
        <c:crosses val="autoZero"/>
      </c:ser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CPI ATIOS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(%)'!$C$3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(%)'!$C$26:$C$34</c:f>
              <c:numCache>
                <c:formatCode>#,##0</c:formatCode>
                <c:ptCount val="9"/>
                <c:pt idx="0">
                  <c:v>9.3220338983050848</c:v>
                </c:pt>
                <c:pt idx="1">
                  <c:v>5.0847457627118651</c:v>
                </c:pt>
                <c:pt idx="2">
                  <c:v>11.864406779661017</c:v>
                </c:pt>
                <c:pt idx="3">
                  <c:v>13.793103448275861</c:v>
                </c:pt>
                <c:pt idx="4">
                  <c:v>13.559322033898304</c:v>
                </c:pt>
                <c:pt idx="5">
                  <c:v>8.4745762711864394</c:v>
                </c:pt>
                <c:pt idx="6">
                  <c:v>7.6271186440677967</c:v>
                </c:pt>
                <c:pt idx="7">
                  <c:v>3.4188034188034191</c:v>
                </c:pt>
                <c:pt idx="8">
                  <c:v>14.40677966101695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(%)'!$D$3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(%)'!$D$26:$D$34</c:f>
              <c:numCache>
                <c:formatCode>#,##0</c:formatCode>
                <c:ptCount val="9"/>
                <c:pt idx="0">
                  <c:v>5.9322033898305087</c:v>
                </c:pt>
                <c:pt idx="1">
                  <c:v>7.6271186440677967</c:v>
                </c:pt>
                <c:pt idx="2">
                  <c:v>14.40677966101695</c:v>
                </c:pt>
                <c:pt idx="3">
                  <c:v>12.931034482758621</c:v>
                </c:pt>
                <c:pt idx="4">
                  <c:v>23.728813559322035</c:v>
                </c:pt>
                <c:pt idx="5">
                  <c:v>9.3220338983050848</c:v>
                </c:pt>
                <c:pt idx="6">
                  <c:v>11.016949152542372</c:v>
                </c:pt>
                <c:pt idx="7">
                  <c:v>11.111111111111111</c:v>
                </c:pt>
                <c:pt idx="8">
                  <c:v>13.559322033898304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(%)'!$E$3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(%)'!$E$26:$E$34</c:f>
              <c:numCache>
                <c:formatCode>#,##0</c:formatCode>
                <c:ptCount val="9"/>
                <c:pt idx="0">
                  <c:v>19.491525423728813</c:v>
                </c:pt>
                <c:pt idx="1">
                  <c:v>27.118644067796609</c:v>
                </c:pt>
                <c:pt idx="2">
                  <c:v>26.271186440677969</c:v>
                </c:pt>
                <c:pt idx="3">
                  <c:v>17.241379310344829</c:v>
                </c:pt>
                <c:pt idx="4">
                  <c:v>25.423728813559322</c:v>
                </c:pt>
                <c:pt idx="5">
                  <c:v>20.33898305084746</c:v>
                </c:pt>
                <c:pt idx="6">
                  <c:v>16.101694915254235</c:v>
                </c:pt>
                <c:pt idx="7">
                  <c:v>33.333333333333329</c:v>
                </c:pt>
                <c:pt idx="8">
                  <c:v>29.66101694915254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(%)'!$F$3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(%)'!$F$26:$F$34</c:f>
              <c:numCache>
                <c:formatCode>#,##0</c:formatCode>
                <c:ptCount val="9"/>
                <c:pt idx="0">
                  <c:v>23.728813559322035</c:v>
                </c:pt>
                <c:pt idx="1">
                  <c:v>27.966101694915253</c:v>
                </c:pt>
                <c:pt idx="2">
                  <c:v>16.949152542372879</c:v>
                </c:pt>
                <c:pt idx="3">
                  <c:v>20.689655172413794</c:v>
                </c:pt>
                <c:pt idx="4">
                  <c:v>18.64406779661017</c:v>
                </c:pt>
                <c:pt idx="5">
                  <c:v>17.796610169491526</c:v>
                </c:pt>
                <c:pt idx="6">
                  <c:v>26.271186440677969</c:v>
                </c:pt>
                <c:pt idx="7">
                  <c:v>15.384615384615385</c:v>
                </c:pt>
                <c:pt idx="8">
                  <c:v>20.33898305084746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(%)'!$G$3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(%)'!$G$26:$G$34</c:f>
              <c:numCache>
                <c:formatCode>#,##0</c:formatCode>
                <c:ptCount val="9"/>
                <c:pt idx="0">
                  <c:v>41.525423728813557</c:v>
                </c:pt>
                <c:pt idx="1">
                  <c:v>32.20338983050847</c:v>
                </c:pt>
                <c:pt idx="2">
                  <c:v>30.508474576271187</c:v>
                </c:pt>
                <c:pt idx="3">
                  <c:v>35.344827586206897</c:v>
                </c:pt>
                <c:pt idx="4">
                  <c:v>18.64406779661017</c:v>
                </c:pt>
                <c:pt idx="5">
                  <c:v>44.067796610169488</c:v>
                </c:pt>
                <c:pt idx="6">
                  <c:v>38.983050847457626</c:v>
                </c:pt>
                <c:pt idx="7">
                  <c:v>36.752136752136757</c:v>
                </c:pt>
                <c:pt idx="8">
                  <c:v>22.033898305084744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396864"/>
        <c:axId val="322397256"/>
      </c:barChart>
      <c:catAx>
        <c:axId val="32239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397256"/>
        <c:crosses val="autoZero"/>
        <c:auto val="1"/>
        <c:lblAlgn val="ctr"/>
        <c:lblOffset val="100"/>
        <c:noMultiLvlLbl val="0"/>
      </c:catAx>
      <c:valAx>
        <c:axId val="322397256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39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FENE</a:t>
            </a:r>
            <a:endParaRPr lang="es-ES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(%)'!$M$3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(%)'!$M$26:$M$34</c:f>
              <c:numCache>
                <c:formatCode>0</c:formatCode>
                <c:ptCount val="9"/>
                <c:pt idx="0">
                  <c:v>11.111111111111111</c:v>
                </c:pt>
                <c:pt idx="1">
                  <c:v>11.111111111111111</c:v>
                </c:pt>
                <c:pt idx="2">
                  <c:v>5.5555555555555554</c:v>
                </c:pt>
                <c:pt idx="3">
                  <c:v>0</c:v>
                </c:pt>
                <c:pt idx="4">
                  <c:v>5.5555555555555554</c:v>
                </c:pt>
                <c:pt idx="5">
                  <c:v>0</c:v>
                </c:pt>
                <c:pt idx="6">
                  <c:v>0</c:v>
                </c:pt>
                <c:pt idx="7">
                  <c:v>5.5555555555555554</c:v>
                </c:pt>
                <c:pt idx="8">
                  <c:v>27.777777777777779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(%)'!$N$3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(%)'!$N$26:$N$34</c:f>
              <c:numCache>
                <c:formatCode>0</c:formatCode>
                <c:ptCount val="9"/>
                <c:pt idx="0">
                  <c:v>16.666666666666664</c:v>
                </c:pt>
                <c:pt idx="1">
                  <c:v>5.5555555555555554</c:v>
                </c:pt>
                <c:pt idx="2">
                  <c:v>5.5555555555555554</c:v>
                </c:pt>
                <c:pt idx="3">
                  <c:v>0</c:v>
                </c:pt>
                <c:pt idx="4">
                  <c:v>27.777777777777779</c:v>
                </c:pt>
                <c:pt idx="5">
                  <c:v>11.111111111111111</c:v>
                </c:pt>
                <c:pt idx="6">
                  <c:v>17.647058823529413</c:v>
                </c:pt>
                <c:pt idx="7">
                  <c:v>16.666666666666664</c:v>
                </c:pt>
                <c:pt idx="8">
                  <c:v>5.5555555555555554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(%)'!$O$3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(%)'!$O$26:$O$34</c:f>
              <c:numCache>
                <c:formatCode>0</c:formatCode>
                <c:ptCount val="9"/>
                <c:pt idx="0">
                  <c:v>33.333333333333329</c:v>
                </c:pt>
                <c:pt idx="1">
                  <c:v>22.222222222222221</c:v>
                </c:pt>
                <c:pt idx="2">
                  <c:v>22.222222222222221</c:v>
                </c:pt>
                <c:pt idx="3">
                  <c:v>27.777777777777779</c:v>
                </c:pt>
                <c:pt idx="4">
                  <c:v>27.777777777777779</c:v>
                </c:pt>
                <c:pt idx="5">
                  <c:v>27.777777777777779</c:v>
                </c:pt>
                <c:pt idx="6">
                  <c:v>23.52941176470588</c:v>
                </c:pt>
                <c:pt idx="7">
                  <c:v>33.333333333333329</c:v>
                </c:pt>
                <c:pt idx="8">
                  <c:v>11.111111111111111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(%)'!$P$3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(%)'!$P$26:$P$34</c:f>
              <c:numCache>
                <c:formatCode>0</c:formatCode>
                <c:ptCount val="9"/>
                <c:pt idx="0">
                  <c:v>5.5555555555555554</c:v>
                </c:pt>
                <c:pt idx="1">
                  <c:v>11.111111111111111</c:v>
                </c:pt>
                <c:pt idx="2">
                  <c:v>27.777777777777779</c:v>
                </c:pt>
                <c:pt idx="3">
                  <c:v>33.333333333333329</c:v>
                </c:pt>
                <c:pt idx="4">
                  <c:v>11.111111111111111</c:v>
                </c:pt>
                <c:pt idx="5">
                  <c:v>27.777777777777779</c:v>
                </c:pt>
                <c:pt idx="6">
                  <c:v>23.52941176470588</c:v>
                </c:pt>
                <c:pt idx="7">
                  <c:v>16.666666666666664</c:v>
                </c:pt>
                <c:pt idx="8">
                  <c:v>22.222222222222221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(%)'!$Q$3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'ALL (%)'!$Q$26:$Q$34</c:f>
              <c:numCache>
                <c:formatCode>0</c:formatCode>
                <c:ptCount val="9"/>
                <c:pt idx="0">
                  <c:v>33.333333333333329</c:v>
                </c:pt>
                <c:pt idx="1">
                  <c:v>50</c:v>
                </c:pt>
                <c:pt idx="2">
                  <c:v>38.888888888888893</c:v>
                </c:pt>
                <c:pt idx="3">
                  <c:v>38.888888888888893</c:v>
                </c:pt>
                <c:pt idx="4">
                  <c:v>27.777777777777779</c:v>
                </c:pt>
                <c:pt idx="5">
                  <c:v>33.333333333333329</c:v>
                </c:pt>
                <c:pt idx="6">
                  <c:v>35.294117647058826</c:v>
                </c:pt>
                <c:pt idx="7">
                  <c:v>27.777777777777779</c:v>
                </c:pt>
                <c:pt idx="8">
                  <c:v>33.333333333333329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398040"/>
        <c:axId val="322398432"/>
      </c:barChart>
      <c:catAx>
        <c:axId val="32239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398432"/>
        <c:crosses val="autoZero"/>
        <c:auto val="1"/>
        <c:lblAlgn val="ctr"/>
        <c:lblOffset val="100"/>
        <c:noMultiLvlLbl val="0"/>
      </c:catAx>
      <c:valAx>
        <c:axId val="32239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39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Boys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BOYS!$W$3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BOYS!$B$26:$B$34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BOYS!$W$26:$W$34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BOYS!$X$3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BOYS!$B$26:$B$34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BOYS!$X$26:$X$34</c:f>
              <c:numCache>
                <c:formatCode>General</c:formatCode>
                <c:ptCount val="9"/>
                <c:pt idx="0">
                  <c:v>8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24</c:v>
                </c:pt>
                <c:pt idx="5">
                  <c:v>10</c:v>
                </c:pt>
                <c:pt idx="6">
                  <c:v>14</c:v>
                </c:pt>
                <c:pt idx="7">
                  <c:v>11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BOYS!$Y$3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BOYS!$B$26:$B$34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BOYS!$Y$26:$Y$34</c:f>
              <c:numCache>
                <c:formatCode>General</c:formatCode>
                <c:ptCount val="9"/>
                <c:pt idx="0">
                  <c:v>27</c:v>
                </c:pt>
                <c:pt idx="1">
                  <c:v>24</c:v>
                </c:pt>
                <c:pt idx="2">
                  <c:v>30</c:v>
                </c:pt>
                <c:pt idx="3">
                  <c:v>24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32</c:v>
                </c:pt>
                <c:pt idx="8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BOYS!$Z$3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BOYS!$B$26:$B$34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BOYS!$Z$26:$Z$34</c:f>
              <c:numCache>
                <c:formatCode>General</c:formatCode>
                <c:ptCount val="9"/>
                <c:pt idx="0">
                  <c:v>19</c:v>
                </c:pt>
                <c:pt idx="1">
                  <c:v>26</c:v>
                </c:pt>
                <c:pt idx="2">
                  <c:v>20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26</c:v>
                </c:pt>
                <c:pt idx="7">
                  <c:v>16</c:v>
                </c:pt>
                <c:pt idx="8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BOYS!$AA$3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BOYS!$B$26:$B$34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BOYS!$AA$26:$AA$34</c:f>
              <c:numCache>
                <c:formatCode>General</c:formatCode>
                <c:ptCount val="9"/>
                <c:pt idx="0">
                  <c:v>33</c:v>
                </c:pt>
                <c:pt idx="1">
                  <c:v>31</c:v>
                </c:pt>
                <c:pt idx="2">
                  <c:v>31</c:v>
                </c:pt>
                <c:pt idx="3">
                  <c:v>36</c:v>
                </c:pt>
                <c:pt idx="4">
                  <c:v>18</c:v>
                </c:pt>
                <c:pt idx="5">
                  <c:v>44</c:v>
                </c:pt>
                <c:pt idx="6">
                  <c:v>32</c:v>
                </c:pt>
                <c:pt idx="7">
                  <c:v>31</c:v>
                </c:pt>
                <c:pt idx="8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399608"/>
        <c:axId val="322938824"/>
      </c:barChart>
      <c:catAx>
        <c:axId val="322399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38824"/>
        <c:crosses val="autoZero"/>
        <c:auto val="1"/>
        <c:lblAlgn val="ctr"/>
        <c:lblOffset val="100"/>
        <c:noMultiLvlLbl val="0"/>
      </c:catAx>
      <c:valAx>
        <c:axId val="322938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39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Girls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GIRLS!$W$3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GIRLS!$B$26:$B$34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GIRLS!$W$26:$W$34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11</c:v>
                </c:pt>
                <c:pt idx="3">
                  <c:v>12</c:v>
                </c:pt>
                <c:pt idx="4">
                  <c:v>16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  <c:pt idx="8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GIRLS!$X$3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GIRLS!$B$26:$B$34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GIRLS!$X$26:$X$34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17</c:v>
                </c:pt>
                <c:pt idx="3">
                  <c:v>13</c:v>
                </c:pt>
                <c:pt idx="4">
                  <c:v>19</c:v>
                </c:pt>
                <c:pt idx="5">
                  <c:v>7</c:v>
                </c:pt>
                <c:pt idx="6">
                  <c:v>5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GIRLS!$Y$3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GIRLS!$B$26:$B$34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GIRLS!$Y$26:$Y$34</c:f>
              <c:numCache>
                <c:formatCode>General</c:formatCode>
                <c:ptCount val="9"/>
                <c:pt idx="0">
                  <c:v>16</c:v>
                </c:pt>
                <c:pt idx="1">
                  <c:v>18</c:v>
                </c:pt>
                <c:pt idx="2">
                  <c:v>18</c:v>
                </c:pt>
                <c:pt idx="3">
                  <c:v>13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28</c:v>
                </c:pt>
                <c:pt idx="8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GIRLS!$Z$3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GIRLS!$B$26:$B$34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GIRLS!$Z$26:$Z$34</c:f>
              <c:numCache>
                <c:formatCode>General</c:formatCode>
                <c:ptCount val="9"/>
                <c:pt idx="0">
                  <c:v>21</c:v>
                </c:pt>
                <c:pt idx="1">
                  <c:v>24</c:v>
                </c:pt>
                <c:pt idx="2">
                  <c:v>17</c:v>
                </c:pt>
                <c:pt idx="3">
                  <c:v>20</c:v>
                </c:pt>
                <c:pt idx="4">
                  <c:v>14</c:v>
                </c:pt>
                <c:pt idx="5">
                  <c:v>20</c:v>
                </c:pt>
                <c:pt idx="6">
                  <c:v>24</c:v>
                </c:pt>
                <c:pt idx="7">
                  <c:v>13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GIRLS!$AA$3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GIRLS!$B$26:$B$34</c:f>
              <c:strCache>
                <c:ptCount val="9"/>
                <c:pt idx="0">
                  <c:v>I like to imagine creating new products</c:v>
                </c:pt>
                <c:pt idx="1">
                  <c:v>If I learn engineering, then I can improve things that people use every day</c:v>
                </c:pt>
                <c:pt idx="2">
                  <c:v>I am good at building and fixing things</c:v>
                </c:pt>
                <c:pt idx="3">
                  <c:v>I am interested in what makes machines work</c:v>
                </c:pt>
                <c:pt idx="4">
                  <c:v>Designing products or structures will be important for my future work</c:v>
                </c:pt>
                <c:pt idx="5">
                  <c:v>I am curious about how electronics work</c:v>
                </c:pt>
                <c:pt idx="6">
                  <c:v>I would like to use creativity and innovation in my future work</c:v>
                </c:pt>
                <c:pt idx="7">
                  <c:v>Knowing how to use maths and science together will allow me to invent useful things</c:v>
                </c:pt>
                <c:pt idx="8">
                  <c:v>I believe I can be successful in a career in engineering</c:v>
                </c:pt>
              </c:strCache>
            </c:strRef>
          </c:cat>
          <c:val>
            <c:numRef>
              <c:f>GIRLS!$AA$26:$AA$34</c:f>
              <c:numCache>
                <c:formatCode>General</c:formatCode>
                <c:ptCount val="9"/>
                <c:pt idx="0">
                  <c:v>30</c:v>
                </c:pt>
                <c:pt idx="1">
                  <c:v>25</c:v>
                </c:pt>
                <c:pt idx="2">
                  <c:v>17</c:v>
                </c:pt>
                <c:pt idx="3">
                  <c:v>22</c:v>
                </c:pt>
                <c:pt idx="4">
                  <c:v>14</c:v>
                </c:pt>
                <c:pt idx="5">
                  <c:v>27</c:v>
                </c:pt>
                <c:pt idx="6">
                  <c:v>26</c:v>
                </c:pt>
                <c:pt idx="7">
                  <c:v>26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939608"/>
        <c:axId val="322940000"/>
      </c:barChart>
      <c:catAx>
        <c:axId val="322939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40000"/>
        <c:crosses val="autoZero"/>
        <c:auto val="1"/>
        <c:lblAlgn val="ctr"/>
        <c:lblOffset val="100"/>
        <c:noMultiLvlLbl val="0"/>
      </c:catAx>
      <c:valAx>
        <c:axId val="3229400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3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ALL!$W$37:$W$47</c:f>
              <c:numCache>
                <c:formatCode>General</c:formatCode>
                <c:ptCount val="11"/>
                <c:pt idx="0">
                  <c:v>14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9</c:v>
                </c:pt>
                <c:pt idx="9">
                  <c:v>10</c:v>
                </c:pt>
                <c:pt idx="1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ALL!$X$3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ALL!$X$37:$X$47</c:f>
              <c:numCache>
                <c:formatCode>General</c:formatCode>
                <c:ptCount val="11"/>
                <c:pt idx="0">
                  <c:v>25</c:v>
                </c:pt>
                <c:pt idx="1">
                  <c:v>17</c:v>
                </c:pt>
                <c:pt idx="2">
                  <c:v>11</c:v>
                </c:pt>
                <c:pt idx="3">
                  <c:v>9</c:v>
                </c:pt>
                <c:pt idx="4">
                  <c:v>10</c:v>
                </c:pt>
                <c:pt idx="5">
                  <c:v>16</c:v>
                </c:pt>
                <c:pt idx="6">
                  <c:v>9</c:v>
                </c:pt>
                <c:pt idx="7">
                  <c:v>11</c:v>
                </c:pt>
                <c:pt idx="8">
                  <c:v>15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ALL!$Y$3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ALL!$B$37:$B$47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ALL!$Y$37:$Y$47</c:f>
              <c:numCache>
                <c:formatCode>General</c:formatCode>
                <c:ptCount val="11"/>
                <c:pt idx="0">
                  <c:v>37</c:v>
                </c:pt>
                <c:pt idx="1">
                  <c:v>58</c:v>
                </c:pt>
                <c:pt idx="2">
                  <c:v>35</c:v>
                </c:pt>
                <c:pt idx="3">
                  <c:v>17</c:v>
                </c:pt>
                <c:pt idx="4">
                  <c:v>26</c:v>
                </c:pt>
                <c:pt idx="5">
                  <c:v>36</c:v>
                </c:pt>
                <c:pt idx="6">
                  <c:v>30</c:v>
                </c:pt>
                <c:pt idx="7">
                  <c:v>36</c:v>
                </c:pt>
                <c:pt idx="8">
                  <c:v>39</c:v>
                </c:pt>
                <c:pt idx="9">
                  <c:v>19</c:v>
                </c:pt>
                <c:pt idx="1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ALL!$Z$3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ALL!$Z$37:$Z$47</c:f>
              <c:numCache>
                <c:formatCode>General</c:formatCode>
                <c:ptCount val="11"/>
                <c:pt idx="0">
                  <c:v>54</c:v>
                </c:pt>
                <c:pt idx="1">
                  <c:v>46</c:v>
                </c:pt>
                <c:pt idx="2">
                  <c:v>59</c:v>
                </c:pt>
                <c:pt idx="3">
                  <c:v>31</c:v>
                </c:pt>
                <c:pt idx="4">
                  <c:v>38</c:v>
                </c:pt>
                <c:pt idx="5">
                  <c:v>55</c:v>
                </c:pt>
                <c:pt idx="6">
                  <c:v>68</c:v>
                </c:pt>
                <c:pt idx="7">
                  <c:v>58</c:v>
                </c:pt>
                <c:pt idx="8">
                  <c:v>48</c:v>
                </c:pt>
                <c:pt idx="9">
                  <c:v>28</c:v>
                </c:pt>
                <c:pt idx="1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ALL!$AA$3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ALL!$B$37:$B$47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ALL!$AA$37:$AA$47</c:f>
              <c:numCache>
                <c:formatCode>General</c:formatCode>
                <c:ptCount val="11"/>
                <c:pt idx="0">
                  <c:v>43</c:v>
                </c:pt>
                <c:pt idx="1">
                  <c:v>44</c:v>
                </c:pt>
                <c:pt idx="2">
                  <c:v>63</c:v>
                </c:pt>
                <c:pt idx="3">
                  <c:v>111</c:v>
                </c:pt>
                <c:pt idx="4">
                  <c:v>97</c:v>
                </c:pt>
                <c:pt idx="5">
                  <c:v>63</c:v>
                </c:pt>
                <c:pt idx="6">
                  <c:v>61</c:v>
                </c:pt>
                <c:pt idx="7">
                  <c:v>64</c:v>
                </c:pt>
                <c:pt idx="8">
                  <c:v>62</c:v>
                </c:pt>
                <c:pt idx="9">
                  <c:v>104</c:v>
                </c:pt>
                <c:pt idx="1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940784"/>
        <c:axId val="322941176"/>
      </c:barChart>
      <c:catAx>
        <c:axId val="32294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41176"/>
        <c:crosses val="autoZero"/>
        <c:auto val="1"/>
        <c:lblAlgn val="ctr"/>
        <c:lblOffset val="100"/>
        <c:noMultiLvlLbl val="0"/>
      </c:catAx>
      <c:valAx>
        <c:axId val="322941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4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FRAGA DO EUME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50602964679316353"/>
          <c:y val="1.81818181818181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(%)'!$R$3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(%)'!$R$37:$R$47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(%)'!$S$3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(%)'!$S$37:$S$47</c:f>
              <c:numCache>
                <c:formatCode>0</c:formatCode>
                <c:ptCount val="11"/>
                <c:pt idx="0">
                  <c:v>6.25</c:v>
                </c:pt>
                <c:pt idx="1">
                  <c:v>0</c:v>
                </c:pt>
                <c:pt idx="2">
                  <c:v>6.25</c:v>
                </c:pt>
                <c:pt idx="3">
                  <c:v>0</c:v>
                </c:pt>
                <c:pt idx="4">
                  <c:v>0</c:v>
                </c:pt>
                <c:pt idx="5">
                  <c:v>6.25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12.5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(%)'!$T$3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(%)'!$T$37:$T$47</c:f>
              <c:numCache>
                <c:formatCode>0</c:formatCode>
                <c:ptCount val="11"/>
                <c:pt idx="0">
                  <c:v>43.75</c:v>
                </c:pt>
                <c:pt idx="1">
                  <c:v>37.5</c:v>
                </c:pt>
                <c:pt idx="2">
                  <c:v>25</c:v>
                </c:pt>
                <c:pt idx="3">
                  <c:v>18.75</c:v>
                </c:pt>
                <c:pt idx="4">
                  <c:v>12.5</c:v>
                </c:pt>
                <c:pt idx="5">
                  <c:v>18.75</c:v>
                </c:pt>
                <c:pt idx="6">
                  <c:v>26.666666666666668</c:v>
                </c:pt>
                <c:pt idx="7">
                  <c:v>12.5</c:v>
                </c:pt>
                <c:pt idx="8">
                  <c:v>18.75</c:v>
                </c:pt>
                <c:pt idx="9">
                  <c:v>6.25</c:v>
                </c:pt>
                <c:pt idx="10">
                  <c:v>31.25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(%)'!$U$3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(%)'!$U$37:$U$47</c:f>
              <c:numCache>
                <c:formatCode>0</c:formatCode>
                <c:ptCount val="11"/>
                <c:pt idx="0">
                  <c:v>31.25</c:v>
                </c:pt>
                <c:pt idx="1">
                  <c:v>31.25</c:v>
                </c:pt>
                <c:pt idx="2">
                  <c:v>37.5</c:v>
                </c:pt>
                <c:pt idx="3">
                  <c:v>31.25</c:v>
                </c:pt>
                <c:pt idx="4">
                  <c:v>31.25</c:v>
                </c:pt>
                <c:pt idx="5">
                  <c:v>25</c:v>
                </c:pt>
                <c:pt idx="6">
                  <c:v>40</c:v>
                </c:pt>
                <c:pt idx="7">
                  <c:v>43.75</c:v>
                </c:pt>
                <c:pt idx="8">
                  <c:v>37.5</c:v>
                </c:pt>
                <c:pt idx="9">
                  <c:v>50</c:v>
                </c:pt>
                <c:pt idx="10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(%)'!$V$3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(%)'!$V$37:$V$47</c:f>
              <c:numCache>
                <c:formatCode>0</c:formatCode>
                <c:ptCount val="11"/>
                <c:pt idx="0">
                  <c:v>18.75</c:v>
                </c:pt>
                <c:pt idx="1">
                  <c:v>31.25</c:v>
                </c:pt>
                <c:pt idx="2">
                  <c:v>31.25</c:v>
                </c:pt>
                <c:pt idx="3">
                  <c:v>50</c:v>
                </c:pt>
                <c:pt idx="4">
                  <c:v>56.25</c:v>
                </c:pt>
                <c:pt idx="5">
                  <c:v>50</c:v>
                </c:pt>
                <c:pt idx="6">
                  <c:v>33.333333333333329</c:v>
                </c:pt>
                <c:pt idx="7">
                  <c:v>43.75</c:v>
                </c:pt>
                <c:pt idx="8">
                  <c:v>43.75</c:v>
                </c:pt>
                <c:pt idx="9">
                  <c:v>31.25</c:v>
                </c:pt>
                <c:pt idx="10">
                  <c:v>56.25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941960"/>
        <c:axId val="322942352"/>
      </c:barChart>
      <c:catAx>
        <c:axId val="322941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42352"/>
        <c:crosses val="autoZero"/>
        <c:auto val="1"/>
        <c:lblAlgn val="ctr"/>
        <c:lblOffset val="100"/>
        <c:noMultiLvlLbl val="0"/>
      </c:catAx>
      <c:valAx>
        <c:axId val="3229423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4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AS TELLEIRAS</a:t>
            </a:r>
            <a:endParaRPr lang="es-ES" sz="1100"/>
          </a:p>
        </c:rich>
      </c:tx>
      <c:layout>
        <c:manualLayout>
          <c:xMode val="edge"/>
          <c:yMode val="edge"/>
          <c:x val="0.49824766709707186"/>
          <c:y val="3.33333333333333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(%)'!$H$3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(%)'!$H$37:$H$47</c:f>
              <c:numCache>
                <c:formatCode>0</c:formatCode>
                <c:ptCount val="11"/>
                <c:pt idx="0">
                  <c:v>9.0909090909090917</c:v>
                </c:pt>
                <c:pt idx="1">
                  <c:v>4.5454545454545459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(%)'!$I$3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(%)'!$I$37:$I$47</c:f>
              <c:numCache>
                <c:formatCode>0</c:formatCode>
                <c:ptCount val="11"/>
                <c:pt idx="0">
                  <c:v>9.0909090909090917</c:v>
                </c:pt>
                <c:pt idx="1">
                  <c:v>9.0909090909090917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9.0909090909090917</c:v>
                </c:pt>
                <c:pt idx="9">
                  <c:v>4.5454545454545459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(%)'!$J$3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(%)'!$J$37:$J$47</c:f>
              <c:numCache>
                <c:formatCode>0</c:formatCode>
                <c:ptCount val="11"/>
                <c:pt idx="0">
                  <c:v>18.181818181818183</c:v>
                </c:pt>
                <c:pt idx="1">
                  <c:v>18.181818181818183</c:v>
                </c:pt>
                <c:pt idx="2">
                  <c:v>22.727272727272727</c:v>
                </c:pt>
                <c:pt idx="3">
                  <c:v>0</c:v>
                </c:pt>
                <c:pt idx="4">
                  <c:v>4.5454545454545459</c:v>
                </c:pt>
                <c:pt idx="5">
                  <c:v>13.636363636363635</c:v>
                </c:pt>
                <c:pt idx="6">
                  <c:v>9.0909090909090917</c:v>
                </c:pt>
                <c:pt idx="7">
                  <c:v>13.636363636363635</c:v>
                </c:pt>
                <c:pt idx="8">
                  <c:v>13.636363636363635</c:v>
                </c:pt>
                <c:pt idx="9">
                  <c:v>9.0909090909090917</c:v>
                </c:pt>
                <c:pt idx="10">
                  <c:v>18.181818181818183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(%)'!$K$3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(%)'!$K$37:$K$47</c:f>
              <c:numCache>
                <c:formatCode>0</c:formatCode>
                <c:ptCount val="11"/>
                <c:pt idx="0">
                  <c:v>40.909090909090914</c:v>
                </c:pt>
                <c:pt idx="1">
                  <c:v>36.363636363636367</c:v>
                </c:pt>
                <c:pt idx="2">
                  <c:v>31.818181818181817</c:v>
                </c:pt>
                <c:pt idx="3">
                  <c:v>13.636363636363635</c:v>
                </c:pt>
                <c:pt idx="4">
                  <c:v>31.818181818181817</c:v>
                </c:pt>
                <c:pt idx="5">
                  <c:v>31.818181818181817</c:v>
                </c:pt>
                <c:pt idx="6">
                  <c:v>59.090909090909093</c:v>
                </c:pt>
                <c:pt idx="7">
                  <c:v>45.454545454545453</c:v>
                </c:pt>
                <c:pt idx="8">
                  <c:v>36.363636363636367</c:v>
                </c:pt>
                <c:pt idx="9">
                  <c:v>22.727272727272727</c:v>
                </c:pt>
                <c:pt idx="10">
                  <c:v>36.363636363636367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(%)'!$L$3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(%)'!$L$37:$L$47</c:f>
              <c:numCache>
                <c:formatCode>0</c:formatCode>
                <c:ptCount val="11"/>
                <c:pt idx="0">
                  <c:v>22.727272727272727</c:v>
                </c:pt>
                <c:pt idx="1">
                  <c:v>31.818181818181817</c:v>
                </c:pt>
                <c:pt idx="2">
                  <c:v>45.454545454545453</c:v>
                </c:pt>
                <c:pt idx="3">
                  <c:v>86.36363636363636</c:v>
                </c:pt>
                <c:pt idx="4">
                  <c:v>63.636363636363633</c:v>
                </c:pt>
                <c:pt idx="5">
                  <c:v>54.54545454545454</c:v>
                </c:pt>
                <c:pt idx="6">
                  <c:v>31.818181818181817</c:v>
                </c:pt>
                <c:pt idx="7">
                  <c:v>40.909090909090914</c:v>
                </c:pt>
                <c:pt idx="8">
                  <c:v>40.909090909090914</c:v>
                </c:pt>
                <c:pt idx="9">
                  <c:v>63.636363636363633</c:v>
                </c:pt>
                <c:pt idx="10">
                  <c:v>45.454545454545453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776904"/>
        <c:axId val="322777296"/>
      </c:barChart>
      <c:catAx>
        <c:axId val="32277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77296"/>
        <c:crosses val="autoZero"/>
        <c:auto val="1"/>
        <c:lblAlgn val="ctr"/>
        <c:lblOffset val="100"/>
        <c:noMultiLvlLbl val="0"/>
      </c:catAx>
      <c:valAx>
        <c:axId val="32277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7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FENE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4911275545731483"/>
          <c:y val="1.51515151515151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(%)'!$M$3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(%)'!$M$37:$M$47</c:f>
              <c:numCache>
                <c:formatCode>0</c:formatCode>
                <c:ptCount val="11"/>
                <c:pt idx="0">
                  <c:v>5.5555555555555554</c:v>
                </c:pt>
                <c:pt idx="1">
                  <c:v>0</c:v>
                </c:pt>
                <c:pt idx="2">
                  <c:v>5.5555555555555554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11.111111111111111</c:v>
                </c:pt>
                <c:pt idx="9">
                  <c:v>22.222222222222221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(%)'!$N$3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(%)'!$N$37:$N$47</c:f>
              <c:numCache>
                <c:formatCode>0</c:formatCode>
                <c:ptCount val="11"/>
                <c:pt idx="0">
                  <c:v>38.888888888888893</c:v>
                </c:pt>
                <c:pt idx="1">
                  <c:v>5.5555555555555554</c:v>
                </c:pt>
                <c:pt idx="2">
                  <c:v>5.5555555555555554</c:v>
                </c:pt>
                <c:pt idx="3">
                  <c:v>17.647058823529413</c:v>
                </c:pt>
                <c:pt idx="4">
                  <c:v>11.111111111111111</c:v>
                </c:pt>
                <c:pt idx="5">
                  <c:v>16.666666666666664</c:v>
                </c:pt>
                <c:pt idx="6">
                  <c:v>5.8823529411764701</c:v>
                </c:pt>
                <c:pt idx="7">
                  <c:v>11.111111111111111</c:v>
                </c:pt>
                <c:pt idx="8">
                  <c:v>16.666666666666664</c:v>
                </c:pt>
                <c:pt idx="9">
                  <c:v>0</c:v>
                </c:pt>
                <c:pt idx="10">
                  <c:v>11.111111111111111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(%)'!$O$3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(%)'!$O$37:$O$47</c:f>
              <c:numCache>
                <c:formatCode>0</c:formatCode>
                <c:ptCount val="11"/>
                <c:pt idx="0">
                  <c:v>27.777777777777779</c:v>
                </c:pt>
                <c:pt idx="1">
                  <c:v>72.222222222222214</c:v>
                </c:pt>
                <c:pt idx="2">
                  <c:v>27.777777777777779</c:v>
                </c:pt>
                <c:pt idx="3">
                  <c:v>11.76470588235294</c:v>
                </c:pt>
                <c:pt idx="4">
                  <c:v>22.222222222222221</c:v>
                </c:pt>
                <c:pt idx="5">
                  <c:v>27.777777777777779</c:v>
                </c:pt>
                <c:pt idx="6">
                  <c:v>11.76470588235294</c:v>
                </c:pt>
                <c:pt idx="7">
                  <c:v>16.666666666666664</c:v>
                </c:pt>
                <c:pt idx="8">
                  <c:v>11.111111111111111</c:v>
                </c:pt>
                <c:pt idx="9">
                  <c:v>33.333333333333329</c:v>
                </c:pt>
                <c:pt idx="10">
                  <c:v>27.777777777777779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(%)'!$P$3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(%)'!$P$37:$P$47</c:f>
              <c:numCache>
                <c:formatCode>0</c:formatCode>
                <c:ptCount val="11"/>
                <c:pt idx="0">
                  <c:v>11.111111111111111</c:v>
                </c:pt>
                <c:pt idx="1">
                  <c:v>5.5555555555555554</c:v>
                </c:pt>
                <c:pt idx="2">
                  <c:v>33.333333333333329</c:v>
                </c:pt>
                <c:pt idx="3">
                  <c:v>17.647058823529413</c:v>
                </c:pt>
                <c:pt idx="4">
                  <c:v>27.777777777777779</c:v>
                </c:pt>
                <c:pt idx="5">
                  <c:v>22.222222222222221</c:v>
                </c:pt>
                <c:pt idx="6">
                  <c:v>58.82352941176471</c:v>
                </c:pt>
                <c:pt idx="7">
                  <c:v>38.888888888888893</c:v>
                </c:pt>
                <c:pt idx="8">
                  <c:v>27.777777777777779</c:v>
                </c:pt>
                <c:pt idx="9">
                  <c:v>0</c:v>
                </c:pt>
                <c:pt idx="10">
                  <c:v>33.333333333333329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(%)'!$Q$3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(%)'!$Q$37:$Q$47</c:f>
              <c:numCache>
                <c:formatCode>0</c:formatCode>
                <c:ptCount val="11"/>
                <c:pt idx="0">
                  <c:v>16.666666666666664</c:v>
                </c:pt>
                <c:pt idx="1">
                  <c:v>16.666666666666664</c:v>
                </c:pt>
                <c:pt idx="2">
                  <c:v>27.777777777777779</c:v>
                </c:pt>
                <c:pt idx="3">
                  <c:v>52.941176470588239</c:v>
                </c:pt>
                <c:pt idx="4">
                  <c:v>38.888888888888893</c:v>
                </c:pt>
                <c:pt idx="5">
                  <c:v>33.333333333333329</c:v>
                </c:pt>
                <c:pt idx="6">
                  <c:v>23.52941176470588</c:v>
                </c:pt>
                <c:pt idx="7">
                  <c:v>33.333333333333329</c:v>
                </c:pt>
                <c:pt idx="8">
                  <c:v>33.333333333333329</c:v>
                </c:pt>
                <c:pt idx="9">
                  <c:v>44.444444444444443</c:v>
                </c:pt>
                <c:pt idx="10">
                  <c:v>27.777777777777779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778080"/>
        <c:axId val="322778472"/>
      </c:barChart>
      <c:catAx>
        <c:axId val="32277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78472"/>
        <c:crosses val="autoZero"/>
        <c:auto val="1"/>
        <c:lblAlgn val="ctr"/>
        <c:lblOffset val="100"/>
        <c:noMultiLvlLbl val="0"/>
      </c:catAx>
      <c:valAx>
        <c:axId val="32277847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7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CPI ATIOS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3882248778808458"/>
          <c:y val="9.090909090909090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(%)'!$C$3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(%)'!$C$37:$C$47</c:f>
              <c:numCache>
                <c:formatCode>#,##0</c:formatCode>
                <c:ptCount val="11"/>
                <c:pt idx="0">
                  <c:v>9.4017094017094021</c:v>
                </c:pt>
                <c:pt idx="1">
                  <c:v>5.982905982905983</c:v>
                </c:pt>
                <c:pt idx="2">
                  <c:v>3.4188034188034191</c:v>
                </c:pt>
                <c:pt idx="3">
                  <c:v>0.8771929824561403</c:v>
                </c:pt>
                <c:pt idx="4">
                  <c:v>1.7094017094017095</c:v>
                </c:pt>
                <c:pt idx="5">
                  <c:v>2.5641025641025639</c:v>
                </c:pt>
                <c:pt idx="6">
                  <c:v>2.5641025641025639</c:v>
                </c:pt>
                <c:pt idx="7">
                  <c:v>3.4188034188034191</c:v>
                </c:pt>
                <c:pt idx="8">
                  <c:v>5.982905982905983</c:v>
                </c:pt>
                <c:pt idx="9">
                  <c:v>5.2173913043478262</c:v>
                </c:pt>
                <c:pt idx="10">
                  <c:v>6.8965517241379306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(%)'!$D$3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(%)'!$D$37:$D$47</c:f>
              <c:numCache>
                <c:formatCode>#,##0</c:formatCode>
                <c:ptCount val="11"/>
                <c:pt idx="0">
                  <c:v>12.820512820512819</c:v>
                </c:pt>
                <c:pt idx="1">
                  <c:v>11.965811965811966</c:v>
                </c:pt>
                <c:pt idx="2">
                  <c:v>7.6923076923076925</c:v>
                </c:pt>
                <c:pt idx="3">
                  <c:v>5.2631578947368416</c:v>
                </c:pt>
                <c:pt idx="4">
                  <c:v>6.8376068376068382</c:v>
                </c:pt>
                <c:pt idx="5">
                  <c:v>10.256410256410255</c:v>
                </c:pt>
                <c:pt idx="6">
                  <c:v>6.8376068376068382</c:v>
                </c:pt>
                <c:pt idx="7">
                  <c:v>7.6923076923076925</c:v>
                </c:pt>
                <c:pt idx="8">
                  <c:v>8.5470085470085468</c:v>
                </c:pt>
                <c:pt idx="9">
                  <c:v>6.0869565217391308</c:v>
                </c:pt>
                <c:pt idx="10">
                  <c:v>6.8965517241379306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(%)'!$E$3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(%)'!$E$37:$E$47</c:f>
              <c:numCache>
                <c:formatCode>#,##0</c:formatCode>
                <c:ptCount val="11"/>
                <c:pt idx="0">
                  <c:v>17.948717948717949</c:v>
                </c:pt>
                <c:pt idx="1">
                  <c:v>29.914529914529915</c:v>
                </c:pt>
                <c:pt idx="2">
                  <c:v>17.948717948717949</c:v>
                </c:pt>
                <c:pt idx="3">
                  <c:v>10.526315789473683</c:v>
                </c:pt>
                <c:pt idx="4">
                  <c:v>16.239316239316238</c:v>
                </c:pt>
                <c:pt idx="5">
                  <c:v>21.367521367521366</c:v>
                </c:pt>
                <c:pt idx="6">
                  <c:v>18.803418803418804</c:v>
                </c:pt>
                <c:pt idx="7">
                  <c:v>23.931623931623932</c:v>
                </c:pt>
                <c:pt idx="8">
                  <c:v>26.495726495726498</c:v>
                </c:pt>
                <c:pt idx="9">
                  <c:v>8.695652173913043</c:v>
                </c:pt>
                <c:pt idx="10">
                  <c:v>17.241379310344829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(%)'!$F$3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(%)'!$F$37:$F$47</c:f>
              <c:numCache>
                <c:formatCode>#,##0</c:formatCode>
                <c:ptCount val="11"/>
                <c:pt idx="0">
                  <c:v>32.478632478632477</c:v>
                </c:pt>
                <c:pt idx="1">
                  <c:v>27.350427350427353</c:v>
                </c:pt>
                <c:pt idx="2">
                  <c:v>34.188034188034187</c:v>
                </c:pt>
                <c:pt idx="3">
                  <c:v>17.543859649122805</c:v>
                </c:pt>
                <c:pt idx="4">
                  <c:v>17.948717948717949</c:v>
                </c:pt>
                <c:pt idx="5">
                  <c:v>34.188034188034187</c:v>
                </c:pt>
                <c:pt idx="6">
                  <c:v>33.333333333333329</c:v>
                </c:pt>
                <c:pt idx="7">
                  <c:v>29.059829059829063</c:v>
                </c:pt>
                <c:pt idx="8">
                  <c:v>24.786324786324787</c:v>
                </c:pt>
                <c:pt idx="9">
                  <c:v>13.043478260869565</c:v>
                </c:pt>
                <c:pt idx="10">
                  <c:v>27.586206896551722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(%)'!$G$3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'ALL (%)'!$G$37:$G$47</c:f>
              <c:numCache>
                <c:formatCode>#,##0</c:formatCode>
                <c:ptCount val="11"/>
                <c:pt idx="0">
                  <c:v>27.350427350427353</c:v>
                </c:pt>
                <c:pt idx="1">
                  <c:v>24.786324786324787</c:v>
                </c:pt>
                <c:pt idx="2">
                  <c:v>36.752136752136757</c:v>
                </c:pt>
                <c:pt idx="3">
                  <c:v>65.789473684210535</c:v>
                </c:pt>
                <c:pt idx="4">
                  <c:v>57.26495726495726</c:v>
                </c:pt>
                <c:pt idx="5">
                  <c:v>31.623931623931622</c:v>
                </c:pt>
                <c:pt idx="6">
                  <c:v>38.461538461538467</c:v>
                </c:pt>
                <c:pt idx="7">
                  <c:v>35.897435897435898</c:v>
                </c:pt>
                <c:pt idx="8">
                  <c:v>34.188034188034187</c:v>
                </c:pt>
                <c:pt idx="9">
                  <c:v>66.956521739130437</c:v>
                </c:pt>
                <c:pt idx="10">
                  <c:v>41.379310344827587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779256"/>
        <c:axId val="322779648"/>
      </c:barChart>
      <c:catAx>
        <c:axId val="322779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79648"/>
        <c:crosses val="autoZero"/>
        <c:auto val="1"/>
        <c:lblAlgn val="ctr"/>
        <c:lblOffset val="100"/>
        <c:noMultiLvlLbl val="0"/>
      </c:catAx>
      <c:valAx>
        <c:axId val="3227796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77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Girls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GIRLS!$W$3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GIRLS!$B$37:$B$47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GIRLS!$W$37:$W$47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GIRLS!$X$3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GIRLS!$B$37:$B$47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GIRLS!$X$37:$X$47</c:f>
              <c:numCache>
                <c:formatCode>General</c:formatCode>
                <c:ptCount val="11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8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GIRLS!$Y$3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GIRLS!$B$37:$B$47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GIRLS!$Y$37:$Y$47</c:f>
              <c:numCache>
                <c:formatCode>General</c:formatCode>
                <c:ptCount val="11"/>
                <c:pt idx="0">
                  <c:v>12</c:v>
                </c:pt>
                <c:pt idx="1">
                  <c:v>18</c:v>
                </c:pt>
                <c:pt idx="2">
                  <c:v>17</c:v>
                </c:pt>
                <c:pt idx="3">
                  <c:v>7</c:v>
                </c:pt>
                <c:pt idx="4">
                  <c:v>9</c:v>
                </c:pt>
                <c:pt idx="5">
                  <c:v>13</c:v>
                </c:pt>
                <c:pt idx="6">
                  <c:v>16</c:v>
                </c:pt>
                <c:pt idx="7">
                  <c:v>16</c:v>
                </c:pt>
                <c:pt idx="8">
                  <c:v>17</c:v>
                </c:pt>
                <c:pt idx="9">
                  <c:v>4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GIRLS!$Z$3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GIRLS!$B$37:$B$47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GIRLS!$Z$37:$Z$47</c:f>
              <c:numCache>
                <c:formatCode>General</c:formatCode>
                <c:ptCount val="11"/>
                <c:pt idx="0">
                  <c:v>30</c:v>
                </c:pt>
                <c:pt idx="1">
                  <c:v>24</c:v>
                </c:pt>
                <c:pt idx="2">
                  <c:v>24</c:v>
                </c:pt>
                <c:pt idx="3">
                  <c:v>12</c:v>
                </c:pt>
                <c:pt idx="4">
                  <c:v>16</c:v>
                </c:pt>
                <c:pt idx="5">
                  <c:v>29</c:v>
                </c:pt>
                <c:pt idx="6">
                  <c:v>34</c:v>
                </c:pt>
                <c:pt idx="7">
                  <c:v>28</c:v>
                </c:pt>
                <c:pt idx="8">
                  <c:v>22</c:v>
                </c:pt>
                <c:pt idx="9">
                  <c:v>16</c:v>
                </c:pt>
                <c:pt idx="1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GIRLS!$AA$3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GIRLS!$B$37:$B$47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GIRLS!$AA$37:$AA$47</c:f>
              <c:numCache>
                <c:formatCode>General</c:formatCode>
                <c:ptCount val="11"/>
                <c:pt idx="0">
                  <c:v>22</c:v>
                </c:pt>
                <c:pt idx="1">
                  <c:v>24</c:v>
                </c:pt>
                <c:pt idx="2">
                  <c:v>31</c:v>
                </c:pt>
                <c:pt idx="3">
                  <c:v>56</c:v>
                </c:pt>
                <c:pt idx="4">
                  <c:v>51</c:v>
                </c:pt>
                <c:pt idx="5">
                  <c:v>31</c:v>
                </c:pt>
                <c:pt idx="6">
                  <c:v>26</c:v>
                </c:pt>
                <c:pt idx="7">
                  <c:v>31</c:v>
                </c:pt>
                <c:pt idx="8">
                  <c:v>28</c:v>
                </c:pt>
                <c:pt idx="9">
                  <c:v>53</c:v>
                </c:pt>
                <c:pt idx="1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442424"/>
        <c:axId val="323442816"/>
      </c:barChart>
      <c:catAx>
        <c:axId val="323442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42816"/>
        <c:crosses val="autoZero"/>
        <c:auto val="1"/>
        <c:lblAlgn val="ctr"/>
        <c:lblOffset val="100"/>
        <c:noMultiLvlLbl val="0"/>
      </c:catAx>
      <c:valAx>
        <c:axId val="32344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ALL!$W$5:$W$12</c:f>
              <c:numCache>
                <c:formatCode>General</c:formatCode>
                <c:ptCount val="8"/>
                <c:pt idx="0">
                  <c:v>58</c:v>
                </c:pt>
                <c:pt idx="1">
                  <c:v>40</c:v>
                </c:pt>
                <c:pt idx="2">
                  <c:v>45</c:v>
                </c:pt>
                <c:pt idx="3">
                  <c:v>28</c:v>
                </c:pt>
                <c:pt idx="4">
                  <c:v>67</c:v>
                </c:pt>
                <c:pt idx="5">
                  <c:v>45</c:v>
                </c:pt>
                <c:pt idx="6">
                  <c:v>13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ALL!$X$3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ALL!$X$5:$X$12</c:f>
              <c:numCache>
                <c:formatCode>General</c:formatCode>
                <c:ptCount val="8"/>
                <c:pt idx="0">
                  <c:v>40</c:v>
                </c:pt>
                <c:pt idx="1">
                  <c:v>29</c:v>
                </c:pt>
                <c:pt idx="2">
                  <c:v>41</c:v>
                </c:pt>
                <c:pt idx="3">
                  <c:v>36</c:v>
                </c:pt>
                <c:pt idx="4">
                  <c:v>41</c:v>
                </c:pt>
                <c:pt idx="5">
                  <c:v>43</c:v>
                </c:pt>
                <c:pt idx="6">
                  <c:v>10</c:v>
                </c:pt>
                <c:pt idx="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ALL!$Y$3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ALL!$B$5:$B$12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ALL!$Y$5:$Y$12</c:f>
              <c:numCache>
                <c:formatCode>General</c:formatCode>
                <c:ptCount val="8"/>
                <c:pt idx="0">
                  <c:v>41</c:v>
                </c:pt>
                <c:pt idx="1">
                  <c:v>37</c:v>
                </c:pt>
                <c:pt idx="2">
                  <c:v>45</c:v>
                </c:pt>
                <c:pt idx="3">
                  <c:v>37</c:v>
                </c:pt>
                <c:pt idx="4">
                  <c:v>30</c:v>
                </c:pt>
                <c:pt idx="5">
                  <c:v>42</c:v>
                </c:pt>
                <c:pt idx="6">
                  <c:v>41</c:v>
                </c:pt>
                <c:pt idx="7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ALL!$Z$3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ALL!$Z$5:$Z$12</c:f>
              <c:numCache>
                <c:formatCode>General</c:formatCode>
                <c:ptCount val="8"/>
                <c:pt idx="0">
                  <c:v>13</c:v>
                </c:pt>
                <c:pt idx="1">
                  <c:v>37</c:v>
                </c:pt>
                <c:pt idx="2">
                  <c:v>21</c:v>
                </c:pt>
                <c:pt idx="3">
                  <c:v>38</c:v>
                </c:pt>
                <c:pt idx="4">
                  <c:v>17</c:v>
                </c:pt>
                <c:pt idx="5">
                  <c:v>23</c:v>
                </c:pt>
                <c:pt idx="6">
                  <c:v>48</c:v>
                </c:pt>
                <c:pt idx="7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ALL!$AA$3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ALL!$B$5:$B$12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ALL!$AA$5:$AA$12</c:f>
              <c:numCache>
                <c:formatCode>General</c:formatCode>
                <c:ptCount val="8"/>
                <c:pt idx="0">
                  <c:v>22</c:v>
                </c:pt>
                <c:pt idx="1">
                  <c:v>31</c:v>
                </c:pt>
                <c:pt idx="2">
                  <c:v>22</c:v>
                </c:pt>
                <c:pt idx="3">
                  <c:v>34</c:v>
                </c:pt>
                <c:pt idx="4">
                  <c:v>18</c:v>
                </c:pt>
                <c:pt idx="5">
                  <c:v>20</c:v>
                </c:pt>
                <c:pt idx="6">
                  <c:v>62</c:v>
                </c:pt>
                <c:pt idx="7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413056"/>
        <c:axId val="320763048"/>
      </c:barChart>
      <c:catAx>
        <c:axId val="32041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763048"/>
        <c:crosses val="autoZero"/>
        <c:auto val="1"/>
        <c:lblAlgn val="ctr"/>
        <c:lblOffset val="100"/>
        <c:noMultiLvlLbl val="0"/>
      </c:catAx>
      <c:valAx>
        <c:axId val="320763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4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Boys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BOYS!$W$3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BOYS!$B$37:$B$47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BOYS!$W$37:$W$47</c:f>
              <c:numCache>
                <c:formatCode>General</c:formatCode>
                <c:ptCount val="11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BOYS!$X$3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BOYS!$B$37:$B$47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BOYS!$X$37:$X$47</c:f>
              <c:numCache>
                <c:formatCode>General</c:formatCode>
                <c:ptCount val="11"/>
                <c:pt idx="0">
                  <c:v>18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12</c:v>
                </c:pt>
                <c:pt idx="6">
                  <c:v>7</c:v>
                </c:pt>
                <c:pt idx="7">
                  <c:v>9</c:v>
                </c:pt>
                <c:pt idx="8">
                  <c:v>7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BOYS!$Y$3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BOYS!$B$37:$B$47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BOYS!$Y$37:$Y$47</c:f>
              <c:numCache>
                <c:formatCode>General</c:formatCode>
                <c:ptCount val="11"/>
                <c:pt idx="0">
                  <c:v>25</c:v>
                </c:pt>
                <c:pt idx="1">
                  <c:v>40</c:v>
                </c:pt>
                <c:pt idx="2">
                  <c:v>18</c:v>
                </c:pt>
                <c:pt idx="3">
                  <c:v>10</c:v>
                </c:pt>
                <c:pt idx="4">
                  <c:v>17</c:v>
                </c:pt>
                <c:pt idx="5">
                  <c:v>23</c:v>
                </c:pt>
                <c:pt idx="6">
                  <c:v>14</c:v>
                </c:pt>
                <c:pt idx="7">
                  <c:v>20</c:v>
                </c:pt>
                <c:pt idx="8">
                  <c:v>22</c:v>
                </c:pt>
                <c:pt idx="9">
                  <c:v>15</c:v>
                </c:pt>
                <c:pt idx="1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BOYS!$Z$3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BOYS!$B$37:$B$47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BOYS!$Z$37:$Z$47</c:f>
              <c:numCache>
                <c:formatCode>General</c:formatCode>
                <c:ptCount val="11"/>
                <c:pt idx="0">
                  <c:v>24</c:v>
                </c:pt>
                <c:pt idx="1">
                  <c:v>22</c:v>
                </c:pt>
                <c:pt idx="2">
                  <c:v>35</c:v>
                </c:pt>
                <c:pt idx="3">
                  <c:v>19</c:v>
                </c:pt>
                <c:pt idx="4">
                  <c:v>22</c:v>
                </c:pt>
                <c:pt idx="5">
                  <c:v>26</c:v>
                </c:pt>
                <c:pt idx="6">
                  <c:v>34</c:v>
                </c:pt>
                <c:pt idx="7">
                  <c:v>30</c:v>
                </c:pt>
                <c:pt idx="8">
                  <c:v>26</c:v>
                </c:pt>
                <c:pt idx="9">
                  <c:v>12</c:v>
                </c:pt>
                <c:pt idx="1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BOYS!$AA$3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BOYS!$B$37:$B$47</c:f>
              <c:strCache>
                <c:ptCount val="11"/>
                <c:pt idx="0">
                  <c:v>I am confident I can lead others to accomplish a goal</c:v>
                </c:pt>
                <c:pt idx="1">
                  <c:v>I am confident I can encourage others to do their best</c:v>
                </c:pt>
                <c:pt idx="2">
                  <c:v>I am confident I can produce high quality work</c:v>
                </c:pt>
                <c:pt idx="3">
                  <c:v>I am confident I can respect the differences of my peers</c:v>
                </c:pt>
                <c:pt idx="4">
                  <c:v>I am confident I can help my peers</c:v>
                </c:pt>
                <c:pt idx="5">
                  <c:v>I am confident I can include others’ perspectives when making decisions</c:v>
                </c:pt>
                <c:pt idx="6">
                  <c:v>I am confident I can make changes when things do not go as planned</c:v>
                </c:pt>
                <c:pt idx="7">
                  <c:v>I am confident I can set my own learning goals</c:v>
                </c:pt>
                <c:pt idx="8">
                  <c:v>I am confident I can manage my time wisely when working on my own</c:v>
                </c:pt>
                <c:pt idx="9">
                  <c:v>When I have many assignments, I can choose which ones need to be done first</c:v>
                </c:pt>
                <c:pt idx="10">
                  <c:v>I am confident I can work well with students from different backgrounds</c:v>
                </c:pt>
              </c:strCache>
            </c:strRef>
          </c:cat>
          <c:val>
            <c:numRef>
              <c:f>BOYS!$AA$37:$AA$47</c:f>
              <c:numCache>
                <c:formatCode>General</c:formatCode>
                <c:ptCount val="11"/>
                <c:pt idx="0">
                  <c:v>21</c:v>
                </c:pt>
                <c:pt idx="1">
                  <c:v>20</c:v>
                </c:pt>
                <c:pt idx="2">
                  <c:v>32</c:v>
                </c:pt>
                <c:pt idx="3">
                  <c:v>55</c:v>
                </c:pt>
                <c:pt idx="4">
                  <c:v>46</c:v>
                </c:pt>
                <c:pt idx="5">
                  <c:v>32</c:v>
                </c:pt>
                <c:pt idx="6">
                  <c:v>35</c:v>
                </c:pt>
                <c:pt idx="7">
                  <c:v>33</c:v>
                </c:pt>
                <c:pt idx="8">
                  <c:v>34</c:v>
                </c:pt>
                <c:pt idx="9">
                  <c:v>51</c:v>
                </c:pt>
                <c:pt idx="1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443600"/>
        <c:axId val="323443992"/>
      </c:barChart>
      <c:catAx>
        <c:axId val="32344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43992"/>
        <c:crosses val="autoZero"/>
        <c:auto val="1"/>
        <c:lblAlgn val="ctr"/>
        <c:lblOffset val="100"/>
        <c:noMultiLvlLbl val="0"/>
      </c:catAx>
      <c:valAx>
        <c:axId val="323443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4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ALL!$C$51</c:f>
              <c:strCache>
                <c:ptCount val="1"/>
                <c:pt idx="0">
                  <c:v>Not at all interested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ALL!$W$53:$W$64</c:f>
              <c:numCache>
                <c:formatCode>General</c:formatCode>
                <c:ptCount val="12"/>
                <c:pt idx="0">
                  <c:v>30</c:v>
                </c:pt>
                <c:pt idx="1">
                  <c:v>25</c:v>
                </c:pt>
                <c:pt idx="2">
                  <c:v>23</c:v>
                </c:pt>
                <c:pt idx="3">
                  <c:v>38</c:v>
                </c:pt>
                <c:pt idx="4">
                  <c:v>34</c:v>
                </c:pt>
                <c:pt idx="5">
                  <c:v>37</c:v>
                </c:pt>
                <c:pt idx="6">
                  <c:v>38</c:v>
                </c:pt>
                <c:pt idx="7">
                  <c:v>32</c:v>
                </c:pt>
                <c:pt idx="8">
                  <c:v>39</c:v>
                </c:pt>
                <c:pt idx="9">
                  <c:v>49</c:v>
                </c:pt>
                <c:pt idx="10">
                  <c:v>36</c:v>
                </c:pt>
                <c:pt idx="1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ALL!$D$51</c:f>
              <c:strCache>
                <c:ptCount val="1"/>
                <c:pt idx="0">
                  <c:v>Not so interested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ALL!$X$53:$X$64</c:f>
              <c:numCache>
                <c:formatCode>General</c:formatCode>
                <c:ptCount val="12"/>
                <c:pt idx="0">
                  <c:v>57</c:v>
                </c:pt>
                <c:pt idx="1">
                  <c:v>56</c:v>
                </c:pt>
                <c:pt idx="2">
                  <c:v>46</c:v>
                </c:pt>
                <c:pt idx="3">
                  <c:v>55</c:v>
                </c:pt>
                <c:pt idx="4">
                  <c:v>46</c:v>
                </c:pt>
                <c:pt idx="5">
                  <c:v>57</c:v>
                </c:pt>
                <c:pt idx="6">
                  <c:v>56</c:v>
                </c:pt>
                <c:pt idx="7">
                  <c:v>52</c:v>
                </c:pt>
                <c:pt idx="8">
                  <c:v>61</c:v>
                </c:pt>
                <c:pt idx="9">
                  <c:v>50</c:v>
                </c:pt>
                <c:pt idx="10">
                  <c:v>62</c:v>
                </c:pt>
                <c:pt idx="1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ALL!$E$51</c:f>
              <c:strCache>
                <c:ptCount val="1"/>
                <c:pt idx="0">
                  <c:v>Interested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ALL!$B$53:$B$64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ALL!$Y$53:$Y$64</c:f>
              <c:numCache>
                <c:formatCode>General</c:formatCode>
                <c:ptCount val="12"/>
                <c:pt idx="0">
                  <c:v>52</c:v>
                </c:pt>
                <c:pt idx="1">
                  <c:v>59</c:v>
                </c:pt>
                <c:pt idx="2">
                  <c:v>60</c:v>
                </c:pt>
                <c:pt idx="3">
                  <c:v>40</c:v>
                </c:pt>
                <c:pt idx="4">
                  <c:v>51</c:v>
                </c:pt>
                <c:pt idx="5">
                  <c:v>45</c:v>
                </c:pt>
                <c:pt idx="6">
                  <c:v>43</c:v>
                </c:pt>
                <c:pt idx="7">
                  <c:v>49</c:v>
                </c:pt>
                <c:pt idx="8">
                  <c:v>49</c:v>
                </c:pt>
                <c:pt idx="9">
                  <c:v>45</c:v>
                </c:pt>
                <c:pt idx="10">
                  <c:v>45</c:v>
                </c:pt>
                <c:pt idx="1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ALL!$F$51</c:f>
              <c:strCache>
                <c:ptCount val="1"/>
                <c:pt idx="0">
                  <c:v>Very interested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ALL!$Z$53:$Z$64</c:f>
              <c:numCache>
                <c:formatCode>General</c:formatCode>
                <c:ptCount val="12"/>
                <c:pt idx="0">
                  <c:v>33</c:v>
                </c:pt>
                <c:pt idx="1">
                  <c:v>32</c:v>
                </c:pt>
                <c:pt idx="2">
                  <c:v>44</c:v>
                </c:pt>
                <c:pt idx="3">
                  <c:v>40</c:v>
                </c:pt>
                <c:pt idx="4">
                  <c:v>42</c:v>
                </c:pt>
                <c:pt idx="5">
                  <c:v>34</c:v>
                </c:pt>
                <c:pt idx="6">
                  <c:v>33</c:v>
                </c:pt>
                <c:pt idx="7">
                  <c:v>39</c:v>
                </c:pt>
                <c:pt idx="8">
                  <c:v>25</c:v>
                </c:pt>
                <c:pt idx="9">
                  <c:v>27</c:v>
                </c:pt>
                <c:pt idx="10">
                  <c:v>31</c:v>
                </c:pt>
                <c:pt idx="1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444776"/>
        <c:axId val="323445168"/>
      </c:barChart>
      <c:catAx>
        <c:axId val="323444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45168"/>
        <c:crosses val="autoZero"/>
        <c:auto val="1"/>
        <c:lblAlgn val="ctr"/>
        <c:lblOffset val="100"/>
        <c:noMultiLvlLbl val="0"/>
      </c:catAx>
      <c:valAx>
        <c:axId val="32344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4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FRAGA DO EUME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35179398406513424"/>
          <c:y val="2.12797864648829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(%)'!$R$51</c:f>
              <c:strCache>
                <c:ptCount val="1"/>
                <c:pt idx="0">
                  <c:v>Not at all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(%)'!$R$53:$R$64</c:f>
              <c:numCache>
                <c:formatCode>0</c:formatCode>
                <c:ptCount val="12"/>
                <c:pt idx="0">
                  <c:v>12.5</c:v>
                </c:pt>
                <c:pt idx="1">
                  <c:v>12.5</c:v>
                </c:pt>
                <c:pt idx="2">
                  <c:v>6.25</c:v>
                </c:pt>
                <c:pt idx="3">
                  <c:v>0</c:v>
                </c:pt>
                <c:pt idx="4">
                  <c:v>18.75</c:v>
                </c:pt>
                <c:pt idx="5">
                  <c:v>0</c:v>
                </c:pt>
                <c:pt idx="6">
                  <c:v>13.333333333333334</c:v>
                </c:pt>
                <c:pt idx="7">
                  <c:v>20</c:v>
                </c:pt>
                <c:pt idx="8">
                  <c:v>6.25</c:v>
                </c:pt>
                <c:pt idx="9">
                  <c:v>25</c:v>
                </c:pt>
                <c:pt idx="10">
                  <c:v>12.5</c:v>
                </c:pt>
                <c:pt idx="11">
                  <c:v>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(%)'!$S$51</c:f>
              <c:strCache>
                <c:ptCount val="1"/>
                <c:pt idx="0">
                  <c:v>Not so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(%)'!$S$53:$S$64</c:f>
              <c:numCache>
                <c:formatCode>0</c:formatCode>
                <c:ptCount val="12"/>
                <c:pt idx="0">
                  <c:v>37.5</c:v>
                </c:pt>
                <c:pt idx="1">
                  <c:v>31.25</c:v>
                </c:pt>
                <c:pt idx="2">
                  <c:v>37.5</c:v>
                </c:pt>
                <c:pt idx="3">
                  <c:v>31.25</c:v>
                </c:pt>
                <c:pt idx="4">
                  <c:v>25</c:v>
                </c:pt>
                <c:pt idx="5">
                  <c:v>50</c:v>
                </c:pt>
                <c:pt idx="6">
                  <c:v>33.333333333333329</c:v>
                </c:pt>
                <c:pt idx="7">
                  <c:v>33.333333333333329</c:v>
                </c:pt>
                <c:pt idx="8">
                  <c:v>43.75</c:v>
                </c:pt>
                <c:pt idx="9">
                  <c:v>37.5</c:v>
                </c:pt>
                <c:pt idx="10">
                  <c:v>43.75</c:v>
                </c:pt>
                <c:pt idx="11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(%)'!$T$51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(%)'!$T$53:$T$64</c:f>
              <c:numCache>
                <c:formatCode>0</c:formatCode>
                <c:ptCount val="12"/>
                <c:pt idx="0">
                  <c:v>37.5</c:v>
                </c:pt>
                <c:pt idx="1">
                  <c:v>37.5</c:v>
                </c:pt>
                <c:pt idx="2">
                  <c:v>37.5</c:v>
                </c:pt>
                <c:pt idx="3">
                  <c:v>43.75</c:v>
                </c:pt>
                <c:pt idx="4">
                  <c:v>37.5</c:v>
                </c:pt>
                <c:pt idx="5">
                  <c:v>25</c:v>
                </c:pt>
                <c:pt idx="6">
                  <c:v>33.333333333333329</c:v>
                </c:pt>
                <c:pt idx="7">
                  <c:v>26.666666666666668</c:v>
                </c:pt>
                <c:pt idx="8">
                  <c:v>31.25</c:v>
                </c:pt>
                <c:pt idx="9">
                  <c:v>25</c:v>
                </c:pt>
                <c:pt idx="10">
                  <c:v>31.25</c:v>
                </c:pt>
                <c:pt idx="11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(%)'!$U$51</c:f>
              <c:strCache>
                <c:ptCount val="1"/>
                <c:pt idx="0">
                  <c:v>Very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(%)'!$U$53:$U$64</c:f>
              <c:numCache>
                <c:formatCode>0</c:formatCode>
                <c:ptCount val="12"/>
                <c:pt idx="0">
                  <c:v>12.5</c:v>
                </c:pt>
                <c:pt idx="1">
                  <c:v>18.75</c:v>
                </c:pt>
                <c:pt idx="2">
                  <c:v>18.75</c:v>
                </c:pt>
                <c:pt idx="3">
                  <c:v>25</c:v>
                </c:pt>
                <c:pt idx="4">
                  <c:v>18.75</c:v>
                </c:pt>
                <c:pt idx="5">
                  <c:v>25</c:v>
                </c:pt>
                <c:pt idx="6">
                  <c:v>20</c:v>
                </c:pt>
                <c:pt idx="7">
                  <c:v>20</c:v>
                </c:pt>
                <c:pt idx="8">
                  <c:v>18.75</c:v>
                </c:pt>
                <c:pt idx="9">
                  <c:v>12.5</c:v>
                </c:pt>
                <c:pt idx="10">
                  <c:v>12.5</c:v>
                </c:pt>
                <c:pt idx="11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478896"/>
        <c:axId val="323479288"/>
      </c:barChart>
      <c:catAx>
        <c:axId val="32347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79288"/>
        <c:crosses val="autoZero"/>
        <c:auto val="1"/>
        <c:lblAlgn val="ctr"/>
        <c:lblOffset val="100"/>
        <c:noMultiLvlLbl val="0"/>
      </c:catAx>
      <c:valAx>
        <c:axId val="323479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7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FENE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4006176072152375"/>
          <c:y val="2.12797864648829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(%)'!$M$51</c:f>
              <c:strCache>
                <c:ptCount val="1"/>
                <c:pt idx="0">
                  <c:v>Not at all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(%)'!$M$53:$M$64</c:f>
              <c:numCache>
                <c:formatCode>0</c:formatCode>
                <c:ptCount val="12"/>
                <c:pt idx="0">
                  <c:v>27.777777777777779</c:v>
                </c:pt>
                <c:pt idx="1">
                  <c:v>27.777777777777779</c:v>
                </c:pt>
                <c:pt idx="2">
                  <c:v>38.888888888888893</c:v>
                </c:pt>
                <c:pt idx="3">
                  <c:v>58.82352941176471</c:v>
                </c:pt>
                <c:pt idx="4">
                  <c:v>27.777777777777779</c:v>
                </c:pt>
                <c:pt idx="5">
                  <c:v>55.555555555555557</c:v>
                </c:pt>
                <c:pt idx="6">
                  <c:v>44.444444444444443</c:v>
                </c:pt>
                <c:pt idx="7">
                  <c:v>16.666666666666664</c:v>
                </c:pt>
                <c:pt idx="8">
                  <c:v>44.444444444444443</c:v>
                </c:pt>
                <c:pt idx="9">
                  <c:v>50</c:v>
                </c:pt>
                <c:pt idx="10">
                  <c:v>27.777777777777779</c:v>
                </c:pt>
                <c:pt idx="11">
                  <c:v>11.111111111111111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(%)'!$N$51</c:f>
              <c:strCache>
                <c:ptCount val="1"/>
                <c:pt idx="0">
                  <c:v>Not so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(%)'!$N$53:$N$64</c:f>
              <c:numCache>
                <c:formatCode>0</c:formatCode>
                <c:ptCount val="12"/>
                <c:pt idx="0">
                  <c:v>33.333333333333329</c:v>
                </c:pt>
                <c:pt idx="1">
                  <c:v>27.777777777777779</c:v>
                </c:pt>
                <c:pt idx="2">
                  <c:v>22.222222222222221</c:v>
                </c:pt>
                <c:pt idx="3">
                  <c:v>35.294117647058826</c:v>
                </c:pt>
                <c:pt idx="4">
                  <c:v>22.222222222222221</c:v>
                </c:pt>
                <c:pt idx="5">
                  <c:v>33.333333333333329</c:v>
                </c:pt>
                <c:pt idx="6">
                  <c:v>22.222222222222221</c:v>
                </c:pt>
                <c:pt idx="7">
                  <c:v>27.777777777777779</c:v>
                </c:pt>
                <c:pt idx="8">
                  <c:v>22.222222222222221</c:v>
                </c:pt>
                <c:pt idx="9">
                  <c:v>27.777777777777779</c:v>
                </c:pt>
                <c:pt idx="10">
                  <c:v>33.333333333333329</c:v>
                </c:pt>
                <c:pt idx="11">
                  <c:v>16.666666666666664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(%)'!$O$51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(%)'!$O$53:$O$64</c:f>
              <c:numCache>
                <c:formatCode>0</c:formatCode>
                <c:ptCount val="12"/>
                <c:pt idx="0">
                  <c:v>16.666666666666664</c:v>
                </c:pt>
                <c:pt idx="1">
                  <c:v>33.333333333333329</c:v>
                </c:pt>
                <c:pt idx="2">
                  <c:v>27.777777777777779</c:v>
                </c:pt>
                <c:pt idx="3">
                  <c:v>5.8823529411764701</c:v>
                </c:pt>
                <c:pt idx="4">
                  <c:v>27.777777777777779</c:v>
                </c:pt>
                <c:pt idx="5">
                  <c:v>11.111111111111111</c:v>
                </c:pt>
                <c:pt idx="6">
                  <c:v>22.222222222222221</c:v>
                </c:pt>
                <c:pt idx="7">
                  <c:v>16.666666666666664</c:v>
                </c:pt>
                <c:pt idx="8">
                  <c:v>33.333333333333329</c:v>
                </c:pt>
                <c:pt idx="9">
                  <c:v>16.666666666666664</c:v>
                </c:pt>
                <c:pt idx="10">
                  <c:v>16.666666666666664</c:v>
                </c:pt>
                <c:pt idx="11">
                  <c:v>27.777777777777779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(%)'!$P$51</c:f>
              <c:strCache>
                <c:ptCount val="1"/>
                <c:pt idx="0">
                  <c:v>Very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(%)'!$P$53:$P$64</c:f>
              <c:numCache>
                <c:formatCode>0</c:formatCode>
                <c:ptCount val="12"/>
                <c:pt idx="0">
                  <c:v>22.222222222222221</c:v>
                </c:pt>
                <c:pt idx="1">
                  <c:v>11.111111111111111</c:v>
                </c:pt>
                <c:pt idx="2">
                  <c:v>11.111111111111111</c:v>
                </c:pt>
                <c:pt idx="3">
                  <c:v>0</c:v>
                </c:pt>
                <c:pt idx="4">
                  <c:v>22.222222222222221</c:v>
                </c:pt>
                <c:pt idx="5">
                  <c:v>0</c:v>
                </c:pt>
                <c:pt idx="6">
                  <c:v>11.111111111111111</c:v>
                </c:pt>
                <c:pt idx="7">
                  <c:v>38.888888888888893</c:v>
                </c:pt>
                <c:pt idx="8">
                  <c:v>0</c:v>
                </c:pt>
                <c:pt idx="9">
                  <c:v>5.5555555555555554</c:v>
                </c:pt>
                <c:pt idx="10">
                  <c:v>22.222222222222221</c:v>
                </c:pt>
                <c:pt idx="11">
                  <c:v>44.444444444444443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480072"/>
        <c:axId val="323480464"/>
      </c:barChart>
      <c:catAx>
        <c:axId val="323480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80464"/>
        <c:crosses val="autoZero"/>
        <c:auto val="1"/>
        <c:lblAlgn val="ctr"/>
        <c:lblOffset val="100"/>
        <c:noMultiLvlLbl val="0"/>
      </c:catAx>
      <c:valAx>
        <c:axId val="32348046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80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AS TELLEIRAS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36871105126511389"/>
          <c:y val="2.12797864648829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(%)'!$H$51</c:f>
              <c:strCache>
                <c:ptCount val="1"/>
                <c:pt idx="0">
                  <c:v>Not at all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(%)'!$H$53:$H$64</c:f>
              <c:numCache>
                <c:formatCode>0</c:formatCode>
                <c:ptCount val="12"/>
                <c:pt idx="0">
                  <c:v>9.0909090909090917</c:v>
                </c:pt>
                <c:pt idx="1">
                  <c:v>4.5454545454545459</c:v>
                </c:pt>
                <c:pt idx="2">
                  <c:v>4.5454545454545459</c:v>
                </c:pt>
                <c:pt idx="3">
                  <c:v>13.636363636363635</c:v>
                </c:pt>
                <c:pt idx="4">
                  <c:v>22.727272727272727</c:v>
                </c:pt>
                <c:pt idx="5">
                  <c:v>18.181818181818183</c:v>
                </c:pt>
                <c:pt idx="6">
                  <c:v>14.285714285714285</c:v>
                </c:pt>
                <c:pt idx="7">
                  <c:v>9.0909090909090917</c:v>
                </c:pt>
                <c:pt idx="8">
                  <c:v>13.636363636363635</c:v>
                </c:pt>
                <c:pt idx="9">
                  <c:v>19.047619047619047</c:v>
                </c:pt>
                <c:pt idx="10">
                  <c:v>22.727272727272727</c:v>
                </c:pt>
                <c:pt idx="11">
                  <c:v>22.727272727272727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(%)'!$I$51</c:f>
              <c:strCache>
                <c:ptCount val="1"/>
                <c:pt idx="0">
                  <c:v>Not so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(%)'!$I$53:$I$64</c:f>
              <c:numCache>
                <c:formatCode>0</c:formatCode>
                <c:ptCount val="12"/>
                <c:pt idx="0">
                  <c:v>36.363636363636367</c:v>
                </c:pt>
                <c:pt idx="1">
                  <c:v>31.818181818181817</c:v>
                </c:pt>
                <c:pt idx="2">
                  <c:v>36.363636363636367</c:v>
                </c:pt>
                <c:pt idx="3">
                  <c:v>40.909090909090914</c:v>
                </c:pt>
                <c:pt idx="4">
                  <c:v>22.727272727272727</c:v>
                </c:pt>
                <c:pt idx="5">
                  <c:v>27.27272727272727</c:v>
                </c:pt>
                <c:pt idx="6">
                  <c:v>38.095238095238095</c:v>
                </c:pt>
                <c:pt idx="7">
                  <c:v>27.27272727272727</c:v>
                </c:pt>
                <c:pt idx="8">
                  <c:v>22.727272727272727</c:v>
                </c:pt>
                <c:pt idx="9">
                  <c:v>28.571428571428569</c:v>
                </c:pt>
                <c:pt idx="10">
                  <c:v>27.27272727272727</c:v>
                </c:pt>
                <c:pt idx="11">
                  <c:v>9.0909090909090917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(%)'!$J$51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(%)'!$J$53:$J$64</c:f>
              <c:numCache>
                <c:formatCode>0</c:formatCode>
                <c:ptCount val="12"/>
                <c:pt idx="0">
                  <c:v>45.454545454545453</c:v>
                </c:pt>
                <c:pt idx="1">
                  <c:v>54.54545454545454</c:v>
                </c:pt>
                <c:pt idx="2">
                  <c:v>36.363636363636367</c:v>
                </c:pt>
                <c:pt idx="3">
                  <c:v>22.727272727272727</c:v>
                </c:pt>
                <c:pt idx="4">
                  <c:v>31.818181818181817</c:v>
                </c:pt>
                <c:pt idx="5">
                  <c:v>31.818181818181817</c:v>
                </c:pt>
                <c:pt idx="6">
                  <c:v>38.095238095238095</c:v>
                </c:pt>
                <c:pt idx="7">
                  <c:v>36.363636363636367</c:v>
                </c:pt>
                <c:pt idx="8">
                  <c:v>36.363636363636367</c:v>
                </c:pt>
                <c:pt idx="9">
                  <c:v>42.857142857142854</c:v>
                </c:pt>
                <c:pt idx="10">
                  <c:v>45.454545454545453</c:v>
                </c:pt>
                <c:pt idx="11">
                  <c:v>45.454545454545453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(%)'!$K$51</c:f>
              <c:strCache>
                <c:ptCount val="1"/>
                <c:pt idx="0">
                  <c:v>Very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(%)'!$K$53:$K$64</c:f>
              <c:numCache>
                <c:formatCode>0</c:formatCode>
                <c:ptCount val="12"/>
                <c:pt idx="0">
                  <c:v>9.0909090909090917</c:v>
                </c:pt>
                <c:pt idx="1">
                  <c:v>9.0909090909090917</c:v>
                </c:pt>
                <c:pt idx="2">
                  <c:v>22.727272727272727</c:v>
                </c:pt>
                <c:pt idx="3">
                  <c:v>22.727272727272727</c:v>
                </c:pt>
                <c:pt idx="4">
                  <c:v>22.727272727272727</c:v>
                </c:pt>
                <c:pt idx="5">
                  <c:v>22.727272727272727</c:v>
                </c:pt>
                <c:pt idx="6">
                  <c:v>9.5238095238095237</c:v>
                </c:pt>
                <c:pt idx="7">
                  <c:v>27.27272727272727</c:v>
                </c:pt>
                <c:pt idx="8">
                  <c:v>27.27272727272727</c:v>
                </c:pt>
                <c:pt idx="9">
                  <c:v>9.5238095238095237</c:v>
                </c:pt>
                <c:pt idx="10">
                  <c:v>4.5454545454545459</c:v>
                </c:pt>
                <c:pt idx="11">
                  <c:v>22.727272727272727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481248"/>
        <c:axId val="323481640"/>
      </c:barChart>
      <c:catAx>
        <c:axId val="32348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81640"/>
        <c:crosses val="autoZero"/>
        <c:auto val="1"/>
        <c:lblAlgn val="ctr"/>
        <c:lblOffset val="100"/>
        <c:noMultiLvlLbl val="0"/>
      </c:catAx>
      <c:valAx>
        <c:axId val="323481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48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CPI ATIOS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36251314517256472"/>
          <c:y val="2.34077651113711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(%)'!$C$51</c:f>
              <c:strCache>
                <c:ptCount val="1"/>
                <c:pt idx="0">
                  <c:v>Not at all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(%)'!$C$53:$C$64</c:f>
              <c:numCache>
                <c:formatCode>#,##0</c:formatCode>
                <c:ptCount val="12"/>
                <c:pt idx="0">
                  <c:v>18.103448275862068</c:v>
                </c:pt>
                <c:pt idx="1">
                  <c:v>14.655172413793101</c:v>
                </c:pt>
                <c:pt idx="2">
                  <c:v>11.965811965811966</c:v>
                </c:pt>
                <c:pt idx="3">
                  <c:v>21.1864406779661</c:v>
                </c:pt>
                <c:pt idx="4">
                  <c:v>17.948717948717949</c:v>
                </c:pt>
                <c:pt idx="5">
                  <c:v>19.658119658119659</c:v>
                </c:pt>
                <c:pt idx="6">
                  <c:v>21.551724137931032</c:v>
                </c:pt>
                <c:pt idx="7">
                  <c:v>20.512820512820511</c:v>
                </c:pt>
                <c:pt idx="8">
                  <c:v>22.881355932203391</c:v>
                </c:pt>
                <c:pt idx="9">
                  <c:v>27.586206896551722</c:v>
                </c:pt>
                <c:pt idx="10">
                  <c:v>20.33898305084746</c:v>
                </c:pt>
                <c:pt idx="11">
                  <c:v>17.796610169491526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(%)'!$D$51</c:f>
              <c:strCache>
                <c:ptCount val="1"/>
                <c:pt idx="0">
                  <c:v>Not so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(%)'!$D$53:$D$64</c:f>
              <c:numCache>
                <c:formatCode>#,##0</c:formatCode>
                <c:ptCount val="12"/>
                <c:pt idx="0">
                  <c:v>31.896551724137932</c:v>
                </c:pt>
                <c:pt idx="1">
                  <c:v>33.620689655172413</c:v>
                </c:pt>
                <c:pt idx="2">
                  <c:v>23.931623931623932</c:v>
                </c:pt>
                <c:pt idx="3">
                  <c:v>29.66101694915254</c:v>
                </c:pt>
                <c:pt idx="4">
                  <c:v>28.205128205128204</c:v>
                </c:pt>
                <c:pt idx="5">
                  <c:v>31.623931623931622</c:v>
                </c:pt>
                <c:pt idx="6">
                  <c:v>33.620689655172413</c:v>
                </c:pt>
                <c:pt idx="7">
                  <c:v>30.76923076923077</c:v>
                </c:pt>
                <c:pt idx="8">
                  <c:v>38.135593220338983</c:v>
                </c:pt>
                <c:pt idx="9">
                  <c:v>28.448275862068968</c:v>
                </c:pt>
                <c:pt idx="10">
                  <c:v>36.440677966101696</c:v>
                </c:pt>
                <c:pt idx="11">
                  <c:v>30.508474576271187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(%)'!$E$51</c:f>
              <c:strCache>
                <c:ptCount val="1"/>
                <c:pt idx="0">
                  <c:v>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(%)'!$E$53:$E$64</c:f>
              <c:numCache>
                <c:formatCode>#,##0</c:formatCode>
                <c:ptCount val="12"/>
                <c:pt idx="0">
                  <c:v>28.448275862068968</c:v>
                </c:pt>
                <c:pt idx="1">
                  <c:v>30.172413793103448</c:v>
                </c:pt>
                <c:pt idx="2">
                  <c:v>35.042735042735039</c:v>
                </c:pt>
                <c:pt idx="3">
                  <c:v>22.881355932203391</c:v>
                </c:pt>
                <c:pt idx="4">
                  <c:v>28.205128205128204</c:v>
                </c:pt>
                <c:pt idx="5">
                  <c:v>27.350427350427353</c:v>
                </c:pt>
                <c:pt idx="6">
                  <c:v>22.413793103448278</c:v>
                </c:pt>
                <c:pt idx="7">
                  <c:v>29.059829059829063</c:v>
                </c:pt>
                <c:pt idx="8">
                  <c:v>25.423728813559322</c:v>
                </c:pt>
                <c:pt idx="9">
                  <c:v>25</c:v>
                </c:pt>
                <c:pt idx="10">
                  <c:v>22.881355932203391</c:v>
                </c:pt>
                <c:pt idx="11">
                  <c:v>22.033898305084744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(%)'!$F$51</c:f>
              <c:strCache>
                <c:ptCount val="1"/>
                <c:pt idx="0">
                  <c:v>Very interested</c:v>
                </c:pt>
              </c:strCache>
            </c:strRef>
          </c:tx>
          <c:invertIfNegative val="0"/>
          <c:cat>
            <c:strRef>
              <c:f>'ALL (%)'!$B$53:$B$64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'ALL (%)'!$F$53:$F$64</c:f>
              <c:numCache>
                <c:formatCode>#,##0</c:formatCode>
                <c:ptCount val="12"/>
                <c:pt idx="0">
                  <c:v>21.551724137931032</c:v>
                </c:pt>
                <c:pt idx="1">
                  <c:v>21.551724137931032</c:v>
                </c:pt>
                <c:pt idx="2">
                  <c:v>29.059829059829063</c:v>
                </c:pt>
                <c:pt idx="3">
                  <c:v>26.271186440677969</c:v>
                </c:pt>
                <c:pt idx="4">
                  <c:v>25.641025641025639</c:v>
                </c:pt>
                <c:pt idx="5">
                  <c:v>21.367521367521366</c:v>
                </c:pt>
                <c:pt idx="6">
                  <c:v>22.413793103448278</c:v>
                </c:pt>
                <c:pt idx="7">
                  <c:v>19.658119658119659</c:v>
                </c:pt>
                <c:pt idx="8">
                  <c:v>13.559322033898304</c:v>
                </c:pt>
                <c:pt idx="9">
                  <c:v>18.96551724137931</c:v>
                </c:pt>
                <c:pt idx="10">
                  <c:v>20.33898305084746</c:v>
                </c:pt>
                <c:pt idx="11">
                  <c:v>29.66101694915254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009664"/>
        <c:axId val="324010056"/>
      </c:barChart>
      <c:catAx>
        <c:axId val="32400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010056"/>
        <c:crosses val="autoZero"/>
        <c:auto val="1"/>
        <c:lblAlgn val="ctr"/>
        <c:lblOffset val="100"/>
        <c:noMultiLvlLbl val="0"/>
      </c:catAx>
      <c:valAx>
        <c:axId val="324010056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0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Boys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BOYS!$C$51</c:f>
              <c:strCache>
                <c:ptCount val="1"/>
                <c:pt idx="0">
                  <c:v>Not at all interested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BOYS!$B$53:$B$64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BOYS!$W$53:$W$64</c:f>
              <c:numCache>
                <c:formatCode>General</c:formatCode>
                <c:ptCount val="12"/>
                <c:pt idx="0">
                  <c:v>17</c:v>
                </c:pt>
                <c:pt idx="1">
                  <c:v>15</c:v>
                </c:pt>
                <c:pt idx="2">
                  <c:v>11</c:v>
                </c:pt>
                <c:pt idx="3">
                  <c:v>26</c:v>
                </c:pt>
                <c:pt idx="4">
                  <c:v>19</c:v>
                </c:pt>
                <c:pt idx="5">
                  <c:v>29</c:v>
                </c:pt>
                <c:pt idx="6">
                  <c:v>21</c:v>
                </c:pt>
                <c:pt idx="7">
                  <c:v>14</c:v>
                </c:pt>
                <c:pt idx="8">
                  <c:v>25</c:v>
                </c:pt>
                <c:pt idx="9">
                  <c:v>28</c:v>
                </c:pt>
                <c:pt idx="10">
                  <c:v>16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BOYS!$D$51</c:f>
              <c:strCache>
                <c:ptCount val="1"/>
                <c:pt idx="0">
                  <c:v>Not so interested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BOYS!$B$53:$B$64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BOYS!$X$53:$X$64</c:f>
              <c:numCache>
                <c:formatCode>General</c:formatCode>
                <c:ptCount val="12"/>
                <c:pt idx="0">
                  <c:v>31</c:v>
                </c:pt>
                <c:pt idx="1">
                  <c:v>30</c:v>
                </c:pt>
                <c:pt idx="2">
                  <c:v>24</c:v>
                </c:pt>
                <c:pt idx="3">
                  <c:v>31</c:v>
                </c:pt>
                <c:pt idx="4">
                  <c:v>17</c:v>
                </c:pt>
                <c:pt idx="5">
                  <c:v>32</c:v>
                </c:pt>
                <c:pt idx="6">
                  <c:v>31</c:v>
                </c:pt>
                <c:pt idx="7">
                  <c:v>25</c:v>
                </c:pt>
                <c:pt idx="8">
                  <c:v>36</c:v>
                </c:pt>
                <c:pt idx="9">
                  <c:v>29</c:v>
                </c:pt>
                <c:pt idx="10">
                  <c:v>30</c:v>
                </c:pt>
                <c:pt idx="1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BOYS!$E$51</c:f>
              <c:strCache>
                <c:ptCount val="1"/>
                <c:pt idx="0">
                  <c:v>Interested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BOYS!$B$53:$B$64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BOYS!$Y$53:$Y$64</c:f>
              <c:numCache>
                <c:formatCode>General</c:formatCode>
                <c:ptCount val="12"/>
                <c:pt idx="0">
                  <c:v>28</c:v>
                </c:pt>
                <c:pt idx="1">
                  <c:v>31</c:v>
                </c:pt>
                <c:pt idx="2">
                  <c:v>32</c:v>
                </c:pt>
                <c:pt idx="3">
                  <c:v>19</c:v>
                </c:pt>
                <c:pt idx="4">
                  <c:v>30</c:v>
                </c:pt>
                <c:pt idx="5">
                  <c:v>19</c:v>
                </c:pt>
                <c:pt idx="6">
                  <c:v>25</c:v>
                </c:pt>
                <c:pt idx="7">
                  <c:v>25</c:v>
                </c:pt>
                <c:pt idx="8">
                  <c:v>22</c:v>
                </c:pt>
                <c:pt idx="9">
                  <c:v>21</c:v>
                </c:pt>
                <c:pt idx="10">
                  <c:v>27</c:v>
                </c:pt>
                <c:pt idx="1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BOYS!$F$51</c:f>
              <c:strCache>
                <c:ptCount val="1"/>
                <c:pt idx="0">
                  <c:v>Very interested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BOYS!$B$53:$B$64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BOYS!$Z$53:$Z$64</c:f>
              <c:numCache>
                <c:formatCode>General</c:formatCode>
                <c:ptCount val="12"/>
                <c:pt idx="0">
                  <c:v>17</c:v>
                </c:pt>
                <c:pt idx="1">
                  <c:v>17</c:v>
                </c:pt>
                <c:pt idx="2">
                  <c:v>26</c:v>
                </c:pt>
                <c:pt idx="3">
                  <c:v>17</c:v>
                </c:pt>
                <c:pt idx="4">
                  <c:v>28</c:v>
                </c:pt>
                <c:pt idx="5">
                  <c:v>14</c:v>
                </c:pt>
                <c:pt idx="6">
                  <c:v>14</c:v>
                </c:pt>
                <c:pt idx="7">
                  <c:v>29</c:v>
                </c:pt>
                <c:pt idx="8">
                  <c:v>11</c:v>
                </c:pt>
                <c:pt idx="9">
                  <c:v>16</c:v>
                </c:pt>
                <c:pt idx="10">
                  <c:v>21</c:v>
                </c:pt>
                <c:pt idx="1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011232"/>
        <c:axId val="324011624"/>
      </c:barChart>
      <c:catAx>
        <c:axId val="32401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011624"/>
        <c:crosses val="autoZero"/>
        <c:auto val="1"/>
        <c:lblAlgn val="ctr"/>
        <c:lblOffset val="100"/>
        <c:noMultiLvlLbl val="0"/>
      </c:catAx>
      <c:valAx>
        <c:axId val="324011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0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Girls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GIRLS!$C$51</c:f>
              <c:strCache>
                <c:ptCount val="1"/>
                <c:pt idx="0">
                  <c:v>Not at all interested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GIRLS!$B$53:$B$64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GIRLS!$W$53:$W$64</c:f>
              <c:numCache>
                <c:formatCode>General</c:formatCode>
                <c:ptCount val="12"/>
                <c:pt idx="0">
                  <c:v>13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8</c:v>
                </c:pt>
                <c:pt idx="6">
                  <c:v>17</c:v>
                </c:pt>
                <c:pt idx="7">
                  <c:v>18</c:v>
                </c:pt>
                <c:pt idx="8">
                  <c:v>14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GIRLS!$D$51</c:f>
              <c:strCache>
                <c:ptCount val="1"/>
                <c:pt idx="0">
                  <c:v>Not so interested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GIRLS!$B$53:$B$64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GIRLS!$X$53:$X$64</c:f>
              <c:numCache>
                <c:formatCode>General</c:formatCode>
                <c:ptCount val="12"/>
                <c:pt idx="0">
                  <c:v>26</c:v>
                </c:pt>
                <c:pt idx="1">
                  <c:v>26</c:v>
                </c:pt>
                <c:pt idx="2">
                  <c:v>22</c:v>
                </c:pt>
                <c:pt idx="3">
                  <c:v>24</c:v>
                </c:pt>
                <c:pt idx="4">
                  <c:v>29</c:v>
                </c:pt>
                <c:pt idx="5">
                  <c:v>25</c:v>
                </c:pt>
                <c:pt idx="6">
                  <c:v>25</c:v>
                </c:pt>
                <c:pt idx="7">
                  <c:v>27</c:v>
                </c:pt>
                <c:pt idx="8">
                  <c:v>25</c:v>
                </c:pt>
                <c:pt idx="9">
                  <c:v>21</c:v>
                </c:pt>
                <c:pt idx="10">
                  <c:v>32</c:v>
                </c:pt>
                <c:pt idx="1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GIRLS!$E$51</c:f>
              <c:strCache>
                <c:ptCount val="1"/>
                <c:pt idx="0">
                  <c:v>Interested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GIRLS!$B$53:$B$64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GIRLS!$Y$53:$Y$64</c:f>
              <c:numCache>
                <c:formatCode>General</c:formatCode>
                <c:ptCount val="12"/>
                <c:pt idx="0">
                  <c:v>24</c:v>
                </c:pt>
                <c:pt idx="1">
                  <c:v>28</c:v>
                </c:pt>
                <c:pt idx="2">
                  <c:v>28</c:v>
                </c:pt>
                <c:pt idx="3">
                  <c:v>21</c:v>
                </c:pt>
                <c:pt idx="4">
                  <c:v>21</c:v>
                </c:pt>
                <c:pt idx="5">
                  <c:v>26</c:v>
                </c:pt>
                <c:pt idx="6">
                  <c:v>18</c:v>
                </c:pt>
                <c:pt idx="7">
                  <c:v>24</c:v>
                </c:pt>
                <c:pt idx="8">
                  <c:v>27</c:v>
                </c:pt>
                <c:pt idx="9">
                  <c:v>24</c:v>
                </c:pt>
                <c:pt idx="10">
                  <c:v>18</c:v>
                </c:pt>
                <c:pt idx="1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GIRLS!$F$51</c:f>
              <c:strCache>
                <c:ptCount val="1"/>
                <c:pt idx="0">
                  <c:v>Very interested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GIRLS!$B$53:$B$64</c:f>
              <c:strCache>
                <c:ptCount val="12"/>
                <c:pt idx="0">
                  <c:v>Physics</c:v>
                </c:pt>
                <c:pt idx="1">
                  <c:v>Environmental Work</c:v>
                </c:pt>
                <c:pt idx="2">
                  <c:v>Biology and Zoology</c:v>
                </c:pt>
                <c:pt idx="3">
                  <c:v>Veterinary Work</c:v>
                </c:pt>
                <c:pt idx="4">
                  <c:v>Mathematics</c:v>
                </c:pt>
                <c:pt idx="5">
                  <c:v>Medicine</c:v>
                </c:pt>
                <c:pt idx="6">
                  <c:v>Earth Science</c:v>
                </c:pt>
                <c:pt idx="7">
                  <c:v>Computer Science</c:v>
                </c:pt>
                <c:pt idx="8">
                  <c:v>Medical Science</c:v>
                </c:pt>
                <c:pt idx="9">
                  <c:v>Chemistry</c:v>
                </c:pt>
                <c:pt idx="10">
                  <c:v>Energy</c:v>
                </c:pt>
                <c:pt idx="11">
                  <c:v>Engineering</c:v>
                </c:pt>
              </c:strCache>
            </c:strRef>
          </c:cat>
          <c:val>
            <c:numRef>
              <c:f>GIRLS!$Z$53:$Z$64</c:f>
              <c:numCache>
                <c:formatCode>General</c:formatCode>
                <c:ptCount val="12"/>
                <c:pt idx="0">
                  <c:v>16</c:v>
                </c:pt>
                <c:pt idx="1">
                  <c:v>15</c:v>
                </c:pt>
                <c:pt idx="2">
                  <c:v>18</c:v>
                </c:pt>
                <c:pt idx="3">
                  <c:v>23</c:v>
                </c:pt>
                <c:pt idx="4">
                  <c:v>14</c:v>
                </c:pt>
                <c:pt idx="5">
                  <c:v>20</c:v>
                </c:pt>
                <c:pt idx="6">
                  <c:v>19</c:v>
                </c:pt>
                <c:pt idx="7">
                  <c:v>10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  <c:pt idx="1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012408"/>
        <c:axId val="324012800"/>
      </c:barChart>
      <c:catAx>
        <c:axId val="324012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012800"/>
        <c:crosses val="autoZero"/>
        <c:auto val="1"/>
        <c:lblAlgn val="ctr"/>
        <c:lblOffset val="100"/>
        <c:noMultiLvlLbl val="0"/>
      </c:catAx>
      <c:valAx>
        <c:axId val="32401280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01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ALL!$C$67</c:f>
              <c:strCache>
                <c:ptCount val="1"/>
                <c:pt idx="0">
                  <c:v>Not very well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ALL!$W$70:$W$72</c:f>
              <c:numCache>
                <c:formatCode>General</c:formatCode>
                <c:ptCount val="3"/>
                <c:pt idx="0">
                  <c:v>18</c:v>
                </c:pt>
                <c:pt idx="1">
                  <c:v>30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ALL!$D$67</c:f>
              <c:strCache>
                <c:ptCount val="1"/>
                <c:pt idx="0">
                  <c:v>Ok/pretty well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ALL!$X$70:$X$72</c:f>
              <c:numCache>
                <c:formatCode>General</c:formatCode>
                <c:ptCount val="3"/>
                <c:pt idx="0">
                  <c:v>96</c:v>
                </c:pt>
                <c:pt idx="1">
                  <c:v>74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ALL!$E$67</c:f>
              <c:strCache>
                <c:ptCount val="1"/>
                <c:pt idx="0">
                  <c:v>Very well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ALL!$Y$70:$Y$72</c:f>
              <c:numCache>
                <c:formatCode>General</c:formatCode>
                <c:ptCount val="3"/>
                <c:pt idx="0">
                  <c:v>60</c:v>
                </c:pt>
                <c:pt idx="1">
                  <c:v>70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779256"/>
        <c:axId val="323779648"/>
      </c:barChart>
      <c:catAx>
        <c:axId val="323779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779648"/>
        <c:crosses val="autoZero"/>
        <c:auto val="1"/>
        <c:lblAlgn val="ctr"/>
        <c:lblOffset val="100"/>
        <c:noMultiLvlLbl val="0"/>
      </c:catAx>
      <c:valAx>
        <c:axId val="32377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77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AS TELLEIRAS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29764489753090811"/>
          <c:y val="2.54548535038242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(%)'!$H$67</c:f>
              <c:strCache>
                <c:ptCount val="1"/>
                <c:pt idx="0">
                  <c:v>Not 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(%)'!$H$70:$H$72</c:f>
              <c:numCache>
                <c:formatCode>0</c:formatCode>
                <c:ptCount val="3"/>
                <c:pt idx="0">
                  <c:v>9.0909090909090917</c:v>
                </c:pt>
                <c:pt idx="1">
                  <c:v>9.0909090909090917</c:v>
                </c:pt>
                <c:pt idx="2">
                  <c:v>13.636363636363635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(%)'!$I$67</c:f>
              <c:strCache>
                <c:ptCount val="1"/>
                <c:pt idx="0">
                  <c:v>Ok/pretty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(%)'!$I$70:$I$72</c:f>
              <c:numCache>
                <c:formatCode>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36.363636363636367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(%)'!$J$67</c:f>
              <c:strCache>
                <c:ptCount val="1"/>
                <c:pt idx="0">
                  <c:v>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(%)'!$J$70:$J$72</c:f>
              <c:numCache>
                <c:formatCode>0</c:formatCode>
                <c:ptCount val="3"/>
                <c:pt idx="0">
                  <c:v>40.909090909090914</c:v>
                </c:pt>
                <c:pt idx="1">
                  <c:v>40.909090909090914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780432"/>
        <c:axId val="323780824"/>
      </c:barChart>
      <c:catAx>
        <c:axId val="32378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780824"/>
        <c:crosses val="autoZero"/>
        <c:auto val="1"/>
        <c:lblAlgn val="ctr"/>
        <c:lblOffset val="100"/>
        <c:noMultiLvlLbl val="0"/>
      </c:catAx>
      <c:valAx>
        <c:axId val="323780824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7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IES FRAGA DO EUME</a:t>
            </a:r>
          </a:p>
        </c:rich>
      </c:tx>
      <c:layout>
        <c:manualLayout>
          <c:xMode val="edge"/>
          <c:yMode val="edge"/>
          <c:x val="0.49227916463752475"/>
          <c:y val="1.91821284187612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(%)'!$R$3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(%)'!$R$5:$R$12</c:f>
              <c:numCache>
                <c:formatCode>0</c:formatCode>
                <c:ptCount val="8"/>
                <c:pt idx="0">
                  <c:v>25</c:v>
                </c:pt>
                <c:pt idx="1">
                  <c:v>37.5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31.25</c:v>
                </c:pt>
                <c:pt idx="6">
                  <c:v>12.5</c:v>
                </c:pt>
                <c:pt idx="7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(%)'!$S$3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(%)'!$S$5:$S$12</c:f>
              <c:numCache>
                <c:formatCode>0</c:formatCode>
                <c:ptCount val="8"/>
                <c:pt idx="0">
                  <c:v>18.75</c:v>
                </c:pt>
                <c:pt idx="1">
                  <c:v>18.75</c:v>
                </c:pt>
                <c:pt idx="2">
                  <c:v>18.75</c:v>
                </c:pt>
                <c:pt idx="3">
                  <c:v>25</c:v>
                </c:pt>
                <c:pt idx="4">
                  <c:v>31.25</c:v>
                </c:pt>
                <c:pt idx="5">
                  <c:v>18.75</c:v>
                </c:pt>
                <c:pt idx="6">
                  <c:v>0</c:v>
                </c:pt>
                <c:pt idx="7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(%)'!$T$3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(%)'!$T$5:$T$12</c:f>
              <c:numCache>
                <c:formatCode>0</c:formatCode>
                <c:ptCount val="8"/>
                <c:pt idx="0">
                  <c:v>18.75</c:v>
                </c:pt>
                <c:pt idx="1">
                  <c:v>12.5</c:v>
                </c:pt>
                <c:pt idx="2">
                  <c:v>25</c:v>
                </c:pt>
                <c:pt idx="3">
                  <c:v>0</c:v>
                </c:pt>
                <c:pt idx="4">
                  <c:v>12.5</c:v>
                </c:pt>
                <c:pt idx="5">
                  <c:v>18.75</c:v>
                </c:pt>
                <c:pt idx="6">
                  <c:v>37.5</c:v>
                </c:pt>
                <c:pt idx="7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(%)'!$U$3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(%)'!$U$5:$U$12</c:f>
              <c:numCache>
                <c:formatCode>0</c:formatCode>
                <c:ptCount val="8"/>
                <c:pt idx="0">
                  <c:v>0</c:v>
                </c:pt>
                <c:pt idx="1">
                  <c:v>12.5</c:v>
                </c:pt>
                <c:pt idx="2">
                  <c:v>6.25</c:v>
                </c:pt>
                <c:pt idx="3">
                  <c:v>25</c:v>
                </c:pt>
                <c:pt idx="4">
                  <c:v>12.5</c:v>
                </c:pt>
                <c:pt idx="5">
                  <c:v>6.25</c:v>
                </c:pt>
                <c:pt idx="6">
                  <c:v>25</c:v>
                </c:pt>
                <c:pt idx="7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(%)'!$V$3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(%)'!$V$5:$V$12</c:f>
              <c:numCache>
                <c:formatCode>0</c:formatCode>
                <c:ptCount val="8"/>
                <c:pt idx="0">
                  <c:v>37.5</c:v>
                </c:pt>
                <c:pt idx="1">
                  <c:v>18.75</c:v>
                </c:pt>
                <c:pt idx="2">
                  <c:v>25</c:v>
                </c:pt>
                <c:pt idx="3">
                  <c:v>25</c:v>
                </c:pt>
                <c:pt idx="4">
                  <c:v>18.75</c:v>
                </c:pt>
                <c:pt idx="5">
                  <c:v>25</c:v>
                </c:pt>
                <c:pt idx="6">
                  <c:v>25</c:v>
                </c:pt>
                <c:pt idx="7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763832"/>
        <c:axId val="320764224"/>
      </c:barChart>
      <c:catAx>
        <c:axId val="320763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764224"/>
        <c:crosses val="autoZero"/>
        <c:auto val="1"/>
        <c:lblAlgn val="ctr"/>
        <c:lblOffset val="100"/>
        <c:noMultiLvlLbl val="0"/>
      </c:catAx>
      <c:valAx>
        <c:axId val="320764224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76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CPI ATIOS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0786574964792538"/>
          <c:y val="2.8301049551600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(%)'!$C$67</c:f>
              <c:strCache>
                <c:ptCount val="1"/>
                <c:pt idx="0">
                  <c:v>Not 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(%)'!$C$70:$C$72</c:f>
              <c:numCache>
                <c:formatCode>#,##0</c:formatCode>
                <c:ptCount val="3"/>
                <c:pt idx="0">
                  <c:v>10.16949152542373</c:v>
                </c:pt>
                <c:pt idx="1">
                  <c:v>17.796610169491526</c:v>
                </c:pt>
                <c:pt idx="2">
                  <c:v>18.64406779661017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(%)'!$D$67</c:f>
              <c:strCache>
                <c:ptCount val="1"/>
                <c:pt idx="0">
                  <c:v>Ok/pretty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(%)'!$D$70:$D$72</c:f>
              <c:numCache>
                <c:formatCode>#,##0</c:formatCode>
                <c:ptCount val="3"/>
                <c:pt idx="0">
                  <c:v>54.237288135593218</c:v>
                </c:pt>
                <c:pt idx="1">
                  <c:v>39.83050847457627</c:v>
                </c:pt>
                <c:pt idx="2">
                  <c:v>46.610169491525419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(%)'!$E$67</c:f>
              <c:strCache>
                <c:ptCount val="1"/>
                <c:pt idx="0">
                  <c:v>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(%)'!$E$70:$E$72</c:f>
              <c:numCache>
                <c:formatCode>#,##0</c:formatCode>
                <c:ptCount val="3"/>
                <c:pt idx="0">
                  <c:v>35.593220338983052</c:v>
                </c:pt>
                <c:pt idx="1">
                  <c:v>42.372881355932201</c:v>
                </c:pt>
                <c:pt idx="2">
                  <c:v>34.745762711864408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781608"/>
        <c:axId val="323782000"/>
      </c:barChart>
      <c:catAx>
        <c:axId val="32378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782000"/>
        <c:crosses val="autoZero"/>
        <c:auto val="1"/>
        <c:lblAlgn val="ctr"/>
        <c:lblOffset val="100"/>
        <c:noMultiLvlLbl val="0"/>
      </c:catAx>
      <c:valAx>
        <c:axId val="323782000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78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FRAGA DO EUME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26735900039629651"/>
          <c:y val="3.39934416471541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(%)'!$R$67</c:f>
              <c:strCache>
                <c:ptCount val="1"/>
                <c:pt idx="0">
                  <c:v>Not 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(%)'!$R$70:$R$72</c:f>
              <c:numCache>
                <c:formatCode>0</c:formatCode>
                <c:ptCount val="3"/>
                <c:pt idx="0">
                  <c:v>12.5</c:v>
                </c:pt>
                <c:pt idx="1">
                  <c:v>37.5</c:v>
                </c:pt>
                <c:pt idx="2">
                  <c:v>31.25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(%)'!$S$67</c:f>
              <c:strCache>
                <c:ptCount val="1"/>
                <c:pt idx="0">
                  <c:v>Ok/pretty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(%)'!$S$70:$S$72</c:f>
              <c:numCache>
                <c:formatCode>0</c:formatCode>
                <c:ptCount val="3"/>
                <c:pt idx="0">
                  <c:v>56.25</c:v>
                </c:pt>
                <c:pt idx="1">
                  <c:v>31.25</c:v>
                </c:pt>
                <c:pt idx="2">
                  <c:v>56.25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(%)'!$T$67</c:f>
              <c:strCache>
                <c:ptCount val="1"/>
                <c:pt idx="0">
                  <c:v>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(%)'!$T$70:$T$72</c:f>
              <c:numCache>
                <c:formatCode>0</c:formatCode>
                <c:ptCount val="3"/>
                <c:pt idx="0">
                  <c:v>31.25</c:v>
                </c:pt>
                <c:pt idx="1">
                  <c:v>31.25</c:v>
                </c:pt>
                <c:pt idx="2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782784"/>
        <c:axId val="323945088"/>
      </c:barChart>
      <c:catAx>
        <c:axId val="32378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945088"/>
        <c:crosses val="autoZero"/>
        <c:auto val="1"/>
        <c:lblAlgn val="ctr"/>
        <c:lblOffset val="100"/>
        <c:noMultiLvlLbl val="0"/>
      </c:catAx>
      <c:valAx>
        <c:axId val="32394508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78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FENE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28938510740328677"/>
          <c:y val="3.39934416471541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(%)'!$M$67</c:f>
              <c:strCache>
                <c:ptCount val="1"/>
                <c:pt idx="0">
                  <c:v>Not 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(%)'!$M$70:$M$72</c:f>
              <c:numCache>
                <c:formatCode>0</c:formatCode>
                <c:ptCount val="3"/>
                <c:pt idx="0">
                  <c:v>11.111111111111111</c:v>
                </c:pt>
                <c:pt idx="1">
                  <c:v>5.5555555555555554</c:v>
                </c:pt>
                <c:pt idx="2">
                  <c:v>16.666666666666664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(%)'!$N$67</c:f>
              <c:strCache>
                <c:ptCount val="1"/>
                <c:pt idx="0">
                  <c:v>Ok/pretty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(%)'!$N$70:$N$72</c:f>
              <c:numCache>
                <c:formatCode>0</c:formatCode>
                <c:ptCount val="3"/>
                <c:pt idx="0">
                  <c:v>66.666666666666657</c:v>
                </c:pt>
                <c:pt idx="1">
                  <c:v>61.111111111111114</c:v>
                </c:pt>
                <c:pt idx="2">
                  <c:v>55.555555555555557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(%)'!$O$67</c:f>
              <c:strCache>
                <c:ptCount val="1"/>
                <c:pt idx="0">
                  <c:v>Very well</c:v>
                </c:pt>
              </c:strCache>
            </c:strRef>
          </c:tx>
          <c:invertIfNegative val="0"/>
          <c:cat>
            <c:strRef>
              <c:f>'ALL (%)'!$B$70:$B$72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'ALL (%)'!$O$70:$O$72</c:f>
              <c:numCache>
                <c:formatCode>0</c:formatCode>
                <c:ptCount val="3"/>
                <c:pt idx="0">
                  <c:v>22.222222222222221</c:v>
                </c:pt>
                <c:pt idx="1">
                  <c:v>33.333333333333329</c:v>
                </c:pt>
                <c:pt idx="2">
                  <c:v>27.777777777777779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945872"/>
        <c:axId val="323946264"/>
      </c:barChart>
      <c:catAx>
        <c:axId val="32394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946264"/>
        <c:crosses val="autoZero"/>
        <c:auto val="1"/>
        <c:lblAlgn val="ctr"/>
        <c:lblOffset val="100"/>
        <c:noMultiLvlLbl val="0"/>
      </c:catAx>
      <c:valAx>
        <c:axId val="32394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94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Girls</a:t>
            </a:r>
            <a:endParaRPr lang="es-ES" dirty="0" smtClean="0"/>
          </a:p>
        </c:rich>
      </c:tx>
      <c:layout>
        <c:manualLayout>
          <c:xMode val="edge"/>
          <c:yMode val="edge"/>
          <c:x val="0.45070376040870008"/>
          <c:y val="2.52124719654689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GIRLS!$C$67</c:f>
              <c:strCache>
                <c:ptCount val="1"/>
                <c:pt idx="0">
                  <c:v>Not very well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GIRLS!$B$70:$B$72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GIRLS!$W$70:$W$72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GIRLS!$D$67</c:f>
              <c:strCache>
                <c:ptCount val="1"/>
                <c:pt idx="0">
                  <c:v>Ok/pretty well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GIRLS!$B$70:$B$72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GIRLS!$X$70:$X$72</c:f>
              <c:numCache>
                <c:formatCode>General</c:formatCode>
                <c:ptCount val="3"/>
                <c:pt idx="0">
                  <c:v>41</c:v>
                </c:pt>
                <c:pt idx="1">
                  <c:v>29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GIRLS!$E$67</c:f>
              <c:strCache>
                <c:ptCount val="1"/>
                <c:pt idx="0">
                  <c:v>Very well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GIRLS!$B$70:$B$72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GIRLS!$Y$70:$Y$72</c:f>
              <c:numCache>
                <c:formatCode>General</c:formatCode>
                <c:ptCount val="3"/>
                <c:pt idx="0">
                  <c:v>34</c:v>
                </c:pt>
                <c:pt idx="1">
                  <c:v>31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2431792"/>
        <c:axId val="323947440"/>
      </c:barChart>
      <c:catAx>
        <c:axId val="29243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947440"/>
        <c:crosses val="autoZero"/>
        <c:auto val="1"/>
        <c:lblAlgn val="ctr"/>
        <c:lblOffset val="100"/>
        <c:noMultiLvlLbl val="0"/>
      </c:catAx>
      <c:valAx>
        <c:axId val="32394744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243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Boys</a:t>
            </a:r>
            <a:endParaRPr lang="es-ES" dirty="0"/>
          </a:p>
        </c:rich>
      </c:tx>
      <c:layout>
        <c:manualLayout>
          <c:xMode val="edge"/>
          <c:yMode val="edge"/>
          <c:x val="0.45070376040870008"/>
          <c:y val="2.26086262263521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BOYS!$C$67</c:f>
              <c:strCache>
                <c:ptCount val="1"/>
                <c:pt idx="0">
                  <c:v>Not very well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BOYS!$B$70:$B$72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BOYS!$W$70:$W$72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BOYS!$D$67</c:f>
              <c:strCache>
                <c:ptCount val="1"/>
                <c:pt idx="0">
                  <c:v>Ok/pretty well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BOYS!$B$70:$B$72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BOYS!$X$70:$X$72</c:f>
              <c:numCache>
                <c:formatCode>General</c:formatCode>
                <c:ptCount val="3"/>
                <c:pt idx="0">
                  <c:v>55</c:v>
                </c:pt>
                <c:pt idx="1">
                  <c:v>45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BOYS!$E$67</c:f>
              <c:strCache>
                <c:ptCount val="1"/>
                <c:pt idx="0">
                  <c:v>Very well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BOYS!$B$70:$B$72</c:f>
              <c:strCache>
                <c:ptCount val="3"/>
                <c:pt idx="0">
                  <c:v>English language Class?</c:v>
                </c:pt>
                <c:pt idx="1">
                  <c:v>Maths class</c:v>
                </c:pt>
                <c:pt idx="2">
                  <c:v>Science class</c:v>
                </c:pt>
              </c:strCache>
            </c:strRef>
          </c:cat>
          <c:val>
            <c:numRef>
              <c:f>BOYS!$Y$70:$Y$72</c:f>
              <c:numCache>
                <c:formatCode>General</c:formatCode>
                <c:ptCount val="3"/>
                <c:pt idx="0">
                  <c:v>26</c:v>
                </c:pt>
                <c:pt idx="1">
                  <c:v>39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3948224"/>
        <c:axId val="323948616"/>
      </c:barChart>
      <c:catAx>
        <c:axId val="3239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948616"/>
        <c:crosses val="autoZero"/>
        <c:auto val="1"/>
        <c:lblAlgn val="ctr"/>
        <c:lblOffset val="100"/>
        <c:noMultiLvlLbl val="0"/>
      </c:catAx>
      <c:valAx>
        <c:axId val="32394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94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ALL!$C$74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ALL!$W$76:$W$79</c:f>
              <c:numCache>
                <c:formatCode>General</c:formatCode>
                <c:ptCount val="4"/>
                <c:pt idx="0">
                  <c:v>85</c:v>
                </c:pt>
                <c:pt idx="1">
                  <c:v>114</c:v>
                </c:pt>
                <c:pt idx="2">
                  <c:v>110</c:v>
                </c:pt>
                <c:pt idx="3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ALL!$D$74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ALL!$B$76:$B$79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ALL!$X$76:$X$79</c:f>
              <c:numCache>
                <c:formatCode>General</c:formatCode>
                <c:ptCount val="4"/>
                <c:pt idx="0">
                  <c:v>66</c:v>
                </c:pt>
                <c:pt idx="1">
                  <c:v>35</c:v>
                </c:pt>
                <c:pt idx="2">
                  <c:v>47</c:v>
                </c:pt>
                <c:pt idx="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ALL!$E$74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ALL!$B$76:$B$79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ALL!$Y$76:$Y$79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89512"/>
        <c:axId val="324289904"/>
      </c:barChart>
      <c:catAx>
        <c:axId val="324289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89904"/>
        <c:crosses val="autoZero"/>
        <c:auto val="1"/>
        <c:lblAlgn val="ctr"/>
        <c:lblOffset val="100"/>
        <c:noMultiLvlLbl val="0"/>
      </c:catAx>
      <c:valAx>
        <c:axId val="32428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89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AS TELLEIRAS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8757228486783177"/>
          <c:y val="4.898554037643489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(%)'!$H$74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(%)'!$H$76:$H$79</c:f>
              <c:numCache>
                <c:formatCode>0</c:formatCode>
                <c:ptCount val="4"/>
                <c:pt idx="0">
                  <c:v>36.363636363636367</c:v>
                </c:pt>
                <c:pt idx="1">
                  <c:v>72.727272727272734</c:v>
                </c:pt>
                <c:pt idx="2">
                  <c:v>40.909090909090914</c:v>
                </c:pt>
                <c:pt idx="3">
                  <c:v>61.904761904761905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(%)'!$I$74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(%)'!$I$76:$I$79</c:f>
              <c:numCache>
                <c:formatCode>0</c:formatCode>
                <c:ptCount val="4"/>
                <c:pt idx="0">
                  <c:v>54.54545454545454</c:v>
                </c:pt>
                <c:pt idx="1">
                  <c:v>9.0909090909090917</c:v>
                </c:pt>
                <c:pt idx="2">
                  <c:v>50</c:v>
                </c:pt>
                <c:pt idx="3">
                  <c:v>19.047619047619047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(%)'!$J$74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(%)'!$J$76:$J$79</c:f>
              <c:numCache>
                <c:formatCode>0</c:formatCode>
                <c:ptCount val="4"/>
                <c:pt idx="0">
                  <c:v>9.0909090909090917</c:v>
                </c:pt>
                <c:pt idx="1">
                  <c:v>18.181818181818183</c:v>
                </c:pt>
                <c:pt idx="2">
                  <c:v>9.0909090909090917</c:v>
                </c:pt>
                <c:pt idx="3">
                  <c:v>19.047619047619047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90688"/>
        <c:axId val="324291080"/>
      </c:barChart>
      <c:catAx>
        <c:axId val="32429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1080"/>
        <c:crosses val="autoZero"/>
        <c:auto val="1"/>
        <c:lblAlgn val="ctr"/>
        <c:lblOffset val="100"/>
        <c:noMultiLvlLbl val="0"/>
      </c:catAx>
      <c:valAx>
        <c:axId val="324291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CPI ATIOS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34531494317768296"/>
          <c:y val="2.26086997802030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(%)'!$C$74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(%)'!$C$76:$C$79</c:f>
              <c:numCache>
                <c:formatCode>#,##0</c:formatCode>
                <c:ptCount val="4"/>
                <c:pt idx="0">
                  <c:v>56.140350877192979</c:v>
                </c:pt>
                <c:pt idx="1">
                  <c:v>62.608695652173921</c:v>
                </c:pt>
                <c:pt idx="2">
                  <c:v>69.491525423728817</c:v>
                </c:pt>
                <c:pt idx="3">
                  <c:v>72.173913043478265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(%)'!$D$74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(%)'!$D$76:$D$79</c:f>
              <c:numCache>
                <c:formatCode>#,##0</c:formatCode>
                <c:ptCount val="4"/>
                <c:pt idx="0">
                  <c:v>31.578947368421051</c:v>
                </c:pt>
                <c:pt idx="1">
                  <c:v>23.478260869565219</c:v>
                </c:pt>
                <c:pt idx="2">
                  <c:v>20.33898305084746</c:v>
                </c:pt>
                <c:pt idx="3">
                  <c:v>19.130434782608695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(%)'!$E$74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(%)'!$E$76:$E$79</c:f>
              <c:numCache>
                <c:formatCode>#,##0</c:formatCode>
                <c:ptCount val="4"/>
                <c:pt idx="0">
                  <c:v>12.280701754385964</c:v>
                </c:pt>
                <c:pt idx="1">
                  <c:v>13.913043478260869</c:v>
                </c:pt>
                <c:pt idx="2">
                  <c:v>10.16949152542373</c:v>
                </c:pt>
                <c:pt idx="3">
                  <c:v>8.695652173913043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91864"/>
        <c:axId val="324292256"/>
      </c:barChart>
      <c:catAx>
        <c:axId val="324291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2256"/>
        <c:crosses val="autoZero"/>
        <c:auto val="1"/>
        <c:lblAlgn val="ctr"/>
        <c:lblOffset val="100"/>
        <c:noMultiLvlLbl val="0"/>
      </c:catAx>
      <c:valAx>
        <c:axId val="32429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FRAGA DO EUME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47441398158142534"/>
          <c:y val="4.04717955387306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(%)'!$R$74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(%)'!$R$76:$R$79</c:f>
              <c:numCache>
                <c:formatCode>0</c:formatCode>
                <c:ptCount val="4"/>
                <c:pt idx="0">
                  <c:v>56.25</c:v>
                </c:pt>
                <c:pt idx="1">
                  <c:v>80</c:v>
                </c:pt>
                <c:pt idx="2">
                  <c:v>68.75</c:v>
                </c:pt>
                <c:pt idx="3">
                  <c:v>43.75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(%)'!$S$74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(%)'!$S$76:$S$79</c:f>
              <c:numCache>
                <c:formatCode>0</c:formatCode>
                <c:ptCount val="4"/>
                <c:pt idx="0">
                  <c:v>37.5</c:v>
                </c:pt>
                <c:pt idx="1">
                  <c:v>13.333333333333334</c:v>
                </c:pt>
                <c:pt idx="2">
                  <c:v>25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(%)'!$T$74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(%)'!$T$76:$T$79</c:f>
              <c:numCache>
                <c:formatCode>0</c:formatCode>
                <c:ptCount val="4"/>
                <c:pt idx="0">
                  <c:v>6.25</c:v>
                </c:pt>
                <c:pt idx="1">
                  <c:v>6.666666666666667</c:v>
                </c:pt>
                <c:pt idx="2">
                  <c:v>6.25</c:v>
                </c:pt>
                <c:pt idx="3">
                  <c:v>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93040"/>
        <c:axId val="324293432"/>
      </c:barChart>
      <c:catAx>
        <c:axId val="32429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3432"/>
        <c:crosses val="autoZero"/>
        <c:auto val="1"/>
        <c:lblAlgn val="ctr"/>
        <c:lblOffset val="100"/>
        <c:noMultiLvlLbl val="0"/>
      </c:catAx>
      <c:valAx>
        <c:axId val="324293432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baseline="0">
                <a:effectLst/>
              </a:rPr>
              <a:t>IES FENE</a:t>
            </a:r>
            <a:endParaRPr lang="es-ES" sz="1100">
              <a:effectLst/>
            </a:endParaRPr>
          </a:p>
        </c:rich>
      </c:tx>
      <c:layout>
        <c:manualLayout>
          <c:xMode val="edge"/>
          <c:yMode val="edge"/>
          <c:x val="0.35082319452694211"/>
          <c:y val="2.637681641023693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(%)'!$M$74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(%)'!$M$76:$M$79</c:f>
              <c:numCache>
                <c:formatCode>0</c:formatCode>
                <c:ptCount val="4"/>
                <c:pt idx="0">
                  <c:v>22.222222222222221</c:v>
                </c:pt>
                <c:pt idx="1">
                  <c:v>77.777777777777786</c:v>
                </c:pt>
                <c:pt idx="2">
                  <c:v>47.058823529411761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(%)'!$N$74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(%)'!$N$76:$N$79</c:f>
              <c:numCache>
                <c:formatCode>0</c:formatCode>
                <c:ptCount val="4"/>
                <c:pt idx="0">
                  <c:v>66.666666666666657</c:v>
                </c:pt>
                <c:pt idx="1">
                  <c:v>22.222222222222221</c:v>
                </c:pt>
                <c:pt idx="2">
                  <c:v>47.058823529411761</c:v>
                </c:pt>
                <c:pt idx="3">
                  <c:v>44.444444444444443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'ALL (%)'!$O$74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cat>
            <c:strRef>
              <c:f>'ALL (%)'!$B$76:$B$79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'ALL (%)'!$O$76:$O$79</c:f>
              <c:numCache>
                <c:formatCode>0</c:formatCode>
                <c:ptCount val="4"/>
                <c:pt idx="0">
                  <c:v>11.111111111111111</c:v>
                </c:pt>
                <c:pt idx="1">
                  <c:v>0</c:v>
                </c:pt>
                <c:pt idx="2">
                  <c:v>5.8823529411764701</c:v>
                </c:pt>
                <c:pt idx="3">
                  <c:v>5.5555555555555554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94216"/>
        <c:axId val="324294608"/>
      </c:barChart>
      <c:catAx>
        <c:axId val="32429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4608"/>
        <c:crosses val="autoZero"/>
        <c:auto val="1"/>
        <c:lblAlgn val="ctr"/>
        <c:lblOffset val="100"/>
        <c:noMultiLvlLbl val="0"/>
      </c:catAx>
      <c:valAx>
        <c:axId val="324294608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IES FENE</a:t>
            </a:r>
          </a:p>
        </c:rich>
      </c:tx>
      <c:layout>
        <c:manualLayout>
          <c:xMode val="edge"/>
          <c:yMode val="edge"/>
          <c:x val="0.47669340771008301"/>
          <c:y val="2.6854979786265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(%)'!$M$3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(%)'!$M$5:$M$12</c:f>
              <c:numCache>
                <c:formatCode>0</c:formatCode>
                <c:ptCount val="8"/>
                <c:pt idx="0">
                  <c:v>16.666666666666664</c:v>
                </c:pt>
                <c:pt idx="1">
                  <c:v>38.888888888888893</c:v>
                </c:pt>
                <c:pt idx="2">
                  <c:v>16.666666666666664</c:v>
                </c:pt>
                <c:pt idx="3">
                  <c:v>22.222222222222221</c:v>
                </c:pt>
                <c:pt idx="4">
                  <c:v>38.888888888888893</c:v>
                </c:pt>
                <c:pt idx="5">
                  <c:v>50</c:v>
                </c:pt>
                <c:pt idx="6">
                  <c:v>5.5555555555555554</c:v>
                </c:pt>
                <c:pt idx="7">
                  <c:v>5.5555555555555554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(%)'!$N$3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(%)'!$N$5:$N$12</c:f>
              <c:numCache>
                <c:formatCode>0</c:formatCode>
                <c:ptCount val="8"/>
                <c:pt idx="0">
                  <c:v>33.333333333333329</c:v>
                </c:pt>
                <c:pt idx="1">
                  <c:v>16.666666666666664</c:v>
                </c:pt>
                <c:pt idx="2">
                  <c:v>38.888888888888893</c:v>
                </c:pt>
                <c:pt idx="3">
                  <c:v>22.222222222222221</c:v>
                </c:pt>
                <c:pt idx="4">
                  <c:v>38.888888888888893</c:v>
                </c:pt>
                <c:pt idx="5">
                  <c:v>16.666666666666664</c:v>
                </c:pt>
                <c:pt idx="6">
                  <c:v>11.111111111111111</c:v>
                </c:pt>
                <c:pt idx="7">
                  <c:v>16.666666666666664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(%)'!$O$3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(%)'!$O$5:$O$12</c:f>
              <c:numCache>
                <c:formatCode>0</c:formatCode>
                <c:ptCount val="8"/>
                <c:pt idx="0">
                  <c:v>38.888888888888893</c:v>
                </c:pt>
                <c:pt idx="1">
                  <c:v>16.666666666666664</c:v>
                </c:pt>
                <c:pt idx="2">
                  <c:v>27.777777777777779</c:v>
                </c:pt>
                <c:pt idx="3">
                  <c:v>27.777777777777779</c:v>
                </c:pt>
                <c:pt idx="4">
                  <c:v>16.666666666666664</c:v>
                </c:pt>
                <c:pt idx="5">
                  <c:v>5.5555555555555554</c:v>
                </c:pt>
                <c:pt idx="6">
                  <c:v>22.222222222222221</c:v>
                </c:pt>
                <c:pt idx="7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(%)'!$P$3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(%)'!$P$5:$P$12</c:f>
              <c:numCache>
                <c:formatCode>0</c:formatCode>
                <c:ptCount val="8"/>
                <c:pt idx="0">
                  <c:v>0</c:v>
                </c:pt>
                <c:pt idx="1">
                  <c:v>5.5555555555555554</c:v>
                </c:pt>
                <c:pt idx="2">
                  <c:v>0</c:v>
                </c:pt>
                <c:pt idx="3">
                  <c:v>22.222222222222221</c:v>
                </c:pt>
                <c:pt idx="4">
                  <c:v>0</c:v>
                </c:pt>
                <c:pt idx="5">
                  <c:v>27.777777777777779</c:v>
                </c:pt>
                <c:pt idx="6">
                  <c:v>33.333333333333329</c:v>
                </c:pt>
                <c:pt idx="7">
                  <c:v>16.666666666666664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(%)'!$Q$3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(%)'!$Q$5:$Q$12</c:f>
              <c:numCache>
                <c:formatCode>0</c:formatCode>
                <c:ptCount val="8"/>
                <c:pt idx="0">
                  <c:v>11.111111111111111</c:v>
                </c:pt>
                <c:pt idx="1">
                  <c:v>22.222222222222221</c:v>
                </c:pt>
                <c:pt idx="2">
                  <c:v>16.666666666666664</c:v>
                </c:pt>
                <c:pt idx="3">
                  <c:v>5.5555555555555554</c:v>
                </c:pt>
                <c:pt idx="4">
                  <c:v>5.5555555555555554</c:v>
                </c:pt>
                <c:pt idx="5">
                  <c:v>0</c:v>
                </c:pt>
                <c:pt idx="6">
                  <c:v>27.777777777777779</c:v>
                </c:pt>
                <c:pt idx="7">
                  <c:v>11.111111111111111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765008"/>
        <c:axId val="320765400"/>
      </c:barChart>
      <c:catAx>
        <c:axId val="32076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765400"/>
        <c:crosses val="autoZero"/>
        <c:auto val="1"/>
        <c:lblAlgn val="ctr"/>
        <c:lblOffset val="100"/>
        <c:noMultiLvlLbl val="0"/>
      </c:catAx>
      <c:valAx>
        <c:axId val="3207654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76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Boys</a:t>
            </a:r>
            <a:endParaRPr lang="es-ES" dirty="0"/>
          </a:p>
        </c:rich>
      </c:tx>
      <c:layout>
        <c:manualLayout>
          <c:xMode val="edge"/>
          <c:yMode val="edge"/>
          <c:x val="0.4523964103194883"/>
          <c:y val="2.26088003104324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BOYS!$C$74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BOYS!$B$76:$B$79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BOYS!$W$76:$W$79</c:f>
              <c:numCache>
                <c:formatCode>General</c:formatCode>
                <c:ptCount val="4"/>
                <c:pt idx="0">
                  <c:v>43</c:v>
                </c:pt>
                <c:pt idx="1">
                  <c:v>67</c:v>
                </c:pt>
                <c:pt idx="2">
                  <c:v>58</c:v>
                </c:pt>
                <c:pt idx="3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BOYS!$D$74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BOYS!$B$76:$B$79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BOYS!$X$76:$X$79</c:f>
              <c:numCache>
                <c:formatCode>General</c:formatCode>
                <c:ptCount val="4"/>
                <c:pt idx="0">
                  <c:v>39</c:v>
                </c:pt>
                <c:pt idx="1">
                  <c:v>16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BOYS!$E$74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BOYS!$B$76:$B$79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BOYS!$Y$76:$Y$79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95784"/>
        <c:axId val="324296176"/>
      </c:barChart>
      <c:catAx>
        <c:axId val="324295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6176"/>
        <c:crosses val="autoZero"/>
        <c:auto val="1"/>
        <c:lblAlgn val="ctr"/>
        <c:lblOffset val="100"/>
        <c:noMultiLvlLbl val="0"/>
      </c:catAx>
      <c:valAx>
        <c:axId val="32429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29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Girls</a:t>
            </a:r>
            <a:endParaRPr lang="es-ES" dirty="0"/>
          </a:p>
        </c:rich>
      </c:tx>
      <c:layout>
        <c:manualLayout>
          <c:xMode val="edge"/>
          <c:yMode val="edge"/>
          <c:x val="0.4523964103194883"/>
          <c:y val="2.26088003104324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GIRLS!$C$74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GIRLS!$B$76:$B$79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GIRLS!$W$76:$W$79</c:f>
              <c:numCache>
                <c:formatCode>General</c:formatCode>
                <c:ptCount val="4"/>
                <c:pt idx="0">
                  <c:v>42</c:v>
                </c:pt>
                <c:pt idx="1">
                  <c:v>47</c:v>
                </c:pt>
                <c:pt idx="2">
                  <c:v>52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GIRLS!$D$74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GIRLS!$B$76:$B$79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GIRLS!$X$76:$X$79</c:f>
              <c:numCache>
                <c:formatCode>General</c:formatCode>
                <c:ptCount val="4"/>
                <c:pt idx="0">
                  <c:v>27</c:v>
                </c:pt>
                <c:pt idx="1">
                  <c:v>19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3"/>
          <c:order val="2"/>
          <c:tx>
            <c:strRef>
              <c:f>GIRLS!$E$74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GIRLS!$B$76:$B$79</c:f>
              <c:strCache>
                <c:ptCount val="4"/>
                <c:pt idx="0">
                  <c:v>Do you know any adults who work as scientists? </c:v>
                </c:pt>
                <c:pt idx="1">
                  <c:v>Do you know any adults who work as engineers? </c:v>
                </c:pt>
                <c:pt idx="2">
                  <c:v>Do you know any adults who work as mathematicians? </c:v>
                </c:pt>
                <c:pt idx="3">
                  <c:v>Do you know any adults who work as technologists?</c:v>
                </c:pt>
              </c:strCache>
            </c:strRef>
          </c:cat>
          <c:val>
            <c:numRef>
              <c:f>GIRLS!$Y$76:$Y$79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5135296"/>
        <c:axId val="325135688"/>
      </c:barChart>
      <c:catAx>
        <c:axId val="32513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5135688"/>
        <c:crosses val="autoZero"/>
        <c:auto val="1"/>
        <c:lblAlgn val="ctr"/>
        <c:lblOffset val="100"/>
        <c:noMultiLvlLbl val="0"/>
      </c:catAx>
      <c:valAx>
        <c:axId val="325135688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513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IES AS TELLEIRAS</a:t>
            </a:r>
          </a:p>
        </c:rich>
      </c:tx>
      <c:layout>
        <c:manualLayout>
          <c:xMode val="edge"/>
          <c:yMode val="edge"/>
          <c:x val="0.48152916566516663"/>
          <c:y val="2.6854979786265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(%)'!$H$3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(%)'!$H$5:$H$12</c:f>
              <c:numCache>
                <c:formatCode>0</c:formatCode>
                <c:ptCount val="8"/>
                <c:pt idx="0">
                  <c:v>31.818181818181817</c:v>
                </c:pt>
                <c:pt idx="1">
                  <c:v>9.0909090909090917</c:v>
                </c:pt>
                <c:pt idx="2">
                  <c:v>22.727272727272727</c:v>
                </c:pt>
                <c:pt idx="3">
                  <c:v>4.5454545454545459</c:v>
                </c:pt>
                <c:pt idx="4">
                  <c:v>42.857142857142854</c:v>
                </c:pt>
                <c:pt idx="5">
                  <c:v>13.636363636363635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(%)'!$I$3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(%)'!$I$5:$I$12</c:f>
              <c:numCache>
                <c:formatCode>0</c:formatCode>
                <c:ptCount val="8"/>
                <c:pt idx="0">
                  <c:v>18.181818181818183</c:v>
                </c:pt>
                <c:pt idx="1">
                  <c:v>22.727272727272727</c:v>
                </c:pt>
                <c:pt idx="2">
                  <c:v>22.727272727272727</c:v>
                </c:pt>
                <c:pt idx="3">
                  <c:v>27.27272727272727</c:v>
                </c:pt>
                <c:pt idx="4">
                  <c:v>19.047619047619047</c:v>
                </c:pt>
                <c:pt idx="5">
                  <c:v>22.727272727272727</c:v>
                </c:pt>
                <c:pt idx="6">
                  <c:v>0</c:v>
                </c:pt>
                <c:pt idx="7">
                  <c:v>4.5454545454545459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(%)'!$J$3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(%)'!$J$5:$J$12</c:f>
              <c:numCache>
                <c:formatCode>0</c:formatCode>
                <c:ptCount val="8"/>
                <c:pt idx="0">
                  <c:v>27.27272727272727</c:v>
                </c:pt>
                <c:pt idx="1">
                  <c:v>18.181818181818183</c:v>
                </c:pt>
                <c:pt idx="2">
                  <c:v>36.363636363636367</c:v>
                </c:pt>
                <c:pt idx="3">
                  <c:v>27.27272727272727</c:v>
                </c:pt>
                <c:pt idx="4">
                  <c:v>23.809523809523807</c:v>
                </c:pt>
                <c:pt idx="5">
                  <c:v>50</c:v>
                </c:pt>
                <c:pt idx="6">
                  <c:v>18.181818181818183</c:v>
                </c:pt>
                <c:pt idx="7">
                  <c:v>40.909090909090914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(%)'!$K$3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(%)'!$K$5:$K$12</c:f>
              <c:numCache>
                <c:formatCode>0</c:formatCode>
                <c:ptCount val="8"/>
                <c:pt idx="0">
                  <c:v>13.636363636363635</c:v>
                </c:pt>
                <c:pt idx="1">
                  <c:v>31.818181818181817</c:v>
                </c:pt>
                <c:pt idx="2">
                  <c:v>13.636363636363635</c:v>
                </c:pt>
                <c:pt idx="3">
                  <c:v>13.636363636363635</c:v>
                </c:pt>
                <c:pt idx="4">
                  <c:v>14.285714285714285</c:v>
                </c:pt>
                <c:pt idx="5">
                  <c:v>4.5454545454545459</c:v>
                </c:pt>
                <c:pt idx="6">
                  <c:v>45.454545454545453</c:v>
                </c:pt>
                <c:pt idx="7">
                  <c:v>36.363636363636367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(%)'!$L$3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(%)'!$L$5:$L$12</c:f>
              <c:numCache>
                <c:formatCode>0</c:formatCode>
                <c:ptCount val="8"/>
                <c:pt idx="0">
                  <c:v>9.0909090909090917</c:v>
                </c:pt>
                <c:pt idx="1">
                  <c:v>18.181818181818183</c:v>
                </c:pt>
                <c:pt idx="2">
                  <c:v>4.5454545454545459</c:v>
                </c:pt>
                <c:pt idx="3">
                  <c:v>27.27272727272727</c:v>
                </c:pt>
                <c:pt idx="4">
                  <c:v>0</c:v>
                </c:pt>
                <c:pt idx="5">
                  <c:v>9.0909090909090917</c:v>
                </c:pt>
                <c:pt idx="6">
                  <c:v>36.363636363636367</c:v>
                </c:pt>
                <c:pt idx="7">
                  <c:v>18.181818181818183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766184"/>
        <c:axId val="320766576"/>
      </c:barChart>
      <c:catAx>
        <c:axId val="32076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766576"/>
        <c:crosses val="autoZero"/>
        <c:auto val="1"/>
        <c:lblAlgn val="ctr"/>
        <c:lblOffset val="100"/>
        <c:noMultiLvlLbl val="0"/>
      </c:catAx>
      <c:valAx>
        <c:axId val="320766576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076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CPI </a:t>
            </a:r>
            <a:r>
              <a:rPr lang="es-ES" dirty="0" smtClean="0"/>
              <a:t>ATIOS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(%)'!$C$3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(%)'!$C$5:$C$12</c:f>
              <c:numCache>
                <c:formatCode>#,##0</c:formatCode>
                <c:ptCount val="8"/>
                <c:pt idx="0">
                  <c:v>37.288135593220339</c:v>
                </c:pt>
                <c:pt idx="1">
                  <c:v>21.1864406779661</c:v>
                </c:pt>
                <c:pt idx="2">
                  <c:v>27.966101694915253</c:v>
                </c:pt>
                <c:pt idx="3">
                  <c:v>16.239316239316238</c:v>
                </c:pt>
                <c:pt idx="4">
                  <c:v>39.83050847457627</c:v>
                </c:pt>
                <c:pt idx="5">
                  <c:v>23.931623931623932</c:v>
                </c:pt>
                <c:pt idx="6">
                  <c:v>8.4745762711864394</c:v>
                </c:pt>
                <c:pt idx="7">
                  <c:v>11.864406779661017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'ALL (%)'!$D$3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(%)'!$D$5:$D$12</c:f>
              <c:numCache>
                <c:formatCode>#,##0</c:formatCode>
                <c:ptCount val="8"/>
                <c:pt idx="0">
                  <c:v>22.881355932203391</c:v>
                </c:pt>
                <c:pt idx="1">
                  <c:v>15.254237288135593</c:v>
                </c:pt>
                <c:pt idx="2">
                  <c:v>22.033898305084744</c:v>
                </c:pt>
                <c:pt idx="3">
                  <c:v>18.803418803418804</c:v>
                </c:pt>
                <c:pt idx="4">
                  <c:v>21.1864406779661</c:v>
                </c:pt>
                <c:pt idx="5">
                  <c:v>27.350427350427353</c:v>
                </c:pt>
                <c:pt idx="6">
                  <c:v>6.7796610169491522</c:v>
                </c:pt>
                <c:pt idx="7">
                  <c:v>11.016949152542372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'ALL (%)'!$E$3</c:f>
              <c:strCache>
                <c:ptCount val="1"/>
                <c:pt idx="0">
                  <c:v>Neither Agree nor Disagree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(%)'!$E$5:$E$12</c:f>
              <c:numCache>
                <c:formatCode>#,##0</c:formatCode>
                <c:ptCount val="8"/>
                <c:pt idx="0">
                  <c:v>21.1864406779661</c:v>
                </c:pt>
                <c:pt idx="1">
                  <c:v>23.728813559322035</c:v>
                </c:pt>
                <c:pt idx="2">
                  <c:v>23.728813559322035</c:v>
                </c:pt>
                <c:pt idx="3">
                  <c:v>22.222222222222221</c:v>
                </c:pt>
                <c:pt idx="4">
                  <c:v>16.949152542372879</c:v>
                </c:pt>
                <c:pt idx="5">
                  <c:v>23.076923076923077</c:v>
                </c:pt>
                <c:pt idx="6">
                  <c:v>22.881355932203391</c:v>
                </c:pt>
                <c:pt idx="7">
                  <c:v>29.66101694915254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'ALL (%)'!$F$3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(%)'!$F$5:$F$12</c:f>
              <c:numCache>
                <c:formatCode>#,##0</c:formatCode>
                <c:ptCount val="8"/>
                <c:pt idx="0">
                  <c:v>8.4745762711864394</c:v>
                </c:pt>
                <c:pt idx="1">
                  <c:v>22.881355932203391</c:v>
                </c:pt>
                <c:pt idx="2">
                  <c:v>14.40677966101695</c:v>
                </c:pt>
                <c:pt idx="3">
                  <c:v>23.076923076923077</c:v>
                </c:pt>
                <c:pt idx="4">
                  <c:v>10.16949152542373</c:v>
                </c:pt>
                <c:pt idx="5">
                  <c:v>13.675213675213676</c:v>
                </c:pt>
                <c:pt idx="6">
                  <c:v>23.728813559322035</c:v>
                </c:pt>
                <c:pt idx="7">
                  <c:v>27.118644067796609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'ALL (%)'!$G$3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strRef>
              <c:f>'ALL (%)'!$B$5:$B$12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'ALL (%)'!$G$5:$G$12</c:f>
              <c:numCache>
                <c:formatCode>#,##0</c:formatCode>
                <c:ptCount val="8"/>
                <c:pt idx="0">
                  <c:v>10.16949152542373</c:v>
                </c:pt>
                <c:pt idx="1">
                  <c:v>16.949152542372879</c:v>
                </c:pt>
                <c:pt idx="2">
                  <c:v>11.864406779661017</c:v>
                </c:pt>
                <c:pt idx="3">
                  <c:v>19.658119658119659</c:v>
                </c:pt>
                <c:pt idx="4">
                  <c:v>11.864406779661017</c:v>
                </c:pt>
                <c:pt idx="5">
                  <c:v>11.965811965811966</c:v>
                </c:pt>
                <c:pt idx="6">
                  <c:v>38.135593220338983</c:v>
                </c:pt>
                <c:pt idx="7">
                  <c:v>20.33898305084746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289328"/>
        <c:axId val="321289720"/>
      </c:barChart>
      <c:catAx>
        <c:axId val="32128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289720"/>
        <c:crosses val="autoZero"/>
        <c:auto val="0"/>
        <c:lblAlgn val="ctr"/>
        <c:lblOffset val="100"/>
        <c:noMultiLvlLbl val="0"/>
      </c:catAx>
      <c:valAx>
        <c:axId val="32128972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28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Girls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GIRLS!$W$3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GIRLS!$B$5:$B$12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GIRLS!$W$5:$W$12</c:f>
              <c:numCache>
                <c:formatCode>General</c:formatCode>
                <c:ptCount val="8"/>
                <c:pt idx="0">
                  <c:v>23</c:v>
                </c:pt>
                <c:pt idx="1">
                  <c:v>23</c:v>
                </c:pt>
                <c:pt idx="2">
                  <c:v>18</c:v>
                </c:pt>
                <c:pt idx="3">
                  <c:v>16</c:v>
                </c:pt>
                <c:pt idx="4">
                  <c:v>28</c:v>
                </c:pt>
                <c:pt idx="5">
                  <c:v>26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GIRLS!$X$3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GIRLS!$B$5:$B$12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GIRLS!$X$5:$X$12</c:f>
              <c:numCache>
                <c:formatCode>General</c:formatCode>
                <c:ptCount val="8"/>
                <c:pt idx="0">
                  <c:v>14</c:v>
                </c:pt>
                <c:pt idx="1">
                  <c:v>13</c:v>
                </c:pt>
                <c:pt idx="2">
                  <c:v>17</c:v>
                </c:pt>
                <c:pt idx="3">
                  <c:v>22</c:v>
                </c:pt>
                <c:pt idx="4">
                  <c:v>17</c:v>
                </c:pt>
                <c:pt idx="5">
                  <c:v>19</c:v>
                </c:pt>
                <c:pt idx="6">
                  <c:v>5</c:v>
                </c:pt>
                <c:pt idx="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GIRLS!$Y$3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GIRLS!$B$5:$B$12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GIRLS!$Y$5:$Y$12</c:f>
              <c:numCache>
                <c:formatCode>General</c:formatCode>
                <c:ptCount val="8"/>
                <c:pt idx="0">
                  <c:v>21</c:v>
                </c:pt>
                <c:pt idx="1">
                  <c:v>14</c:v>
                </c:pt>
                <c:pt idx="2">
                  <c:v>23</c:v>
                </c:pt>
                <c:pt idx="3">
                  <c:v>15</c:v>
                </c:pt>
                <c:pt idx="4">
                  <c:v>10</c:v>
                </c:pt>
                <c:pt idx="5">
                  <c:v>17</c:v>
                </c:pt>
                <c:pt idx="6">
                  <c:v>18</c:v>
                </c:pt>
                <c:pt idx="7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GIRLS!$Z$3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GIRLS!$B$5:$B$12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GIRLS!$Z$5:$Z$12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16</c:v>
                </c:pt>
                <c:pt idx="4">
                  <c:v>10</c:v>
                </c:pt>
                <c:pt idx="5">
                  <c:v>5</c:v>
                </c:pt>
                <c:pt idx="6">
                  <c:v>18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GIRLS!$AA$3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GIRLS!$B$5:$B$12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GIRLS!$AA$5:$AA$12</c:f>
              <c:numCache>
                <c:formatCode>General</c:formatCode>
                <c:ptCount val="8"/>
                <c:pt idx="0">
                  <c:v>12</c:v>
                </c:pt>
                <c:pt idx="1">
                  <c:v>15</c:v>
                </c:pt>
                <c:pt idx="2">
                  <c:v>12</c:v>
                </c:pt>
                <c:pt idx="3">
                  <c:v>11</c:v>
                </c:pt>
                <c:pt idx="4">
                  <c:v>14</c:v>
                </c:pt>
                <c:pt idx="5">
                  <c:v>12</c:v>
                </c:pt>
                <c:pt idx="6">
                  <c:v>30</c:v>
                </c:pt>
                <c:pt idx="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290896"/>
        <c:axId val="321291288"/>
      </c:barChart>
      <c:catAx>
        <c:axId val="32129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291288"/>
        <c:crosses val="autoZero"/>
        <c:auto val="1"/>
        <c:lblAlgn val="ctr"/>
        <c:lblOffset val="100"/>
        <c:noMultiLvlLbl val="0"/>
      </c:catAx>
      <c:valAx>
        <c:axId val="32129128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29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Boys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BOYS!$W$3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BOYS!$B$5:$B$12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BOYS!$W$5:$W$12</c:f>
              <c:numCache>
                <c:formatCode>General</c:formatCode>
                <c:ptCount val="8"/>
                <c:pt idx="0">
                  <c:v>35</c:v>
                </c:pt>
                <c:pt idx="1">
                  <c:v>17</c:v>
                </c:pt>
                <c:pt idx="2">
                  <c:v>27</c:v>
                </c:pt>
                <c:pt idx="3">
                  <c:v>12</c:v>
                </c:pt>
                <c:pt idx="4">
                  <c:v>39</c:v>
                </c:pt>
                <c:pt idx="5">
                  <c:v>19</c:v>
                </c:pt>
                <c:pt idx="6">
                  <c:v>4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2-4C9B-B573-C05010A0818A}"/>
            </c:ext>
          </c:extLst>
        </c:ser>
        <c:ser>
          <c:idx val="1"/>
          <c:order val="1"/>
          <c:tx>
            <c:strRef>
              <c:f>BOYS!$X$3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BOYS!$B$5:$B$12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BOYS!$X$5:$X$12</c:f>
              <c:numCache>
                <c:formatCode>General</c:formatCode>
                <c:ptCount val="8"/>
                <c:pt idx="0">
                  <c:v>26</c:v>
                </c:pt>
                <c:pt idx="1">
                  <c:v>16</c:v>
                </c:pt>
                <c:pt idx="2">
                  <c:v>24</c:v>
                </c:pt>
                <c:pt idx="3">
                  <c:v>14</c:v>
                </c:pt>
                <c:pt idx="4">
                  <c:v>24</c:v>
                </c:pt>
                <c:pt idx="5">
                  <c:v>24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2-4C9B-B573-C05010A0818A}"/>
            </c:ext>
          </c:extLst>
        </c:ser>
        <c:ser>
          <c:idx val="2"/>
          <c:order val="2"/>
          <c:tx>
            <c:strRef>
              <c:f>BOYS!$Y$3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BOYS!$B$5:$B$12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BOYS!$Y$5:$Y$12</c:f>
              <c:numCache>
                <c:formatCode>General</c:formatCode>
                <c:ptCount val="8"/>
                <c:pt idx="0">
                  <c:v>20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20</c:v>
                </c:pt>
                <c:pt idx="5">
                  <c:v>25</c:v>
                </c:pt>
                <c:pt idx="6">
                  <c:v>23</c:v>
                </c:pt>
                <c:pt idx="7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2-4C9B-B573-C05010A0818A}"/>
            </c:ext>
          </c:extLst>
        </c:ser>
        <c:ser>
          <c:idx val="3"/>
          <c:order val="3"/>
          <c:tx>
            <c:strRef>
              <c:f>BOYS!$Z$3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BOYS!$B$5:$B$12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BOYS!$Z$5:$Z$12</c:f>
              <c:numCache>
                <c:formatCode>General</c:formatCode>
                <c:ptCount val="8"/>
                <c:pt idx="0">
                  <c:v>3</c:v>
                </c:pt>
                <c:pt idx="1">
                  <c:v>22</c:v>
                </c:pt>
                <c:pt idx="2">
                  <c:v>11</c:v>
                </c:pt>
                <c:pt idx="3">
                  <c:v>22</c:v>
                </c:pt>
                <c:pt idx="4">
                  <c:v>7</c:v>
                </c:pt>
                <c:pt idx="5">
                  <c:v>18</c:v>
                </c:pt>
                <c:pt idx="6">
                  <c:v>30</c:v>
                </c:pt>
                <c:pt idx="7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C2-4C9B-B573-C05010A0818A}"/>
            </c:ext>
          </c:extLst>
        </c:ser>
        <c:ser>
          <c:idx val="4"/>
          <c:order val="4"/>
          <c:tx>
            <c:strRef>
              <c:f>BOYS!$AA$3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BOYS!$B$5:$B$12</c:f>
              <c:strCache>
                <c:ptCount val="8"/>
                <c:pt idx="0">
                  <c:v>Maths has been my worst subject</c:v>
                </c:pt>
                <c:pt idx="1">
                  <c:v>I would consider choosing a career that uses maths</c:v>
                </c:pt>
                <c:pt idx="2">
                  <c:v>Maths is hard for me</c:v>
                </c:pt>
                <c:pt idx="3">
                  <c:v>I am the type of student to do well in maths</c:v>
                </c:pt>
                <c:pt idx="4">
                  <c:v>I can handle most subjects well, but I cannot do a good job with maths</c:v>
                </c:pt>
                <c:pt idx="5">
                  <c:v>I am sure I could do advanced work in maths</c:v>
                </c:pt>
                <c:pt idx="6">
                  <c:v>I can get good grades in maths</c:v>
                </c:pt>
                <c:pt idx="7">
                  <c:v>I am good at maths</c:v>
                </c:pt>
              </c:strCache>
            </c:strRef>
          </c:cat>
          <c:val>
            <c:numRef>
              <c:f>BOYS!$AA$5:$AA$12</c:f>
              <c:numCache>
                <c:formatCode>General</c:formatCode>
                <c:ptCount val="8"/>
                <c:pt idx="0">
                  <c:v>10</c:v>
                </c:pt>
                <c:pt idx="1">
                  <c:v>16</c:v>
                </c:pt>
                <c:pt idx="2">
                  <c:v>10</c:v>
                </c:pt>
                <c:pt idx="3">
                  <c:v>23</c:v>
                </c:pt>
                <c:pt idx="4">
                  <c:v>4</c:v>
                </c:pt>
                <c:pt idx="5">
                  <c:v>8</c:v>
                </c:pt>
                <c:pt idx="6">
                  <c:v>32</c:v>
                </c:pt>
                <c:pt idx="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2-4C9B-B573-C05010A08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1292072"/>
        <c:axId val="321292464"/>
      </c:barChart>
      <c:catAx>
        <c:axId val="321292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292464"/>
        <c:crosses val="autoZero"/>
        <c:auto val="1"/>
        <c:lblAlgn val="ctr"/>
        <c:lblOffset val="100"/>
        <c:noMultiLvlLbl val="0"/>
      </c:catAx>
      <c:valAx>
        <c:axId val="321292464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29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887B2-FB05-4212-A5E3-6C60AADE506B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F306-B5A7-42B4-9E31-85EA024439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F306-B5A7-42B4-9E31-85EA0244396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98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6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0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9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625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17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90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18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08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58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4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14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D0E2-5693-4DA4-ADAB-700D22753270}" type="datetimeFigureOut">
              <a:rPr lang="es-ES" smtClean="0"/>
              <a:t>25/03/2017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66B1-BBC6-44E2-8B6A-049FA12D2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66"/>
            <a:ext cx="9144001" cy="68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 descr="Power Point F-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29"/>
          <a:stretch/>
        </p:blipFill>
        <p:spPr>
          <a:xfrm>
            <a:off x="179512" y="764703"/>
            <a:ext cx="1668314" cy="368557"/>
          </a:xfrm>
          <a:prstGeom prst="rect">
            <a:avLst/>
          </a:prstGeom>
        </p:spPr>
      </p:pic>
      <p:pic>
        <p:nvPicPr>
          <p:cNvPr id="6" name="Imagen 1" descr="Power Point F-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9"/>
          <a:stretch/>
        </p:blipFill>
        <p:spPr>
          <a:xfrm>
            <a:off x="107504" y="260648"/>
            <a:ext cx="1668314" cy="3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SCIENCE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363218"/>
              </p:ext>
            </p:extLst>
          </p:nvPr>
        </p:nvGraphicFramePr>
        <p:xfrm>
          <a:off x="216457" y="1265592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948345"/>
              </p:ext>
            </p:extLst>
          </p:nvPr>
        </p:nvGraphicFramePr>
        <p:xfrm>
          <a:off x="4679071" y="1264708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753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ENGINEERING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271160"/>
              </p:ext>
            </p:extLst>
          </p:nvPr>
        </p:nvGraphicFramePr>
        <p:xfrm>
          <a:off x="323528" y="1340768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54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24799" y="188640"/>
            <a:ext cx="8640960" cy="5950396"/>
            <a:chOff x="-2627399" y="1591774"/>
            <a:chExt cx="7057828" cy="7408268"/>
          </a:xfrm>
        </p:grpSpPr>
        <p:graphicFrame>
          <p:nvGraphicFramePr>
            <p:cNvPr id="9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7439429"/>
                </p:ext>
              </p:extLst>
            </p:nvPr>
          </p:nvGraphicFramePr>
          <p:xfrm>
            <a:off x="-217509" y="5373216"/>
            <a:ext cx="4622233" cy="3626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5748753"/>
                </p:ext>
              </p:extLst>
            </p:nvPr>
          </p:nvGraphicFramePr>
          <p:xfrm>
            <a:off x="-191804" y="1591774"/>
            <a:ext cx="4622233" cy="3626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80619938"/>
                </p:ext>
              </p:extLst>
            </p:nvPr>
          </p:nvGraphicFramePr>
          <p:xfrm>
            <a:off x="-2612986" y="1591774"/>
            <a:ext cx="4622233" cy="3626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6128389"/>
                </p:ext>
              </p:extLst>
            </p:nvPr>
          </p:nvGraphicFramePr>
          <p:xfrm>
            <a:off x="-2627399" y="5373216"/>
            <a:ext cx="4622233" cy="3626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0" name="Grupo 9"/>
          <p:cNvGrpSpPr/>
          <p:nvPr/>
        </p:nvGrpSpPr>
        <p:grpSpPr>
          <a:xfrm>
            <a:off x="466390" y="6309320"/>
            <a:ext cx="8094861" cy="340688"/>
            <a:chOff x="143367" y="6237312"/>
            <a:chExt cx="8094861" cy="340688"/>
          </a:xfrm>
        </p:grpSpPr>
        <p:sp>
          <p:nvSpPr>
            <p:cNvPr id="11" name="CuadroTexto 10"/>
            <p:cNvSpPr txBox="1"/>
            <p:nvPr/>
          </p:nvSpPr>
          <p:spPr>
            <a:xfrm>
              <a:off x="423204" y="6260351"/>
              <a:ext cx="1253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152516" y="6237312"/>
              <a:ext cx="61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135228" y="6237312"/>
              <a:ext cx="2174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Neither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nor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672906" y="6263159"/>
              <a:ext cx="818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779624" y="6270223"/>
              <a:ext cx="1458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43367" y="6280096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896970" y="6281095"/>
              <a:ext cx="288032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2909499" y="6281095"/>
              <a:ext cx="288032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352757" y="6281095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491592" y="6280096"/>
              <a:ext cx="288032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280009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ENGINEERING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840086"/>
              </p:ext>
            </p:extLst>
          </p:nvPr>
        </p:nvGraphicFramePr>
        <p:xfrm>
          <a:off x="251520" y="1417638"/>
          <a:ext cx="4176464" cy="510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652098"/>
              </p:ext>
            </p:extLst>
          </p:nvPr>
        </p:nvGraphicFramePr>
        <p:xfrm>
          <a:off x="4684363" y="1417638"/>
          <a:ext cx="4173233" cy="510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205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21</a:t>
            </a:r>
            <a:r>
              <a:rPr lang="es-ES" baseline="30000" dirty="0" smtClean="0"/>
              <a:t>st</a:t>
            </a:r>
            <a:r>
              <a:rPr lang="es-ES" dirty="0" smtClean="0"/>
              <a:t> CENTURY SKILLS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145659"/>
              </p:ext>
            </p:extLst>
          </p:nvPr>
        </p:nvGraphicFramePr>
        <p:xfrm>
          <a:off x="395536" y="1268760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54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98081" y="116632"/>
            <a:ext cx="8694395" cy="5991200"/>
            <a:chOff x="4784293" y="-1179512"/>
            <a:chExt cx="7020076" cy="8511481"/>
          </a:xfrm>
        </p:grpSpPr>
        <p:graphicFrame>
          <p:nvGraphicFramePr>
            <p:cNvPr id="9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0515275"/>
                </p:ext>
              </p:extLst>
            </p:nvPr>
          </p:nvGraphicFramePr>
          <p:xfrm>
            <a:off x="7191661" y="3140968"/>
            <a:ext cx="4612708" cy="4191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70312"/>
                </p:ext>
              </p:extLst>
            </p:nvPr>
          </p:nvGraphicFramePr>
          <p:xfrm>
            <a:off x="7191661" y="-1179512"/>
            <a:ext cx="4612708" cy="419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12470613"/>
                </p:ext>
              </p:extLst>
            </p:nvPr>
          </p:nvGraphicFramePr>
          <p:xfrm>
            <a:off x="4791755" y="3140968"/>
            <a:ext cx="4612708" cy="419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1159553"/>
                </p:ext>
              </p:extLst>
            </p:nvPr>
          </p:nvGraphicFramePr>
          <p:xfrm>
            <a:off x="4784293" y="-1179512"/>
            <a:ext cx="4612708" cy="419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1" name="Grupo 10"/>
          <p:cNvGrpSpPr/>
          <p:nvPr/>
        </p:nvGrpSpPr>
        <p:grpSpPr>
          <a:xfrm>
            <a:off x="466390" y="6309320"/>
            <a:ext cx="8094861" cy="340688"/>
            <a:chOff x="143367" y="6237312"/>
            <a:chExt cx="8094861" cy="340688"/>
          </a:xfrm>
        </p:grpSpPr>
        <p:sp>
          <p:nvSpPr>
            <p:cNvPr id="12" name="CuadroTexto 11"/>
            <p:cNvSpPr txBox="1"/>
            <p:nvPr/>
          </p:nvSpPr>
          <p:spPr>
            <a:xfrm>
              <a:off x="423204" y="6260351"/>
              <a:ext cx="1253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152516" y="6237312"/>
              <a:ext cx="61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135228" y="6237312"/>
              <a:ext cx="2174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Neither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nor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672906" y="6263159"/>
              <a:ext cx="818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779624" y="6270223"/>
              <a:ext cx="1458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43367" y="6280096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896970" y="6281095"/>
              <a:ext cx="288032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909499" y="6281095"/>
              <a:ext cx="288032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352757" y="6281095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6491592" y="6280096"/>
              <a:ext cx="288032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180942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21</a:t>
            </a:r>
            <a:r>
              <a:rPr lang="es-ES" baseline="30000" dirty="0" smtClean="0"/>
              <a:t>st</a:t>
            </a:r>
            <a:r>
              <a:rPr lang="es-ES" dirty="0" smtClean="0"/>
              <a:t> CENTURY SKILLS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761989"/>
              </p:ext>
            </p:extLst>
          </p:nvPr>
        </p:nvGraphicFramePr>
        <p:xfrm>
          <a:off x="4605358" y="1417638"/>
          <a:ext cx="4294150" cy="510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036841"/>
              </p:ext>
            </p:extLst>
          </p:nvPr>
        </p:nvGraphicFramePr>
        <p:xfrm>
          <a:off x="244492" y="1417638"/>
          <a:ext cx="4294150" cy="510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14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YOUR FUTURE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817235"/>
              </p:ext>
            </p:extLst>
          </p:nvPr>
        </p:nvGraphicFramePr>
        <p:xfrm>
          <a:off x="323528" y="1196752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54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0467" y="188640"/>
            <a:ext cx="8936029" cy="5981790"/>
            <a:chOff x="195534" y="188640"/>
            <a:chExt cx="8936029" cy="5981790"/>
          </a:xfrm>
        </p:grpSpPr>
        <p:graphicFrame>
          <p:nvGraphicFramePr>
            <p:cNvPr id="9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4982980"/>
                </p:ext>
              </p:extLst>
            </p:nvPr>
          </p:nvGraphicFramePr>
          <p:xfrm>
            <a:off x="6062946" y="202325"/>
            <a:ext cx="3068617" cy="59681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5541290"/>
                </p:ext>
              </p:extLst>
            </p:nvPr>
          </p:nvGraphicFramePr>
          <p:xfrm>
            <a:off x="4076611" y="202325"/>
            <a:ext cx="3068617" cy="59681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937286"/>
                </p:ext>
              </p:extLst>
            </p:nvPr>
          </p:nvGraphicFramePr>
          <p:xfrm>
            <a:off x="2077719" y="188640"/>
            <a:ext cx="3068617" cy="59681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3133496"/>
                </p:ext>
              </p:extLst>
            </p:nvPr>
          </p:nvGraphicFramePr>
          <p:xfrm>
            <a:off x="195534" y="188640"/>
            <a:ext cx="2964467" cy="59681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0" name="Grupo 9"/>
          <p:cNvGrpSpPr/>
          <p:nvPr/>
        </p:nvGrpSpPr>
        <p:grpSpPr>
          <a:xfrm>
            <a:off x="1331640" y="6381328"/>
            <a:ext cx="6519320" cy="341687"/>
            <a:chOff x="1896970" y="6236313"/>
            <a:chExt cx="6519320" cy="341687"/>
          </a:xfrm>
        </p:grpSpPr>
        <p:sp>
          <p:nvSpPr>
            <p:cNvPr id="12" name="CuadroTexto 11"/>
            <p:cNvSpPr txBox="1"/>
            <p:nvPr/>
          </p:nvSpPr>
          <p:spPr>
            <a:xfrm>
              <a:off x="2152516" y="6237312"/>
              <a:ext cx="1298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Very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interested</a:t>
              </a:r>
              <a:endParaRPr lang="es-ES" sz="14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725331" y="6236313"/>
              <a:ext cx="933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Interested</a:t>
              </a:r>
              <a:endParaRPr lang="es-ES" sz="14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962090" y="6263159"/>
              <a:ext cx="1445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Not</a:t>
              </a:r>
              <a:r>
                <a:rPr lang="es-ES" sz="1400" dirty="0" smtClean="0"/>
                <a:t> so </a:t>
              </a:r>
              <a:r>
                <a:rPr lang="es-ES" sz="1400" dirty="0" err="1" smtClean="0"/>
                <a:t>interested</a:t>
              </a:r>
              <a:endParaRPr lang="es-ES" sz="1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779624" y="6270223"/>
              <a:ext cx="1636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Not</a:t>
              </a:r>
              <a:r>
                <a:rPr lang="es-ES" sz="1400" dirty="0" smtClean="0"/>
                <a:t> at </a:t>
              </a:r>
              <a:r>
                <a:rPr lang="es-ES" sz="1400" dirty="0" err="1" smtClean="0"/>
                <a:t>all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interested</a:t>
              </a:r>
              <a:endParaRPr lang="es-ES" sz="140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896970" y="6281095"/>
              <a:ext cx="288032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499602" y="6280096"/>
              <a:ext cx="288032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4641941" y="6281095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491592" y="6280096"/>
              <a:ext cx="288032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17655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YOUR FUTURE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700836"/>
              </p:ext>
            </p:extLst>
          </p:nvPr>
        </p:nvGraphicFramePr>
        <p:xfrm>
          <a:off x="319940" y="1191886"/>
          <a:ext cx="4104456" cy="554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020752"/>
              </p:ext>
            </p:extLst>
          </p:nvPr>
        </p:nvGraphicFramePr>
        <p:xfrm>
          <a:off x="4716016" y="1191886"/>
          <a:ext cx="4104456" cy="554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6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362075"/>
          </a:xfrm>
        </p:spPr>
        <p:txBody>
          <a:bodyPr>
            <a:normAutofit/>
          </a:bodyPr>
          <a:lstStyle/>
          <a:p>
            <a:r>
              <a:rPr lang="es-ES" sz="5400" dirty="0" smtClean="0"/>
              <a:t>SPANISH </a:t>
            </a:r>
            <a:r>
              <a:rPr lang="es-ES" sz="5400" dirty="0" err="1" smtClean="0"/>
              <a:t>Results</a:t>
            </a:r>
            <a:endParaRPr lang="es-ES" sz="5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11960" y="1340768"/>
            <a:ext cx="4464496" cy="504056"/>
          </a:xfrm>
        </p:spPr>
        <p:txBody>
          <a:bodyPr>
            <a:normAutofit/>
          </a:bodyPr>
          <a:lstStyle/>
          <a:p>
            <a:r>
              <a:rPr lang="es-ES" dirty="0" err="1"/>
              <a:t>S</a:t>
            </a:r>
            <a:r>
              <a:rPr lang="es-ES" dirty="0" err="1" smtClean="0"/>
              <a:t>chools</a:t>
            </a:r>
            <a:r>
              <a:rPr lang="es-ES" dirty="0" smtClean="0"/>
              <a:t> </a:t>
            </a:r>
            <a:r>
              <a:rPr lang="es-ES" dirty="0" err="1" smtClean="0"/>
              <a:t>comparison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80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Yourself: How </a:t>
            </a:r>
            <a:r>
              <a:rPr lang="en-US" b="1" dirty="0" smtClean="0">
                <a:solidFill>
                  <a:srgbClr val="92D050"/>
                </a:solidFill>
              </a:rPr>
              <a:t>well</a:t>
            </a:r>
            <a:r>
              <a:rPr lang="en-US" dirty="0" smtClean="0"/>
              <a:t> do you expect to do this year in </a:t>
            </a:r>
            <a:r>
              <a:rPr lang="en-US" dirty="0" smtClean="0"/>
              <a:t>your…? </a:t>
            </a:r>
            <a:endParaRPr lang="en-U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742407"/>
              </p:ext>
            </p:extLst>
          </p:nvPr>
        </p:nvGraphicFramePr>
        <p:xfrm>
          <a:off x="323528" y="1628800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54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251521" y="188640"/>
            <a:ext cx="8712966" cy="6192486"/>
            <a:chOff x="1835697" y="-99392"/>
            <a:chExt cx="5616623" cy="6192486"/>
          </a:xfrm>
        </p:grpSpPr>
        <p:grpSp>
          <p:nvGrpSpPr>
            <p:cNvPr id="10" name="Grupo 9"/>
            <p:cNvGrpSpPr/>
            <p:nvPr/>
          </p:nvGrpSpPr>
          <p:grpSpPr>
            <a:xfrm>
              <a:off x="1835697" y="-99392"/>
              <a:ext cx="5616623" cy="3024134"/>
              <a:chOff x="-4428999" y="1214804"/>
              <a:chExt cx="7997083" cy="4464294"/>
            </a:xfrm>
          </p:grpSpPr>
          <p:graphicFrame>
            <p:nvGraphicFramePr>
              <p:cNvPr id="7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527194"/>
                  </p:ext>
                </p:extLst>
              </p:nvPr>
            </p:nvGraphicFramePr>
            <p:xfrm>
              <a:off x="-1044624" y="1214804"/>
              <a:ext cx="4612708" cy="4462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6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65454032"/>
                  </p:ext>
                </p:extLst>
              </p:nvPr>
            </p:nvGraphicFramePr>
            <p:xfrm>
              <a:off x="-4428999" y="1217002"/>
              <a:ext cx="4494228" cy="4462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11" name="Grupo 10"/>
            <p:cNvGrpSpPr/>
            <p:nvPr/>
          </p:nvGrpSpPr>
          <p:grpSpPr>
            <a:xfrm>
              <a:off x="1835697" y="3068960"/>
              <a:ext cx="5616623" cy="3024134"/>
              <a:chOff x="4742147" y="1176704"/>
              <a:chExt cx="7997083" cy="4464294"/>
            </a:xfrm>
          </p:grpSpPr>
          <p:graphicFrame>
            <p:nvGraphicFramePr>
              <p:cNvPr id="9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37775774"/>
                  </p:ext>
                </p:extLst>
              </p:nvPr>
            </p:nvGraphicFramePr>
            <p:xfrm>
              <a:off x="8126522" y="1178902"/>
              <a:ext cx="4612708" cy="4462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8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0939618"/>
                  </p:ext>
                </p:extLst>
              </p:nvPr>
            </p:nvGraphicFramePr>
            <p:xfrm>
              <a:off x="4742147" y="1176704"/>
              <a:ext cx="4494229" cy="4462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</p:grpSp>
      <p:grpSp>
        <p:nvGrpSpPr>
          <p:cNvPr id="13" name="Grupo 12"/>
          <p:cNvGrpSpPr/>
          <p:nvPr/>
        </p:nvGrpSpPr>
        <p:grpSpPr>
          <a:xfrm>
            <a:off x="2483768" y="6453336"/>
            <a:ext cx="4542435" cy="331815"/>
            <a:chOff x="1896970" y="6237312"/>
            <a:chExt cx="4542435" cy="331815"/>
          </a:xfrm>
        </p:grpSpPr>
        <p:sp>
          <p:nvSpPr>
            <p:cNvPr id="14" name="CuadroTexto 13"/>
            <p:cNvSpPr txBox="1"/>
            <p:nvPr/>
          </p:nvSpPr>
          <p:spPr>
            <a:xfrm>
              <a:off x="2152516" y="6237312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Very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well</a:t>
              </a:r>
              <a:endParaRPr lang="es-ES" sz="1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471428" y="6240881"/>
              <a:ext cx="1318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Ok / </a:t>
              </a:r>
              <a:r>
                <a:rPr lang="es-ES" sz="1400" dirty="0" err="1" smtClean="0"/>
                <a:t>pretty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well</a:t>
              </a:r>
              <a:endParaRPr lang="es-ES" sz="14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288962" y="6247945"/>
              <a:ext cx="1150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Not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very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well</a:t>
              </a:r>
              <a:endParaRPr lang="es-ES" sz="140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896970" y="6281095"/>
              <a:ext cx="288032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151279" y="6258817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000930" y="6257818"/>
              <a:ext cx="288032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224363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Yourself: How </a:t>
            </a:r>
            <a:r>
              <a:rPr lang="en-US" b="1" dirty="0" smtClean="0">
                <a:solidFill>
                  <a:srgbClr val="92D050"/>
                </a:solidFill>
              </a:rPr>
              <a:t>well</a:t>
            </a:r>
            <a:r>
              <a:rPr lang="en-US" dirty="0" smtClean="0"/>
              <a:t> do you expect to do this year in </a:t>
            </a:r>
            <a:r>
              <a:rPr lang="en-US" dirty="0" smtClean="0"/>
              <a:t>your…? </a:t>
            </a:r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51250"/>
              </p:ext>
            </p:extLst>
          </p:nvPr>
        </p:nvGraphicFramePr>
        <p:xfrm>
          <a:off x="4788024" y="1575868"/>
          <a:ext cx="4150134" cy="487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10992"/>
              </p:ext>
            </p:extLst>
          </p:nvPr>
        </p:nvGraphicFramePr>
        <p:xfrm>
          <a:off x="386532" y="1593598"/>
          <a:ext cx="4150134" cy="485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37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about </a:t>
            </a:r>
            <a:r>
              <a:rPr lang="en-US" dirty="0" smtClean="0"/>
              <a:t>you…</a:t>
            </a:r>
            <a:endParaRPr lang="en-U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93900"/>
              </p:ext>
            </p:extLst>
          </p:nvPr>
        </p:nvGraphicFramePr>
        <p:xfrm>
          <a:off x="323528" y="1412776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122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95536" y="188640"/>
            <a:ext cx="8323195" cy="6106688"/>
            <a:chOff x="1424294" y="-531440"/>
            <a:chExt cx="7051471" cy="6898776"/>
          </a:xfrm>
        </p:grpSpPr>
        <p:graphicFrame>
          <p:nvGraphicFramePr>
            <p:cNvPr id="8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3158399"/>
                </p:ext>
              </p:extLst>
            </p:nvPr>
          </p:nvGraphicFramePr>
          <p:xfrm>
            <a:off x="3864522" y="-531440"/>
            <a:ext cx="4611243" cy="3370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5566227"/>
                </p:ext>
              </p:extLst>
            </p:nvPr>
          </p:nvGraphicFramePr>
          <p:xfrm>
            <a:off x="1424294" y="-531440"/>
            <a:ext cx="4611243" cy="3370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5" name="Grupo 4"/>
            <p:cNvGrpSpPr/>
            <p:nvPr/>
          </p:nvGrpSpPr>
          <p:grpSpPr>
            <a:xfrm>
              <a:off x="1424294" y="2996952"/>
              <a:ext cx="7051470" cy="3370384"/>
              <a:chOff x="4742879" y="1743808"/>
              <a:chExt cx="7051470" cy="3370384"/>
            </a:xfrm>
          </p:grpSpPr>
          <p:graphicFrame>
            <p:nvGraphicFramePr>
              <p:cNvPr id="10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20616206"/>
                  </p:ext>
                </p:extLst>
              </p:nvPr>
            </p:nvGraphicFramePr>
            <p:xfrm>
              <a:off x="7183106" y="1743808"/>
              <a:ext cx="4611243" cy="33703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9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71979444"/>
                  </p:ext>
                </p:extLst>
              </p:nvPr>
            </p:nvGraphicFramePr>
            <p:xfrm>
              <a:off x="4742879" y="1743808"/>
              <a:ext cx="4611243" cy="33703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  <p:grpSp>
        <p:nvGrpSpPr>
          <p:cNvPr id="12" name="Grupo 11"/>
          <p:cNvGrpSpPr/>
          <p:nvPr/>
        </p:nvGrpSpPr>
        <p:grpSpPr>
          <a:xfrm>
            <a:off x="3347864" y="6435194"/>
            <a:ext cx="2821796" cy="331815"/>
            <a:chOff x="1896970" y="6237312"/>
            <a:chExt cx="2821796" cy="331815"/>
          </a:xfrm>
        </p:grpSpPr>
        <p:sp>
          <p:nvSpPr>
            <p:cNvPr id="13" name="CuadroTexto 12"/>
            <p:cNvSpPr txBox="1"/>
            <p:nvPr/>
          </p:nvSpPr>
          <p:spPr>
            <a:xfrm>
              <a:off x="2152516" y="6237312"/>
              <a:ext cx="821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Not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Sure</a:t>
              </a:r>
              <a:endParaRPr lang="es-ES" sz="14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471428" y="6240881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No</a:t>
              </a:r>
              <a:endParaRPr lang="es-ES" sz="1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298523" y="6247184"/>
              <a:ext cx="420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Yes</a:t>
              </a:r>
              <a:endParaRPr lang="es-ES" sz="140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896970" y="6281095"/>
              <a:ext cx="288032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3151279" y="6258817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4010491" y="6257057"/>
              <a:ext cx="288032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217616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about </a:t>
            </a:r>
            <a:r>
              <a:rPr lang="en-US" dirty="0" smtClean="0"/>
              <a:t>you…</a:t>
            </a:r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245680"/>
              </p:ext>
            </p:extLst>
          </p:nvPr>
        </p:nvGraphicFramePr>
        <p:xfrm>
          <a:off x="431196" y="1484784"/>
          <a:ext cx="40324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248479"/>
              </p:ext>
            </p:extLst>
          </p:nvPr>
        </p:nvGraphicFramePr>
        <p:xfrm>
          <a:off x="4680356" y="1484784"/>
          <a:ext cx="40324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323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4592" y="2492896"/>
            <a:ext cx="3599656" cy="1362075"/>
          </a:xfrm>
        </p:spPr>
        <p:txBody>
          <a:bodyPr>
            <a:normAutofit fontScale="90000"/>
          </a:bodyPr>
          <a:lstStyle/>
          <a:p>
            <a:r>
              <a:rPr lang="es-ES" sz="5400" dirty="0" err="1" smtClean="0"/>
              <a:t>Thank</a:t>
            </a:r>
            <a:r>
              <a:rPr lang="es-ES" sz="5400" dirty="0" smtClean="0"/>
              <a:t> </a:t>
            </a:r>
            <a:r>
              <a:rPr lang="es-ES" sz="5400" dirty="0" err="1" smtClean="0"/>
              <a:t>you</a:t>
            </a:r>
            <a:r>
              <a:rPr lang="es-ES" sz="5400" dirty="0" smtClean="0"/>
              <a:t>!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53129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Ages of survey respondents</a:t>
            </a:r>
            <a:endParaRPr lang="es-ES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279612"/>
              </p:ext>
            </p:extLst>
          </p:nvPr>
        </p:nvGraphicFramePr>
        <p:xfrm>
          <a:off x="323528" y="1484784"/>
          <a:ext cx="8195642" cy="442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0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Ages of survey respondents</a:t>
            </a:r>
            <a:endParaRPr lang="es-ES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279612"/>
              </p:ext>
            </p:extLst>
          </p:nvPr>
        </p:nvGraphicFramePr>
        <p:xfrm>
          <a:off x="323528" y="1484784"/>
          <a:ext cx="8195642" cy="442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6552728" cy="21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MATHS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580559"/>
              </p:ext>
            </p:extLst>
          </p:nvPr>
        </p:nvGraphicFramePr>
        <p:xfrm>
          <a:off x="395536" y="1556792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5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251520" y="260648"/>
            <a:ext cx="8640960" cy="5891249"/>
            <a:chOff x="90838" y="1603681"/>
            <a:chExt cx="7169152" cy="6693612"/>
          </a:xfrm>
        </p:grpSpPr>
        <p:graphicFrame>
          <p:nvGraphicFramePr>
            <p:cNvPr id="8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755852"/>
                </p:ext>
              </p:extLst>
            </p:nvPr>
          </p:nvGraphicFramePr>
          <p:xfrm>
            <a:off x="2637757" y="4986920"/>
            <a:ext cx="4622233" cy="33103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3212748"/>
                </p:ext>
              </p:extLst>
            </p:nvPr>
          </p:nvGraphicFramePr>
          <p:xfrm>
            <a:off x="90838" y="4986920"/>
            <a:ext cx="4622233" cy="33103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8120974"/>
                </p:ext>
              </p:extLst>
            </p:nvPr>
          </p:nvGraphicFramePr>
          <p:xfrm>
            <a:off x="2637756" y="1614899"/>
            <a:ext cx="4622233" cy="33103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4830692"/>
                </p:ext>
              </p:extLst>
            </p:nvPr>
          </p:nvGraphicFramePr>
          <p:xfrm>
            <a:off x="90838" y="1603681"/>
            <a:ext cx="4622233" cy="33103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1" name="Grupo 20"/>
          <p:cNvGrpSpPr/>
          <p:nvPr/>
        </p:nvGrpSpPr>
        <p:grpSpPr>
          <a:xfrm>
            <a:off x="466390" y="6309320"/>
            <a:ext cx="8094861" cy="340688"/>
            <a:chOff x="143367" y="6237312"/>
            <a:chExt cx="8094861" cy="340688"/>
          </a:xfrm>
        </p:grpSpPr>
        <p:sp>
          <p:nvSpPr>
            <p:cNvPr id="10" name="CuadroTexto 9"/>
            <p:cNvSpPr txBox="1"/>
            <p:nvPr/>
          </p:nvSpPr>
          <p:spPr>
            <a:xfrm>
              <a:off x="423204" y="6260351"/>
              <a:ext cx="1253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152516" y="6237312"/>
              <a:ext cx="61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135228" y="6237312"/>
              <a:ext cx="2174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Neither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nor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5672906" y="6263159"/>
              <a:ext cx="818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779624" y="6270223"/>
              <a:ext cx="1458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43367" y="6280096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896970" y="6281095"/>
              <a:ext cx="288032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2909499" y="6281095"/>
              <a:ext cx="288032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352757" y="6281095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491592" y="6280096"/>
              <a:ext cx="288032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</p:grpSp>
    </p:spTree>
    <p:extLst>
      <p:ext uri="{BB962C8B-B14F-4D97-AF65-F5344CB8AC3E}">
        <p14:creationId xmlns:p14="http://schemas.microsoft.com/office/powerpoint/2010/main" val="396227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MATHS</a:t>
            </a:r>
            <a:endParaRPr lang="es-ES" dirty="0"/>
          </a:p>
        </p:txBody>
      </p:sp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78836"/>
              </p:ext>
            </p:extLst>
          </p:nvPr>
        </p:nvGraphicFramePr>
        <p:xfrm>
          <a:off x="4742097" y="1498003"/>
          <a:ext cx="4104456" cy="510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03615"/>
              </p:ext>
            </p:extLst>
          </p:nvPr>
        </p:nvGraphicFramePr>
        <p:xfrm>
          <a:off x="297447" y="1491572"/>
          <a:ext cx="4104457" cy="510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82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SCIENCE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48097"/>
              </p:ext>
            </p:extLst>
          </p:nvPr>
        </p:nvGraphicFramePr>
        <p:xfrm>
          <a:off x="467544" y="1556792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54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466390" y="6309320"/>
            <a:ext cx="8094861" cy="340688"/>
            <a:chOff x="143367" y="6237312"/>
            <a:chExt cx="8094861" cy="340688"/>
          </a:xfrm>
        </p:grpSpPr>
        <p:sp>
          <p:nvSpPr>
            <p:cNvPr id="7" name="CuadroTexto 6"/>
            <p:cNvSpPr txBox="1"/>
            <p:nvPr/>
          </p:nvSpPr>
          <p:spPr>
            <a:xfrm>
              <a:off x="423204" y="6260351"/>
              <a:ext cx="1253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52516" y="6237312"/>
              <a:ext cx="61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Agree</a:t>
              </a:r>
              <a:endParaRPr lang="es-ES" sz="14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135228" y="6237312"/>
              <a:ext cx="2174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Neither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Agree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nor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672906" y="6263159"/>
              <a:ext cx="818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779624" y="6270223"/>
              <a:ext cx="14586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Strongly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Disagree</a:t>
              </a:r>
              <a:endParaRPr lang="es-ES" sz="1400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43367" y="6280096"/>
              <a:ext cx="288032" cy="2880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896970" y="6281095"/>
              <a:ext cx="288032" cy="2880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909499" y="6281095"/>
              <a:ext cx="288032" cy="2880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352757" y="6281095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491592" y="6280096"/>
              <a:ext cx="288032" cy="288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51520" y="260648"/>
            <a:ext cx="8712968" cy="5716344"/>
            <a:chOff x="1075093" y="-966296"/>
            <a:chExt cx="7005391" cy="7015296"/>
          </a:xfrm>
        </p:grpSpPr>
        <p:graphicFrame>
          <p:nvGraphicFramePr>
            <p:cNvPr id="20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7476197"/>
                </p:ext>
              </p:extLst>
            </p:nvPr>
          </p:nvGraphicFramePr>
          <p:xfrm>
            <a:off x="3458250" y="2604588"/>
            <a:ext cx="4622233" cy="3444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002547"/>
                </p:ext>
              </p:extLst>
            </p:nvPr>
          </p:nvGraphicFramePr>
          <p:xfrm>
            <a:off x="1075093" y="2599575"/>
            <a:ext cx="4622233" cy="3444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8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4498550"/>
                </p:ext>
              </p:extLst>
            </p:nvPr>
          </p:nvGraphicFramePr>
          <p:xfrm>
            <a:off x="3458251" y="-966296"/>
            <a:ext cx="4622233" cy="3444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8668926"/>
                </p:ext>
              </p:extLst>
            </p:nvPr>
          </p:nvGraphicFramePr>
          <p:xfrm>
            <a:off x="1075094" y="-966296"/>
            <a:ext cx="4622233" cy="3444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67643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224</Words>
  <Application>Microsoft Office PowerPoint</Application>
  <PresentationFormat>Presentación en pantalla (4:3)</PresentationFormat>
  <Paragraphs>92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de Office</vt:lpstr>
      <vt:lpstr>Presentación de PowerPoint</vt:lpstr>
      <vt:lpstr>SPANISH Results</vt:lpstr>
      <vt:lpstr>Ages of survey respondents</vt:lpstr>
      <vt:lpstr>Ages of survey respondents</vt:lpstr>
      <vt:lpstr>MATHS</vt:lpstr>
      <vt:lpstr>Presentación de PowerPoint</vt:lpstr>
      <vt:lpstr>MATHS</vt:lpstr>
      <vt:lpstr>SCIENCE</vt:lpstr>
      <vt:lpstr>Presentación de PowerPoint</vt:lpstr>
      <vt:lpstr>SCIENCE</vt:lpstr>
      <vt:lpstr>ENGINEERING</vt:lpstr>
      <vt:lpstr>Presentación de PowerPoint</vt:lpstr>
      <vt:lpstr>ENGINEERING</vt:lpstr>
      <vt:lpstr>21st CENTURY SKILLS</vt:lpstr>
      <vt:lpstr>Presentación de PowerPoint</vt:lpstr>
      <vt:lpstr>21st CENTURY SKILLS</vt:lpstr>
      <vt:lpstr>YOUR FUTURE</vt:lpstr>
      <vt:lpstr>Presentación de PowerPoint</vt:lpstr>
      <vt:lpstr>YOUR FUTURE</vt:lpstr>
      <vt:lpstr>About Yourself: How well do you expect to do this year in your…? </vt:lpstr>
      <vt:lpstr>Presentación de PowerPoint</vt:lpstr>
      <vt:lpstr>About Yourself: How well do you expect to do this year in your…? </vt:lpstr>
      <vt:lpstr>More about you…</vt:lpstr>
      <vt:lpstr>Presentación de PowerPoint</vt:lpstr>
      <vt:lpstr>More about you…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tic</dc:creator>
  <cp:lastModifiedBy>Miguel</cp:lastModifiedBy>
  <cp:revision>20</cp:revision>
  <dcterms:created xsi:type="dcterms:W3CDTF">2017-03-23T19:52:10Z</dcterms:created>
  <dcterms:modified xsi:type="dcterms:W3CDTF">2017-03-25T18:22:46Z</dcterms:modified>
</cp:coreProperties>
</file>