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0C270-E2C7-46A5-B7B4-480C98C1934D}" type="datetimeFigureOut">
              <a:rPr lang="es-ES" smtClean="0"/>
              <a:pPr/>
              <a:t>21/10/2019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71ABE-8F16-43AC-A77C-F522D58315D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0C270-E2C7-46A5-B7B4-480C98C1934D}" type="datetimeFigureOut">
              <a:rPr lang="es-ES" smtClean="0"/>
              <a:pPr/>
              <a:t>21/10/2019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71ABE-8F16-43AC-A77C-F522D58315D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0C270-E2C7-46A5-B7B4-480C98C1934D}" type="datetimeFigureOut">
              <a:rPr lang="es-ES" smtClean="0"/>
              <a:pPr/>
              <a:t>21/10/2019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71ABE-8F16-43AC-A77C-F522D58315D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0C270-E2C7-46A5-B7B4-480C98C1934D}" type="datetimeFigureOut">
              <a:rPr lang="es-ES" smtClean="0"/>
              <a:pPr/>
              <a:t>21/10/2019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71ABE-8F16-43AC-A77C-F522D58315D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0C270-E2C7-46A5-B7B4-480C98C1934D}" type="datetimeFigureOut">
              <a:rPr lang="es-ES" smtClean="0"/>
              <a:pPr/>
              <a:t>21/10/2019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71ABE-8F16-43AC-A77C-F522D58315D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0C270-E2C7-46A5-B7B4-480C98C1934D}" type="datetimeFigureOut">
              <a:rPr lang="es-ES" smtClean="0"/>
              <a:pPr/>
              <a:t>21/10/2019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71ABE-8F16-43AC-A77C-F522D58315D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0C270-E2C7-46A5-B7B4-480C98C1934D}" type="datetimeFigureOut">
              <a:rPr lang="es-ES" smtClean="0"/>
              <a:pPr/>
              <a:t>21/10/2019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71ABE-8F16-43AC-A77C-F522D58315D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0C270-E2C7-46A5-B7B4-480C98C1934D}" type="datetimeFigureOut">
              <a:rPr lang="es-ES" smtClean="0"/>
              <a:pPr/>
              <a:t>21/10/2019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71ABE-8F16-43AC-A77C-F522D58315D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0C270-E2C7-46A5-B7B4-480C98C1934D}" type="datetimeFigureOut">
              <a:rPr lang="es-ES" smtClean="0"/>
              <a:pPr/>
              <a:t>21/10/2019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71ABE-8F16-43AC-A77C-F522D58315D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0C270-E2C7-46A5-B7B4-480C98C1934D}" type="datetimeFigureOut">
              <a:rPr lang="es-ES" smtClean="0"/>
              <a:pPr/>
              <a:t>21/10/2019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71ABE-8F16-43AC-A77C-F522D58315D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0C270-E2C7-46A5-B7B4-480C98C1934D}" type="datetimeFigureOut">
              <a:rPr lang="es-ES" smtClean="0"/>
              <a:pPr/>
              <a:t>21/10/2019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71ABE-8F16-43AC-A77C-F522D58315D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60C270-E2C7-46A5-B7B4-480C98C1934D}" type="datetimeFigureOut">
              <a:rPr lang="es-ES" smtClean="0"/>
              <a:pPr/>
              <a:t>21/10/2019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71ABE-8F16-43AC-A77C-F522D58315D4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428596" y="928670"/>
          <a:ext cx="8429685" cy="561155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643074"/>
                <a:gridCol w="1643074"/>
                <a:gridCol w="1643074"/>
                <a:gridCol w="3500463"/>
              </a:tblGrid>
              <a:tr h="615114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OBJETIVO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CANTIDAD / %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TIEMPO</a:t>
                      </a:r>
                      <a:r>
                        <a:rPr lang="es-ES" baseline="0" dirty="0" smtClean="0"/>
                        <a:t> / FECHA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ACCIÓN</a:t>
                      </a:r>
                      <a:endParaRPr lang="es-ES" dirty="0"/>
                    </a:p>
                  </a:txBody>
                  <a:tcPr anchor="ctr"/>
                </a:tc>
              </a:tr>
              <a:tr h="877109">
                <a:tc>
                  <a:txBody>
                    <a:bodyPr/>
                    <a:lstStyle/>
                    <a:p>
                      <a:r>
                        <a:rPr lang="es-ES" dirty="0" smtClean="0"/>
                        <a:t>Incrementar</a:t>
                      </a:r>
                      <a:br>
                        <a:rPr lang="es-ES" dirty="0" smtClean="0"/>
                      </a:br>
                      <a:r>
                        <a:rPr lang="es-ES" baseline="0" dirty="0" smtClean="0"/>
                        <a:t>Interactividad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Del</a:t>
                      </a:r>
                      <a:r>
                        <a:rPr lang="es-ES" baseline="0" dirty="0" smtClean="0"/>
                        <a:t> 120% al 200%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smtClean="0"/>
                        <a:t>Dos meses </a:t>
                      </a:r>
                      <a:r>
                        <a:rPr lang="es-ES" dirty="0" smtClean="0"/>
                        <a:t/>
                      </a:r>
                      <a:br>
                        <a:rPr lang="es-ES" dirty="0" smtClean="0"/>
                      </a:br>
                      <a:r>
                        <a:rPr lang="es-ES" dirty="0" smtClean="0"/>
                        <a:t>30/10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smtClean="0"/>
                        <a:t>– </a:t>
                      </a:r>
                      <a:r>
                        <a:rPr lang="es-ES" baseline="0" dirty="0" smtClean="0"/>
                        <a:t>30/12</a:t>
                      </a:r>
                      <a:endParaRPr lang="es-E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Cerraremos</a:t>
                      </a:r>
                      <a:r>
                        <a:rPr lang="es-ES" baseline="0" dirty="0" smtClean="0"/>
                        <a:t> cada publicación con una pregunta abierta o daremos dos opciones de respuesta para que nos puedan decir </a:t>
                      </a:r>
                      <a:r>
                        <a:rPr lang="es-ES" baseline="0" smtClean="0"/>
                        <a:t>qué prefieren.</a:t>
                      </a:r>
                      <a:endParaRPr lang="es-ES" dirty="0"/>
                    </a:p>
                  </a:txBody>
                  <a:tcPr anchor="ctr"/>
                </a:tc>
              </a:tr>
              <a:tr h="877109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877109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877109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877109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357158" y="285728"/>
            <a:ext cx="357219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500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OBJETIVOS y ACCIONES</a:t>
            </a:r>
            <a:endParaRPr lang="es-ES" sz="25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41</Words>
  <Application>Microsoft Office PowerPoint</Application>
  <PresentationFormat>Presentación en pantalla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Portatil1</cp:lastModifiedBy>
  <cp:revision>4</cp:revision>
  <dcterms:created xsi:type="dcterms:W3CDTF">2019-06-14T12:21:32Z</dcterms:created>
  <dcterms:modified xsi:type="dcterms:W3CDTF">2019-10-21T06:13:46Z</dcterms:modified>
</cp:coreProperties>
</file>