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182" autoAdjust="0"/>
  </p:normalViewPr>
  <p:slideViewPr>
    <p:cSldViewPr>
      <p:cViewPr varScale="1">
        <p:scale>
          <a:sx n="64" d="100"/>
          <a:sy n="64" d="100"/>
        </p:scale>
        <p:origin x="-16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3B0EC-B8FA-40F5-8316-13369EC2A2B4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54CD1-C4E3-4EC3-BDB0-9AA8D79930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Escribe,</a:t>
            </a:r>
            <a:r>
              <a:rPr lang="es-ES" baseline="0" dirty="0" smtClean="0"/>
              <a:t> al menos, 2 #</a:t>
            </a:r>
            <a:r>
              <a:rPr lang="es-ES" baseline="0" dirty="0" err="1" smtClean="0"/>
              <a:t>Hashtags</a:t>
            </a:r>
            <a:r>
              <a:rPr lang="es-ES" baseline="0" dirty="0" smtClean="0"/>
              <a:t> propios, dos genéricos de tu sector y 2 relacionados que no estén en los ejemplos de la parte teórica que vimos en clase.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54CD1-C4E3-4EC3-BDB0-9AA8D79930D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71F70-D8FA-44DF-9747-33BFFFEFD148}" type="datetimeFigureOut">
              <a:rPr lang="es-ES" smtClean="0"/>
              <a:pPr/>
              <a:t>27/10/2019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A468C-3AD6-4E66-97E6-95887515F8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57224" y="341635"/>
            <a:ext cx="714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b="1" dirty="0" smtClean="0">
                <a:solidFill>
                  <a:schemeClr val="tx2"/>
                </a:solidFill>
                <a:latin typeface="+mj-lt"/>
              </a:rPr>
              <a:t>#</a:t>
            </a:r>
            <a:r>
              <a:rPr lang="es-ES" sz="6000" b="1" dirty="0" err="1" smtClean="0">
                <a:solidFill>
                  <a:schemeClr val="tx2"/>
                </a:solidFill>
                <a:latin typeface="+mj-lt"/>
              </a:rPr>
              <a:t>Hashtags</a:t>
            </a:r>
            <a:endParaRPr lang="es-ES" sz="6000" b="1" dirty="0">
              <a:solidFill>
                <a:schemeClr val="tx2"/>
              </a:solidFill>
              <a:latin typeface="+mj-lt"/>
            </a:endParaRPr>
          </a:p>
        </p:txBody>
      </p:sp>
      <p:grpSp>
        <p:nvGrpSpPr>
          <p:cNvPr id="5" name="53 Grupo"/>
          <p:cNvGrpSpPr/>
          <p:nvPr/>
        </p:nvGrpSpPr>
        <p:grpSpPr>
          <a:xfrm>
            <a:off x="279581" y="1857364"/>
            <a:ext cx="2286016" cy="4000528"/>
            <a:chOff x="279581" y="1857364"/>
            <a:chExt cx="2286016" cy="4000528"/>
          </a:xfrm>
        </p:grpSpPr>
        <p:sp>
          <p:nvSpPr>
            <p:cNvPr id="6" name="5 Rectángulo"/>
            <p:cNvSpPr/>
            <p:nvPr/>
          </p:nvSpPr>
          <p:spPr>
            <a:xfrm>
              <a:off x="279581" y="2428868"/>
              <a:ext cx="2286016" cy="292895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Elipse"/>
            <p:cNvSpPr/>
            <p:nvPr/>
          </p:nvSpPr>
          <p:spPr>
            <a:xfrm>
              <a:off x="928662" y="1857364"/>
              <a:ext cx="928694" cy="9286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279581" y="5357826"/>
              <a:ext cx="2286016" cy="50006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571472" y="5478677"/>
              <a:ext cx="17361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>
                  <a:solidFill>
                    <a:schemeClr val="tx2">
                      <a:lumMod val="50000"/>
                    </a:schemeClr>
                  </a:solidFill>
                </a:rPr>
                <a:t>PROPIO </a:t>
              </a:r>
              <a:r>
                <a:rPr lang="es-ES" sz="1400" b="1" dirty="0" smtClean="0">
                  <a:solidFill>
                    <a:schemeClr val="tx2">
                      <a:lumMod val="50000"/>
                    </a:schemeClr>
                  </a:solidFill>
                </a:rPr>
                <a:t>DEL CENTRO</a:t>
              </a:r>
              <a:endParaRPr lang="es-ES" sz="14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pic>
          <p:nvPicPr>
            <p:cNvPr id="10" name="9 Imagen" descr="m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22523" y="2000240"/>
              <a:ext cx="1047373" cy="64294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12" name="63 Grupo"/>
          <p:cNvGrpSpPr/>
          <p:nvPr/>
        </p:nvGrpSpPr>
        <p:grpSpPr>
          <a:xfrm>
            <a:off x="2728900" y="1857364"/>
            <a:ext cx="2057414" cy="4000528"/>
            <a:chOff x="2500298" y="1857364"/>
            <a:chExt cx="2057414" cy="4000528"/>
          </a:xfrm>
        </p:grpSpPr>
        <p:sp>
          <p:nvSpPr>
            <p:cNvPr id="13" name="12 Rectángulo"/>
            <p:cNvSpPr/>
            <p:nvPr/>
          </p:nvSpPr>
          <p:spPr>
            <a:xfrm>
              <a:off x="2500298" y="2428868"/>
              <a:ext cx="2057414" cy="292895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13 Rectángulo"/>
            <p:cNvSpPr/>
            <p:nvPr/>
          </p:nvSpPr>
          <p:spPr>
            <a:xfrm>
              <a:off x="2500298" y="5357826"/>
              <a:ext cx="2057414" cy="50006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Elipse"/>
            <p:cNvSpPr/>
            <p:nvPr/>
          </p:nvSpPr>
          <p:spPr>
            <a:xfrm>
              <a:off x="3057514" y="1857364"/>
              <a:ext cx="928694" cy="9286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773609" y="5478677"/>
              <a:ext cx="156978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>
                  <a:solidFill>
                    <a:schemeClr val="tx2">
                      <a:lumMod val="50000"/>
                    </a:schemeClr>
                  </a:solidFill>
                </a:rPr>
                <a:t>GENÉRICO SECTOR</a:t>
              </a:r>
              <a:endParaRPr lang="es-ES" sz="14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pic>
          <p:nvPicPr>
            <p:cNvPr id="17" name="16 Imagen" descr="g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14638" y="1969119"/>
              <a:ext cx="1214446" cy="745501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18" name="42 Grupo"/>
          <p:cNvGrpSpPr/>
          <p:nvPr/>
        </p:nvGrpSpPr>
        <p:grpSpPr>
          <a:xfrm>
            <a:off x="4929190" y="1857364"/>
            <a:ext cx="1843100" cy="4000528"/>
            <a:chOff x="6143636" y="1857364"/>
            <a:chExt cx="2057414" cy="4000528"/>
          </a:xfrm>
        </p:grpSpPr>
        <p:sp>
          <p:nvSpPr>
            <p:cNvPr id="19" name="18 Rectángulo"/>
            <p:cNvSpPr/>
            <p:nvPr/>
          </p:nvSpPr>
          <p:spPr>
            <a:xfrm>
              <a:off x="6143636" y="2428868"/>
              <a:ext cx="2057414" cy="292895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6143636" y="5357826"/>
              <a:ext cx="2057414" cy="50006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" name="20 Elipse"/>
            <p:cNvSpPr/>
            <p:nvPr/>
          </p:nvSpPr>
          <p:spPr>
            <a:xfrm>
              <a:off x="6715140" y="1857364"/>
              <a:ext cx="928694" cy="9286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" name="21 CuadroTexto"/>
            <p:cNvSpPr txBox="1"/>
            <p:nvPr/>
          </p:nvSpPr>
          <p:spPr>
            <a:xfrm>
              <a:off x="6572264" y="5478677"/>
              <a:ext cx="128381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>
                  <a:solidFill>
                    <a:schemeClr val="tx2">
                      <a:lumMod val="50000"/>
                    </a:schemeClr>
                  </a:solidFill>
                </a:rPr>
                <a:t>RELACIONADO</a:t>
              </a:r>
              <a:endParaRPr lang="es-ES" sz="14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pic>
          <p:nvPicPr>
            <p:cNvPr id="23" name="22 Imagen" descr="r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43702" y="1981194"/>
              <a:ext cx="1143008" cy="70164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24" name="61 Grupo"/>
          <p:cNvGrpSpPr/>
          <p:nvPr/>
        </p:nvGrpSpPr>
        <p:grpSpPr>
          <a:xfrm>
            <a:off x="6929454" y="1857364"/>
            <a:ext cx="2057414" cy="4000528"/>
            <a:chOff x="6929454" y="1857364"/>
            <a:chExt cx="2057414" cy="4000528"/>
          </a:xfrm>
        </p:grpSpPr>
        <p:sp>
          <p:nvSpPr>
            <p:cNvPr id="25" name="24 Rectángulo"/>
            <p:cNvSpPr/>
            <p:nvPr/>
          </p:nvSpPr>
          <p:spPr>
            <a:xfrm>
              <a:off x="6929454" y="2428868"/>
              <a:ext cx="2057414" cy="292895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6" name="25 Elipse"/>
            <p:cNvSpPr/>
            <p:nvPr/>
          </p:nvSpPr>
          <p:spPr>
            <a:xfrm>
              <a:off x="7429520" y="1857364"/>
              <a:ext cx="928694" cy="9286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6929454" y="5357826"/>
              <a:ext cx="2057414" cy="50006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" name="27 CuadroTexto"/>
            <p:cNvSpPr txBox="1"/>
            <p:nvPr/>
          </p:nvSpPr>
          <p:spPr>
            <a:xfrm>
              <a:off x="7377761" y="5478677"/>
              <a:ext cx="105189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>
                  <a:solidFill>
                    <a:schemeClr val="tx2">
                      <a:lumMod val="50000"/>
                    </a:schemeClr>
                  </a:solidFill>
                </a:rPr>
                <a:t>TENDENCIA</a:t>
              </a:r>
              <a:endParaRPr lang="es-ES" sz="14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pic>
          <p:nvPicPr>
            <p:cNvPr id="29" name="28 Imagen" descr="T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253313" y="1904805"/>
              <a:ext cx="1319215" cy="80981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30" name="29 CuadroTexto"/>
          <p:cNvSpPr txBox="1"/>
          <p:nvPr/>
        </p:nvSpPr>
        <p:spPr>
          <a:xfrm>
            <a:off x="7000892" y="2928934"/>
            <a:ext cx="568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tx2">
                    <a:lumMod val="50000"/>
                  </a:schemeClr>
                </a:solidFill>
              </a:rPr>
              <a:t>#</a:t>
            </a:r>
            <a:r>
              <a:rPr lang="es-ES" sz="1600" b="1" dirty="0" err="1" smtClean="0">
                <a:solidFill>
                  <a:schemeClr val="tx2">
                    <a:lumMod val="50000"/>
                  </a:schemeClr>
                </a:solidFill>
              </a:rPr>
              <a:t>Tbt</a:t>
            </a:r>
            <a:endParaRPr lang="es-E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7000892" y="3161884"/>
            <a:ext cx="596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tx2">
                    <a:lumMod val="50000"/>
                  </a:schemeClr>
                </a:solidFill>
              </a:rPr>
              <a:t>#</a:t>
            </a:r>
            <a:r>
              <a:rPr lang="es-ES" sz="1600" b="1" dirty="0" err="1" smtClean="0">
                <a:solidFill>
                  <a:schemeClr val="tx2">
                    <a:lumMod val="50000"/>
                  </a:schemeClr>
                </a:solidFill>
              </a:rPr>
              <a:t>LOL</a:t>
            </a:r>
            <a:endParaRPr lang="es-E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7000892" y="3447636"/>
            <a:ext cx="16408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tx2">
                    <a:lumMod val="50000"/>
                  </a:schemeClr>
                </a:solidFill>
              </a:rPr>
              <a:t>#</a:t>
            </a:r>
            <a:r>
              <a:rPr lang="es-ES" sz="1600" b="1" dirty="0" err="1" smtClean="0">
                <a:solidFill>
                  <a:schemeClr val="tx2">
                    <a:lumMod val="50000"/>
                  </a:schemeClr>
                </a:solidFill>
              </a:rPr>
              <a:t>PhotoOfTheDay</a:t>
            </a:r>
            <a:endParaRPr lang="es-E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7000892" y="3733388"/>
            <a:ext cx="6774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tx2">
                    <a:lumMod val="50000"/>
                  </a:schemeClr>
                </a:solidFill>
              </a:rPr>
              <a:t>#Cute</a:t>
            </a:r>
            <a:endParaRPr lang="es-E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7000892" y="4000504"/>
            <a:ext cx="4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chemeClr val="tx2">
                    <a:lumMod val="50000"/>
                  </a:schemeClr>
                </a:solidFill>
              </a:rPr>
              <a:t>#</a:t>
            </a:r>
            <a:r>
              <a:rPr lang="es-ES" sz="1600" b="1" dirty="0" err="1" smtClean="0">
                <a:solidFill>
                  <a:schemeClr val="tx2">
                    <a:lumMod val="50000"/>
                  </a:schemeClr>
                </a:solidFill>
              </a:rPr>
              <a:t>FF</a:t>
            </a:r>
            <a:endParaRPr lang="es-E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7299760" y="4662082"/>
            <a:ext cx="14156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err="1" smtClean="0">
                <a:solidFill>
                  <a:schemeClr val="tx2">
                    <a:lumMod val="50000"/>
                  </a:schemeClr>
                </a:solidFill>
              </a:rPr>
              <a:t>Trending</a:t>
            </a:r>
            <a:r>
              <a:rPr lang="es-E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s-ES" sz="1600" b="1" dirty="0" err="1" smtClean="0">
                <a:solidFill>
                  <a:schemeClr val="tx2">
                    <a:lumMod val="50000"/>
                  </a:schemeClr>
                </a:solidFill>
              </a:rPr>
              <a:t>Topic</a:t>
            </a:r>
            <a:endParaRPr lang="es-E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55</Words>
  <Application>Microsoft Office PowerPoint</Application>
  <PresentationFormat>Presentación en pantalla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Portatil1</cp:lastModifiedBy>
  <cp:revision>2</cp:revision>
  <dcterms:created xsi:type="dcterms:W3CDTF">2019-06-15T12:23:19Z</dcterms:created>
  <dcterms:modified xsi:type="dcterms:W3CDTF">2019-10-27T07:54:07Z</dcterms:modified>
</cp:coreProperties>
</file>