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42"/>
  </p:notesMasterIdLst>
  <p:handoutMasterIdLst>
    <p:handoutMasterId r:id="rId43"/>
  </p:handoutMasterIdLst>
  <p:sldIdLst>
    <p:sldId id="344" r:id="rId4"/>
    <p:sldId id="256" r:id="rId5"/>
    <p:sldId id="345" r:id="rId6"/>
    <p:sldId id="319" r:id="rId7"/>
    <p:sldId id="262" r:id="rId8"/>
    <p:sldId id="263" r:id="rId9"/>
    <p:sldId id="264" r:id="rId10"/>
    <p:sldId id="265" r:id="rId11"/>
    <p:sldId id="266" r:id="rId12"/>
    <p:sldId id="267" r:id="rId13"/>
    <p:sldId id="326" r:id="rId14"/>
    <p:sldId id="331" r:id="rId15"/>
    <p:sldId id="339" r:id="rId16"/>
    <p:sldId id="340" r:id="rId17"/>
    <p:sldId id="342" r:id="rId18"/>
    <p:sldId id="292" r:id="rId19"/>
    <p:sldId id="294" r:id="rId20"/>
    <p:sldId id="295" r:id="rId21"/>
    <p:sldId id="322" r:id="rId22"/>
    <p:sldId id="318" r:id="rId23"/>
    <p:sldId id="346" r:id="rId24"/>
    <p:sldId id="327" r:id="rId25"/>
    <p:sldId id="275" r:id="rId26"/>
    <p:sldId id="328" r:id="rId27"/>
    <p:sldId id="329" r:id="rId28"/>
    <p:sldId id="330" r:id="rId29"/>
    <p:sldId id="341" r:id="rId30"/>
    <p:sldId id="336" r:id="rId31"/>
    <p:sldId id="337" r:id="rId32"/>
    <p:sldId id="338" r:id="rId33"/>
    <p:sldId id="310" r:id="rId34"/>
    <p:sldId id="296" r:id="rId35"/>
    <p:sldId id="311" r:id="rId36"/>
    <p:sldId id="313" r:id="rId37"/>
    <p:sldId id="314" r:id="rId38"/>
    <p:sldId id="315" r:id="rId39"/>
    <p:sldId id="316" r:id="rId40"/>
    <p:sldId id="347" r:id="rId41"/>
  </p:sldIdLst>
  <p:sldSz cx="9144000" cy="6858000" type="screen4x3"/>
  <p:notesSz cx="6858000" cy="994568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Rendimiento variable e inconsistente </a:t>
          </a: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Desorganización</a:t>
          </a: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completan tareas </a:t>
          </a: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distraen con facilidad </a:t>
          </a: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D5D9552E-7779-424A-B9F5-519B876F1257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“Ponerse en Marcha”</a:t>
          </a:r>
        </a:p>
      </dgm:t>
    </dgm:pt>
    <dgm:pt modelId="{2EDB3963-433B-458B-B67F-5268BD0B3171}" type="par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1AAA8BB0-FCB9-4349-82E6-6AABAF608969}" type="sib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0512BCB8-665C-43CA-955B-07F15AB0238D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establecen prioridades </a:t>
          </a:r>
        </a:p>
      </dgm:t>
    </dgm:pt>
    <dgm:pt modelId="{9058B945-FFD1-416C-BE87-2DD54D2E9B80}" type="par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816D7FD9-C1E0-4F02-8C92-304226642A1E}" type="sib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F2CAF805-98E6-4CCE-941A-9C00607D21A4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planifican las </a:t>
          </a:r>
          <a:r>
            <a:rPr lang="es-CO" sz="1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tareas </a:t>
          </a:r>
        </a:p>
      </dgm:t>
    </dgm:pt>
    <dgm:pt modelId="{A311FA65-77C1-4BAF-85A7-D3AA12CAB608}" type="par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995131DE-E266-4125-B91B-D77DB55B6792}" type="sib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7" custScaleX="200928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6"/>
      <dgm:spPr/>
    </dgm:pt>
    <dgm:pt modelId="{671C6D33-D709-4320-9D41-26AE239186EE}" type="pres">
      <dgm:prSet presAssocID="{56D6A39E-BC14-42D9-B60A-801ED868CA26}" presName="connectorText" presStyleLbl="sibTrans2D1" presStyleIdx="0" presStyleCnt="6"/>
      <dgm:spPr/>
    </dgm:pt>
    <dgm:pt modelId="{688C5282-CDF6-4CF2-B20D-0E9E5C39DE5D}" type="pres">
      <dgm:prSet presAssocID="{B934638F-8B96-4AAD-973C-FA6D0171E11B}" presName="node" presStyleLbl="node1" presStyleIdx="1" presStyleCnt="7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6"/>
      <dgm:spPr/>
    </dgm:pt>
    <dgm:pt modelId="{2E05B796-F87D-4644-B0AF-3B2CE0503133}" type="pres">
      <dgm:prSet presAssocID="{BC0B5E7E-E123-46AC-A000-630A06013F67}" presName="connectorText" presStyleLbl="sibTrans2D1" presStyleIdx="1" presStyleCnt="6"/>
      <dgm:spPr/>
    </dgm:pt>
    <dgm:pt modelId="{284DAD05-CDF2-46A4-9859-1E8D8B59D26A}" type="pres">
      <dgm:prSet presAssocID="{267246E4-2B64-4BA2-BD95-6DC4A7544EA9}" presName="node" presStyleLbl="node1" presStyleIdx="2" presStyleCnt="7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6"/>
      <dgm:spPr/>
    </dgm:pt>
    <dgm:pt modelId="{C23865AF-3053-49A8-9275-D8768EF60F31}" type="pres">
      <dgm:prSet presAssocID="{81881CB4-76BF-48A3-8C19-95E4110338D2}" presName="connectorText" presStyleLbl="sibTrans2D1" presStyleIdx="2" presStyleCnt="6"/>
      <dgm:spPr/>
    </dgm:pt>
    <dgm:pt modelId="{12417413-2640-44E8-BE50-7D1107BA5048}" type="pres">
      <dgm:prSet presAssocID="{3EA635A7-A705-43C4-8A55-531911A917D1}" presName="node" presStyleLbl="node1" presStyleIdx="3" presStyleCnt="7" custScaleX="200928">
        <dgm:presLayoutVars>
          <dgm:bulletEnabled val="1"/>
        </dgm:presLayoutVars>
      </dgm:prSet>
      <dgm:spPr/>
    </dgm:pt>
    <dgm:pt modelId="{A60B9C40-A9AD-449E-82DE-761BCAF10CDD}" type="pres">
      <dgm:prSet presAssocID="{D37F288F-970D-4E8A-B55B-C97396A48185}" presName="sibTrans" presStyleLbl="sibTrans2D1" presStyleIdx="3" presStyleCnt="6"/>
      <dgm:spPr/>
    </dgm:pt>
    <dgm:pt modelId="{1B6085A4-16D4-4C0C-A726-7D96C0B530C4}" type="pres">
      <dgm:prSet presAssocID="{D37F288F-970D-4E8A-B55B-C97396A48185}" presName="connectorText" presStyleLbl="sibTrans2D1" presStyleIdx="3" presStyleCnt="6"/>
      <dgm:spPr/>
    </dgm:pt>
    <dgm:pt modelId="{3A8853D2-DF9D-4F06-ABE7-5AD3A0D6C0BF}" type="pres">
      <dgm:prSet presAssocID="{D5D9552E-7779-424A-B9F5-519B876F1257}" presName="node" presStyleLbl="node1" presStyleIdx="4" presStyleCnt="7" custScaleX="200928">
        <dgm:presLayoutVars>
          <dgm:bulletEnabled val="1"/>
        </dgm:presLayoutVars>
      </dgm:prSet>
      <dgm:spPr/>
    </dgm:pt>
    <dgm:pt modelId="{B7977521-0D28-4EE0-AFD0-581F209D2B99}" type="pres">
      <dgm:prSet presAssocID="{1AAA8BB0-FCB9-4349-82E6-6AABAF608969}" presName="sibTrans" presStyleLbl="sibTrans2D1" presStyleIdx="4" presStyleCnt="6"/>
      <dgm:spPr/>
    </dgm:pt>
    <dgm:pt modelId="{9434E504-C42D-463B-B7DC-9D2104190DFA}" type="pres">
      <dgm:prSet presAssocID="{1AAA8BB0-FCB9-4349-82E6-6AABAF608969}" presName="connectorText" presStyleLbl="sibTrans2D1" presStyleIdx="4" presStyleCnt="6"/>
      <dgm:spPr/>
    </dgm:pt>
    <dgm:pt modelId="{50F3C3B6-A5B0-48FF-92F2-33C46317DA94}" type="pres">
      <dgm:prSet presAssocID="{0512BCB8-665C-43CA-955B-07F15AB0238D}" presName="node" presStyleLbl="node1" presStyleIdx="5" presStyleCnt="7" custScaleX="200928">
        <dgm:presLayoutVars>
          <dgm:bulletEnabled val="1"/>
        </dgm:presLayoutVars>
      </dgm:prSet>
      <dgm:spPr/>
    </dgm:pt>
    <dgm:pt modelId="{867850A2-345A-4068-8A8A-08824DA1029D}" type="pres">
      <dgm:prSet presAssocID="{816D7FD9-C1E0-4F02-8C92-304226642A1E}" presName="sibTrans" presStyleLbl="sibTrans2D1" presStyleIdx="5" presStyleCnt="6"/>
      <dgm:spPr/>
    </dgm:pt>
    <dgm:pt modelId="{C4F0FCA1-153D-4EAC-B963-56CFF09EB70D}" type="pres">
      <dgm:prSet presAssocID="{816D7FD9-C1E0-4F02-8C92-304226642A1E}" presName="connectorText" presStyleLbl="sibTrans2D1" presStyleIdx="5" presStyleCnt="6"/>
      <dgm:spPr/>
    </dgm:pt>
    <dgm:pt modelId="{C80991F3-8E5C-4A91-942E-CDBBDCE823E2}" type="pres">
      <dgm:prSet presAssocID="{F2CAF805-98E6-4CCE-941A-9C00607D21A4}" presName="node" presStyleLbl="node1" presStyleIdx="6" presStyleCnt="7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064BF917-5D1C-47B5-95ED-014B9B473E12}" srcId="{714FF3D0-32FD-4553-86F8-94D1DCCA748E}" destId="{F2CAF805-98E6-4CCE-941A-9C00607D21A4}" srcOrd="6" destOrd="0" parTransId="{A311FA65-77C1-4BAF-85A7-D3AA12CAB608}" sibTransId="{995131DE-E266-4125-B91B-D77DB55B6792}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C937F341-0631-44FE-9378-B57411D703B3}" type="presOf" srcId="{816D7FD9-C1E0-4F02-8C92-304226642A1E}" destId="{C4F0FCA1-153D-4EAC-B963-56CFF09EB70D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A7526153-C11F-44F9-856F-8CD30A500ADD}" type="presOf" srcId="{0512BCB8-665C-43CA-955B-07F15AB0238D}" destId="{50F3C3B6-A5B0-48FF-92F2-33C46317DA94}" srcOrd="0" destOrd="0" presId="urn:microsoft.com/office/officeart/2005/8/layout/process2"/>
    <dgm:cxn modelId="{9A44577C-0F45-4EF1-B503-CDD8F51817E6}" srcId="{714FF3D0-32FD-4553-86F8-94D1DCCA748E}" destId="{D5D9552E-7779-424A-B9F5-519B876F1257}" srcOrd="4" destOrd="0" parTransId="{2EDB3963-433B-458B-B67F-5268BD0B3171}" sibTransId="{1AAA8BB0-FCB9-4349-82E6-6AABAF608969}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7F9D5897-FF00-4488-A303-3D4B8A6DCFBD}" type="presOf" srcId="{816D7FD9-C1E0-4F02-8C92-304226642A1E}" destId="{867850A2-345A-4068-8A8A-08824DA1029D}" srcOrd="0" destOrd="0" presId="urn:microsoft.com/office/officeart/2005/8/layout/process2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350E83A8-BCBE-4E50-8522-4027B8608C18}" type="presOf" srcId="{1AAA8BB0-FCB9-4349-82E6-6AABAF608969}" destId="{9434E504-C42D-463B-B7DC-9D2104190DFA}" srcOrd="1" destOrd="0" presId="urn:microsoft.com/office/officeart/2005/8/layout/process2"/>
    <dgm:cxn modelId="{38959BA8-F9C5-4349-9788-8C82E38E9DAD}" type="presOf" srcId="{1AAA8BB0-FCB9-4349-82E6-6AABAF608969}" destId="{B7977521-0D28-4EE0-AFD0-581F209D2B99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58A956D3-3545-4CA1-8925-7E55B8CC120F}" type="presOf" srcId="{D5D9552E-7779-424A-B9F5-519B876F1257}" destId="{3A8853D2-DF9D-4F06-ABE7-5AD3A0D6C0BF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FFCEA9E1-4046-4709-93EF-8F8D3225C041}" type="presOf" srcId="{F2CAF805-98E6-4CCE-941A-9C00607D21A4}" destId="{C80991F3-8E5C-4A91-942E-CDBBDCE823E2}" srcOrd="0" destOrd="0" presId="urn:microsoft.com/office/officeart/2005/8/layout/process2"/>
    <dgm:cxn modelId="{E2C515E2-D3C9-45A1-9065-2EE48B0EED1B}" srcId="{714FF3D0-32FD-4553-86F8-94D1DCCA748E}" destId="{0512BCB8-665C-43CA-955B-07F15AB0238D}" srcOrd="5" destOrd="0" parTransId="{9058B945-FFD1-416C-BE87-2DD54D2E9B80}" sibTransId="{816D7FD9-C1E0-4F02-8C92-304226642A1E}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E51FD0FD-F559-4BAB-AE96-90365AF7DE04}" type="presOf" srcId="{D37F288F-970D-4E8A-B55B-C97396A48185}" destId="{1B6085A4-16D4-4C0C-A726-7D96C0B530C4}" srcOrd="1" destOrd="0" presId="urn:microsoft.com/office/officeart/2005/8/layout/process2"/>
    <dgm:cxn modelId="{FD0C37FE-10AC-471C-9B56-2DFF4129C510}" type="presOf" srcId="{D37F288F-970D-4E8A-B55B-C97396A48185}" destId="{A60B9C40-A9AD-449E-82DE-761BCAF10CDD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  <dgm:cxn modelId="{FC47342C-C0DE-4D32-92FC-4EA14B46676F}" type="presParOf" srcId="{AF11C31A-B08F-4354-BE92-A0468017BB12}" destId="{A60B9C40-A9AD-449E-82DE-761BCAF10CDD}" srcOrd="7" destOrd="0" presId="urn:microsoft.com/office/officeart/2005/8/layout/process2"/>
    <dgm:cxn modelId="{96AF443A-3311-4CE7-865E-E4CEEF395449}" type="presParOf" srcId="{A60B9C40-A9AD-449E-82DE-761BCAF10CDD}" destId="{1B6085A4-16D4-4C0C-A726-7D96C0B530C4}" srcOrd="0" destOrd="0" presId="urn:microsoft.com/office/officeart/2005/8/layout/process2"/>
    <dgm:cxn modelId="{53E5AF4D-4121-4ABD-B15C-E31FC3437799}" type="presParOf" srcId="{AF11C31A-B08F-4354-BE92-A0468017BB12}" destId="{3A8853D2-DF9D-4F06-ABE7-5AD3A0D6C0BF}" srcOrd="8" destOrd="0" presId="urn:microsoft.com/office/officeart/2005/8/layout/process2"/>
    <dgm:cxn modelId="{3F987EA2-019D-46C1-AB99-F2498EB8F8A5}" type="presParOf" srcId="{AF11C31A-B08F-4354-BE92-A0468017BB12}" destId="{B7977521-0D28-4EE0-AFD0-581F209D2B99}" srcOrd="9" destOrd="0" presId="urn:microsoft.com/office/officeart/2005/8/layout/process2"/>
    <dgm:cxn modelId="{1CAEE475-2071-4E17-BF88-762B9F72669F}" type="presParOf" srcId="{B7977521-0D28-4EE0-AFD0-581F209D2B99}" destId="{9434E504-C42D-463B-B7DC-9D2104190DFA}" srcOrd="0" destOrd="0" presId="urn:microsoft.com/office/officeart/2005/8/layout/process2"/>
    <dgm:cxn modelId="{D1AA4821-1166-4D82-8BB5-D390CECD0B40}" type="presParOf" srcId="{AF11C31A-B08F-4354-BE92-A0468017BB12}" destId="{50F3C3B6-A5B0-48FF-92F2-33C46317DA94}" srcOrd="10" destOrd="0" presId="urn:microsoft.com/office/officeart/2005/8/layout/process2"/>
    <dgm:cxn modelId="{CED680A2-18E9-426C-9F71-0D9A08BD9844}" type="presParOf" srcId="{AF11C31A-B08F-4354-BE92-A0468017BB12}" destId="{867850A2-345A-4068-8A8A-08824DA1029D}" srcOrd="11" destOrd="0" presId="urn:microsoft.com/office/officeart/2005/8/layout/process2"/>
    <dgm:cxn modelId="{F95A64C1-BA26-4CFC-8947-D65276F38B1F}" type="presParOf" srcId="{867850A2-345A-4068-8A8A-08824DA1029D}" destId="{C4F0FCA1-153D-4EAC-B963-56CFF09EB70D}" srcOrd="0" destOrd="0" presId="urn:microsoft.com/office/officeart/2005/8/layout/process2"/>
    <dgm:cxn modelId="{D064E959-70A7-43B8-89ED-0A77D15C076A}" type="presParOf" srcId="{AF11C31A-B08F-4354-BE92-A0468017BB12}" destId="{C80991F3-8E5C-4A91-942E-CDBBDCE823E2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58F143-C62C-4E07-8ED0-311331CE8AE1}" type="doc">
      <dgm:prSet loTypeId="urn:microsoft.com/office/officeart/2005/8/layout/vList6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5EF35885-85B8-405D-A56B-ADC091D7B788}">
      <dgm:prSet phldrT="[Texto]" custT="1"/>
      <dgm:spPr/>
      <dgm:t>
        <a:bodyPr/>
        <a:lstStyle/>
        <a:p>
          <a:r>
            <a:rPr lang="es-CO" sz="2800" dirty="0"/>
            <a:t>Signos de sospecha (Vaquerizo-Madrid, 2005)</a:t>
          </a:r>
        </a:p>
      </dgm:t>
    </dgm:pt>
    <dgm:pt modelId="{4C5F91F8-9E9F-4117-988F-D11A7191E826}" type="parTrans" cxnId="{7295B534-76F9-4EBE-85F7-ED8C3AF89693}">
      <dgm:prSet/>
      <dgm:spPr/>
      <dgm:t>
        <a:bodyPr/>
        <a:lstStyle/>
        <a:p>
          <a:endParaRPr lang="es-CO"/>
        </a:p>
      </dgm:t>
    </dgm:pt>
    <dgm:pt modelId="{B6612F8F-EBD5-4731-A899-76E8CBCC939A}" type="sibTrans" cxnId="{7295B534-76F9-4EBE-85F7-ED8C3AF89693}">
      <dgm:prSet/>
      <dgm:spPr/>
      <dgm:t>
        <a:bodyPr/>
        <a:lstStyle/>
        <a:p>
          <a:endParaRPr lang="es-CO"/>
        </a:p>
      </dgm:t>
    </dgm:pt>
    <dgm:pt modelId="{3FB610B9-1471-4D7F-9A93-82DC7CD2133D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b="0" spc="-1" dirty="0">
              <a:latin typeface="+mj-lt"/>
            </a:rPr>
            <a:t>Exceso de preferencia por los juegos deportivos sobre los educativos</a:t>
          </a:r>
          <a:endParaRPr lang="es-CO" b="0" dirty="0"/>
        </a:p>
      </dgm:t>
    </dgm:pt>
    <dgm:pt modelId="{A912CBB4-FBE7-4D43-8897-C4BB9B99AC60}" type="parTrans" cxnId="{824C603F-F91B-41B8-9A53-758279CEA1F8}">
      <dgm:prSet/>
      <dgm:spPr/>
      <dgm:t>
        <a:bodyPr/>
        <a:lstStyle/>
        <a:p>
          <a:endParaRPr lang="es-CO"/>
        </a:p>
      </dgm:t>
    </dgm:pt>
    <dgm:pt modelId="{EFD7E4A0-A421-436F-BBE4-2A1928EAF9F0}" type="sibTrans" cxnId="{824C603F-F91B-41B8-9A53-758279CEA1F8}">
      <dgm:prSet/>
      <dgm:spPr/>
      <dgm:t>
        <a:bodyPr/>
        <a:lstStyle/>
        <a:p>
          <a:endParaRPr lang="es-CO"/>
        </a:p>
      </dgm:t>
    </dgm:pt>
    <dgm:pt modelId="{F7583460-5080-460C-A0C8-98D53FF7F50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b="0" spc="-1" dirty="0">
              <a:latin typeface="+mj-lt"/>
            </a:rPr>
            <a:t>Actitud desmontadora ante los juguetes y pobre interés sostenido por el juego.</a:t>
          </a:r>
          <a:endParaRPr lang="es-CO" b="0" dirty="0"/>
        </a:p>
      </dgm:t>
    </dgm:pt>
    <dgm:pt modelId="{944FB600-960A-4272-BC83-C04D7599BBCB}" type="parTrans" cxnId="{3D309669-86D0-4B77-B265-84021CD0C5D6}">
      <dgm:prSet/>
      <dgm:spPr/>
      <dgm:t>
        <a:bodyPr/>
        <a:lstStyle/>
        <a:p>
          <a:endParaRPr lang="es-CO"/>
        </a:p>
      </dgm:t>
    </dgm:pt>
    <dgm:pt modelId="{52E457A3-3F5C-42AE-9547-A3ED74A67369}" type="sibTrans" cxnId="{3D309669-86D0-4B77-B265-84021CD0C5D6}">
      <dgm:prSet/>
      <dgm:spPr/>
      <dgm:t>
        <a:bodyPr/>
        <a:lstStyle/>
        <a:p>
          <a:endParaRPr lang="es-CO"/>
        </a:p>
      </dgm:t>
    </dgm:pt>
    <dgm:pt modelId="{47604E76-D75E-480E-9029-F33A0B547DC1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b="0" spc="-1" dirty="0">
              <a:latin typeface="+mj-lt"/>
            </a:rPr>
            <a:t>Retraso del lenguaje.</a:t>
          </a:r>
          <a:endParaRPr lang="es-CO" b="0" dirty="0"/>
        </a:p>
      </dgm:t>
    </dgm:pt>
    <dgm:pt modelId="{0B5F221B-EA32-4AEE-B0E6-B555884C67B5}" type="parTrans" cxnId="{5CE8BA3D-F0B3-4698-B7CA-3656FDE0EBF7}">
      <dgm:prSet/>
      <dgm:spPr/>
      <dgm:t>
        <a:bodyPr/>
        <a:lstStyle/>
        <a:p>
          <a:endParaRPr lang="es-CO"/>
        </a:p>
      </dgm:t>
    </dgm:pt>
    <dgm:pt modelId="{E428D503-E18F-4415-9B98-259E689D1AD8}" type="sibTrans" cxnId="{5CE8BA3D-F0B3-4698-B7CA-3656FDE0EBF7}">
      <dgm:prSet/>
      <dgm:spPr/>
      <dgm:t>
        <a:bodyPr/>
        <a:lstStyle/>
        <a:p>
          <a:endParaRPr lang="es-CO"/>
        </a:p>
      </dgm:t>
    </dgm:pt>
    <dgm:pt modelId="{000F5CD6-2C74-4769-9276-D7D021C5C16D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b="0" spc="-1" dirty="0">
              <a:latin typeface="+mj-lt"/>
            </a:rPr>
            <a:t>Pobre disposición para el juego social con otros niños.</a:t>
          </a:r>
          <a:endParaRPr lang="es-CO" b="0" dirty="0"/>
        </a:p>
      </dgm:t>
    </dgm:pt>
    <dgm:pt modelId="{932B2F5F-3890-483F-A0B2-BA5635BC918D}" type="parTrans" cxnId="{03E71872-092D-4B31-BF9D-19A29FB7FFEA}">
      <dgm:prSet/>
      <dgm:spPr/>
      <dgm:t>
        <a:bodyPr/>
        <a:lstStyle/>
        <a:p>
          <a:endParaRPr lang="es-ES"/>
        </a:p>
      </dgm:t>
    </dgm:pt>
    <dgm:pt modelId="{2F2E68C9-BC54-4D8C-A607-8694BBF6304A}" type="sibTrans" cxnId="{03E71872-092D-4B31-BF9D-19A29FB7FFEA}">
      <dgm:prSet/>
      <dgm:spPr/>
      <dgm:t>
        <a:bodyPr/>
        <a:lstStyle/>
        <a:p>
          <a:endParaRPr lang="es-ES"/>
        </a:p>
      </dgm:t>
    </dgm:pt>
    <dgm:pt modelId="{B5061FD4-C94B-4F41-9F74-969764C09E7A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b="0" dirty="0"/>
            <a:t>Retraso y torpeza en el desarrollo de la motricidad fina adaptativa.</a:t>
          </a:r>
          <a:endParaRPr lang="es-CO" b="0" dirty="0"/>
        </a:p>
      </dgm:t>
    </dgm:pt>
    <dgm:pt modelId="{E6B50609-CA8A-4F53-8845-971BE5F78E42}" type="parTrans" cxnId="{A1478476-5F43-46D2-BB2F-1CE9000A53C0}">
      <dgm:prSet/>
      <dgm:spPr/>
      <dgm:t>
        <a:bodyPr/>
        <a:lstStyle/>
        <a:p>
          <a:endParaRPr lang="es-ES"/>
        </a:p>
      </dgm:t>
    </dgm:pt>
    <dgm:pt modelId="{C27F02CE-7B6B-4E66-996B-3149009E2C11}" type="sibTrans" cxnId="{A1478476-5F43-46D2-BB2F-1CE9000A53C0}">
      <dgm:prSet/>
      <dgm:spPr/>
      <dgm:t>
        <a:bodyPr/>
        <a:lstStyle/>
        <a:p>
          <a:endParaRPr lang="es-ES"/>
        </a:p>
      </dgm:t>
    </dgm:pt>
    <dgm:pt modelId="{099B2187-343A-4F74-8E18-A5D0F803C53F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b="0" dirty="0"/>
            <a:t>Inmadurez emocional.</a:t>
          </a:r>
        </a:p>
      </dgm:t>
    </dgm:pt>
    <dgm:pt modelId="{06E7D434-3471-4263-BF48-41AFB4A0ECD9}" type="parTrans" cxnId="{42947DF6-D13B-480B-BAA5-6D82DCAFC881}">
      <dgm:prSet/>
      <dgm:spPr/>
      <dgm:t>
        <a:bodyPr/>
        <a:lstStyle/>
        <a:p>
          <a:endParaRPr lang="es-ES"/>
        </a:p>
      </dgm:t>
    </dgm:pt>
    <dgm:pt modelId="{0DDD1218-E4DF-41AD-9B81-50494A2BB310}" type="sibTrans" cxnId="{42947DF6-D13B-480B-BAA5-6D82DCAFC881}">
      <dgm:prSet/>
      <dgm:spPr/>
      <dgm:t>
        <a:bodyPr/>
        <a:lstStyle/>
        <a:p>
          <a:endParaRPr lang="es-ES"/>
        </a:p>
      </dgm:t>
    </dgm:pt>
    <dgm:pt modelId="{1113954F-5381-4123-B422-C92DE4D55A20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b="0" dirty="0"/>
            <a:t>Constantes rabietas y más accidentes que los niños de su  edad.</a:t>
          </a:r>
        </a:p>
      </dgm:t>
    </dgm:pt>
    <dgm:pt modelId="{04C80C5C-8076-46A2-AD68-67CB8E9B9C85}" type="parTrans" cxnId="{EB0E6FB5-05C0-4B2D-9BF8-BDC5955A2A32}">
      <dgm:prSet/>
      <dgm:spPr/>
      <dgm:t>
        <a:bodyPr/>
        <a:lstStyle/>
        <a:p>
          <a:endParaRPr lang="es-ES"/>
        </a:p>
      </dgm:t>
    </dgm:pt>
    <dgm:pt modelId="{E749649D-72B1-47A6-88F0-BD113F4D835B}" type="sibTrans" cxnId="{EB0E6FB5-05C0-4B2D-9BF8-BDC5955A2A32}">
      <dgm:prSet/>
      <dgm:spPr/>
      <dgm:t>
        <a:bodyPr/>
        <a:lstStyle/>
        <a:p>
          <a:endParaRPr lang="es-ES"/>
        </a:p>
      </dgm:t>
    </dgm:pt>
    <dgm:pt modelId="{81B5EFBA-B665-4C30-A39D-962074EC902E}" type="pres">
      <dgm:prSet presAssocID="{6458F143-C62C-4E07-8ED0-311331CE8AE1}" presName="Name0" presStyleCnt="0">
        <dgm:presLayoutVars>
          <dgm:dir/>
          <dgm:animLvl val="lvl"/>
          <dgm:resizeHandles/>
        </dgm:presLayoutVars>
      </dgm:prSet>
      <dgm:spPr/>
    </dgm:pt>
    <dgm:pt modelId="{7FAA40C1-242A-4788-9DE1-CF62C5D1D9C7}" type="pres">
      <dgm:prSet presAssocID="{5EF35885-85B8-405D-A56B-ADC091D7B788}" presName="linNode" presStyleCnt="0"/>
      <dgm:spPr/>
    </dgm:pt>
    <dgm:pt modelId="{FA7C2D27-5BA8-47D7-8374-7C430F80B7E9}" type="pres">
      <dgm:prSet presAssocID="{5EF35885-85B8-405D-A56B-ADC091D7B788}" presName="parentShp" presStyleLbl="node1" presStyleIdx="0" presStyleCnt="1" custScaleX="74226" custScaleY="58111" custLinFactNeighborX="-2522" custLinFactNeighborY="215">
        <dgm:presLayoutVars>
          <dgm:bulletEnabled val="1"/>
        </dgm:presLayoutVars>
      </dgm:prSet>
      <dgm:spPr/>
    </dgm:pt>
    <dgm:pt modelId="{36F58A5C-F9C4-41B5-BFC4-CF74616644C0}" type="pres">
      <dgm:prSet presAssocID="{5EF35885-85B8-405D-A56B-ADC091D7B788}" presName="childShp" presStyleLbl="bgAccFollowNode1" presStyleIdx="0" presStyleCnt="1" custScaleX="103417" custScaleY="100000" custLinFactNeighborX="-1862" custLinFactNeighborY="9766">
        <dgm:presLayoutVars>
          <dgm:bulletEnabled val="1"/>
        </dgm:presLayoutVars>
      </dgm:prSet>
      <dgm:spPr/>
    </dgm:pt>
  </dgm:ptLst>
  <dgm:cxnLst>
    <dgm:cxn modelId="{38C7321B-0CC0-43B2-AE7D-2E59F29188A0}" type="presOf" srcId="{000F5CD6-2C74-4769-9276-D7D021C5C16D}" destId="{36F58A5C-F9C4-41B5-BFC4-CF74616644C0}" srcOrd="0" destOrd="0" presId="urn:microsoft.com/office/officeart/2005/8/layout/vList6"/>
    <dgm:cxn modelId="{7295B534-76F9-4EBE-85F7-ED8C3AF89693}" srcId="{6458F143-C62C-4E07-8ED0-311331CE8AE1}" destId="{5EF35885-85B8-405D-A56B-ADC091D7B788}" srcOrd="0" destOrd="0" parTransId="{4C5F91F8-9E9F-4117-988F-D11A7191E826}" sibTransId="{B6612F8F-EBD5-4731-A899-76E8CBCC939A}"/>
    <dgm:cxn modelId="{5CE8BA3D-F0B3-4698-B7CA-3656FDE0EBF7}" srcId="{5EF35885-85B8-405D-A56B-ADC091D7B788}" destId="{47604E76-D75E-480E-9029-F33A0B547DC1}" srcOrd="3" destOrd="0" parTransId="{0B5F221B-EA32-4AEE-B0E6-B555884C67B5}" sibTransId="{E428D503-E18F-4415-9B98-259E689D1AD8}"/>
    <dgm:cxn modelId="{824C603F-F91B-41B8-9A53-758279CEA1F8}" srcId="{5EF35885-85B8-405D-A56B-ADC091D7B788}" destId="{3FB610B9-1471-4D7F-9A93-82DC7CD2133D}" srcOrd="1" destOrd="0" parTransId="{A912CBB4-FBE7-4D43-8897-C4BB9B99AC60}" sibTransId="{EFD7E4A0-A421-436F-BBE4-2A1928EAF9F0}"/>
    <dgm:cxn modelId="{EB8BF35E-B0F4-40A0-AFE0-2B969C236845}" type="presOf" srcId="{B5061FD4-C94B-4F41-9F74-969764C09E7A}" destId="{36F58A5C-F9C4-41B5-BFC4-CF74616644C0}" srcOrd="0" destOrd="4" presId="urn:microsoft.com/office/officeart/2005/8/layout/vList6"/>
    <dgm:cxn modelId="{3D309669-86D0-4B77-B265-84021CD0C5D6}" srcId="{5EF35885-85B8-405D-A56B-ADC091D7B788}" destId="{F7583460-5080-460C-A0C8-98D53FF7F500}" srcOrd="2" destOrd="0" parTransId="{944FB600-960A-4272-BC83-C04D7599BBCB}" sibTransId="{52E457A3-3F5C-42AE-9547-A3ED74A67369}"/>
    <dgm:cxn modelId="{03E71872-092D-4B31-BF9D-19A29FB7FFEA}" srcId="{5EF35885-85B8-405D-A56B-ADC091D7B788}" destId="{000F5CD6-2C74-4769-9276-D7D021C5C16D}" srcOrd="0" destOrd="0" parTransId="{932B2F5F-3890-483F-A0B2-BA5635BC918D}" sibTransId="{2F2E68C9-BC54-4D8C-A607-8694BBF6304A}"/>
    <dgm:cxn modelId="{7F0BB852-8D8F-48DB-AA8B-F06A87EB8FA4}" type="presOf" srcId="{F7583460-5080-460C-A0C8-98D53FF7F500}" destId="{36F58A5C-F9C4-41B5-BFC4-CF74616644C0}" srcOrd="0" destOrd="2" presId="urn:microsoft.com/office/officeart/2005/8/layout/vList6"/>
    <dgm:cxn modelId="{A1478476-5F43-46D2-BB2F-1CE9000A53C0}" srcId="{5EF35885-85B8-405D-A56B-ADC091D7B788}" destId="{B5061FD4-C94B-4F41-9F74-969764C09E7A}" srcOrd="4" destOrd="0" parTransId="{E6B50609-CA8A-4F53-8845-971BE5F78E42}" sibTransId="{C27F02CE-7B6B-4E66-996B-3149009E2C11}"/>
    <dgm:cxn modelId="{07B03C7E-9081-4BDF-9782-43919F40F506}" type="presOf" srcId="{099B2187-343A-4F74-8E18-A5D0F803C53F}" destId="{36F58A5C-F9C4-41B5-BFC4-CF74616644C0}" srcOrd="0" destOrd="5" presId="urn:microsoft.com/office/officeart/2005/8/layout/vList6"/>
    <dgm:cxn modelId="{53FCD681-1796-4E34-8160-BA73986D398D}" type="presOf" srcId="{47604E76-D75E-480E-9029-F33A0B547DC1}" destId="{36F58A5C-F9C4-41B5-BFC4-CF74616644C0}" srcOrd="0" destOrd="3" presId="urn:microsoft.com/office/officeart/2005/8/layout/vList6"/>
    <dgm:cxn modelId="{2725FBA9-8627-4EB5-9D9D-F6120E1EB013}" type="presOf" srcId="{3FB610B9-1471-4D7F-9A93-82DC7CD2133D}" destId="{36F58A5C-F9C4-41B5-BFC4-CF74616644C0}" srcOrd="0" destOrd="1" presId="urn:microsoft.com/office/officeart/2005/8/layout/vList6"/>
    <dgm:cxn modelId="{EB0E6FB5-05C0-4B2D-9BF8-BDC5955A2A32}" srcId="{5EF35885-85B8-405D-A56B-ADC091D7B788}" destId="{1113954F-5381-4123-B422-C92DE4D55A20}" srcOrd="6" destOrd="0" parTransId="{04C80C5C-8076-46A2-AD68-67CB8E9B9C85}" sibTransId="{E749649D-72B1-47A6-88F0-BD113F4D835B}"/>
    <dgm:cxn modelId="{9CF56BB9-5E21-4448-AA30-786E8996D3DE}" type="presOf" srcId="{6458F143-C62C-4E07-8ED0-311331CE8AE1}" destId="{81B5EFBA-B665-4C30-A39D-962074EC902E}" srcOrd="0" destOrd="0" presId="urn:microsoft.com/office/officeart/2005/8/layout/vList6"/>
    <dgm:cxn modelId="{D3CBDBDE-A700-49F4-BF6D-647AB3C4C96D}" type="presOf" srcId="{5EF35885-85B8-405D-A56B-ADC091D7B788}" destId="{FA7C2D27-5BA8-47D7-8374-7C430F80B7E9}" srcOrd="0" destOrd="0" presId="urn:microsoft.com/office/officeart/2005/8/layout/vList6"/>
    <dgm:cxn modelId="{A57059E8-B1DB-4BA5-B7E9-C8E0D42C3B45}" type="presOf" srcId="{1113954F-5381-4123-B422-C92DE4D55A20}" destId="{36F58A5C-F9C4-41B5-BFC4-CF74616644C0}" srcOrd="0" destOrd="6" presId="urn:microsoft.com/office/officeart/2005/8/layout/vList6"/>
    <dgm:cxn modelId="{42947DF6-D13B-480B-BAA5-6D82DCAFC881}" srcId="{5EF35885-85B8-405D-A56B-ADC091D7B788}" destId="{099B2187-343A-4F74-8E18-A5D0F803C53F}" srcOrd="5" destOrd="0" parTransId="{06E7D434-3471-4263-BF48-41AFB4A0ECD9}" sibTransId="{0DDD1218-E4DF-41AD-9B81-50494A2BB310}"/>
    <dgm:cxn modelId="{9C86B020-E0ED-4F77-8FF7-8271B5255D3C}" type="presParOf" srcId="{81B5EFBA-B665-4C30-A39D-962074EC902E}" destId="{7FAA40C1-242A-4788-9DE1-CF62C5D1D9C7}" srcOrd="0" destOrd="0" presId="urn:microsoft.com/office/officeart/2005/8/layout/vList6"/>
    <dgm:cxn modelId="{C76C830D-203E-4EA6-B432-F49D901CC922}" type="presParOf" srcId="{7FAA40C1-242A-4788-9DE1-CF62C5D1D9C7}" destId="{FA7C2D27-5BA8-47D7-8374-7C430F80B7E9}" srcOrd="0" destOrd="0" presId="urn:microsoft.com/office/officeart/2005/8/layout/vList6"/>
    <dgm:cxn modelId="{47907D28-C610-4854-967A-ECE36E951B33}" type="presParOf" srcId="{7FAA40C1-242A-4788-9DE1-CF62C5D1D9C7}" destId="{36F58A5C-F9C4-41B5-BFC4-CF74616644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2BC0AB-BEC6-4834-BA36-AAF53A53D319}" type="doc">
      <dgm:prSet loTypeId="urn:microsoft.com/office/officeart/2005/8/layout/vList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195BC15-6093-40BE-B966-E990AD322245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Aparición temprana de los síntomas </a:t>
          </a:r>
        </a:p>
      </dgm:t>
    </dgm:pt>
    <dgm:pt modelId="{9FF181CF-ADE3-4D6F-B377-BE4FFBFAEA80}" type="parTrans" cxnId="{ABF63DE0-FEB8-44C3-A3C5-BF5EE00DDE6D}">
      <dgm:prSet/>
      <dgm:spPr/>
      <dgm:t>
        <a:bodyPr/>
        <a:lstStyle/>
        <a:p>
          <a:endParaRPr lang="es-CO"/>
        </a:p>
      </dgm:t>
    </dgm:pt>
    <dgm:pt modelId="{06FD3AA7-2219-4ABE-8751-3BDA9D5DAEB4}" type="sibTrans" cxnId="{ABF63DE0-FEB8-44C3-A3C5-BF5EE00DDE6D}">
      <dgm:prSet/>
      <dgm:spPr/>
      <dgm:t>
        <a:bodyPr/>
        <a:lstStyle/>
        <a:p>
          <a:endParaRPr lang="es-CO"/>
        </a:p>
      </dgm:t>
    </dgm:pt>
    <dgm:pt modelId="{4CE303EF-EA10-43A1-89A6-2BCF7D66ED57}">
      <dgm:prSet phldrT="[Texto]" custT="1"/>
      <dgm:spPr/>
      <dgm:t>
        <a:bodyPr/>
        <a:lstStyle/>
        <a:p>
          <a:r>
            <a:rPr lang="es-ES" sz="1800" b="1" u="sng" spc="-1" dirty="0">
              <a:latin typeface="+mj-lt"/>
              <a:cs typeface="Calibri" pitchFamily="34" charset="0"/>
            </a:rPr>
            <a:t>Si antes de los seis años aparecen al menos seis síntomas</a:t>
          </a:r>
          <a:r>
            <a:rPr lang="es-ES" sz="1800" spc="-1" dirty="0">
              <a:latin typeface="+mj-lt"/>
              <a:cs typeface="Calibri" pitchFamily="34" charset="0"/>
            </a:rPr>
            <a:t>: impulsividad, no guardar el turno en el juego, perder las cosas, no organizarse, no mantenerse sentado, contestar antes de que le pregunten... </a:t>
          </a:r>
          <a:r>
            <a:rPr lang="es-ES" sz="1800" b="1" u="sng" spc="-1" dirty="0">
              <a:latin typeface="+mj-lt"/>
              <a:cs typeface="Calibri" pitchFamily="34" charset="0"/>
            </a:rPr>
            <a:t>entonces puede existir un déficit de atención.</a:t>
          </a:r>
          <a:endParaRPr lang="es-CO" sz="1800" dirty="0">
            <a:latin typeface="+mj-lt"/>
          </a:endParaRPr>
        </a:p>
      </dgm:t>
    </dgm:pt>
    <dgm:pt modelId="{A77B1BC6-DE26-4FBD-A773-819704CA6620}" type="parTrans" cxnId="{8626C29E-85C4-4100-B56B-B8CBE7317CC8}">
      <dgm:prSet/>
      <dgm:spPr/>
      <dgm:t>
        <a:bodyPr/>
        <a:lstStyle/>
        <a:p>
          <a:endParaRPr lang="es-CO"/>
        </a:p>
      </dgm:t>
    </dgm:pt>
    <dgm:pt modelId="{510BC811-B052-4160-959E-77A90169913C}" type="sibTrans" cxnId="{8626C29E-85C4-4100-B56B-B8CBE7317CC8}">
      <dgm:prSet/>
      <dgm:spPr/>
      <dgm:t>
        <a:bodyPr/>
        <a:lstStyle/>
        <a:p>
          <a:endParaRPr lang="es-CO"/>
        </a:p>
      </dgm:t>
    </dgm:pt>
    <dgm:pt modelId="{A68C5BD1-A369-4064-B71C-8887C7B13DCA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Se manifiesta en diferentes entornos</a:t>
          </a:r>
        </a:p>
      </dgm:t>
    </dgm:pt>
    <dgm:pt modelId="{E494FCB2-EBE5-47E6-AF3E-A5C15D544CC7}" type="parTrans" cxnId="{3B51AE18-2314-4FE9-B517-C13307EEFC08}">
      <dgm:prSet/>
      <dgm:spPr/>
      <dgm:t>
        <a:bodyPr/>
        <a:lstStyle/>
        <a:p>
          <a:endParaRPr lang="es-CO"/>
        </a:p>
      </dgm:t>
    </dgm:pt>
    <dgm:pt modelId="{42D5A875-FCDF-4010-B5E0-74A24CEDC93C}" type="sibTrans" cxnId="{3B51AE18-2314-4FE9-B517-C13307EEFC08}">
      <dgm:prSet/>
      <dgm:spPr/>
      <dgm:t>
        <a:bodyPr/>
        <a:lstStyle/>
        <a:p>
          <a:endParaRPr lang="es-CO"/>
        </a:p>
      </dgm:t>
    </dgm:pt>
    <dgm:pt modelId="{691B7955-C576-43E0-841C-2971D4B90EDA}">
      <dgm:prSet phldrT="[Texto]" custT="1"/>
      <dgm:spPr/>
      <dgm:t>
        <a:bodyPr/>
        <a:lstStyle/>
        <a:p>
          <a:r>
            <a:rPr lang="es-ES" sz="1800" b="1" i="1" u="sng" spc="-1" dirty="0">
              <a:latin typeface="+mj-lt"/>
              <a:cs typeface="Calibri" pitchFamily="34" charset="0"/>
            </a:rPr>
            <a:t>"Debe pasar en casa y en el colegio, porque si no podría ser un problema de adaptación" (Vaquerizo Madrid, 2005).</a:t>
          </a:r>
          <a:endParaRPr lang="es-CO" sz="1800" dirty="0">
            <a:latin typeface="+mj-lt"/>
          </a:endParaRPr>
        </a:p>
      </dgm:t>
    </dgm:pt>
    <dgm:pt modelId="{75FF23C6-706F-4EC9-9650-B024E436C3F2}" type="parTrans" cxnId="{ECD8C0E8-4F69-4B5F-A0EC-70D6A5E3C173}">
      <dgm:prSet/>
      <dgm:spPr/>
      <dgm:t>
        <a:bodyPr/>
        <a:lstStyle/>
        <a:p>
          <a:endParaRPr lang="es-CO"/>
        </a:p>
      </dgm:t>
    </dgm:pt>
    <dgm:pt modelId="{73A66B44-8A88-412E-844C-34E6A3654C5E}" type="sibTrans" cxnId="{ECD8C0E8-4F69-4B5F-A0EC-70D6A5E3C173}">
      <dgm:prSet/>
      <dgm:spPr/>
      <dgm:t>
        <a:bodyPr/>
        <a:lstStyle/>
        <a:p>
          <a:endParaRPr lang="es-CO"/>
        </a:p>
      </dgm:t>
    </dgm:pt>
    <dgm:pt modelId="{A7044522-6E6E-46DB-B408-144D41AF07D8}" type="pres">
      <dgm:prSet presAssocID="{392BC0AB-BEC6-4834-BA36-AAF53A53D319}" presName="linear" presStyleCnt="0">
        <dgm:presLayoutVars>
          <dgm:dir/>
          <dgm:resizeHandles val="exact"/>
        </dgm:presLayoutVars>
      </dgm:prSet>
      <dgm:spPr/>
    </dgm:pt>
    <dgm:pt modelId="{505740C5-8AC8-4488-9CD7-5D89D7EBD7DB}" type="pres">
      <dgm:prSet presAssocID="{E195BC15-6093-40BE-B966-E990AD322245}" presName="comp" presStyleCnt="0"/>
      <dgm:spPr/>
    </dgm:pt>
    <dgm:pt modelId="{E1DA368A-8E5C-4983-9EEC-FC093C041018}" type="pres">
      <dgm:prSet presAssocID="{E195BC15-6093-40BE-B966-E990AD322245}" presName="box" presStyleLbl="node1" presStyleIdx="0" presStyleCnt="2"/>
      <dgm:spPr/>
    </dgm:pt>
    <dgm:pt modelId="{A79544E2-26B5-475C-9D11-0CD96CCCD4C8}" type="pres">
      <dgm:prSet presAssocID="{E195BC15-6093-40BE-B966-E990AD322245}" presName="img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6ED36DB8-30BE-496E-B6BA-023C1D117752}" type="pres">
      <dgm:prSet presAssocID="{E195BC15-6093-40BE-B966-E990AD322245}" presName="text" presStyleLbl="node1" presStyleIdx="0" presStyleCnt="2">
        <dgm:presLayoutVars>
          <dgm:bulletEnabled val="1"/>
        </dgm:presLayoutVars>
      </dgm:prSet>
      <dgm:spPr/>
    </dgm:pt>
    <dgm:pt modelId="{38316913-4A98-4215-AA3B-AB2787C3145E}" type="pres">
      <dgm:prSet presAssocID="{06FD3AA7-2219-4ABE-8751-3BDA9D5DAEB4}" presName="spacer" presStyleCnt="0"/>
      <dgm:spPr/>
    </dgm:pt>
    <dgm:pt modelId="{12A531F4-4E5F-4EF2-9B63-8069638B5F56}" type="pres">
      <dgm:prSet presAssocID="{A68C5BD1-A369-4064-B71C-8887C7B13DCA}" presName="comp" presStyleCnt="0"/>
      <dgm:spPr/>
    </dgm:pt>
    <dgm:pt modelId="{73E1FE3A-0392-46A7-A9A0-583EB70D7A14}" type="pres">
      <dgm:prSet presAssocID="{A68C5BD1-A369-4064-B71C-8887C7B13DCA}" presName="box" presStyleLbl="node1" presStyleIdx="1" presStyleCnt="2"/>
      <dgm:spPr/>
    </dgm:pt>
    <dgm:pt modelId="{14BC68EE-28FE-49B0-8A1E-A79ED18AC104}" type="pres">
      <dgm:prSet presAssocID="{A68C5BD1-A369-4064-B71C-8887C7B13DCA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D7D3B9-D871-4214-942F-BD73D8D4E9EA}" type="pres">
      <dgm:prSet presAssocID="{A68C5BD1-A369-4064-B71C-8887C7B13DCA}" presName="text" presStyleLbl="node1" presStyleIdx="1" presStyleCnt="2">
        <dgm:presLayoutVars>
          <dgm:bulletEnabled val="1"/>
        </dgm:presLayoutVars>
      </dgm:prSet>
      <dgm:spPr/>
    </dgm:pt>
  </dgm:ptLst>
  <dgm:cxnLst>
    <dgm:cxn modelId="{3B51AE18-2314-4FE9-B517-C13307EEFC08}" srcId="{392BC0AB-BEC6-4834-BA36-AAF53A53D319}" destId="{A68C5BD1-A369-4064-B71C-8887C7B13DCA}" srcOrd="1" destOrd="0" parTransId="{E494FCB2-EBE5-47E6-AF3E-A5C15D544CC7}" sibTransId="{42D5A875-FCDF-4010-B5E0-74A24CEDC93C}"/>
    <dgm:cxn modelId="{0487023E-89EC-4293-A9FD-B19481B5D852}" type="presOf" srcId="{691B7955-C576-43E0-841C-2971D4B90EDA}" destId="{73E1FE3A-0392-46A7-A9A0-583EB70D7A14}" srcOrd="0" destOrd="1" presId="urn:microsoft.com/office/officeart/2005/8/layout/vList4"/>
    <dgm:cxn modelId="{0B61E264-4976-4562-B340-8B31611DD733}" type="presOf" srcId="{A68C5BD1-A369-4064-B71C-8887C7B13DCA}" destId="{DED7D3B9-D871-4214-942F-BD73D8D4E9EA}" srcOrd="1" destOrd="0" presId="urn:microsoft.com/office/officeart/2005/8/layout/vList4"/>
    <dgm:cxn modelId="{97887D6B-6BEA-4589-806E-175BD1D6A350}" type="presOf" srcId="{4CE303EF-EA10-43A1-89A6-2BCF7D66ED57}" destId="{E1DA368A-8E5C-4983-9EEC-FC093C041018}" srcOrd="0" destOrd="1" presId="urn:microsoft.com/office/officeart/2005/8/layout/vList4"/>
    <dgm:cxn modelId="{0488858D-4ABE-4A3E-886D-4EED70C6B53B}" type="presOf" srcId="{E195BC15-6093-40BE-B966-E990AD322245}" destId="{6ED36DB8-30BE-496E-B6BA-023C1D117752}" srcOrd="1" destOrd="0" presId="urn:microsoft.com/office/officeart/2005/8/layout/vList4"/>
    <dgm:cxn modelId="{8626C29E-85C4-4100-B56B-B8CBE7317CC8}" srcId="{E195BC15-6093-40BE-B966-E990AD322245}" destId="{4CE303EF-EA10-43A1-89A6-2BCF7D66ED57}" srcOrd="0" destOrd="0" parTransId="{A77B1BC6-DE26-4FBD-A773-819704CA6620}" sibTransId="{510BC811-B052-4160-959E-77A90169913C}"/>
    <dgm:cxn modelId="{F2D7E8AE-6F1E-4521-895B-88FE9B662259}" type="presOf" srcId="{A68C5BD1-A369-4064-B71C-8887C7B13DCA}" destId="{73E1FE3A-0392-46A7-A9A0-583EB70D7A14}" srcOrd="0" destOrd="0" presId="urn:microsoft.com/office/officeart/2005/8/layout/vList4"/>
    <dgm:cxn modelId="{233784B0-2057-428B-8742-E7846EC6334F}" type="presOf" srcId="{4CE303EF-EA10-43A1-89A6-2BCF7D66ED57}" destId="{6ED36DB8-30BE-496E-B6BA-023C1D117752}" srcOrd="1" destOrd="1" presId="urn:microsoft.com/office/officeart/2005/8/layout/vList4"/>
    <dgm:cxn modelId="{436C1AB1-C370-4898-ACF1-9AA9A08BAC65}" type="presOf" srcId="{392BC0AB-BEC6-4834-BA36-AAF53A53D319}" destId="{A7044522-6E6E-46DB-B408-144D41AF07D8}" srcOrd="0" destOrd="0" presId="urn:microsoft.com/office/officeart/2005/8/layout/vList4"/>
    <dgm:cxn modelId="{8D4484C2-52D4-43B8-B149-04F471FA70DA}" type="presOf" srcId="{691B7955-C576-43E0-841C-2971D4B90EDA}" destId="{DED7D3B9-D871-4214-942F-BD73D8D4E9EA}" srcOrd="1" destOrd="1" presId="urn:microsoft.com/office/officeart/2005/8/layout/vList4"/>
    <dgm:cxn modelId="{241573DE-EFC9-43C3-9583-D1D40965CFC7}" type="presOf" srcId="{E195BC15-6093-40BE-B966-E990AD322245}" destId="{E1DA368A-8E5C-4983-9EEC-FC093C041018}" srcOrd="0" destOrd="0" presId="urn:microsoft.com/office/officeart/2005/8/layout/vList4"/>
    <dgm:cxn modelId="{ABF63DE0-FEB8-44C3-A3C5-BF5EE00DDE6D}" srcId="{392BC0AB-BEC6-4834-BA36-AAF53A53D319}" destId="{E195BC15-6093-40BE-B966-E990AD322245}" srcOrd="0" destOrd="0" parTransId="{9FF181CF-ADE3-4D6F-B377-BE4FFBFAEA80}" sibTransId="{06FD3AA7-2219-4ABE-8751-3BDA9D5DAEB4}"/>
    <dgm:cxn modelId="{ECD8C0E8-4F69-4B5F-A0EC-70D6A5E3C173}" srcId="{A68C5BD1-A369-4064-B71C-8887C7B13DCA}" destId="{691B7955-C576-43E0-841C-2971D4B90EDA}" srcOrd="0" destOrd="0" parTransId="{75FF23C6-706F-4EC9-9650-B024E436C3F2}" sibTransId="{73A66B44-8A88-412E-844C-34E6A3654C5E}"/>
    <dgm:cxn modelId="{5FBE4BD8-08FA-44ED-96C2-20B65A21CCBF}" type="presParOf" srcId="{A7044522-6E6E-46DB-B408-144D41AF07D8}" destId="{505740C5-8AC8-4488-9CD7-5D89D7EBD7DB}" srcOrd="0" destOrd="0" presId="urn:microsoft.com/office/officeart/2005/8/layout/vList4"/>
    <dgm:cxn modelId="{FAD146AD-D226-4F68-AB15-98A285EB37B6}" type="presParOf" srcId="{505740C5-8AC8-4488-9CD7-5D89D7EBD7DB}" destId="{E1DA368A-8E5C-4983-9EEC-FC093C041018}" srcOrd="0" destOrd="0" presId="urn:microsoft.com/office/officeart/2005/8/layout/vList4"/>
    <dgm:cxn modelId="{63B4FDCC-EBB5-4544-850A-6D4EED9E2504}" type="presParOf" srcId="{505740C5-8AC8-4488-9CD7-5D89D7EBD7DB}" destId="{A79544E2-26B5-475C-9D11-0CD96CCCD4C8}" srcOrd="1" destOrd="0" presId="urn:microsoft.com/office/officeart/2005/8/layout/vList4"/>
    <dgm:cxn modelId="{9CEFFCBF-D12E-4D65-990B-5E6F97513E97}" type="presParOf" srcId="{505740C5-8AC8-4488-9CD7-5D89D7EBD7DB}" destId="{6ED36DB8-30BE-496E-B6BA-023C1D117752}" srcOrd="2" destOrd="0" presId="urn:microsoft.com/office/officeart/2005/8/layout/vList4"/>
    <dgm:cxn modelId="{C9204B6E-DFDE-4025-A8A0-851C54A1875C}" type="presParOf" srcId="{A7044522-6E6E-46DB-B408-144D41AF07D8}" destId="{38316913-4A98-4215-AA3B-AB2787C3145E}" srcOrd="1" destOrd="0" presId="urn:microsoft.com/office/officeart/2005/8/layout/vList4"/>
    <dgm:cxn modelId="{717E780E-786E-490D-88F0-A31099BCC553}" type="presParOf" srcId="{A7044522-6E6E-46DB-B408-144D41AF07D8}" destId="{12A531F4-4E5F-4EF2-9B63-8069638B5F56}" srcOrd="2" destOrd="0" presId="urn:microsoft.com/office/officeart/2005/8/layout/vList4"/>
    <dgm:cxn modelId="{5390C038-A4FA-4252-A9EB-130FB9D7D98A}" type="presParOf" srcId="{12A531F4-4E5F-4EF2-9B63-8069638B5F56}" destId="{73E1FE3A-0392-46A7-A9A0-583EB70D7A14}" srcOrd="0" destOrd="0" presId="urn:microsoft.com/office/officeart/2005/8/layout/vList4"/>
    <dgm:cxn modelId="{D01FA003-794C-4ABC-BBDE-328B78E6F0E7}" type="presParOf" srcId="{12A531F4-4E5F-4EF2-9B63-8069638B5F56}" destId="{14BC68EE-28FE-49B0-8A1E-A79ED18AC104}" srcOrd="1" destOrd="0" presId="urn:microsoft.com/office/officeart/2005/8/layout/vList4"/>
    <dgm:cxn modelId="{FF040AC7-4EE6-4B26-9C81-2F999801D168}" type="presParOf" srcId="{12A531F4-4E5F-4EF2-9B63-8069638B5F56}" destId="{DED7D3B9-D871-4214-942F-BD73D8D4E9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316576-8956-4EE0-AD40-DA30190D6527}" type="doc">
      <dgm:prSet loTypeId="urn:microsoft.com/office/officeart/2005/8/layout/vList4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8530DBE-E658-482E-922E-5E45C89D7F13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Sobre los síntomas</a:t>
          </a:r>
        </a:p>
      </dgm:t>
    </dgm:pt>
    <dgm:pt modelId="{92796B76-C1FC-402C-9900-8A2C11A95274}" type="parTrans" cxnId="{722AF22F-0095-4628-ACF1-49007898CEA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6E7B2BA-18A5-422E-9E6C-D06DD268E102}" type="sibTrans" cxnId="{722AF22F-0095-4628-ACF1-49007898CEA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47EFBDD8-1DED-4703-B9DE-6F36D53403EB}">
      <dgm:prSet phldrT="[Texto]" custT="1"/>
      <dgm:spPr/>
      <dgm:t>
        <a:bodyPr/>
        <a:lstStyle/>
        <a:p>
          <a:r>
            <a:rPr lang="es-ES" sz="1600" b="1" u="sng" spc="-1" dirty="0">
              <a:latin typeface="+mj-lt"/>
              <a:cs typeface="Calibri" pitchFamily="34" charset="0"/>
            </a:rPr>
            <a:t>Los síntomas son desproporcionados para lo esperable a su edad y deben de darse por lo menos en dos ambientes.</a:t>
          </a:r>
          <a:endParaRPr lang="es-CO" sz="1600" dirty="0">
            <a:latin typeface="+mj-lt"/>
          </a:endParaRPr>
        </a:p>
      </dgm:t>
    </dgm:pt>
    <dgm:pt modelId="{506895D0-6C18-406B-BE85-4851B69B1FEB}" type="parTrans" cxnId="{E71660E6-9DB9-46B5-8A4F-B3D39F10E115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AFB5C369-C465-4A28-848C-F1A1BF8F9C93}" type="sibTrans" cxnId="{E71660E6-9DB9-46B5-8A4F-B3D39F10E115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60419D8-EDCA-4586-BE13-8D614E8EFFF7}">
      <dgm:prSet phldrT="[Texto]" custT="1"/>
      <dgm:spPr/>
      <dgm:t>
        <a:bodyPr/>
        <a:lstStyle/>
        <a:p>
          <a:r>
            <a:rPr lang="es-ES" sz="1600" spc="-1" dirty="0">
              <a:latin typeface="+mj-lt"/>
              <a:cs typeface="Calibri" pitchFamily="34" charset="0"/>
            </a:rPr>
            <a:t>Por ejemplo, en casa y en el colegio.</a:t>
          </a:r>
          <a:endParaRPr lang="es-CO" sz="1600" dirty="0">
            <a:latin typeface="+mj-lt"/>
          </a:endParaRPr>
        </a:p>
      </dgm:t>
    </dgm:pt>
    <dgm:pt modelId="{FBF93DD9-9166-46BD-AA72-7A20B1197206}" type="parTrans" cxnId="{59C65988-27BD-4588-BEC8-BAB08810D5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0B2F0574-C689-4D72-BF68-0470EFF112C4}" type="sibTrans" cxnId="{59C65988-27BD-4588-BEC8-BAB08810D5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FADBC080-29BC-4093-AE63-C296E554D1C7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Sobre la inatención</a:t>
          </a:r>
        </a:p>
      </dgm:t>
    </dgm:pt>
    <dgm:pt modelId="{4FF4E09E-BEF5-4D53-8D0F-0A62C9F7074F}" type="parTrans" cxnId="{43437863-C778-4825-A9D7-6AC69D59D5F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9CE33C62-CA22-4053-9561-726E044FD077}" type="sibTrans" cxnId="{43437863-C778-4825-A9D7-6AC69D59D5F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81B18137-9A6F-40FF-8EF8-3A31FC27219F}">
      <dgm:prSet phldrT="[Texto]" custT="1"/>
      <dgm:spPr/>
      <dgm:t>
        <a:bodyPr/>
        <a:lstStyle/>
        <a:p>
          <a:r>
            <a:rPr lang="es-ES" sz="1600" b="1" u="sng" spc="-1" dirty="0">
              <a:latin typeface="+mj-lt"/>
              <a:cs typeface="Calibri" pitchFamily="34" charset="0"/>
            </a:rPr>
            <a:t>Los niños con TDAH inatentos son más difíciles de identificar porque pasan más desapercibidos. </a:t>
          </a:r>
          <a:endParaRPr lang="es-CO" sz="1600" dirty="0">
            <a:latin typeface="+mj-lt"/>
          </a:endParaRPr>
        </a:p>
      </dgm:t>
    </dgm:pt>
    <dgm:pt modelId="{7C258A8A-6C44-4D2E-A059-B812427447E0}" type="parTrans" cxnId="{F4FB5587-A75A-44F5-818B-C82A6471739B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C944068D-E744-47CA-9E6E-10C1A14F7214}" type="sibTrans" cxnId="{F4FB5587-A75A-44F5-818B-C82A6471739B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871EC01A-D16E-4B79-B49F-27A31DAD78D6}">
      <dgm:prSet phldrT="[Texto]" custT="1"/>
      <dgm:spPr/>
      <dgm:t>
        <a:bodyPr/>
        <a:lstStyle/>
        <a:p>
          <a:r>
            <a:rPr lang="es-ES" sz="1600" spc="-1" dirty="0">
              <a:latin typeface="+mj-lt"/>
              <a:cs typeface="Calibri" pitchFamily="34" charset="0"/>
            </a:rPr>
            <a:t>Al no ser tan conflictivos, "van a su aire" y hacen poco caso a los demás. </a:t>
          </a:r>
          <a:endParaRPr lang="es-CO" sz="1600" dirty="0">
            <a:latin typeface="+mj-lt"/>
          </a:endParaRPr>
        </a:p>
      </dgm:t>
    </dgm:pt>
    <dgm:pt modelId="{05534195-2CE0-4059-9E50-7AACB8FD48F1}" type="parTrans" cxnId="{B5972549-61F6-4685-A4A2-CEB9E17D624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C5B64C74-DBD1-442C-88E8-7CFE3E75644D}" type="sibTrans" cxnId="{B5972549-61F6-4685-A4A2-CEB9E17D624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61E5573B-9B37-4438-A662-31A5AC2929E1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El ritmo en clases</a:t>
          </a:r>
        </a:p>
      </dgm:t>
    </dgm:pt>
    <dgm:pt modelId="{F308EED5-74E1-4ABD-98C2-75966EBC8A34}" type="parTrans" cxnId="{BF5C5CFE-C368-42FC-A826-AF45A3A142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3DDA2BD-C102-4432-BE7D-6388EA3C7F97}" type="sibTrans" cxnId="{BF5C5CFE-C368-42FC-A826-AF45A3A142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BF9B4735-B907-429D-8A02-04EBD3710C68}">
      <dgm:prSet phldrT="[Texto]" custT="1"/>
      <dgm:spPr/>
      <dgm:t>
        <a:bodyPr/>
        <a:lstStyle/>
        <a:p>
          <a:r>
            <a:rPr lang="es-ES" sz="1600" spc="-1" dirty="0">
              <a:latin typeface="+mj-lt"/>
              <a:cs typeface="Calibri" pitchFamily="34" charset="0"/>
            </a:rPr>
            <a:t>En clase no siguen el ritmo de los demás, se olvidan de sus tareas y organizan peor sus actividades.</a:t>
          </a:r>
          <a:endParaRPr lang="es-CO" sz="1600" dirty="0">
            <a:latin typeface="+mj-lt"/>
          </a:endParaRPr>
        </a:p>
      </dgm:t>
    </dgm:pt>
    <dgm:pt modelId="{F4F5FC58-C7CB-4DF6-BD79-DD338611CB84}" type="parTrans" cxnId="{B9BFC4D3-9117-489E-ABB9-B7ACC9309470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5372AC44-B002-427B-BDC9-658153691D15}" type="sibTrans" cxnId="{B9BFC4D3-9117-489E-ABB9-B7ACC9309470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1F7ADB0-86C0-4F78-B799-1FBFCAACB6F9}" type="pres">
      <dgm:prSet presAssocID="{99316576-8956-4EE0-AD40-DA30190D6527}" presName="linear" presStyleCnt="0">
        <dgm:presLayoutVars>
          <dgm:dir/>
          <dgm:resizeHandles val="exact"/>
        </dgm:presLayoutVars>
      </dgm:prSet>
      <dgm:spPr/>
    </dgm:pt>
    <dgm:pt modelId="{1B641525-7CB8-4174-85F5-431DFC4D1C37}" type="pres">
      <dgm:prSet presAssocID="{58530DBE-E658-482E-922E-5E45C89D7F13}" presName="comp" presStyleCnt="0"/>
      <dgm:spPr/>
    </dgm:pt>
    <dgm:pt modelId="{2A97D9FF-EB47-41BF-9441-96B84296546A}" type="pres">
      <dgm:prSet presAssocID="{58530DBE-E658-482E-922E-5E45C89D7F13}" presName="box" presStyleLbl="node1" presStyleIdx="0" presStyleCnt="3" custScaleY="76186" custLinFactNeighborX="-50176" custLinFactNeighborY="-21437"/>
      <dgm:spPr/>
    </dgm:pt>
    <dgm:pt modelId="{FC6F2711-F210-4DCF-89DA-AF7751F0744B}" type="pres">
      <dgm:prSet presAssocID="{58530DBE-E658-482E-922E-5E45C89D7F13}" presName="img" presStyleLbl="fgImgPlace1" presStyleIdx="0" presStyleCnt="3" custScaleX="77129" custScaleY="753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9204F507-D23C-4719-ADE5-1021145F0573}" type="pres">
      <dgm:prSet presAssocID="{58530DBE-E658-482E-922E-5E45C89D7F13}" presName="text" presStyleLbl="node1" presStyleIdx="0" presStyleCnt="3">
        <dgm:presLayoutVars>
          <dgm:bulletEnabled val="1"/>
        </dgm:presLayoutVars>
      </dgm:prSet>
      <dgm:spPr/>
    </dgm:pt>
    <dgm:pt modelId="{5316953E-2925-402E-A30E-1122C8D02ABF}" type="pres">
      <dgm:prSet presAssocID="{26E7B2BA-18A5-422E-9E6C-D06DD268E102}" presName="spacer" presStyleCnt="0"/>
      <dgm:spPr/>
    </dgm:pt>
    <dgm:pt modelId="{2343DAA9-3C1B-4C5B-96D6-C37C341587B8}" type="pres">
      <dgm:prSet presAssocID="{FADBC080-29BC-4093-AE63-C296E554D1C7}" presName="comp" presStyleCnt="0"/>
      <dgm:spPr/>
    </dgm:pt>
    <dgm:pt modelId="{0DA88261-2271-469B-BFE1-FB73453B1C1A}" type="pres">
      <dgm:prSet presAssocID="{FADBC080-29BC-4093-AE63-C296E554D1C7}" presName="box" presStyleLbl="node1" presStyleIdx="1" presStyleCnt="3" custScaleY="69943"/>
      <dgm:spPr/>
    </dgm:pt>
    <dgm:pt modelId="{72CEA252-ED95-41A1-94E9-08D51AA7EBEA}" type="pres">
      <dgm:prSet presAssocID="{FADBC080-29BC-4093-AE63-C296E554D1C7}" presName="img" presStyleLbl="fgImgPlace1" presStyleIdx="1" presStyleCnt="3" custScaleX="87390" custScaleY="75440" custLinFactNeighborX="-15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B2606093-F776-49B5-B44E-5DFB33949F84}" type="pres">
      <dgm:prSet presAssocID="{FADBC080-29BC-4093-AE63-C296E554D1C7}" presName="text" presStyleLbl="node1" presStyleIdx="1" presStyleCnt="3">
        <dgm:presLayoutVars>
          <dgm:bulletEnabled val="1"/>
        </dgm:presLayoutVars>
      </dgm:prSet>
      <dgm:spPr/>
    </dgm:pt>
    <dgm:pt modelId="{44A93F9C-A78D-4DA2-AC19-4D94B3E67227}" type="pres">
      <dgm:prSet presAssocID="{9CE33C62-CA22-4053-9561-726E044FD077}" presName="spacer" presStyleCnt="0"/>
      <dgm:spPr/>
    </dgm:pt>
    <dgm:pt modelId="{2E24C118-789C-4AED-A981-4F72B432E8DA}" type="pres">
      <dgm:prSet presAssocID="{61E5573B-9B37-4438-A662-31A5AC2929E1}" presName="comp" presStyleCnt="0"/>
      <dgm:spPr/>
    </dgm:pt>
    <dgm:pt modelId="{6DFDCA7D-806F-4FE0-A795-C57E351C1B2C}" type="pres">
      <dgm:prSet presAssocID="{61E5573B-9B37-4438-A662-31A5AC2929E1}" presName="box" presStyleLbl="node1" presStyleIdx="2" presStyleCnt="3" custScaleY="69255" custLinFactNeighborY="8267"/>
      <dgm:spPr/>
    </dgm:pt>
    <dgm:pt modelId="{1D68905F-0E11-45FD-8317-08E6E6692D95}" type="pres">
      <dgm:prSet presAssocID="{61E5573B-9B37-4438-A662-31A5AC2929E1}" presName="img" presStyleLbl="fgImgPlace1" presStyleIdx="2" presStyleCnt="3" custScaleX="72068" custScaleY="651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C8DD78CC-FDF1-485D-8477-5C647C5184D9}" type="pres">
      <dgm:prSet presAssocID="{61E5573B-9B37-4438-A662-31A5AC2929E1}" presName="text" presStyleLbl="node1" presStyleIdx="2" presStyleCnt="3">
        <dgm:presLayoutVars>
          <dgm:bulletEnabled val="1"/>
        </dgm:presLayoutVars>
      </dgm:prSet>
      <dgm:spPr/>
    </dgm:pt>
  </dgm:ptLst>
  <dgm:cxnLst>
    <dgm:cxn modelId="{079F300B-065F-49AB-90B6-95D8923563CA}" type="presOf" srcId="{871EC01A-D16E-4B79-B49F-27A31DAD78D6}" destId="{0DA88261-2271-469B-BFE1-FB73453B1C1A}" srcOrd="0" destOrd="2" presId="urn:microsoft.com/office/officeart/2005/8/layout/vList4"/>
    <dgm:cxn modelId="{DF22080C-0268-4BA4-9FF8-724CF75AEAFF}" type="presOf" srcId="{260419D8-EDCA-4586-BE13-8D614E8EFFF7}" destId="{9204F507-D23C-4719-ADE5-1021145F0573}" srcOrd="1" destOrd="2" presId="urn:microsoft.com/office/officeart/2005/8/layout/vList4"/>
    <dgm:cxn modelId="{7A1C691B-5CE4-4AAD-9558-B3D12F6292F6}" type="presOf" srcId="{81B18137-9A6F-40FF-8EF8-3A31FC27219F}" destId="{0DA88261-2271-469B-BFE1-FB73453B1C1A}" srcOrd="0" destOrd="1" presId="urn:microsoft.com/office/officeart/2005/8/layout/vList4"/>
    <dgm:cxn modelId="{2A2D4C2D-5AB3-4AC9-B0A8-FA770CE37BCE}" type="presOf" srcId="{FADBC080-29BC-4093-AE63-C296E554D1C7}" destId="{B2606093-F776-49B5-B44E-5DFB33949F84}" srcOrd="1" destOrd="0" presId="urn:microsoft.com/office/officeart/2005/8/layout/vList4"/>
    <dgm:cxn modelId="{722AF22F-0095-4628-ACF1-49007898CEA2}" srcId="{99316576-8956-4EE0-AD40-DA30190D6527}" destId="{58530DBE-E658-482E-922E-5E45C89D7F13}" srcOrd="0" destOrd="0" parTransId="{92796B76-C1FC-402C-9900-8A2C11A95274}" sibTransId="{26E7B2BA-18A5-422E-9E6C-D06DD268E102}"/>
    <dgm:cxn modelId="{50EDC73D-1120-4B2F-8723-903FEECC0BED}" type="presOf" srcId="{99316576-8956-4EE0-AD40-DA30190D6527}" destId="{21F7ADB0-86C0-4F78-B799-1FBFCAACB6F9}" srcOrd="0" destOrd="0" presId="urn:microsoft.com/office/officeart/2005/8/layout/vList4"/>
    <dgm:cxn modelId="{75E44C3E-DACD-46BE-8AC8-B269FF2BDCB5}" type="presOf" srcId="{871EC01A-D16E-4B79-B49F-27A31DAD78D6}" destId="{B2606093-F776-49B5-B44E-5DFB33949F84}" srcOrd="1" destOrd="2" presId="urn:microsoft.com/office/officeart/2005/8/layout/vList4"/>
    <dgm:cxn modelId="{B0155D5F-6AE9-45A4-8E9C-6F926A0D7442}" type="presOf" srcId="{61E5573B-9B37-4438-A662-31A5AC2929E1}" destId="{6DFDCA7D-806F-4FE0-A795-C57E351C1B2C}" srcOrd="0" destOrd="0" presId="urn:microsoft.com/office/officeart/2005/8/layout/vList4"/>
    <dgm:cxn modelId="{43437863-C778-4825-A9D7-6AC69D59D5F7}" srcId="{99316576-8956-4EE0-AD40-DA30190D6527}" destId="{FADBC080-29BC-4093-AE63-C296E554D1C7}" srcOrd="1" destOrd="0" parTransId="{4FF4E09E-BEF5-4D53-8D0F-0A62C9F7074F}" sibTransId="{9CE33C62-CA22-4053-9561-726E044FD077}"/>
    <dgm:cxn modelId="{B5972549-61F6-4685-A4A2-CEB9E17D6241}" srcId="{FADBC080-29BC-4093-AE63-C296E554D1C7}" destId="{871EC01A-D16E-4B79-B49F-27A31DAD78D6}" srcOrd="1" destOrd="0" parTransId="{05534195-2CE0-4059-9E50-7AACB8FD48F1}" sibTransId="{C5B64C74-DBD1-442C-88E8-7CFE3E75644D}"/>
    <dgm:cxn modelId="{DB62DB6C-C612-4841-9F4A-17B2B9BB508A}" type="presOf" srcId="{81B18137-9A6F-40FF-8EF8-3A31FC27219F}" destId="{B2606093-F776-49B5-B44E-5DFB33949F84}" srcOrd="1" destOrd="1" presId="urn:microsoft.com/office/officeart/2005/8/layout/vList4"/>
    <dgm:cxn modelId="{4217496E-34D7-4C5B-9102-B1177861DB67}" type="presOf" srcId="{47EFBDD8-1DED-4703-B9DE-6F36D53403EB}" destId="{2A97D9FF-EB47-41BF-9441-96B84296546A}" srcOrd="0" destOrd="1" presId="urn:microsoft.com/office/officeart/2005/8/layout/vList4"/>
    <dgm:cxn modelId="{46946870-79AA-4C24-A106-F14073DC52AE}" type="presOf" srcId="{BF9B4735-B907-429D-8A02-04EBD3710C68}" destId="{C8DD78CC-FDF1-485D-8477-5C647C5184D9}" srcOrd="1" destOrd="1" presId="urn:microsoft.com/office/officeart/2005/8/layout/vList4"/>
    <dgm:cxn modelId="{F4FB5587-A75A-44F5-818B-C82A6471739B}" srcId="{FADBC080-29BC-4093-AE63-C296E554D1C7}" destId="{81B18137-9A6F-40FF-8EF8-3A31FC27219F}" srcOrd="0" destOrd="0" parTransId="{7C258A8A-6C44-4D2E-A059-B812427447E0}" sibTransId="{C944068D-E744-47CA-9E6E-10C1A14F7214}"/>
    <dgm:cxn modelId="{59C65988-27BD-4588-BEC8-BAB08810D5D1}" srcId="{58530DBE-E658-482E-922E-5E45C89D7F13}" destId="{260419D8-EDCA-4586-BE13-8D614E8EFFF7}" srcOrd="1" destOrd="0" parTransId="{FBF93DD9-9166-46BD-AA72-7A20B1197206}" sibTransId="{0B2F0574-C689-4D72-BF68-0470EFF112C4}"/>
    <dgm:cxn modelId="{261B359A-547F-4DBC-8608-BDC6B5C5235D}" type="presOf" srcId="{FADBC080-29BC-4093-AE63-C296E554D1C7}" destId="{0DA88261-2271-469B-BFE1-FB73453B1C1A}" srcOrd="0" destOrd="0" presId="urn:microsoft.com/office/officeart/2005/8/layout/vList4"/>
    <dgm:cxn modelId="{684375A9-3A28-406B-8715-5C113229BB1B}" type="presOf" srcId="{61E5573B-9B37-4438-A662-31A5AC2929E1}" destId="{C8DD78CC-FDF1-485D-8477-5C647C5184D9}" srcOrd="1" destOrd="0" presId="urn:microsoft.com/office/officeart/2005/8/layout/vList4"/>
    <dgm:cxn modelId="{2AA1E4BF-D946-4017-B177-09B427DA2057}" type="presOf" srcId="{260419D8-EDCA-4586-BE13-8D614E8EFFF7}" destId="{2A97D9FF-EB47-41BF-9441-96B84296546A}" srcOrd="0" destOrd="2" presId="urn:microsoft.com/office/officeart/2005/8/layout/vList4"/>
    <dgm:cxn modelId="{B9BFC4D3-9117-489E-ABB9-B7ACC9309470}" srcId="{61E5573B-9B37-4438-A662-31A5AC2929E1}" destId="{BF9B4735-B907-429D-8A02-04EBD3710C68}" srcOrd="0" destOrd="0" parTransId="{F4F5FC58-C7CB-4DF6-BD79-DD338611CB84}" sibTransId="{5372AC44-B002-427B-BDC9-658153691D15}"/>
    <dgm:cxn modelId="{08A029D9-118C-454B-9315-0B7C148D8B42}" type="presOf" srcId="{BF9B4735-B907-429D-8A02-04EBD3710C68}" destId="{6DFDCA7D-806F-4FE0-A795-C57E351C1B2C}" srcOrd="0" destOrd="1" presId="urn:microsoft.com/office/officeart/2005/8/layout/vList4"/>
    <dgm:cxn modelId="{74F7C9E2-5332-40EF-8856-933ADB1500CB}" type="presOf" srcId="{58530DBE-E658-482E-922E-5E45C89D7F13}" destId="{2A97D9FF-EB47-41BF-9441-96B84296546A}" srcOrd="0" destOrd="0" presId="urn:microsoft.com/office/officeart/2005/8/layout/vList4"/>
    <dgm:cxn modelId="{E71660E6-9DB9-46B5-8A4F-B3D39F10E115}" srcId="{58530DBE-E658-482E-922E-5E45C89D7F13}" destId="{47EFBDD8-1DED-4703-B9DE-6F36D53403EB}" srcOrd="0" destOrd="0" parTransId="{506895D0-6C18-406B-BE85-4851B69B1FEB}" sibTransId="{AFB5C369-C465-4A28-848C-F1A1BF8F9C93}"/>
    <dgm:cxn modelId="{69ACA9E8-2FE2-41D9-8440-035FC2AC3CEC}" type="presOf" srcId="{58530DBE-E658-482E-922E-5E45C89D7F13}" destId="{9204F507-D23C-4719-ADE5-1021145F0573}" srcOrd="1" destOrd="0" presId="urn:microsoft.com/office/officeart/2005/8/layout/vList4"/>
    <dgm:cxn modelId="{698C90F3-D03C-432E-8143-A0AC9DD1222A}" type="presOf" srcId="{47EFBDD8-1DED-4703-B9DE-6F36D53403EB}" destId="{9204F507-D23C-4719-ADE5-1021145F0573}" srcOrd="1" destOrd="1" presId="urn:microsoft.com/office/officeart/2005/8/layout/vList4"/>
    <dgm:cxn modelId="{BF5C5CFE-C368-42FC-A826-AF45A3A142D1}" srcId="{99316576-8956-4EE0-AD40-DA30190D6527}" destId="{61E5573B-9B37-4438-A662-31A5AC2929E1}" srcOrd="2" destOrd="0" parTransId="{F308EED5-74E1-4ABD-98C2-75966EBC8A34}" sibTransId="{23DDA2BD-C102-4432-BE7D-6388EA3C7F97}"/>
    <dgm:cxn modelId="{94F4C2A6-5102-4907-8CAE-BCEE26053723}" type="presParOf" srcId="{21F7ADB0-86C0-4F78-B799-1FBFCAACB6F9}" destId="{1B641525-7CB8-4174-85F5-431DFC4D1C37}" srcOrd="0" destOrd="0" presId="urn:microsoft.com/office/officeart/2005/8/layout/vList4"/>
    <dgm:cxn modelId="{675423B7-9F90-4249-8891-07133054A231}" type="presParOf" srcId="{1B641525-7CB8-4174-85F5-431DFC4D1C37}" destId="{2A97D9FF-EB47-41BF-9441-96B84296546A}" srcOrd="0" destOrd="0" presId="urn:microsoft.com/office/officeart/2005/8/layout/vList4"/>
    <dgm:cxn modelId="{AAB1881D-67D5-46BB-A6B3-171530366AEE}" type="presParOf" srcId="{1B641525-7CB8-4174-85F5-431DFC4D1C37}" destId="{FC6F2711-F210-4DCF-89DA-AF7751F0744B}" srcOrd="1" destOrd="0" presId="urn:microsoft.com/office/officeart/2005/8/layout/vList4"/>
    <dgm:cxn modelId="{CD65C0B6-9C82-4EDD-AF36-EB1EDD46F03D}" type="presParOf" srcId="{1B641525-7CB8-4174-85F5-431DFC4D1C37}" destId="{9204F507-D23C-4719-ADE5-1021145F0573}" srcOrd="2" destOrd="0" presId="urn:microsoft.com/office/officeart/2005/8/layout/vList4"/>
    <dgm:cxn modelId="{726BF4B4-9E8F-4E9C-A5D5-1E948F7925E4}" type="presParOf" srcId="{21F7ADB0-86C0-4F78-B799-1FBFCAACB6F9}" destId="{5316953E-2925-402E-A30E-1122C8D02ABF}" srcOrd="1" destOrd="0" presId="urn:microsoft.com/office/officeart/2005/8/layout/vList4"/>
    <dgm:cxn modelId="{BCF6B303-A72F-4EFE-B84A-867A3C1B4EF6}" type="presParOf" srcId="{21F7ADB0-86C0-4F78-B799-1FBFCAACB6F9}" destId="{2343DAA9-3C1B-4C5B-96D6-C37C341587B8}" srcOrd="2" destOrd="0" presId="urn:microsoft.com/office/officeart/2005/8/layout/vList4"/>
    <dgm:cxn modelId="{40DBD20A-DBF1-44A5-978B-8883A0E52FF2}" type="presParOf" srcId="{2343DAA9-3C1B-4C5B-96D6-C37C341587B8}" destId="{0DA88261-2271-469B-BFE1-FB73453B1C1A}" srcOrd="0" destOrd="0" presId="urn:microsoft.com/office/officeart/2005/8/layout/vList4"/>
    <dgm:cxn modelId="{B5BC4B7E-65FF-458A-91B6-6DBAAA56BFFF}" type="presParOf" srcId="{2343DAA9-3C1B-4C5B-96D6-C37C341587B8}" destId="{72CEA252-ED95-41A1-94E9-08D51AA7EBEA}" srcOrd="1" destOrd="0" presId="urn:microsoft.com/office/officeart/2005/8/layout/vList4"/>
    <dgm:cxn modelId="{86317A5E-B521-4F5D-BA4A-8E8878ACC47B}" type="presParOf" srcId="{2343DAA9-3C1B-4C5B-96D6-C37C341587B8}" destId="{B2606093-F776-49B5-B44E-5DFB33949F84}" srcOrd="2" destOrd="0" presId="urn:microsoft.com/office/officeart/2005/8/layout/vList4"/>
    <dgm:cxn modelId="{068B8B5A-DBB1-4924-AF88-6A683D14320C}" type="presParOf" srcId="{21F7ADB0-86C0-4F78-B799-1FBFCAACB6F9}" destId="{44A93F9C-A78D-4DA2-AC19-4D94B3E67227}" srcOrd="3" destOrd="0" presId="urn:microsoft.com/office/officeart/2005/8/layout/vList4"/>
    <dgm:cxn modelId="{CA376752-5443-44A1-99D2-3821B2C09400}" type="presParOf" srcId="{21F7ADB0-86C0-4F78-B799-1FBFCAACB6F9}" destId="{2E24C118-789C-4AED-A981-4F72B432E8DA}" srcOrd="4" destOrd="0" presId="urn:microsoft.com/office/officeart/2005/8/layout/vList4"/>
    <dgm:cxn modelId="{8610D558-4948-4196-BB10-E861F1DB7E63}" type="presParOf" srcId="{2E24C118-789C-4AED-A981-4F72B432E8DA}" destId="{6DFDCA7D-806F-4FE0-A795-C57E351C1B2C}" srcOrd="0" destOrd="0" presId="urn:microsoft.com/office/officeart/2005/8/layout/vList4"/>
    <dgm:cxn modelId="{74E4117F-AB69-4CA9-83E4-11EB600E7671}" type="presParOf" srcId="{2E24C118-789C-4AED-A981-4F72B432E8DA}" destId="{1D68905F-0E11-45FD-8317-08E6E6692D95}" srcOrd="1" destOrd="0" presId="urn:microsoft.com/office/officeart/2005/8/layout/vList4"/>
    <dgm:cxn modelId="{19A4E6C2-F432-4D56-BEB7-DF0CD8F19D45}" type="presParOf" srcId="{2E24C118-789C-4AED-A981-4F72B432E8DA}" destId="{C8DD78CC-FDF1-485D-8477-5C647C5184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ES" sz="20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prestan atención a detalles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 que no escuchan cuando se les habla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una conversación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cansan ante tareas largas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D5D9552E-7779-424A-B9F5-519B876F1257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Parecen atender sólo a lo que les gusta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2EDB3963-433B-458B-B67F-5268BD0B3171}" type="par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AAA8BB0-FCB9-4349-82E6-6AABAF608969}" type="sib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512BCB8-665C-43CA-955B-07F15AB0238D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normas de juego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9058B945-FFD1-416C-BE87-2DD54D2E9B80}" type="par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16D7FD9-C1E0-4F02-8C92-304226642A1E}" type="sib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F2CAF805-98E6-4CCE-941A-9C00607D21A4}">
      <dgm:prSet phldrT="[Texto]" custT="1"/>
      <dgm:spPr/>
      <dgm:t>
        <a:bodyPr/>
        <a:lstStyle/>
        <a:p>
          <a:r>
            <a:rPr lang="es-ES" sz="20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Evitan tareas que requieren esfuerzo mental</a:t>
          </a:r>
          <a:endParaRPr lang="es-CO" sz="18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A311FA65-77C1-4BAF-85A7-D3AA12CAB608}" type="par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995131DE-E266-4125-B91B-D77DB55B6792}" type="sib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7" custScaleX="200928" custLinFactNeighborX="-471" custLinFactNeighborY="-54107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6"/>
      <dgm:spPr/>
    </dgm:pt>
    <dgm:pt modelId="{671C6D33-D709-4320-9D41-26AE239186EE}" type="pres">
      <dgm:prSet presAssocID="{56D6A39E-BC14-42D9-B60A-801ED868CA26}" presName="connectorText" presStyleLbl="sibTrans2D1" presStyleIdx="0" presStyleCnt="6"/>
      <dgm:spPr/>
    </dgm:pt>
    <dgm:pt modelId="{688C5282-CDF6-4CF2-B20D-0E9E5C39DE5D}" type="pres">
      <dgm:prSet presAssocID="{B934638F-8B96-4AAD-973C-FA6D0171E11B}" presName="node" presStyleLbl="node1" presStyleIdx="1" presStyleCnt="7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6"/>
      <dgm:spPr/>
    </dgm:pt>
    <dgm:pt modelId="{2E05B796-F87D-4644-B0AF-3B2CE0503133}" type="pres">
      <dgm:prSet presAssocID="{BC0B5E7E-E123-46AC-A000-630A06013F67}" presName="connectorText" presStyleLbl="sibTrans2D1" presStyleIdx="1" presStyleCnt="6"/>
      <dgm:spPr/>
    </dgm:pt>
    <dgm:pt modelId="{284DAD05-CDF2-46A4-9859-1E8D8B59D26A}" type="pres">
      <dgm:prSet presAssocID="{267246E4-2B64-4BA2-BD95-6DC4A7544EA9}" presName="node" presStyleLbl="node1" presStyleIdx="2" presStyleCnt="7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6"/>
      <dgm:spPr/>
    </dgm:pt>
    <dgm:pt modelId="{C23865AF-3053-49A8-9275-D8768EF60F31}" type="pres">
      <dgm:prSet presAssocID="{81881CB4-76BF-48A3-8C19-95E4110338D2}" presName="connectorText" presStyleLbl="sibTrans2D1" presStyleIdx="2" presStyleCnt="6"/>
      <dgm:spPr/>
    </dgm:pt>
    <dgm:pt modelId="{12417413-2640-44E8-BE50-7D1107BA5048}" type="pres">
      <dgm:prSet presAssocID="{3EA635A7-A705-43C4-8A55-531911A917D1}" presName="node" presStyleLbl="node1" presStyleIdx="3" presStyleCnt="7" custScaleX="200928">
        <dgm:presLayoutVars>
          <dgm:bulletEnabled val="1"/>
        </dgm:presLayoutVars>
      </dgm:prSet>
      <dgm:spPr/>
    </dgm:pt>
    <dgm:pt modelId="{A60B9C40-A9AD-449E-82DE-761BCAF10CDD}" type="pres">
      <dgm:prSet presAssocID="{D37F288F-970D-4E8A-B55B-C97396A48185}" presName="sibTrans" presStyleLbl="sibTrans2D1" presStyleIdx="3" presStyleCnt="6"/>
      <dgm:spPr/>
    </dgm:pt>
    <dgm:pt modelId="{1B6085A4-16D4-4C0C-A726-7D96C0B530C4}" type="pres">
      <dgm:prSet presAssocID="{D37F288F-970D-4E8A-B55B-C97396A48185}" presName="connectorText" presStyleLbl="sibTrans2D1" presStyleIdx="3" presStyleCnt="6"/>
      <dgm:spPr/>
    </dgm:pt>
    <dgm:pt modelId="{3A8853D2-DF9D-4F06-ABE7-5AD3A0D6C0BF}" type="pres">
      <dgm:prSet presAssocID="{D5D9552E-7779-424A-B9F5-519B876F1257}" presName="node" presStyleLbl="node1" presStyleIdx="4" presStyleCnt="7" custScaleX="200928">
        <dgm:presLayoutVars>
          <dgm:bulletEnabled val="1"/>
        </dgm:presLayoutVars>
      </dgm:prSet>
      <dgm:spPr/>
    </dgm:pt>
    <dgm:pt modelId="{B7977521-0D28-4EE0-AFD0-581F209D2B99}" type="pres">
      <dgm:prSet presAssocID="{1AAA8BB0-FCB9-4349-82E6-6AABAF608969}" presName="sibTrans" presStyleLbl="sibTrans2D1" presStyleIdx="4" presStyleCnt="6"/>
      <dgm:spPr/>
    </dgm:pt>
    <dgm:pt modelId="{9434E504-C42D-463B-B7DC-9D2104190DFA}" type="pres">
      <dgm:prSet presAssocID="{1AAA8BB0-FCB9-4349-82E6-6AABAF608969}" presName="connectorText" presStyleLbl="sibTrans2D1" presStyleIdx="4" presStyleCnt="6"/>
      <dgm:spPr/>
    </dgm:pt>
    <dgm:pt modelId="{50F3C3B6-A5B0-48FF-92F2-33C46317DA94}" type="pres">
      <dgm:prSet presAssocID="{0512BCB8-665C-43CA-955B-07F15AB0238D}" presName="node" presStyleLbl="node1" presStyleIdx="5" presStyleCnt="7" custScaleX="200928">
        <dgm:presLayoutVars>
          <dgm:bulletEnabled val="1"/>
        </dgm:presLayoutVars>
      </dgm:prSet>
      <dgm:spPr/>
    </dgm:pt>
    <dgm:pt modelId="{867850A2-345A-4068-8A8A-08824DA1029D}" type="pres">
      <dgm:prSet presAssocID="{816D7FD9-C1E0-4F02-8C92-304226642A1E}" presName="sibTrans" presStyleLbl="sibTrans2D1" presStyleIdx="5" presStyleCnt="6"/>
      <dgm:spPr/>
    </dgm:pt>
    <dgm:pt modelId="{C4F0FCA1-153D-4EAC-B963-56CFF09EB70D}" type="pres">
      <dgm:prSet presAssocID="{816D7FD9-C1E0-4F02-8C92-304226642A1E}" presName="connectorText" presStyleLbl="sibTrans2D1" presStyleIdx="5" presStyleCnt="6"/>
      <dgm:spPr/>
    </dgm:pt>
    <dgm:pt modelId="{C80991F3-8E5C-4A91-942E-CDBBDCE823E2}" type="pres">
      <dgm:prSet presAssocID="{F2CAF805-98E6-4CCE-941A-9C00607D21A4}" presName="node" presStyleLbl="node1" presStyleIdx="6" presStyleCnt="7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064BF917-5D1C-47B5-95ED-014B9B473E12}" srcId="{714FF3D0-32FD-4553-86F8-94D1DCCA748E}" destId="{F2CAF805-98E6-4CCE-941A-9C00607D21A4}" srcOrd="6" destOrd="0" parTransId="{A311FA65-77C1-4BAF-85A7-D3AA12CAB608}" sibTransId="{995131DE-E266-4125-B91B-D77DB55B6792}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C937F341-0631-44FE-9378-B57411D703B3}" type="presOf" srcId="{816D7FD9-C1E0-4F02-8C92-304226642A1E}" destId="{C4F0FCA1-153D-4EAC-B963-56CFF09EB70D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A7526153-C11F-44F9-856F-8CD30A500ADD}" type="presOf" srcId="{0512BCB8-665C-43CA-955B-07F15AB0238D}" destId="{50F3C3B6-A5B0-48FF-92F2-33C46317DA94}" srcOrd="0" destOrd="0" presId="urn:microsoft.com/office/officeart/2005/8/layout/process2"/>
    <dgm:cxn modelId="{9A44577C-0F45-4EF1-B503-CDD8F51817E6}" srcId="{714FF3D0-32FD-4553-86F8-94D1DCCA748E}" destId="{D5D9552E-7779-424A-B9F5-519B876F1257}" srcOrd="4" destOrd="0" parTransId="{2EDB3963-433B-458B-B67F-5268BD0B3171}" sibTransId="{1AAA8BB0-FCB9-4349-82E6-6AABAF608969}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7F9D5897-FF00-4488-A303-3D4B8A6DCFBD}" type="presOf" srcId="{816D7FD9-C1E0-4F02-8C92-304226642A1E}" destId="{867850A2-345A-4068-8A8A-08824DA1029D}" srcOrd="0" destOrd="0" presId="urn:microsoft.com/office/officeart/2005/8/layout/process2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350E83A8-BCBE-4E50-8522-4027B8608C18}" type="presOf" srcId="{1AAA8BB0-FCB9-4349-82E6-6AABAF608969}" destId="{9434E504-C42D-463B-B7DC-9D2104190DFA}" srcOrd="1" destOrd="0" presId="urn:microsoft.com/office/officeart/2005/8/layout/process2"/>
    <dgm:cxn modelId="{38959BA8-F9C5-4349-9788-8C82E38E9DAD}" type="presOf" srcId="{1AAA8BB0-FCB9-4349-82E6-6AABAF608969}" destId="{B7977521-0D28-4EE0-AFD0-581F209D2B99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58A956D3-3545-4CA1-8925-7E55B8CC120F}" type="presOf" srcId="{D5D9552E-7779-424A-B9F5-519B876F1257}" destId="{3A8853D2-DF9D-4F06-ABE7-5AD3A0D6C0BF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FFCEA9E1-4046-4709-93EF-8F8D3225C041}" type="presOf" srcId="{F2CAF805-98E6-4CCE-941A-9C00607D21A4}" destId="{C80991F3-8E5C-4A91-942E-CDBBDCE823E2}" srcOrd="0" destOrd="0" presId="urn:microsoft.com/office/officeart/2005/8/layout/process2"/>
    <dgm:cxn modelId="{E2C515E2-D3C9-45A1-9065-2EE48B0EED1B}" srcId="{714FF3D0-32FD-4553-86F8-94D1DCCA748E}" destId="{0512BCB8-665C-43CA-955B-07F15AB0238D}" srcOrd="5" destOrd="0" parTransId="{9058B945-FFD1-416C-BE87-2DD54D2E9B80}" sibTransId="{816D7FD9-C1E0-4F02-8C92-304226642A1E}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E51FD0FD-F559-4BAB-AE96-90365AF7DE04}" type="presOf" srcId="{D37F288F-970D-4E8A-B55B-C97396A48185}" destId="{1B6085A4-16D4-4C0C-A726-7D96C0B530C4}" srcOrd="1" destOrd="0" presId="urn:microsoft.com/office/officeart/2005/8/layout/process2"/>
    <dgm:cxn modelId="{FD0C37FE-10AC-471C-9B56-2DFF4129C510}" type="presOf" srcId="{D37F288F-970D-4E8A-B55B-C97396A48185}" destId="{A60B9C40-A9AD-449E-82DE-761BCAF10CDD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  <dgm:cxn modelId="{FC47342C-C0DE-4D32-92FC-4EA14B46676F}" type="presParOf" srcId="{AF11C31A-B08F-4354-BE92-A0468017BB12}" destId="{A60B9C40-A9AD-449E-82DE-761BCAF10CDD}" srcOrd="7" destOrd="0" presId="urn:microsoft.com/office/officeart/2005/8/layout/process2"/>
    <dgm:cxn modelId="{96AF443A-3311-4CE7-865E-E4CEEF395449}" type="presParOf" srcId="{A60B9C40-A9AD-449E-82DE-761BCAF10CDD}" destId="{1B6085A4-16D4-4C0C-A726-7D96C0B530C4}" srcOrd="0" destOrd="0" presId="urn:microsoft.com/office/officeart/2005/8/layout/process2"/>
    <dgm:cxn modelId="{53E5AF4D-4121-4ABD-B15C-E31FC3437799}" type="presParOf" srcId="{AF11C31A-B08F-4354-BE92-A0468017BB12}" destId="{3A8853D2-DF9D-4F06-ABE7-5AD3A0D6C0BF}" srcOrd="8" destOrd="0" presId="urn:microsoft.com/office/officeart/2005/8/layout/process2"/>
    <dgm:cxn modelId="{3F987EA2-019D-46C1-AB99-F2498EB8F8A5}" type="presParOf" srcId="{AF11C31A-B08F-4354-BE92-A0468017BB12}" destId="{B7977521-0D28-4EE0-AFD0-581F209D2B99}" srcOrd="9" destOrd="0" presId="urn:microsoft.com/office/officeart/2005/8/layout/process2"/>
    <dgm:cxn modelId="{1CAEE475-2071-4E17-BF88-762B9F72669F}" type="presParOf" srcId="{B7977521-0D28-4EE0-AFD0-581F209D2B99}" destId="{9434E504-C42D-463B-B7DC-9D2104190DFA}" srcOrd="0" destOrd="0" presId="urn:microsoft.com/office/officeart/2005/8/layout/process2"/>
    <dgm:cxn modelId="{D1AA4821-1166-4D82-8BB5-D390CECD0B40}" type="presParOf" srcId="{AF11C31A-B08F-4354-BE92-A0468017BB12}" destId="{50F3C3B6-A5B0-48FF-92F2-33C46317DA94}" srcOrd="10" destOrd="0" presId="urn:microsoft.com/office/officeart/2005/8/layout/process2"/>
    <dgm:cxn modelId="{CED680A2-18E9-426C-9F71-0D9A08BD9844}" type="presParOf" srcId="{AF11C31A-B08F-4354-BE92-A0468017BB12}" destId="{867850A2-345A-4068-8A8A-08824DA1029D}" srcOrd="11" destOrd="0" presId="urn:microsoft.com/office/officeart/2005/8/layout/process2"/>
    <dgm:cxn modelId="{F95A64C1-BA26-4CFC-8947-D65276F38B1F}" type="presParOf" srcId="{867850A2-345A-4068-8A8A-08824DA1029D}" destId="{C4F0FCA1-153D-4EAC-B963-56CFF09EB70D}" srcOrd="0" destOrd="0" presId="urn:microsoft.com/office/officeart/2005/8/layout/process2"/>
    <dgm:cxn modelId="{D064E959-70A7-43B8-89ED-0A77D15C076A}" type="presParOf" srcId="{AF11C31A-B08F-4354-BE92-A0468017BB12}" destId="{C80991F3-8E5C-4A91-942E-CDBBDCE823E2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levantan constantemente del asiento.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/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/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ES" sz="2000" b="1" spc="-1">
              <a:latin typeface="+mj-lt"/>
            </a:rPr>
            <a:t>Se sientan de forma inadecuada, cambian constantemente de postura.</a:t>
          </a:r>
          <a:endParaRPr lang="es-CO" sz="2000" b="1" dirty="0">
            <a:latin typeface="+mj-lt"/>
          </a:endParaRP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/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/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ES" sz="2000" b="1" spc="-1">
              <a:latin typeface="+mj-lt"/>
            </a:rPr>
            <a:t>Corretean por la clase. Deambulan.</a:t>
          </a:r>
          <a:endParaRPr lang="es-CO" sz="2000" b="1" dirty="0">
            <a:latin typeface="+mj-lt"/>
          </a:endParaRP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/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/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ES" sz="2000" b="1" spc="-1">
              <a:latin typeface="+mj-lt"/>
            </a:rPr>
            <a:t>Mordisquean, chupan, muerden las cosas (lápices, gomas…).</a:t>
          </a:r>
          <a:endParaRPr lang="es-CO" sz="2000" b="1" dirty="0">
            <a:latin typeface="+mj-lt"/>
          </a:endParaRP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/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/>
        </a:p>
      </dgm:t>
    </dgm:pt>
    <dgm:pt modelId="{D5D9552E-7779-424A-B9F5-519B876F1257}">
      <dgm:prSet phldrT="[Texto]" custT="1"/>
      <dgm:spPr/>
      <dgm:t>
        <a:bodyPr/>
        <a:lstStyle/>
        <a:p>
          <a:r>
            <a:rPr lang="es-ES" sz="2000" b="1" spc="-1" dirty="0">
              <a:latin typeface="+mj-lt"/>
            </a:rPr>
            <a:t>Interrumpen las tareas o actividades de los compañeros y las explicaciones del profesor.</a:t>
          </a:r>
          <a:endParaRPr lang="es-CO" sz="2000" b="1" dirty="0">
            <a:latin typeface="+mj-lt"/>
          </a:endParaRPr>
        </a:p>
      </dgm:t>
    </dgm:pt>
    <dgm:pt modelId="{2EDB3963-433B-458B-B67F-5268BD0B3171}" type="parTrans" cxnId="{9A44577C-0F45-4EF1-B503-CDD8F51817E6}">
      <dgm:prSet/>
      <dgm:spPr/>
      <dgm:t>
        <a:bodyPr/>
        <a:lstStyle/>
        <a:p>
          <a:endParaRPr lang="es-CO" b="1"/>
        </a:p>
      </dgm:t>
    </dgm:pt>
    <dgm:pt modelId="{1AAA8BB0-FCB9-4349-82E6-6AABAF608969}" type="sibTrans" cxnId="{9A44577C-0F45-4EF1-B503-CDD8F51817E6}">
      <dgm:prSet/>
      <dgm:spPr/>
      <dgm:t>
        <a:bodyPr/>
        <a:lstStyle/>
        <a:p>
          <a:endParaRPr lang="es-CO" b="1"/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5" custScaleX="200928" custLinFactNeighborX="-471" custLinFactNeighborY="-54107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4"/>
      <dgm:spPr/>
    </dgm:pt>
    <dgm:pt modelId="{671C6D33-D709-4320-9D41-26AE239186EE}" type="pres">
      <dgm:prSet presAssocID="{56D6A39E-BC14-42D9-B60A-801ED868CA26}" presName="connectorText" presStyleLbl="sibTrans2D1" presStyleIdx="0" presStyleCnt="4"/>
      <dgm:spPr/>
    </dgm:pt>
    <dgm:pt modelId="{688C5282-CDF6-4CF2-B20D-0E9E5C39DE5D}" type="pres">
      <dgm:prSet presAssocID="{B934638F-8B96-4AAD-973C-FA6D0171E11B}" presName="node" presStyleLbl="node1" presStyleIdx="1" presStyleCnt="5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4"/>
      <dgm:spPr/>
    </dgm:pt>
    <dgm:pt modelId="{2E05B796-F87D-4644-B0AF-3B2CE0503133}" type="pres">
      <dgm:prSet presAssocID="{BC0B5E7E-E123-46AC-A000-630A06013F67}" presName="connectorText" presStyleLbl="sibTrans2D1" presStyleIdx="1" presStyleCnt="4"/>
      <dgm:spPr/>
    </dgm:pt>
    <dgm:pt modelId="{284DAD05-CDF2-46A4-9859-1E8D8B59D26A}" type="pres">
      <dgm:prSet presAssocID="{267246E4-2B64-4BA2-BD95-6DC4A7544EA9}" presName="node" presStyleLbl="node1" presStyleIdx="2" presStyleCnt="5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4"/>
      <dgm:spPr/>
    </dgm:pt>
    <dgm:pt modelId="{C23865AF-3053-49A8-9275-D8768EF60F31}" type="pres">
      <dgm:prSet presAssocID="{81881CB4-76BF-48A3-8C19-95E4110338D2}" presName="connectorText" presStyleLbl="sibTrans2D1" presStyleIdx="2" presStyleCnt="4"/>
      <dgm:spPr/>
    </dgm:pt>
    <dgm:pt modelId="{12417413-2640-44E8-BE50-7D1107BA5048}" type="pres">
      <dgm:prSet presAssocID="{3EA635A7-A705-43C4-8A55-531911A917D1}" presName="node" presStyleLbl="node1" presStyleIdx="3" presStyleCnt="5" custScaleX="200928">
        <dgm:presLayoutVars>
          <dgm:bulletEnabled val="1"/>
        </dgm:presLayoutVars>
      </dgm:prSet>
      <dgm:spPr/>
    </dgm:pt>
    <dgm:pt modelId="{A60B9C40-A9AD-449E-82DE-761BCAF10CDD}" type="pres">
      <dgm:prSet presAssocID="{D37F288F-970D-4E8A-B55B-C97396A48185}" presName="sibTrans" presStyleLbl="sibTrans2D1" presStyleIdx="3" presStyleCnt="4"/>
      <dgm:spPr/>
    </dgm:pt>
    <dgm:pt modelId="{1B6085A4-16D4-4C0C-A726-7D96C0B530C4}" type="pres">
      <dgm:prSet presAssocID="{D37F288F-970D-4E8A-B55B-C97396A48185}" presName="connectorText" presStyleLbl="sibTrans2D1" presStyleIdx="3" presStyleCnt="4"/>
      <dgm:spPr/>
    </dgm:pt>
    <dgm:pt modelId="{3A8853D2-DF9D-4F06-ABE7-5AD3A0D6C0BF}" type="pres">
      <dgm:prSet presAssocID="{D5D9552E-7779-424A-B9F5-519B876F1257}" presName="node" presStyleLbl="node1" presStyleIdx="4" presStyleCnt="5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9A44577C-0F45-4EF1-B503-CDD8F51817E6}" srcId="{714FF3D0-32FD-4553-86F8-94D1DCCA748E}" destId="{D5D9552E-7779-424A-B9F5-519B876F1257}" srcOrd="4" destOrd="0" parTransId="{2EDB3963-433B-458B-B67F-5268BD0B3171}" sibTransId="{1AAA8BB0-FCB9-4349-82E6-6AABAF608969}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58A956D3-3545-4CA1-8925-7E55B8CC120F}" type="presOf" srcId="{D5D9552E-7779-424A-B9F5-519B876F1257}" destId="{3A8853D2-DF9D-4F06-ABE7-5AD3A0D6C0BF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E51FD0FD-F559-4BAB-AE96-90365AF7DE04}" type="presOf" srcId="{D37F288F-970D-4E8A-B55B-C97396A48185}" destId="{1B6085A4-16D4-4C0C-A726-7D96C0B530C4}" srcOrd="1" destOrd="0" presId="urn:microsoft.com/office/officeart/2005/8/layout/process2"/>
    <dgm:cxn modelId="{FD0C37FE-10AC-471C-9B56-2DFF4129C510}" type="presOf" srcId="{D37F288F-970D-4E8A-B55B-C97396A48185}" destId="{A60B9C40-A9AD-449E-82DE-761BCAF10CDD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  <dgm:cxn modelId="{FC47342C-C0DE-4D32-92FC-4EA14B46676F}" type="presParOf" srcId="{AF11C31A-B08F-4354-BE92-A0468017BB12}" destId="{A60B9C40-A9AD-449E-82DE-761BCAF10CDD}" srcOrd="7" destOrd="0" presId="urn:microsoft.com/office/officeart/2005/8/layout/process2"/>
    <dgm:cxn modelId="{96AF443A-3311-4CE7-865E-E4CEEF395449}" type="presParOf" srcId="{A60B9C40-A9AD-449E-82DE-761BCAF10CDD}" destId="{1B6085A4-16D4-4C0C-A726-7D96C0B530C4}" srcOrd="0" destOrd="0" presId="urn:microsoft.com/office/officeart/2005/8/layout/process2"/>
    <dgm:cxn modelId="{53E5AF4D-4121-4ABD-B15C-E31FC3437799}" type="presParOf" srcId="{AF11C31A-B08F-4354-BE92-A0468017BB12}" destId="{3A8853D2-DF9D-4F06-ABE7-5AD3A0D6C0B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les rompen los materiales, se les caen los objetos, son poco cuidadosos y ruidosos.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implican en actividades más peligrosas.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ES" sz="2000" b="1" spc="-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accidentes con más frecuencia.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Pueden ser molestos e incontrolables. Distorsionan el ritmo de la clase.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4" custScaleX="200928" custLinFactNeighborX="-471" custLinFactNeighborY="-54107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3"/>
      <dgm:spPr/>
    </dgm:pt>
    <dgm:pt modelId="{671C6D33-D709-4320-9D41-26AE239186EE}" type="pres">
      <dgm:prSet presAssocID="{56D6A39E-BC14-42D9-B60A-801ED868CA26}" presName="connectorText" presStyleLbl="sibTrans2D1" presStyleIdx="0" presStyleCnt="3"/>
      <dgm:spPr/>
    </dgm:pt>
    <dgm:pt modelId="{688C5282-CDF6-4CF2-B20D-0E9E5C39DE5D}" type="pres">
      <dgm:prSet presAssocID="{B934638F-8B96-4AAD-973C-FA6D0171E11B}" presName="node" presStyleLbl="node1" presStyleIdx="1" presStyleCnt="4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3"/>
      <dgm:spPr/>
    </dgm:pt>
    <dgm:pt modelId="{2E05B796-F87D-4644-B0AF-3B2CE0503133}" type="pres">
      <dgm:prSet presAssocID="{BC0B5E7E-E123-46AC-A000-630A06013F67}" presName="connectorText" presStyleLbl="sibTrans2D1" presStyleIdx="1" presStyleCnt="3"/>
      <dgm:spPr/>
    </dgm:pt>
    <dgm:pt modelId="{284DAD05-CDF2-46A4-9859-1E8D8B59D26A}" type="pres">
      <dgm:prSet presAssocID="{267246E4-2B64-4BA2-BD95-6DC4A7544EA9}" presName="node" presStyleLbl="node1" presStyleIdx="2" presStyleCnt="4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3"/>
      <dgm:spPr/>
    </dgm:pt>
    <dgm:pt modelId="{C23865AF-3053-49A8-9275-D8768EF60F31}" type="pres">
      <dgm:prSet presAssocID="{81881CB4-76BF-48A3-8C19-95E4110338D2}" presName="connectorText" presStyleLbl="sibTrans2D1" presStyleIdx="2" presStyleCnt="3"/>
      <dgm:spPr/>
    </dgm:pt>
    <dgm:pt modelId="{12417413-2640-44E8-BE50-7D1107BA5048}" type="pres">
      <dgm:prSet presAssocID="{3EA635A7-A705-43C4-8A55-531911A917D1}" presName="node" presStyleLbl="node1" presStyleIdx="3" presStyleCnt="4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A9EF07-EE5E-487B-B2D6-84F5E7E850C0}" type="doc">
      <dgm:prSet loTypeId="urn:microsoft.com/office/officeart/2005/8/layout/b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40627A7-931C-4C75-B3A8-BCB3F942307E}">
      <dgm:prSet phldrT="[Texto]" custT="1"/>
      <dgm:spPr/>
      <dgm:t>
        <a:bodyPr/>
        <a:lstStyle/>
        <a:p>
          <a:r>
            <a:rPr lang="es-ES" sz="1800" b="1" spc="-1" dirty="0">
              <a:latin typeface="+mj-lt"/>
            </a:rPr>
            <a:t>Conducta inmadura e inadecuada.</a:t>
          </a:r>
          <a:endParaRPr lang="es-CO" sz="1800" dirty="0">
            <a:latin typeface="+mj-lt"/>
          </a:endParaRPr>
        </a:p>
      </dgm:t>
    </dgm:pt>
    <dgm:pt modelId="{9984A052-2FCB-461B-A281-B095BBF52ABC}" type="parTrans" cxnId="{0A38D821-2907-436A-9199-F36B63DC0833}">
      <dgm:prSet/>
      <dgm:spPr/>
      <dgm:t>
        <a:bodyPr/>
        <a:lstStyle/>
        <a:p>
          <a:endParaRPr lang="es-CO"/>
        </a:p>
      </dgm:t>
    </dgm:pt>
    <dgm:pt modelId="{79116C46-2AAC-49C3-8DD8-E0C192C7A8E4}" type="sibTrans" cxnId="{0A38D821-2907-436A-9199-F36B63DC0833}">
      <dgm:prSet/>
      <dgm:spPr/>
      <dgm:t>
        <a:bodyPr/>
        <a:lstStyle/>
        <a:p>
          <a:endParaRPr lang="es-CO"/>
        </a:p>
      </dgm:t>
    </dgm:pt>
    <dgm:pt modelId="{4EBA8DFB-92BB-4FD7-9253-09E18C8939E7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latin typeface="+mj-lt"/>
            </a:rPr>
            <a:t>Se saltan las normas (falta de reflexibilidad).</a:t>
          </a:r>
          <a:endParaRPr lang="es-CO" sz="1800" dirty="0">
            <a:latin typeface="+mj-lt"/>
          </a:endParaRPr>
        </a:p>
      </dgm:t>
    </dgm:pt>
    <dgm:pt modelId="{9D39ADBA-C79B-426C-A9C8-FD692775D4DE}" type="parTrans" cxnId="{D389FDDE-2647-4AE0-A174-D82C600F7110}">
      <dgm:prSet/>
      <dgm:spPr/>
      <dgm:t>
        <a:bodyPr/>
        <a:lstStyle/>
        <a:p>
          <a:endParaRPr lang="es-CO"/>
        </a:p>
      </dgm:t>
    </dgm:pt>
    <dgm:pt modelId="{0CFF3D4B-7C06-4BF5-A4C0-46CF263E7444}" type="sibTrans" cxnId="{D389FDDE-2647-4AE0-A174-D82C600F7110}">
      <dgm:prSet/>
      <dgm:spPr/>
      <dgm:t>
        <a:bodyPr/>
        <a:lstStyle/>
        <a:p>
          <a:endParaRPr lang="es-CO"/>
        </a:p>
      </dgm:t>
    </dgm:pt>
    <dgm:pt modelId="{866EB6DE-0446-436D-9E37-D424D39A8616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latin typeface="+mj-lt"/>
            </a:rPr>
            <a:t>Hacen lo primero que se le ocurre.</a:t>
          </a:r>
          <a:endParaRPr lang="es-CO" sz="1800" dirty="0">
            <a:latin typeface="+mj-lt"/>
          </a:endParaRPr>
        </a:p>
      </dgm:t>
    </dgm:pt>
    <dgm:pt modelId="{4B38B353-6204-4902-A897-DA9EA91F9EA3}" type="parTrans" cxnId="{00C16296-24D7-4BE0-A225-2CC8A3D85DE6}">
      <dgm:prSet/>
      <dgm:spPr/>
      <dgm:t>
        <a:bodyPr/>
        <a:lstStyle/>
        <a:p>
          <a:endParaRPr lang="es-CO"/>
        </a:p>
      </dgm:t>
    </dgm:pt>
    <dgm:pt modelId="{756CC621-FB12-404F-A0C6-294AD24F8833}" type="sibTrans" cxnId="{00C16296-24D7-4BE0-A225-2CC8A3D85DE6}">
      <dgm:prSet/>
      <dgm:spPr/>
      <dgm:t>
        <a:bodyPr/>
        <a:lstStyle/>
        <a:p>
          <a:endParaRPr lang="es-CO"/>
        </a:p>
      </dgm:t>
    </dgm:pt>
    <dgm:pt modelId="{1B9DDDEC-46A1-4B9D-9F1B-32F0C0BCF794}">
      <dgm:prSet phldrT="[Texto]" custT="1"/>
      <dgm:spPr/>
      <dgm:t>
        <a:bodyPr/>
        <a:lstStyle/>
        <a:p>
          <a:r>
            <a:rPr lang="es-ES" sz="1800" b="1" spc="-1">
              <a:latin typeface="+mj-lt"/>
            </a:rPr>
            <a:t>Responden sin pensar.</a:t>
          </a:r>
          <a:endParaRPr lang="es-CO" sz="1800" dirty="0">
            <a:latin typeface="+mj-lt"/>
          </a:endParaRPr>
        </a:p>
      </dgm:t>
    </dgm:pt>
    <dgm:pt modelId="{65668FC6-FA65-4129-BE48-0010CBD0BF73}" type="parTrans" cxnId="{AF77F1BC-3D29-4B6D-9218-DC00C86DF6F5}">
      <dgm:prSet/>
      <dgm:spPr/>
      <dgm:t>
        <a:bodyPr/>
        <a:lstStyle/>
        <a:p>
          <a:endParaRPr lang="es-CO"/>
        </a:p>
      </dgm:t>
    </dgm:pt>
    <dgm:pt modelId="{7A886B70-78F3-403C-B021-5EFFA22BF99F}" type="sibTrans" cxnId="{AF77F1BC-3D29-4B6D-9218-DC00C86DF6F5}">
      <dgm:prSet/>
      <dgm:spPr/>
      <dgm:t>
        <a:bodyPr/>
        <a:lstStyle/>
        <a:p>
          <a:endParaRPr lang="es-CO"/>
        </a:p>
      </dgm:t>
    </dgm:pt>
    <dgm:pt modelId="{7F190EEC-4ED7-4C26-B861-E77E8AC4F7D3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>
              <a:latin typeface="+mj-lt"/>
            </a:rPr>
            <a:t>No hacen caso de las advertencias.</a:t>
          </a:r>
          <a:endParaRPr lang="es-CO" sz="1800" dirty="0">
            <a:latin typeface="+mj-lt"/>
          </a:endParaRPr>
        </a:p>
      </dgm:t>
    </dgm:pt>
    <dgm:pt modelId="{BBD6CB03-CD7A-4F53-8C54-3A72E94F1814}" type="parTrans" cxnId="{E771891D-2B8E-4517-AB34-30DF6751D6C3}">
      <dgm:prSet/>
      <dgm:spPr/>
      <dgm:t>
        <a:bodyPr/>
        <a:lstStyle/>
        <a:p>
          <a:endParaRPr lang="es-CO"/>
        </a:p>
      </dgm:t>
    </dgm:pt>
    <dgm:pt modelId="{CA1684EB-7596-4579-AB8A-C5FFDA8CC759}" type="sibTrans" cxnId="{E771891D-2B8E-4517-AB34-30DF6751D6C3}">
      <dgm:prSet/>
      <dgm:spPr/>
      <dgm:t>
        <a:bodyPr/>
        <a:lstStyle/>
        <a:p>
          <a:endParaRPr lang="es-CO"/>
        </a:p>
      </dgm:t>
    </dgm:pt>
    <dgm:pt modelId="{47405017-CFC0-4A3F-9005-EF2DD3B28D38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>
              <a:latin typeface="+mj-lt"/>
            </a:rPr>
            <a:t>Tienen poca conciencia de peligro.</a:t>
          </a:r>
          <a:endParaRPr lang="es-CO" sz="1800" dirty="0">
            <a:latin typeface="+mj-lt"/>
          </a:endParaRPr>
        </a:p>
      </dgm:t>
    </dgm:pt>
    <dgm:pt modelId="{4D614360-9511-4D2D-BD03-D203AA79476D}" type="parTrans" cxnId="{114316FF-4A66-4789-A7D7-1B069D27BBC8}">
      <dgm:prSet/>
      <dgm:spPr/>
      <dgm:t>
        <a:bodyPr/>
        <a:lstStyle/>
        <a:p>
          <a:endParaRPr lang="es-CO"/>
        </a:p>
      </dgm:t>
    </dgm:pt>
    <dgm:pt modelId="{60DC4046-1621-4B5A-B716-1243C696CFD5}" type="sibTrans" cxnId="{114316FF-4A66-4789-A7D7-1B069D27BBC8}">
      <dgm:prSet/>
      <dgm:spPr/>
      <dgm:t>
        <a:bodyPr/>
        <a:lstStyle/>
        <a:p>
          <a:endParaRPr lang="es-CO"/>
        </a:p>
      </dgm:t>
    </dgm:pt>
    <dgm:pt modelId="{0CCDF222-ACE0-46F0-BAE5-FEFADCEA959D}" type="pres">
      <dgm:prSet presAssocID="{51A9EF07-EE5E-487B-B2D6-84F5E7E850C0}" presName="Name0" presStyleCnt="0">
        <dgm:presLayoutVars>
          <dgm:dir/>
          <dgm:resizeHandles val="exact"/>
        </dgm:presLayoutVars>
      </dgm:prSet>
      <dgm:spPr/>
    </dgm:pt>
    <dgm:pt modelId="{111EE0DA-04F4-4F0B-AD67-A38425DE2155}" type="pres">
      <dgm:prSet presAssocID="{B40627A7-931C-4C75-B3A8-BCB3F942307E}" presName="node" presStyleLbl="node1" presStyleIdx="0" presStyleCnt="6">
        <dgm:presLayoutVars>
          <dgm:bulletEnabled val="1"/>
        </dgm:presLayoutVars>
      </dgm:prSet>
      <dgm:spPr/>
    </dgm:pt>
    <dgm:pt modelId="{3CBF63F1-E440-4D71-AEC7-DBF7EB2790EE}" type="pres">
      <dgm:prSet presAssocID="{79116C46-2AAC-49C3-8DD8-E0C192C7A8E4}" presName="sibTrans" presStyleLbl="sibTrans1D1" presStyleIdx="0" presStyleCnt="5"/>
      <dgm:spPr/>
    </dgm:pt>
    <dgm:pt modelId="{DBF40180-10C6-4D22-89E6-2BA494C209A2}" type="pres">
      <dgm:prSet presAssocID="{79116C46-2AAC-49C3-8DD8-E0C192C7A8E4}" presName="connectorText" presStyleLbl="sibTrans1D1" presStyleIdx="0" presStyleCnt="5"/>
      <dgm:spPr/>
    </dgm:pt>
    <dgm:pt modelId="{0D1F0251-1633-426E-8904-315D4C589246}" type="pres">
      <dgm:prSet presAssocID="{4EBA8DFB-92BB-4FD7-9253-09E18C8939E7}" presName="node" presStyleLbl="node1" presStyleIdx="1" presStyleCnt="6">
        <dgm:presLayoutVars>
          <dgm:bulletEnabled val="1"/>
        </dgm:presLayoutVars>
      </dgm:prSet>
      <dgm:spPr/>
    </dgm:pt>
    <dgm:pt modelId="{530C434C-2A5A-4DE6-8ED7-3CEA36BB3FA5}" type="pres">
      <dgm:prSet presAssocID="{0CFF3D4B-7C06-4BF5-A4C0-46CF263E7444}" presName="sibTrans" presStyleLbl="sibTrans1D1" presStyleIdx="1" presStyleCnt="5"/>
      <dgm:spPr/>
    </dgm:pt>
    <dgm:pt modelId="{94F49DE9-4055-4171-82A9-775A9644CA6F}" type="pres">
      <dgm:prSet presAssocID="{0CFF3D4B-7C06-4BF5-A4C0-46CF263E7444}" presName="connectorText" presStyleLbl="sibTrans1D1" presStyleIdx="1" presStyleCnt="5"/>
      <dgm:spPr/>
    </dgm:pt>
    <dgm:pt modelId="{2C9448C7-83A8-4509-B54B-D1D888CA5533}" type="pres">
      <dgm:prSet presAssocID="{866EB6DE-0446-436D-9E37-D424D39A8616}" presName="node" presStyleLbl="node1" presStyleIdx="2" presStyleCnt="6">
        <dgm:presLayoutVars>
          <dgm:bulletEnabled val="1"/>
        </dgm:presLayoutVars>
      </dgm:prSet>
      <dgm:spPr/>
    </dgm:pt>
    <dgm:pt modelId="{174F853E-FC4F-429F-B909-A6506A1F8602}" type="pres">
      <dgm:prSet presAssocID="{756CC621-FB12-404F-A0C6-294AD24F8833}" presName="sibTrans" presStyleLbl="sibTrans1D1" presStyleIdx="2" presStyleCnt="5"/>
      <dgm:spPr/>
    </dgm:pt>
    <dgm:pt modelId="{8E26133C-16CA-40D5-87A4-B23732380037}" type="pres">
      <dgm:prSet presAssocID="{756CC621-FB12-404F-A0C6-294AD24F8833}" presName="connectorText" presStyleLbl="sibTrans1D1" presStyleIdx="2" presStyleCnt="5"/>
      <dgm:spPr/>
    </dgm:pt>
    <dgm:pt modelId="{AA855AED-74BB-45A9-9766-DBBB86B253C0}" type="pres">
      <dgm:prSet presAssocID="{1B9DDDEC-46A1-4B9D-9F1B-32F0C0BCF794}" presName="node" presStyleLbl="node1" presStyleIdx="3" presStyleCnt="6">
        <dgm:presLayoutVars>
          <dgm:bulletEnabled val="1"/>
        </dgm:presLayoutVars>
      </dgm:prSet>
      <dgm:spPr/>
    </dgm:pt>
    <dgm:pt modelId="{28A25B29-0EDF-49A2-BDA8-67F42F08503C}" type="pres">
      <dgm:prSet presAssocID="{7A886B70-78F3-403C-B021-5EFFA22BF99F}" presName="sibTrans" presStyleLbl="sibTrans1D1" presStyleIdx="3" presStyleCnt="5"/>
      <dgm:spPr/>
    </dgm:pt>
    <dgm:pt modelId="{9CE5D036-4F13-4BDB-972D-97B2D0F7F5F0}" type="pres">
      <dgm:prSet presAssocID="{7A886B70-78F3-403C-B021-5EFFA22BF99F}" presName="connectorText" presStyleLbl="sibTrans1D1" presStyleIdx="3" presStyleCnt="5"/>
      <dgm:spPr/>
    </dgm:pt>
    <dgm:pt modelId="{FE6C80B5-3591-47F9-9C78-08617A2F6F17}" type="pres">
      <dgm:prSet presAssocID="{7F190EEC-4ED7-4C26-B861-E77E8AC4F7D3}" presName="node" presStyleLbl="node1" presStyleIdx="4" presStyleCnt="6">
        <dgm:presLayoutVars>
          <dgm:bulletEnabled val="1"/>
        </dgm:presLayoutVars>
      </dgm:prSet>
      <dgm:spPr/>
    </dgm:pt>
    <dgm:pt modelId="{03390F61-9042-43F6-B486-8A4AC766041B}" type="pres">
      <dgm:prSet presAssocID="{CA1684EB-7596-4579-AB8A-C5FFDA8CC759}" presName="sibTrans" presStyleLbl="sibTrans1D1" presStyleIdx="4" presStyleCnt="5"/>
      <dgm:spPr/>
    </dgm:pt>
    <dgm:pt modelId="{C735EF48-273D-4D14-8982-B8C08D25BB2B}" type="pres">
      <dgm:prSet presAssocID="{CA1684EB-7596-4579-AB8A-C5FFDA8CC759}" presName="connectorText" presStyleLbl="sibTrans1D1" presStyleIdx="4" presStyleCnt="5"/>
      <dgm:spPr/>
    </dgm:pt>
    <dgm:pt modelId="{88ABC613-E5CE-4207-8B3E-BD2ACD03157F}" type="pres">
      <dgm:prSet presAssocID="{47405017-CFC0-4A3F-9005-EF2DD3B28D38}" presName="node" presStyleLbl="node1" presStyleIdx="5" presStyleCnt="6">
        <dgm:presLayoutVars>
          <dgm:bulletEnabled val="1"/>
        </dgm:presLayoutVars>
      </dgm:prSet>
      <dgm:spPr/>
    </dgm:pt>
  </dgm:ptLst>
  <dgm:cxnLst>
    <dgm:cxn modelId="{E771891D-2B8E-4517-AB34-30DF6751D6C3}" srcId="{51A9EF07-EE5E-487B-B2D6-84F5E7E850C0}" destId="{7F190EEC-4ED7-4C26-B861-E77E8AC4F7D3}" srcOrd="4" destOrd="0" parTransId="{BBD6CB03-CD7A-4F53-8C54-3A72E94F1814}" sibTransId="{CA1684EB-7596-4579-AB8A-C5FFDA8CC759}"/>
    <dgm:cxn modelId="{676B581F-70E4-45B5-8631-21AD87FE6AF9}" type="presOf" srcId="{0CFF3D4B-7C06-4BF5-A4C0-46CF263E7444}" destId="{530C434C-2A5A-4DE6-8ED7-3CEA36BB3FA5}" srcOrd="0" destOrd="0" presId="urn:microsoft.com/office/officeart/2005/8/layout/bProcess3"/>
    <dgm:cxn modelId="{0A38D821-2907-436A-9199-F36B63DC0833}" srcId="{51A9EF07-EE5E-487B-B2D6-84F5E7E850C0}" destId="{B40627A7-931C-4C75-B3A8-BCB3F942307E}" srcOrd="0" destOrd="0" parTransId="{9984A052-2FCB-461B-A281-B095BBF52ABC}" sibTransId="{79116C46-2AAC-49C3-8DD8-E0C192C7A8E4}"/>
    <dgm:cxn modelId="{B7AB7623-8D07-4992-990C-068A136A06E8}" type="presOf" srcId="{47405017-CFC0-4A3F-9005-EF2DD3B28D38}" destId="{88ABC613-E5CE-4207-8B3E-BD2ACD03157F}" srcOrd="0" destOrd="0" presId="urn:microsoft.com/office/officeart/2005/8/layout/bProcess3"/>
    <dgm:cxn modelId="{3C3AF423-3CE2-48D0-9272-C031B81ACE4F}" type="presOf" srcId="{51A9EF07-EE5E-487B-B2D6-84F5E7E850C0}" destId="{0CCDF222-ACE0-46F0-BAE5-FEFADCEA959D}" srcOrd="0" destOrd="0" presId="urn:microsoft.com/office/officeart/2005/8/layout/bProcess3"/>
    <dgm:cxn modelId="{3A04E42B-ED3B-4B4D-8AE7-94CE37584732}" type="presOf" srcId="{CA1684EB-7596-4579-AB8A-C5FFDA8CC759}" destId="{C735EF48-273D-4D14-8982-B8C08D25BB2B}" srcOrd="1" destOrd="0" presId="urn:microsoft.com/office/officeart/2005/8/layout/bProcess3"/>
    <dgm:cxn modelId="{8100992F-C463-4B35-B97E-526D1E60608D}" type="presOf" srcId="{79116C46-2AAC-49C3-8DD8-E0C192C7A8E4}" destId="{DBF40180-10C6-4D22-89E6-2BA494C209A2}" srcOrd="1" destOrd="0" presId="urn:microsoft.com/office/officeart/2005/8/layout/bProcess3"/>
    <dgm:cxn modelId="{177C9C34-16BE-4107-9B2D-5E2022684D23}" type="presOf" srcId="{866EB6DE-0446-436D-9E37-D424D39A8616}" destId="{2C9448C7-83A8-4509-B54B-D1D888CA5533}" srcOrd="0" destOrd="0" presId="urn:microsoft.com/office/officeart/2005/8/layout/bProcess3"/>
    <dgm:cxn modelId="{0D071162-885E-4595-9927-2DA0F3C9FACA}" type="presOf" srcId="{CA1684EB-7596-4579-AB8A-C5FFDA8CC759}" destId="{03390F61-9042-43F6-B486-8A4AC766041B}" srcOrd="0" destOrd="0" presId="urn:microsoft.com/office/officeart/2005/8/layout/bProcess3"/>
    <dgm:cxn modelId="{36529542-3C17-48A1-911A-8C3FBF43F2D8}" type="presOf" srcId="{1B9DDDEC-46A1-4B9D-9F1B-32F0C0BCF794}" destId="{AA855AED-74BB-45A9-9766-DBBB86B253C0}" srcOrd="0" destOrd="0" presId="urn:microsoft.com/office/officeart/2005/8/layout/bProcess3"/>
    <dgm:cxn modelId="{A2BECF42-CDD1-49E5-AFB7-F3CE7A224008}" type="presOf" srcId="{756CC621-FB12-404F-A0C6-294AD24F8833}" destId="{8E26133C-16CA-40D5-87A4-B23732380037}" srcOrd="1" destOrd="0" presId="urn:microsoft.com/office/officeart/2005/8/layout/bProcess3"/>
    <dgm:cxn modelId="{3F31EF6C-7A23-4617-B428-C452C2440B15}" type="presOf" srcId="{B40627A7-931C-4C75-B3A8-BCB3F942307E}" destId="{111EE0DA-04F4-4F0B-AD67-A38425DE2155}" srcOrd="0" destOrd="0" presId="urn:microsoft.com/office/officeart/2005/8/layout/bProcess3"/>
    <dgm:cxn modelId="{00C16296-24D7-4BE0-A225-2CC8A3D85DE6}" srcId="{51A9EF07-EE5E-487B-B2D6-84F5E7E850C0}" destId="{866EB6DE-0446-436D-9E37-D424D39A8616}" srcOrd="2" destOrd="0" parTransId="{4B38B353-6204-4902-A897-DA9EA91F9EA3}" sibTransId="{756CC621-FB12-404F-A0C6-294AD24F8833}"/>
    <dgm:cxn modelId="{7B0847A0-6B74-4EA3-BDBD-90F715C7278D}" type="presOf" srcId="{7A886B70-78F3-403C-B021-5EFFA22BF99F}" destId="{9CE5D036-4F13-4BDB-972D-97B2D0F7F5F0}" srcOrd="1" destOrd="0" presId="urn:microsoft.com/office/officeart/2005/8/layout/bProcess3"/>
    <dgm:cxn modelId="{8D13DBA4-F9AA-4726-B566-2A85843CCA20}" type="presOf" srcId="{79116C46-2AAC-49C3-8DD8-E0C192C7A8E4}" destId="{3CBF63F1-E440-4D71-AEC7-DBF7EB2790EE}" srcOrd="0" destOrd="0" presId="urn:microsoft.com/office/officeart/2005/8/layout/bProcess3"/>
    <dgm:cxn modelId="{E4CCCDBB-9F60-466F-91D1-7A3681B5F0DB}" type="presOf" srcId="{756CC621-FB12-404F-A0C6-294AD24F8833}" destId="{174F853E-FC4F-429F-B909-A6506A1F8602}" srcOrd="0" destOrd="0" presId="urn:microsoft.com/office/officeart/2005/8/layout/bProcess3"/>
    <dgm:cxn modelId="{AF77F1BC-3D29-4B6D-9218-DC00C86DF6F5}" srcId="{51A9EF07-EE5E-487B-B2D6-84F5E7E850C0}" destId="{1B9DDDEC-46A1-4B9D-9F1B-32F0C0BCF794}" srcOrd="3" destOrd="0" parTransId="{65668FC6-FA65-4129-BE48-0010CBD0BF73}" sibTransId="{7A886B70-78F3-403C-B021-5EFFA22BF99F}"/>
    <dgm:cxn modelId="{55EC9ACD-C179-4E59-B73E-2452B03AEB3B}" type="presOf" srcId="{7F190EEC-4ED7-4C26-B861-E77E8AC4F7D3}" destId="{FE6C80B5-3591-47F9-9C78-08617A2F6F17}" srcOrd="0" destOrd="0" presId="urn:microsoft.com/office/officeart/2005/8/layout/bProcess3"/>
    <dgm:cxn modelId="{D0360ECF-CE03-4172-AD2A-327B6FFCAF49}" type="presOf" srcId="{0CFF3D4B-7C06-4BF5-A4C0-46CF263E7444}" destId="{94F49DE9-4055-4171-82A9-775A9644CA6F}" srcOrd="1" destOrd="0" presId="urn:microsoft.com/office/officeart/2005/8/layout/bProcess3"/>
    <dgm:cxn modelId="{D89428CF-B514-4E8E-8302-04749F2CDCB0}" type="presOf" srcId="{4EBA8DFB-92BB-4FD7-9253-09E18C8939E7}" destId="{0D1F0251-1633-426E-8904-315D4C589246}" srcOrd="0" destOrd="0" presId="urn:microsoft.com/office/officeart/2005/8/layout/bProcess3"/>
    <dgm:cxn modelId="{D389FDDE-2647-4AE0-A174-D82C600F7110}" srcId="{51A9EF07-EE5E-487B-B2D6-84F5E7E850C0}" destId="{4EBA8DFB-92BB-4FD7-9253-09E18C8939E7}" srcOrd="1" destOrd="0" parTransId="{9D39ADBA-C79B-426C-A9C8-FD692775D4DE}" sibTransId="{0CFF3D4B-7C06-4BF5-A4C0-46CF263E7444}"/>
    <dgm:cxn modelId="{23BDE5F4-3A74-4145-9723-77166D16F9FB}" type="presOf" srcId="{7A886B70-78F3-403C-B021-5EFFA22BF99F}" destId="{28A25B29-0EDF-49A2-BDA8-67F42F08503C}" srcOrd="0" destOrd="0" presId="urn:microsoft.com/office/officeart/2005/8/layout/bProcess3"/>
    <dgm:cxn modelId="{114316FF-4A66-4789-A7D7-1B069D27BBC8}" srcId="{51A9EF07-EE5E-487B-B2D6-84F5E7E850C0}" destId="{47405017-CFC0-4A3F-9005-EF2DD3B28D38}" srcOrd="5" destOrd="0" parTransId="{4D614360-9511-4D2D-BD03-D203AA79476D}" sibTransId="{60DC4046-1621-4B5A-B716-1243C696CFD5}"/>
    <dgm:cxn modelId="{D470FEB6-AA6C-4F7D-80AC-41FC73C9619F}" type="presParOf" srcId="{0CCDF222-ACE0-46F0-BAE5-FEFADCEA959D}" destId="{111EE0DA-04F4-4F0B-AD67-A38425DE2155}" srcOrd="0" destOrd="0" presId="urn:microsoft.com/office/officeart/2005/8/layout/bProcess3"/>
    <dgm:cxn modelId="{44407849-CF82-4356-B4F8-EB04DA8E4D70}" type="presParOf" srcId="{0CCDF222-ACE0-46F0-BAE5-FEFADCEA959D}" destId="{3CBF63F1-E440-4D71-AEC7-DBF7EB2790EE}" srcOrd="1" destOrd="0" presId="urn:microsoft.com/office/officeart/2005/8/layout/bProcess3"/>
    <dgm:cxn modelId="{1D31A858-35DC-4061-A7F7-2E8C50723236}" type="presParOf" srcId="{3CBF63F1-E440-4D71-AEC7-DBF7EB2790EE}" destId="{DBF40180-10C6-4D22-89E6-2BA494C209A2}" srcOrd="0" destOrd="0" presId="urn:microsoft.com/office/officeart/2005/8/layout/bProcess3"/>
    <dgm:cxn modelId="{9AC64D2B-F0F9-41E4-8739-616362A8061F}" type="presParOf" srcId="{0CCDF222-ACE0-46F0-BAE5-FEFADCEA959D}" destId="{0D1F0251-1633-426E-8904-315D4C589246}" srcOrd="2" destOrd="0" presId="urn:microsoft.com/office/officeart/2005/8/layout/bProcess3"/>
    <dgm:cxn modelId="{E128AACC-9FA0-4657-AB46-59230A697FEC}" type="presParOf" srcId="{0CCDF222-ACE0-46F0-BAE5-FEFADCEA959D}" destId="{530C434C-2A5A-4DE6-8ED7-3CEA36BB3FA5}" srcOrd="3" destOrd="0" presId="urn:microsoft.com/office/officeart/2005/8/layout/bProcess3"/>
    <dgm:cxn modelId="{6216FE5A-B6DF-45CC-BD40-35F43DDF017D}" type="presParOf" srcId="{530C434C-2A5A-4DE6-8ED7-3CEA36BB3FA5}" destId="{94F49DE9-4055-4171-82A9-775A9644CA6F}" srcOrd="0" destOrd="0" presId="urn:microsoft.com/office/officeart/2005/8/layout/bProcess3"/>
    <dgm:cxn modelId="{2D297507-9481-4E26-AE5B-6A77E03B5AF5}" type="presParOf" srcId="{0CCDF222-ACE0-46F0-BAE5-FEFADCEA959D}" destId="{2C9448C7-83A8-4509-B54B-D1D888CA5533}" srcOrd="4" destOrd="0" presId="urn:microsoft.com/office/officeart/2005/8/layout/bProcess3"/>
    <dgm:cxn modelId="{DF40248C-C607-4317-84F1-F1A3A18E7F29}" type="presParOf" srcId="{0CCDF222-ACE0-46F0-BAE5-FEFADCEA959D}" destId="{174F853E-FC4F-429F-B909-A6506A1F8602}" srcOrd="5" destOrd="0" presId="urn:microsoft.com/office/officeart/2005/8/layout/bProcess3"/>
    <dgm:cxn modelId="{397766D3-65E8-490E-B7B3-7807E9310458}" type="presParOf" srcId="{174F853E-FC4F-429F-B909-A6506A1F8602}" destId="{8E26133C-16CA-40D5-87A4-B23732380037}" srcOrd="0" destOrd="0" presId="urn:microsoft.com/office/officeart/2005/8/layout/bProcess3"/>
    <dgm:cxn modelId="{B023951F-925F-46D5-87A2-22FF2CFDDA04}" type="presParOf" srcId="{0CCDF222-ACE0-46F0-BAE5-FEFADCEA959D}" destId="{AA855AED-74BB-45A9-9766-DBBB86B253C0}" srcOrd="6" destOrd="0" presId="urn:microsoft.com/office/officeart/2005/8/layout/bProcess3"/>
    <dgm:cxn modelId="{46FD1E74-FA6D-47C5-9E29-981A54C90FB2}" type="presParOf" srcId="{0CCDF222-ACE0-46F0-BAE5-FEFADCEA959D}" destId="{28A25B29-0EDF-49A2-BDA8-67F42F08503C}" srcOrd="7" destOrd="0" presId="urn:microsoft.com/office/officeart/2005/8/layout/bProcess3"/>
    <dgm:cxn modelId="{01099E37-8577-4373-A6CB-67A8BECBB896}" type="presParOf" srcId="{28A25B29-0EDF-49A2-BDA8-67F42F08503C}" destId="{9CE5D036-4F13-4BDB-972D-97B2D0F7F5F0}" srcOrd="0" destOrd="0" presId="urn:microsoft.com/office/officeart/2005/8/layout/bProcess3"/>
    <dgm:cxn modelId="{56EAF89B-BE54-4680-96F8-8829AC6FE157}" type="presParOf" srcId="{0CCDF222-ACE0-46F0-BAE5-FEFADCEA959D}" destId="{FE6C80B5-3591-47F9-9C78-08617A2F6F17}" srcOrd="8" destOrd="0" presId="urn:microsoft.com/office/officeart/2005/8/layout/bProcess3"/>
    <dgm:cxn modelId="{F7325B7C-5A7C-49A0-8269-FBA633E2115E}" type="presParOf" srcId="{0CCDF222-ACE0-46F0-BAE5-FEFADCEA959D}" destId="{03390F61-9042-43F6-B486-8A4AC766041B}" srcOrd="9" destOrd="0" presId="urn:microsoft.com/office/officeart/2005/8/layout/bProcess3"/>
    <dgm:cxn modelId="{91F778E3-2B25-40DE-B6D2-DCE3AF2D4910}" type="presParOf" srcId="{03390F61-9042-43F6-B486-8A4AC766041B}" destId="{C735EF48-273D-4D14-8982-B8C08D25BB2B}" srcOrd="0" destOrd="0" presId="urn:microsoft.com/office/officeart/2005/8/layout/bProcess3"/>
    <dgm:cxn modelId="{E6CDBE02-E5A0-44D7-A331-6641C7406B96}" type="presParOf" srcId="{0CCDF222-ACE0-46F0-BAE5-FEFADCEA959D}" destId="{88ABC613-E5CE-4207-8B3E-BD2ACD03157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A9EF07-EE5E-487B-B2D6-84F5E7E850C0}" type="doc">
      <dgm:prSet loTypeId="urn:microsoft.com/office/officeart/2005/8/layout/b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EBA8DFB-92BB-4FD7-9253-09E18C8939E7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Dificultades en búsqueda de posibilidades.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9D39ADBA-C79B-426C-A9C8-FD692775D4DE}" type="parTrans" cxnId="{D389FDDE-2647-4AE0-A174-D82C600F7110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FF3D4B-7C06-4BF5-A4C0-46CF263E7444}" type="sibTrans" cxnId="{D389FDDE-2647-4AE0-A174-D82C600F7110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66EB6DE-0446-436D-9E37-D424D39A8616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Saltan de una tarea a otra sin terminarlas por falta de constancia.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B38B353-6204-4902-A897-DA9EA91F9EA3}" type="parTrans" cxnId="{00C16296-24D7-4BE0-A225-2CC8A3D85DE6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56CC621-FB12-404F-A0C6-294AD24F8833}" type="sibTrans" cxnId="{00C16296-24D7-4BE0-A225-2CC8A3D85DE6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9DDDEC-46A1-4B9D-9F1B-32F0C0BCF794}">
      <dgm:prSet phldrT="[Texto]" custT="1"/>
      <dgm:spPr/>
      <dgm:t>
        <a:bodyPr/>
        <a:lstStyle/>
        <a:p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siguen instrucciones (déficit en inhibición).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5668FC6-FA65-4129-BE48-0010CBD0BF73}" type="parTrans" cxnId="{AF77F1BC-3D29-4B6D-9218-DC00C86DF6F5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A886B70-78F3-403C-B021-5EFFA22BF99F}" type="sibTrans" cxnId="{AF77F1BC-3D29-4B6D-9218-DC00C86DF6F5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F190EEC-4ED7-4C26-B861-E77E8AC4F7D3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poco control de la expresión de sus sentimientos.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BD6CB03-CD7A-4F53-8C54-3A72E94F1814}" type="parTrans" cxnId="{E771891D-2B8E-4517-AB34-30DF6751D6C3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A1684EB-7596-4579-AB8A-C5FFDA8CC759}" type="sibTrans" cxnId="{E771891D-2B8E-4517-AB34-30DF6751D6C3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47405017-CFC0-4A3F-9005-EF2DD3B28D38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6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Los castigos producen poco efecto en su comportamiento, así como las recompensas a largo plazo.</a:t>
          </a:r>
          <a:endParaRPr lang="es-CO" sz="16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D614360-9511-4D2D-BD03-D203AA79476D}" type="parTrans" cxnId="{114316FF-4A66-4789-A7D7-1B069D27BBC8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60DC4046-1621-4B5A-B716-1243C696CFD5}" type="sibTrans" cxnId="{114316FF-4A66-4789-A7D7-1B069D27BBC8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CDF222-ACE0-46F0-BAE5-FEFADCEA959D}" type="pres">
      <dgm:prSet presAssocID="{51A9EF07-EE5E-487B-B2D6-84F5E7E850C0}" presName="Name0" presStyleCnt="0">
        <dgm:presLayoutVars>
          <dgm:dir/>
          <dgm:resizeHandles val="exact"/>
        </dgm:presLayoutVars>
      </dgm:prSet>
      <dgm:spPr/>
    </dgm:pt>
    <dgm:pt modelId="{0D1F0251-1633-426E-8904-315D4C589246}" type="pres">
      <dgm:prSet presAssocID="{4EBA8DFB-92BB-4FD7-9253-09E18C8939E7}" presName="node" presStyleLbl="node1" presStyleIdx="0" presStyleCnt="5" custScaleX="284294" custScaleY="286064">
        <dgm:presLayoutVars>
          <dgm:bulletEnabled val="1"/>
        </dgm:presLayoutVars>
      </dgm:prSet>
      <dgm:spPr/>
    </dgm:pt>
    <dgm:pt modelId="{530C434C-2A5A-4DE6-8ED7-3CEA36BB3FA5}" type="pres">
      <dgm:prSet presAssocID="{0CFF3D4B-7C06-4BF5-A4C0-46CF263E7444}" presName="sibTrans" presStyleLbl="sibTrans1D1" presStyleIdx="0" presStyleCnt="4"/>
      <dgm:spPr/>
    </dgm:pt>
    <dgm:pt modelId="{94F49DE9-4055-4171-82A9-775A9644CA6F}" type="pres">
      <dgm:prSet presAssocID="{0CFF3D4B-7C06-4BF5-A4C0-46CF263E7444}" presName="connectorText" presStyleLbl="sibTrans1D1" presStyleIdx="0" presStyleCnt="4"/>
      <dgm:spPr/>
    </dgm:pt>
    <dgm:pt modelId="{2C9448C7-83A8-4509-B54B-D1D888CA5533}" type="pres">
      <dgm:prSet presAssocID="{866EB6DE-0446-436D-9E37-D424D39A8616}" presName="node" presStyleLbl="node1" presStyleIdx="1" presStyleCnt="5" custScaleX="284294" custScaleY="286064">
        <dgm:presLayoutVars>
          <dgm:bulletEnabled val="1"/>
        </dgm:presLayoutVars>
      </dgm:prSet>
      <dgm:spPr/>
    </dgm:pt>
    <dgm:pt modelId="{174F853E-FC4F-429F-B909-A6506A1F8602}" type="pres">
      <dgm:prSet presAssocID="{756CC621-FB12-404F-A0C6-294AD24F8833}" presName="sibTrans" presStyleLbl="sibTrans1D1" presStyleIdx="1" presStyleCnt="4"/>
      <dgm:spPr/>
    </dgm:pt>
    <dgm:pt modelId="{8E26133C-16CA-40D5-87A4-B23732380037}" type="pres">
      <dgm:prSet presAssocID="{756CC621-FB12-404F-A0C6-294AD24F8833}" presName="connectorText" presStyleLbl="sibTrans1D1" presStyleIdx="1" presStyleCnt="4"/>
      <dgm:spPr/>
    </dgm:pt>
    <dgm:pt modelId="{AA855AED-74BB-45A9-9766-DBBB86B253C0}" type="pres">
      <dgm:prSet presAssocID="{1B9DDDEC-46A1-4B9D-9F1B-32F0C0BCF794}" presName="node" presStyleLbl="node1" presStyleIdx="2" presStyleCnt="5" custScaleX="284294" custScaleY="286064" custLinFactNeighborX="-449" custLinFactNeighborY="27327">
        <dgm:presLayoutVars>
          <dgm:bulletEnabled val="1"/>
        </dgm:presLayoutVars>
      </dgm:prSet>
      <dgm:spPr/>
    </dgm:pt>
    <dgm:pt modelId="{28A25B29-0EDF-49A2-BDA8-67F42F08503C}" type="pres">
      <dgm:prSet presAssocID="{7A886B70-78F3-403C-B021-5EFFA22BF99F}" presName="sibTrans" presStyleLbl="sibTrans1D1" presStyleIdx="2" presStyleCnt="4"/>
      <dgm:spPr/>
    </dgm:pt>
    <dgm:pt modelId="{9CE5D036-4F13-4BDB-972D-97B2D0F7F5F0}" type="pres">
      <dgm:prSet presAssocID="{7A886B70-78F3-403C-B021-5EFFA22BF99F}" presName="connectorText" presStyleLbl="sibTrans1D1" presStyleIdx="2" presStyleCnt="4"/>
      <dgm:spPr/>
    </dgm:pt>
    <dgm:pt modelId="{FE6C80B5-3591-47F9-9C78-08617A2F6F17}" type="pres">
      <dgm:prSet presAssocID="{7F190EEC-4ED7-4C26-B861-E77E8AC4F7D3}" presName="node" presStyleLbl="node1" presStyleIdx="3" presStyleCnt="5" custScaleX="284294" custScaleY="286064" custLinFactNeighborX="785" custLinFactNeighborY="27555">
        <dgm:presLayoutVars>
          <dgm:bulletEnabled val="1"/>
        </dgm:presLayoutVars>
      </dgm:prSet>
      <dgm:spPr/>
    </dgm:pt>
    <dgm:pt modelId="{03390F61-9042-43F6-B486-8A4AC766041B}" type="pres">
      <dgm:prSet presAssocID="{CA1684EB-7596-4579-AB8A-C5FFDA8CC759}" presName="sibTrans" presStyleLbl="sibTrans1D1" presStyleIdx="3" presStyleCnt="4"/>
      <dgm:spPr/>
    </dgm:pt>
    <dgm:pt modelId="{C735EF48-273D-4D14-8982-B8C08D25BB2B}" type="pres">
      <dgm:prSet presAssocID="{CA1684EB-7596-4579-AB8A-C5FFDA8CC759}" presName="connectorText" presStyleLbl="sibTrans1D1" presStyleIdx="3" presStyleCnt="4"/>
      <dgm:spPr/>
    </dgm:pt>
    <dgm:pt modelId="{88ABC613-E5CE-4207-8B3E-BD2ACD03157F}" type="pres">
      <dgm:prSet presAssocID="{47405017-CFC0-4A3F-9005-EF2DD3B28D38}" presName="node" presStyleLbl="node1" presStyleIdx="4" presStyleCnt="5" custScaleX="284294" custScaleY="286064" custLinFactNeighborX="-2184" custLinFactNeighborY="41785">
        <dgm:presLayoutVars>
          <dgm:bulletEnabled val="1"/>
        </dgm:presLayoutVars>
      </dgm:prSet>
      <dgm:spPr/>
    </dgm:pt>
  </dgm:ptLst>
  <dgm:cxnLst>
    <dgm:cxn modelId="{E771891D-2B8E-4517-AB34-30DF6751D6C3}" srcId="{51A9EF07-EE5E-487B-B2D6-84F5E7E850C0}" destId="{7F190EEC-4ED7-4C26-B861-E77E8AC4F7D3}" srcOrd="3" destOrd="0" parTransId="{BBD6CB03-CD7A-4F53-8C54-3A72E94F1814}" sibTransId="{CA1684EB-7596-4579-AB8A-C5FFDA8CC759}"/>
    <dgm:cxn modelId="{676B581F-70E4-45B5-8631-21AD87FE6AF9}" type="presOf" srcId="{0CFF3D4B-7C06-4BF5-A4C0-46CF263E7444}" destId="{530C434C-2A5A-4DE6-8ED7-3CEA36BB3FA5}" srcOrd="0" destOrd="0" presId="urn:microsoft.com/office/officeart/2005/8/layout/bProcess3"/>
    <dgm:cxn modelId="{B7AB7623-8D07-4992-990C-068A136A06E8}" type="presOf" srcId="{47405017-CFC0-4A3F-9005-EF2DD3B28D38}" destId="{88ABC613-E5CE-4207-8B3E-BD2ACD03157F}" srcOrd="0" destOrd="0" presId="urn:microsoft.com/office/officeart/2005/8/layout/bProcess3"/>
    <dgm:cxn modelId="{3C3AF423-3CE2-48D0-9272-C031B81ACE4F}" type="presOf" srcId="{51A9EF07-EE5E-487B-B2D6-84F5E7E850C0}" destId="{0CCDF222-ACE0-46F0-BAE5-FEFADCEA959D}" srcOrd="0" destOrd="0" presId="urn:microsoft.com/office/officeart/2005/8/layout/bProcess3"/>
    <dgm:cxn modelId="{3A04E42B-ED3B-4B4D-8AE7-94CE37584732}" type="presOf" srcId="{CA1684EB-7596-4579-AB8A-C5FFDA8CC759}" destId="{C735EF48-273D-4D14-8982-B8C08D25BB2B}" srcOrd="1" destOrd="0" presId="urn:microsoft.com/office/officeart/2005/8/layout/bProcess3"/>
    <dgm:cxn modelId="{177C9C34-16BE-4107-9B2D-5E2022684D23}" type="presOf" srcId="{866EB6DE-0446-436D-9E37-D424D39A8616}" destId="{2C9448C7-83A8-4509-B54B-D1D888CA5533}" srcOrd="0" destOrd="0" presId="urn:microsoft.com/office/officeart/2005/8/layout/bProcess3"/>
    <dgm:cxn modelId="{0D071162-885E-4595-9927-2DA0F3C9FACA}" type="presOf" srcId="{CA1684EB-7596-4579-AB8A-C5FFDA8CC759}" destId="{03390F61-9042-43F6-B486-8A4AC766041B}" srcOrd="0" destOrd="0" presId="urn:microsoft.com/office/officeart/2005/8/layout/bProcess3"/>
    <dgm:cxn modelId="{36529542-3C17-48A1-911A-8C3FBF43F2D8}" type="presOf" srcId="{1B9DDDEC-46A1-4B9D-9F1B-32F0C0BCF794}" destId="{AA855AED-74BB-45A9-9766-DBBB86B253C0}" srcOrd="0" destOrd="0" presId="urn:microsoft.com/office/officeart/2005/8/layout/bProcess3"/>
    <dgm:cxn modelId="{A2BECF42-CDD1-49E5-AFB7-F3CE7A224008}" type="presOf" srcId="{756CC621-FB12-404F-A0C6-294AD24F8833}" destId="{8E26133C-16CA-40D5-87A4-B23732380037}" srcOrd="1" destOrd="0" presId="urn:microsoft.com/office/officeart/2005/8/layout/bProcess3"/>
    <dgm:cxn modelId="{00C16296-24D7-4BE0-A225-2CC8A3D85DE6}" srcId="{51A9EF07-EE5E-487B-B2D6-84F5E7E850C0}" destId="{866EB6DE-0446-436D-9E37-D424D39A8616}" srcOrd="1" destOrd="0" parTransId="{4B38B353-6204-4902-A897-DA9EA91F9EA3}" sibTransId="{756CC621-FB12-404F-A0C6-294AD24F8833}"/>
    <dgm:cxn modelId="{7B0847A0-6B74-4EA3-BDBD-90F715C7278D}" type="presOf" srcId="{7A886B70-78F3-403C-B021-5EFFA22BF99F}" destId="{9CE5D036-4F13-4BDB-972D-97B2D0F7F5F0}" srcOrd="1" destOrd="0" presId="urn:microsoft.com/office/officeart/2005/8/layout/bProcess3"/>
    <dgm:cxn modelId="{E4CCCDBB-9F60-466F-91D1-7A3681B5F0DB}" type="presOf" srcId="{756CC621-FB12-404F-A0C6-294AD24F8833}" destId="{174F853E-FC4F-429F-B909-A6506A1F8602}" srcOrd="0" destOrd="0" presId="urn:microsoft.com/office/officeart/2005/8/layout/bProcess3"/>
    <dgm:cxn modelId="{AF77F1BC-3D29-4B6D-9218-DC00C86DF6F5}" srcId="{51A9EF07-EE5E-487B-B2D6-84F5E7E850C0}" destId="{1B9DDDEC-46A1-4B9D-9F1B-32F0C0BCF794}" srcOrd="2" destOrd="0" parTransId="{65668FC6-FA65-4129-BE48-0010CBD0BF73}" sibTransId="{7A886B70-78F3-403C-B021-5EFFA22BF99F}"/>
    <dgm:cxn modelId="{55EC9ACD-C179-4E59-B73E-2452B03AEB3B}" type="presOf" srcId="{7F190EEC-4ED7-4C26-B861-E77E8AC4F7D3}" destId="{FE6C80B5-3591-47F9-9C78-08617A2F6F17}" srcOrd="0" destOrd="0" presId="urn:microsoft.com/office/officeart/2005/8/layout/bProcess3"/>
    <dgm:cxn modelId="{D0360ECF-CE03-4172-AD2A-327B6FFCAF49}" type="presOf" srcId="{0CFF3D4B-7C06-4BF5-A4C0-46CF263E7444}" destId="{94F49DE9-4055-4171-82A9-775A9644CA6F}" srcOrd="1" destOrd="0" presId="urn:microsoft.com/office/officeart/2005/8/layout/bProcess3"/>
    <dgm:cxn modelId="{D89428CF-B514-4E8E-8302-04749F2CDCB0}" type="presOf" srcId="{4EBA8DFB-92BB-4FD7-9253-09E18C8939E7}" destId="{0D1F0251-1633-426E-8904-315D4C589246}" srcOrd="0" destOrd="0" presId="urn:microsoft.com/office/officeart/2005/8/layout/bProcess3"/>
    <dgm:cxn modelId="{D389FDDE-2647-4AE0-A174-D82C600F7110}" srcId="{51A9EF07-EE5E-487B-B2D6-84F5E7E850C0}" destId="{4EBA8DFB-92BB-4FD7-9253-09E18C8939E7}" srcOrd="0" destOrd="0" parTransId="{9D39ADBA-C79B-426C-A9C8-FD692775D4DE}" sibTransId="{0CFF3D4B-7C06-4BF5-A4C0-46CF263E7444}"/>
    <dgm:cxn modelId="{23BDE5F4-3A74-4145-9723-77166D16F9FB}" type="presOf" srcId="{7A886B70-78F3-403C-B021-5EFFA22BF99F}" destId="{28A25B29-0EDF-49A2-BDA8-67F42F08503C}" srcOrd="0" destOrd="0" presId="urn:microsoft.com/office/officeart/2005/8/layout/bProcess3"/>
    <dgm:cxn modelId="{114316FF-4A66-4789-A7D7-1B069D27BBC8}" srcId="{51A9EF07-EE5E-487B-B2D6-84F5E7E850C0}" destId="{47405017-CFC0-4A3F-9005-EF2DD3B28D38}" srcOrd="4" destOrd="0" parTransId="{4D614360-9511-4D2D-BD03-D203AA79476D}" sibTransId="{60DC4046-1621-4B5A-B716-1243C696CFD5}"/>
    <dgm:cxn modelId="{9AC64D2B-F0F9-41E4-8739-616362A8061F}" type="presParOf" srcId="{0CCDF222-ACE0-46F0-BAE5-FEFADCEA959D}" destId="{0D1F0251-1633-426E-8904-315D4C589246}" srcOrd="0" destOrd="0" presId="urn:microsoft.com/office/officeart/2005/8/layout/bProcess3"/>
    <dgm:cxn modelId="{E128AACC-9FA0-4657-AB46-59230A697FEC}" type="presParOf" srcId="{0CCDF222-ACE0-46F0-BAE5-FEFADCEA959D}" destId="{530C434C-2A5A-4DE6-8ED7-3CEA36BB3FA5}" srcOrd="1" destOrd="0" presId="urn:microsoft.com/office/officeart/2005/8/layout/bProcess3"/>
    <dgm:cxn modelId="{6216FE5A-B6DF-45CC-BD40-35F43DDF017D}" type="presParOf" srcId="{530C434C-2A5A-4DE6-8ED7-3CEA36BB3FA5}" destId="{94F49DE9-4055-4171-82A9-775A9644CA6F}" srcOrd="0" destOrd="0" presId="urn:microsoft.com/office/officeart/2005/8/layout/bProcess3"/>
    <dgm:cxn modelId="{2D297507-9481-4E26-AE5B-6A77E03B5AF5}" type="presParOf" srcId="{0CCDF222-ACE0-46F0-BAE5-FEFADCEA959D}" destId="{2C9448C7-83A8-4509-B54B-D1D888CA5533}" srcOrd="2" destOrd="0" presId="urn:microsoft.com/office/officeart/2005/8/layout/bProcess3"/>
    <dgm:cxn modelId="{DF40248C-C607-4317-84F1-F1A3A18E7F29}" type="presParOf" srcId="{0CCDF222-ACE0-46F0-BAE5-FEFADCEA959D}" destId="{174F853E-FC4F-429F-B909-A6506A1F8602}" srcOrd="3" destOrd="0" presId="urn:microsoft.com/office/officeart/2005/8/layout/bProcess3"/>
    <dgm:cxn modelId="{397766D3-65E8-490E-B7B3-7807E9310458}" type="presParOf" srcId="{174F853E-FC4F-429F-B909-A6506A1F8602}" destId="{8E26133C-16CA-40D5-87A4-B23732380037}" srcOrd="0" destOrd="0" presId="urn:microsoft.com/office/officeart/2005/8/layout/bProcess3"/>
    <dgm:cxn modelId="{B023951F-925F-46D5-87A2-22FF2CFDDA04}" type="presParOf" srcId="{0CCDF222-ACE0-46F0-BAE5-FEFADCEA959D}" destId="{AA855AED-74BB-45A9-9766-DBBB86B253C0}" srcOrd="4" destOrd="0" presId="urn:microsoft.com/office/officeart/2005/8/layout/bProcess3"/>
    <dgm:cxn modelId="{46FD1E74-FA6D-47C5-9E29-981A54C90FB2}" type="presParOf" srcId="{0CCDF222-ACE0-46F0-BAE5-FEFADCEA959D}" destId="{28A25B29-0EDF-49A2-BDA8-67F42F08503C}" srcOrd="5" destOrd="0" presId="urn:microsoft.com/office/officeart/2005/8/layout/bProcess3"/>
    <dgm:cxn modelId="{01099E37-8577-4373-A6CB-67A8BECBB896}" type="presParOf" srcId="{28A25B29-0EDF-49A2-BDA8-67F42F08503C}" destId="{9CE5D036-4F13-4BDB-972D-97B2D0F7F5F0}" srcOrd="0" destOrd="0" presId="urn:microsoft.com/office/officeart/2005/8/layout/bProcess3"/>
    <dgm:cxn modelId="{56EAF89B-BE54-4680-96F8-8829AC6FE157}" type="presParOf" srcId="{0CCDF222-ACE0-46F0-BAE5-FEFADCEA959D}" destId="{FE6C80B5-3591-47F9-9C78-08617A2F6F17}" srcOrd="6" destOrd="0" presId="urn:microsoft.com/office/officeart/2005/8/layout/bProcess3"/>
    <dgm:cxn modelId="{F7325B7C-5A7C-49A0-8269-FBA633E2115E}" type="presParOf" srcId="{0CCDF222-ACE0-46F0-BAE5-FEFADCEA959D}" destId="{03390F61-9042-43F6-B486-8A4AC766041B}" srcOrd="7" destOrd="0" presId="urn:microsoft.com/office/officeart/2005/8/layout/bProcess3"/>
    <dgm:cxn modelId="{91F778E3-2B25-40DE-B6D2-DCE3AF2D4910}" type="presParOf" srcId="{03390F61-9042-43F6-B486-8A4AC766041B}" destId="{C735EF48-273D-4D14-8982-B8C08D25BB2B}" srcOrd="0" destOrd="0" presId="urn:microsoft.com/office/officeart/2005/8/layout/bProcess3"/>
    <dgm:cxn modelId="{E6CDBE02-E5A0-44D7-A331-6641C7406B96}" type="presParOf" srcId="{0CCDF222-ACE0-46F0-BAE5-FEFADCEA959D}" destId="{88ABC613-E5CE-4207-8B3E-BD2ACD03157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A9EF07-EE5E-487B-B2D6-84F5E7E850C0}" type="doc">
      <dgm:prSet loTypeId="urn:microsoft.com/office/officeart/2005/8/layout/b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EBA8DFB-92BB-4FD7-9253-09E18C8939E7}">
      <dgm:prSet phldrT="[Texto]" custT="1"/>
      <dgm:spPr/>
      <dgm:t>
        <a:bodyPr/>
        <a:lstStyle/>
        <a:p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 LA DETECCIÓN PRECOZ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9D39ADBA-C79B-426C-A9C8-FD692775D4DE}" type="parTrans" cxnId="{D389FDDE-2647-4AE0-A174-D82C600F7110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FF3D4B-7C06-4BF5-A4C0-46CF263E7444}" type="sibTrans" cxnId="{D389FDDE-2647-4AE0-A174-D82C600F7110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66EB6DE-0446-436D-9E37-D424D39A8616}">
      <dgm:prSet phldrT="[Texto]" custT="1"/>
      <dgm:spPr/>
      <dgm:t>
        <a:bodyPr/>
        <a:lstStyle/>
        <a:p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La presencia de síntomas de inatención. Suelen ser alumnos que no molestan, pasan desapercibidos...</a:t>
          </a:r>
        </a:p>
        <a:p>
          <a:endParaRPr lang="es-ES" sz="1800" b="1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B38B353-6204-4902-A897-DA9EA91F9EA3}" type="parTrans" cxnId="{00C16296-24D7-4BE0-A225-2CC8A3D85DE6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56CC621-FB12-404F-A0C6-294AD24F8833}" type="sibTrans" cxnId="{00C16296-24D7-4BE0-A225-2CC8A3D85DE6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9DDDEC-46A1-4B9D-9F1B-32F0C0BCF794}">
      <dgm:prSet phldrT="[Texto]" custT="1"/>
      <dgm:spPr/>
      <dgm:t>
        <a:bodyPr/>
        <a:lstStyle/>
        <a:p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En las niñas su detección es más tardía y complicada, suelen tener asociados síntomas </a:t>
          </a:r>
          <a:r>
            <a:rPr lang="es-ES" sz="1800" b="1" spc="-1" dirty="0" err="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internalizantes</a:t>
          </a:r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 (ansiedad y depresión)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5668FC6-FA65-4129-BE48-0010CBD0BF73}" type="parTrans" cxnId="{AF77F1BC-3D29-4B6D-9218-DC00C86DF6F5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A886B70-78F3-403C-B021-5EFFA22BF99F}" type="sibTrans" cxnId="{AF77F1BC-3D29-4B6D-9218-DC00C86DF6F5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F190EEC-4ED7-4C26-B861-E77E8AC4F7D3}">
      <dgm:prSet phldrT="[Texto]" custT="1"/>
      <dgm:spPr/>
      <dgm:t>
        <a:bodyPr/>
        <a:lstStyle/>
        <a:p>
          <a:endParaRPr lang="es-ES" sz="1800" b="1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  <a:p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Los alumnos con gran capacidad cognitiva suelen detectarse más tardíamente, compensan los síntomas por su inteligencia. Suelen tener problemas en Secundaria, al aumentar las exigencias puede aparecer fracaso escolar</a:t>
          </a:r>
        </a:p>
        <a:p>
          <a:endParaRPr lang="es-ES" sz="1800" b="1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BD6CB03-CD7A-4F53-8C54-3A72E94F1814}" type="parTrans" cxnId="{E771891D-2B8E-4517-AB34-30DF6751D6C3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A1684EB-7596-4579-AB8A-C5FFDA8CC759}" type="sibTrans" cxnId="{E771891D-2B8E-4517-AB34-30DF6751D6C3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CDF222-ACE0-46F0-BAE5-FEFADCEA959D}" type="pres">
      <dgm:prSet presAssocID="{51A9EF07-EE5E-487B-B2D6-84F5E7E850C0}" presName="Name0" presStyleCnt="0">
        <dgm:presLayoutVars>
          <dgm:dir/>
          <dgm:resizeHandles val="exact"/>
        </dgm:presLayoutVars>
      </dgm:prSet>
      <dgm:spPr/>
    </dgm:pt>
    <dgm:pt modelId="{0D1F0251-1633-426E-8904-315D4C589246}" type="pres">
      <dgm:prSet presAssocID="{4EBA8DFB-92BB-4FD7-9253-09E18C8939E7}" presName="node" presStyleLbl="node1" presStyleIdx="0" presStyleCnt="4" custScaleX="284294" custScaleY="286064" custLinFactNeighborX="2831" custLinFactNeighborY="-11685">
        <dgm:presLayoutVars>
          <dgm:bulletEnabled val="1"/>
        </dgm:presLayoutVars>
      </dgm:prSet>
      <dgm:spPr/>
    </dgm:pt>
    <dgm:pt modelId="{530C434C-2A5A-4DE6-8ED7-3CEA36BB3FA5}" type="pres">
      <dgm:prSet presAssocID="{0CFF3D4B-7C06-4BF5-A4C0-46CF263E7444}" presName="sibTrans" presStyleLbl="sibTrans1D1" presStyleIdx="0" presStyleCnt="3"/>
      <dgm:spPr/>
    </dgm:pt>
    <dgm:pt modelId="{94F49DE9-4055-4171-82A9-775A9644CA6F}" type="pres">
      <dgm:prSet presAssocID="{0CFF3D4B-7C06-4BF5-A4C0-46CF263E7444}" presName="connectorText" presStyleLbl="sibTrans1D1" presStyleIdx="0" presStyleCnt="3"/>
      <dgm:spPr/>
    </dgm:pt>
    <dgm:pt modelId="{2C9448C7-83A8-4509-B54B-D1D888CA5533}" type="pres">
      <dgm:prSet presAssocID="{866EB6DE-0446-436D-9E37-D424D39A8616}" presName="node" presStyleLbl="node1" presStyleIdx="1" presStyleCnt="4" custScaleX="284333" custScaleY="319446" custLinFactNeighborX="2553" custLinFactNeighborY="-41745">
        <dgm:presLayoutVars>
          <dgm:bulletEnabled val="1"/>
        </dgm:presLayoutVars>
      </dgm:prSet>
      <dgm:spPr/>
    </dgm:pt>
    <dgm:pt modelId="{174F853E-FC4F-429F-B909-A6506A1F8602}" type="pres">
      <dgm:prSet presAssocID="{756CC621-FB12-404F-A0C6-294AD24F8833}" presName="sibTrans" presStyleLbl="sibTrans1D1" presStyleIdx="1" presStyleCnt="3"/>
      <dgm:spPr/>
    </dgm:pt>
    <dgm:pt modelId="{8E26133C-16CA-40D5-87A4-B23732380037}" type="pres">
      <dgm:prSet presAssocID="{756CC621-FB12-404F-A0C6-294AD24F8833}" presName="connectorText" presStyleLbl="sibTrans1D1" presStyleIdx="1" presStyleCnt="3"/>
      <dgm:spPr/>
    </dgm:pt>
    <dgm:pt modelId="{AA855AED-74BB-45A9-9766-DBBB86B253C0}" type="pres">
      <dgm:prSet presAssocID="{1B9DDDEC-46A1-4B9D-9F1B-32F0C0BCF794}" presName="node" presStyleLbl="node1" presStyleIdx="2" presStyleCnt="4" custScaleX="592486" custScaleY="239002" custLinFactNeighborX="-449" custLinFactNeighborY="27327">
        <dgm:presLayoutVars>
          <dgm:bulletEnabled val="1"/>
        </dgm:presLayoutVars>
      </dgm:prSet>
      <dgm:spPr/>
    </dgm:pt>
    <dgm:pt modelId="{28A25B29-0EDF-49A2-BDA8-67F42F08503C}" type="pres">
      <dgm:prSet presAssocID="{7A886B70-78F3-403C-B021-5EFFA22BF99F}" presName="sibTrans" presStyleLbl="sibTrans1D1" presStyleIdx="2" presStyleCnt="3"/>
      <dgm:spPr/>
    </dgm:pt>
    <dgm:pt modelId="{9CE5D036-4F13-4BDB-972D-97B2D0F7F5F0}" type="pres">
      <dgm:prSet presAssocID="{7A886B70-78F3-403C-B021-5EFFA22BF99F}" presName="connectorText" presStyleLbl="sibTrans1D1" presStyleIdx="2" presStyleCnt="3"/>
      <dgm:spPr/>
    </dgm:pt>
    <dgm:pt modelId="{FE6C80B5-3591-47F9-9C78-08617A2F6F17}" type="pres">
      <dgm:prSet presAssocID="{7F190EEC-4ED7-4C26-B861-E77E8AC4F7D3}" presName="node" presStyleLbl="node1" presStyleIdx="3" presStyleCnt="4" custScaleX="593344" custScaleY="336240" custLinFactNeighborX="785" custLinFactNeighborY="27555">
        <dgm:presLayoutVars>
          <dgm:bulletEnabled val="1"/>
        </dgm:presLayoutVars>
      </dgm:prSet>
      <dgm:spPr/>
    </dgm:pt>
  </dgm:ptLst>
  <dgm:cxnLst>
    <dgm:cxn modelId="{E771891D-2B8E-4517-AB34-30DF6751D6C3}" srcId="{51A9EF07-EE5E-487B-B2D6-84F5E7E850C0}" destId="{7F190EEC-4ED7-4C26-B861-E77E8AC4F7D3}" srcOrd="3" destOrd="0" parTransId="{BBD6CB03-CD7A-4F53-8C54-3A72E94F1814}" sibTransId="{CA1684EB-7596-4579-AB8A-C5FFDA8CC759}"/>
    <dgm:cxn modelId="{B915393A-0A6D-4F17-97D3-7DA8A07B9BD1}" type="presOf" srcId="{7A886B70-78F3-403C-B021-5EFFA22BF99F}" destId="{28A25B29-0EDF-49A2-BDA8-67F42F08503C}" srcOrd="0" destOrd="0" presId="urn:microsoft.com/office/officeart/2005/8/layout/bProcess3"/>
    <dgm:cxn modelId="{5D80D06D-99B8-45E6-A6B5-8B72D185AEEE}" type="presOf" srcId="{0CFF3D4B-7C06-4BF5-A4C0-46CF263E7444}" destId="{530C434C-2A5A-4DE6-8ED7-3CEA36BB3FA5}" srcOrd="0" destOrd="0" presId="urn:microsoft.com/office/officeart/2005/8/layout/bProcess3"/>
    <dgm:cxn modelId="{E8343A6F-5A7C-4A85-A732-CBF14BF936AF}" type="presOf" srcId="{51A9EF07-EE5E-487B-B2D6-84F5E7E850C0}" destId="{0CCDF222-ACE0-46F0-BAE5-FEFADCEA959D}" srcOrd="0" destOrd="0" presId="urn:microsoft.com/office/officeart/2005/8/layout/bProcess3"/>
    <dgm:cxn modelId="{4A42E773-CE1E-419B-93BF-B56BAF054857}" type="presOf" srcId="{866EB6DE-0446-436D-9E37-D424D39A8616}" destId="{2C9448C7-83A8-4509-B54B-D1D888CA5533}" srcOrd="0" destOrd="0" presId="urn:microsoft.com/office/officeart/2005/8/layout/bProcess3"/>
    <dgm:cxn modelId="{7A3CA581-0FFF-46B1-A9EB-21D1FDD21F87}" type="presOf" srcId="{756CC621-FB12-404F-A0C6-294AD24F8833}" destId="{174F853E-FC4F-429F-B909-A6506A1F8602}" srcOrd="0" destOrd="0" presId="urn:microsoft.com/office/officeart/2005/8/layout/bProcess3"/>
    <dgm:cxn modelId="{5DFB788F-7B61-419F-8D73-9EED867077CC}" type="presOf" srcId="{4EBA8DFB-92BB-4FD7-9253-09E18C8939E7}" destId="{0D1F0251-1633-426E-8904-315D4C589246}" srcOrd="0" destOrd="0" presId="urn:microsoft.com/office/officeart/2005/8/layout/bProcess3"/>
    <dgm:cxn modelId="{00C16296-24D7-4BE0-A225-2CC8A3D85DE6}" srcId="{51A9EF07-EE5E-487B-B2D6-84F5E7E850C0}" destId="{866EB6DE-0446-436D-9E37-D424D39A8616}" srcOrd="1" destOrd="0" parTransId="{4B38B353-6204-4902-A897-DA9EA91F9EA3}" sibTransId="{756CC621-FB12-404F-A0C6-294AD24F8833}"/>
    <dgm:cxn modelId="{651233A2-83F7-496B-99C6-023ABE368C7E}" type="presOf" srcId="{7F190EEC-4ED7-4C26-B861-E77E8AC4F7D3}" destId="{FE6C80B5-3591-47F9-9C78-08617A2F6F17}" srcOrd="0" destOrd="0" presId="urn:microsoft.com/office/officeart/2005/8/layout/bProcess3"/>
    <dgm:cxn modelId="{BE403DB3-014D-4DF4-90FB-53DAFEA00A6C}" type="presOf" srcId="{7A886B70-78F3-403C-B021-5EFFA22BF99F}" destId="{9CE5D036-4F13-4BDB-972D-97B2D0F7F5F0}" srcOrd="1" destOrd="0" presId="urn:microsoft.com/office/officeart/2005/8/layout/bProcess3"/>
    <dgm:cxn modelId="{BC2CBDB4-9D46-4A24-924E-951556CFD7CC}" type="presOf" srcId="{0CFF3D4B-7C06-4BF5-A4C0-46CF263E7444}" destId="{94F49DE9-4055-4171-82A9-775A9644CA6F}" srcOrd="1" destOrd="0" presId="urn:microsoft.com/office/officeart/2005/8/layout/bProcess3"/>
    <dgm:cxn modelId="{AF77F1BC-3D29-4B6D-9218-DC00C86DF6F5}" srcId="{51A9EF07-EE5E-487B-B2D6-84F5E7E850C0}" destId="{1B9DDDEC-46A1-4B9D-9F1B-32F0C0BCF794}" srcOrd="2" destOrd="0" parTransId="{65668FC6-FA65-4129-BE48-0010CBD0BF73}" sibTransId="{7A886B70-78F3-403C-B021-5EFFA22BF99F}"/>
    <dgm:cxn modelId="{52F309CB-94D0-433B-965F-65E1D397D3EF}" type="presOf" srcId="{756CC621-FB12-404F-A0C6-294AD24F8833}" destId="{8E26133C-16CA-40D5-87A4-B23732380037}" srcOrd="1" destOrd="0" presId="urn:microsoft.com/office/officeart/2005/8/layout/bProcess3"/>
    <dgm:cxn modelId="{D389FDDE-2647-4AE0-A174-D82C600F7110}" srcId="{51A9EF07-EE5E-487B-B2D6-84F5E7E850C0}" destId="{4EBA8DFB-92BB-4FD7-9253-09E18C8939E7}" srcOrd="0" destOrd="0" parTransId="{9D39ADBA-C79B-426C-A9C8-FD692775D4DE}" sibTransId="{0CFF3D4B-7C06-4BF5-A4C0-46CF263E7444}"/>
    <dgm:cxn modelId="{3EE5FBED-9055-4776-862B-460DAC26331B}" type="presOf" srcId="{1B9DDDEC-46A1-4B9D-9F1B-32F0C0BCF794}" destId="{AA855AED-74BB-45A9-9766-DBBB86B253C0}" srcOrd="0" destOrd="0" presId="urn:microsoft.com/office/officeart/2005/8/layout/bProcess3"/>
    <dgm:cxn modelId="{D1B354C8-6C88-4189-BF79-55085F8EC636}" type="presParOf" srcId="{0CCDF222-ACE0-46F0-BAE5-FEFADCEA959D}" destId="{0D1F0251-1633-426E-8904-315D4C589246}" srcOrd="0" destOrd="0" presId="urn:microsoft.com/office/officeart/2005/8/layout/bProcess3"/>
    <dgm:cxn modelId="{C3BDA2C7-E6D9-47FA-B41F-0E971B239310}" type="presParOf" srcId="{0CCDF222-ACE0-46F0-BAE5-FEFADCEA959D}" destId="{530C434C-2A5A-4DE6-8ED7-3CEA36BB3FA5}" srcOrd="1" destOrd="0" presId="urn:microsoft.com/office/officeart/2005/8/layout/bProcess3"/>
    <dgm:cxn modelId="{BB059E21-B293-4D98-AC9B-C95064249ABC}" type="presParOf" srcId="{530C434C-2A5A-4DE6-8ED7-3CEA36BB3FA5}" destId="{94F49DE9-4055-4171-82A9-775A9644CA6F}" srcOrd="0" destOrd="0" presId="urn:microsoft.com/office/officeart/2005/8/layout/bProcess3"/>
    <dgm:cxn modelId="{CD878D5A-4D1C-4CB0-AECD-A9CB5C162C18}" type="presParOf" srcId="{0CCDF222-ACE0-46F0-BAE5-FEFADCEA959D}" destId="{2C9448C7-83A8-4509-B54B-D1D888CA5533}" srcOrd="2" destOrd="0" presId="urn:microsoft.com/office/officeart/2005/8/layout/bProcess3"/>
    <dgm:cxn modelId="{76644728-3282-497E-8B3B-16F0DAF804BE}" type="presParOf" srcId="{0CCDF222-ACE0-46F0-BAE5-FEFADCEA959D}" destId="{174F853E-FC4F-429F-B909-A6506A1F8602}" srcOrd="3" destOrd="0" presId="urn:microsoft.com/office/officeart/2005/8/layout/bProcess3"/>
    <dgm:cxn modelId="{82ADACBC-4805-4E5F-8629-63B279E0D6FF}" type="presParOf" srcId="{174F853E-FC4F-429F-B909-A6506A1F8602}" destId="{8E26133C-16CA-40D5-87A4-B23732380037}" srcOrd="0" destOrd="0" presId="urn:microsoft.com/office/officeart/2005/8/layout/bProcess3"/>
    <dgm:cxn modelId="{A57FDD90-349C-4EB3-B59C-497737993FE5}" type="presParOf" srcId="{0CCDF222-ACE0-46F0-BAE5-FEFADCEA959D}" destId="{AA855AED-74BB-45A9-9766-DBBB86B253C0}" srcOrd="4" destOrd="0" presId="urn:microsoft.com/office/officeart/2005/8/layout/bProcess3"/>
    <dgm:cxn modelId="{46FF617E-E70E-4770-AE25-35551F12939E}" type="presParOf" srcId="{0CCDF222-ACE0-46F0-BAE5-FEFADCEA959D}" destId="{28A25B29-0EDF-49A2-BDA8-67F42F08503C}" srcOrd="5" destOrd="0" presId="urn:microsoft.com/office/officeart/2005/8/layout/bProcess3"/>
    <dgm:cxn modelId="{1394A094-DFCA-4668-B38A-0313A7AB2210}" type="presParOf" srcId="{28A25B29-0EDF-49A2-BDA8-67F42F08503C}" destId="{9CE5D036-4F13-4BDB-972D-97B2D0F7F5F0}" srcOrd="0" destOrd="0" presId="urn:microsoft.com/office/officeart/2005/8/layout/bProcess3"/>
    <dgm:cxn modelId="{EE876636-666E-453B-8842-000298D1FB32}" type="presParOf" srcId="{0CCDF222-ACE0-46F0-BAE5-FEFADCEA959D}" destId="{FE6C80B5-3591-47F9-9C78-08617A2F6F17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CF4F87-FD09-4962-BD2E-CFD4EFB825A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49079E0-B22E-4837-AB5E-0FFBFE7DAEAB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TDAH Combinado </a:t>
          </a:r>
        </a:p>
      </dgm:t>
    </dgm:pt>
    <dgm:pt modelId="{80BD2004-7CB7-40F4-8610-0BE63CF0F233}" type="parTrans" cxnId="{C8905FBE-023E-4A89-A7AA-DA4912E3C366}">
      <dgm:prSet/>
      <dgm:spPr/>
      <dgm:t>
        <a:bodyPr/>
        <a:lstStyle/>
        <a:p>
          <a:endParaRPr lang="es-CO"/>
        </a:p>
      </dgm:t>
    </dgm:pt>
    <dgm:pt modelId="{A26EC938-50CB-4F00-876B-46F1BDB03EB8}" type="sibTrans" cxnId="{C8905FBE-023E-4A89-A7AA-DA4912E3C366}">
      <dgm:prSet/>
      <dgm:spPr/>
      <dgm:t>
        <a:bodyPr/>
        <a:lstStyle/>
        <a:p>
          <a:endParaRPr lang="es-CO"/>
        </a:p>
      </dgm:t>
    </dgm:pt>
    <dgm:pt modelId="{E89B0B0C-FD99-4A2B-B7AD-2CE1DA4EBA9E}">
      <dgm:prSet phldrT="[Texto]" custT="1"/>
      <dgm:spPr/>
      <dgm:t>
        <a:bodyPr/>
        <a:lstStyle/>
        <a:p>
          <a:r>
            <a:rPr lang="es-ES" sz="1400" spc="-1" dirty="0">
              <a:latin typeface="+mj-lt"/>
              <a:cs typeface="Calibri" pitchFamily="34" charset="0"/>
            </a:rPr>
            <a:t>El </a:t>
          </a:r>
          <a:r>
            <a:rPr lang="es-ES" sz="1400" b="1" u="sng" spc="-1" dirty="0">
              <a:latin typeface="+mj-lt"/>
              <a:cs typeface="Calibri" pitchFamily="34" charset="0"/>
            </a:rPr>
            <a:t>TDAH subtipo combinado, presenta precozmente una conducta disruptiva y alteraciones de la regulación emocional </a:t>
          </a:r>
          <a:r>
            <a:rPr lang="es-ES" sz="1400" spc="-1" dirty="0">
              <a:latin typeface="+mj-lt"/>
              <a:cs typeface="Calibri" pitchFamily="34" charset="0"/>
            </a:rPr>
            <a:t>para su edad correspondiente.</a:t>
          </a:r>
          <a:endParaRPr lang="es-CO" sz="1400" dirty="0">
            <a:latin typeface="+mj-lt"/>
          </a:endParaRPr>
        </a:p>
      </dgm:t>
    </dgm:pt>
    <dgm:pt modelId="{DCB02CDA-16AD-4353-9383-E30600D45795}" type="parTrans" cxnId="{E4B5A2F6-932A-4381-8098-42B31A09ABED}">
      <dgm:prSet/>
      <dgm:spPr/>
      <dgm:t>
        <a:bodyPr/>
        <a:lstStyle/>
        <a:p>
          <a:endParaRPr lang="es-CO"/>
        </a:p>
      </dgm:t>
    </dgm:pt>
    <dgm:pt modelId="{4BE99FE3-B0C9-452B-9370-605213BF7187}" type="sibTrans" cxnId="{E4B5A2F6-932A-4381-8098-42B31A09ABED}">
      <dgm:prSet/>
      <dgm:spPr/>
      <dgm:t>
        <a:bodyPr/>
        <a:lstStyle/>
        <a:p>
          <a:endParaRPr lang="es-CO"/>
        </a:p>
      </dgm:t>
    </dgm:pt>
    <dgm:pt modelId="{AC42C457-013D-4570-9DAF-753F1497CD88}">
      <dgm:prSet phldrT="[Texto]" custT="1"/>
      <dgm:spPr/>
      <dgm:t>
        <a:bodyPr/>
        <a:lstStyle/>
        <a:p>
          <a:r>
            <a:rPr lang="es-ES" sz="1400" b="0" u="sng" spc="-1" dirty="0">
              <a:latin typeface="+mj-lt"/>
              <a:cs typeface="Calibri" pitchFamily="34" charset="0"/>
            </a:rPr>
            <a:t>Lo que repercute en una limitada  interacción social  e incluso  una difícil relación con sus padres.</a:t>
          </a:r>
          <a:endParaRPr lang="es-CO" sz="1400" b="0" u="sng" dirty="0">
            <a:latin typeface="+mj-lt"/>
          </a:endParaRPr>
        </a:p>
      </dgm:t>
    </dgm:pt>
    <dgm:pt modelId="{E562AB9E-AFB9-4DBE-A78E-B6F0D5348A42}" type="parTrans" cxnId="{1C0EDC29-1F27-4476-83ED-695A4011BCCB}">
      <dgm:prSet/>
      <dgm:spPr/>
      <dgm:t>
        <a:bodyPr/>
        <a:lstStyle/>
        <a:p>
          <a:endParaRPr lang="es-CO"/>
        </a:p>
      </dgm:t>
    </dgm:pt>
    <dgm:pt modelId="{5F4D883B-8BFD-49DE-9CF4-3A195B4BFD25}" type="sibTrans" cxnId="{1C0EDC29-1F27-4476-83ED-695A4011BCCB}">
      <dgm:prSet/>
      <dgm:spPr/>
      <dgm:t>
        <a:bodyPr/>
        <a:lstStyle/>
        <a:p>
          <a:endParaRPr lang="es-CO"/>
        </a:p>
      </dgm:t>
    </dgm:pt>
    <dgm:pt modelId="{B4E82FCA-C252-49E3-99D7-1E1899E36FB2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Menor aceptación de normas </a:t>
          </a:r>
        </a:p>
      </dgm:t>
    </dgm:pt>
    <dgm:pt modelId="{734A3027-ADE4-4153-9657-1AC401BF08BF}" type="parTrans" cxnId="{1A972C01-3C93-43AC-951C-CA8AA10F3671}">
      <dgm:prSet/>
      <dgm:spPr/>
      <dgm:t>
        <a:bodyPr/>
        <a:lstStyle/>
        <a:p>
          <a:endParaRPr lang="es-CO"/>
        </a:p>
      </dgm:t>
    </dgm:pt>
    <dgm:pt modelId="{E9901EBA-4001-4C06-A827-B470DFEC4C15}" type="sibTrans" cxnId="{1A972C01-3C93-43AC-951C-CA8AA10F3671}">
      <dgm:prSet/>
      <dgm:spPr/>
      <dgm:t>
        <a:bodyPr/>
        <a:lstStyle/>
        <a:p>
          <a:endParaRPr lang="es-CO"/>
        </a:p>
      </dgm:t>
    </dgm:pt>
    <dgm:pt modelId="{614F5232-E6CC-4E49-AC7E-934171C6A300}">
      <dgm:prSet phldrT="[Texto]" custT="1"/>
      <dgm:spPr/>
      <dgm:t>
        <a:bodyPr/>
        <a:lstStyle/>
        <a:p>
          <a:r>
            <a:rPr lang="es-ES" sz="1400" spc="-1" dirty="0">
              <a:latin typeface="+mj-lt"/>
              <a:cs typeface="Calibri" pitchFamily="34" charset="0"/>
            </a:rPr>
            <a:t>Estos niños, </a:t>
          </a:r>
          <a:r>
            <a:rPr lang="es-ES" sz="1400" b="1" u="sng" spc="-1" dirty="0">
              <a:latin typeface="+mj-lt"/>
              <a:cs typeface="Calibri" pitchFamily="34" charset="0"/>
            </a:rPr>
            <a:t>entre los 3 y 6 años, tienen de forma progresiva un menor nivel para la aceptación de las normas que los demás</a:t>
          </a:r>
          <a:endParaRPr lang="es-CO" sz="1400" dirty="0">
            <a:latin typeface="+mj-lt"/>
          </a:endParaRPr>
        </a:p>
      </dgm:t>
    </dgm:pt>
    <dgm:pt modelId="{641D00B0-094D-4913-B918-BCADB425AB28}" type="parTrans" cxnId="{2D3E043F-FD60-4001-A86B-A4A4412A0AD3}">
      <dgm:prSet/>
      <dgm:spPr/>
      <dgm:t>
        <a:bodyPr/>
        <a:lstStyle/>
        <a:p>
          <a:endParaRPr lang="es-CO"/>
        </a:p>
      </dgm:t>
    </dgm:pt>
    <dgm:pt modelId="{39248E8F-4CBF-4B48-B0DA-E3231F16ED1D}" type="sibTrans" cxnId="{2D3E043F-FD60-4001-A86B-A4A4412A0AD3}">
      <dgm:prSet/>
      <dgm:spPr/>
      <dgm:t>
        <a:bodyPr/>
        <a:lstStyle/>
        <a:p>
          <a:endParaRPr lang="es-CO"/>
        </a:p>
      </dgm:t>
    </dgm:pt>
    <dgm:pt modelId="{44ACA89F-9476-49FE-9C9F-B731CB4F7568}">
      <dgm:prSet phldrT="[Texto]" custT="1"/>
      <dgm:spPr/>
      <dgm:t>
        <a:bodyPr/>
        <a:lstStyle/>
        <a:p>
          <a:r>
            <a:rPr lang="es-ES" sz="1400" b="0" u="none" spc="-1" dirty="0">
              <a:latin typeface="+mj-lt"/>
              <a:cs typeface="Calibri" pitchFamily="34" charset="0"/>
            </a:rPr>
            <a:t>Tienen rabietas frecuentes, presentan más  conflictos con sus compañeros.</a:t>
          </a:r>
          <a:endParaRPr lang="es-CO" sz="1400" b="0" u="none" dirty="0">
            <a:latin typeface="+mj-lt"/>
          </a:endParaRPr>
        </a:p>
      </dgm:t>
    </dgm:pt>
    <dgm:pt modelId="{C444DD69-8419-4192-93BF-648219585509}" type="parTrans" cxnId="{175F0E32-4738-422B-AA40-486227780A2D}">
      <dgm:prSet/>
      <dgm:spPr/>
      <dgm:t>
        <a:bodyPr/>
        <a:lstStyle/>
        <a:p>
          <a:endParaRPr lang="es-CO"/>
        </a:p>
      </dgm:t>
    </dgm:pt>
    <dgm:pt modelId="{108A4E41-6EF0-4A72-9DFB-8F34276A4E19}" type="sibTrans" cxnId="{175F0E32-4738-422B-AA40-486227780A2D}">
      <dgm:prSet/>
      <dgm:spPr/>
      <dgm:t>
        <a:bodyPr/>
        <a:lstStyle/>
        <a:p>
          <a:endParaRPr lang="es-CO"/>
        </a:p>
      </dgm:t>
    </dgm:pt>
    <dgm:pt modelId="{10AE355F-9532-4C76-AD39-5149FFB6A26F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Comportamiento con los pares </a:t>
          </a:r>
        </a:p>
      </dgm:t>
    </dgm:pt>
    <dgm:pt modelId="{8D11CBCC-7577-4752-8CFB-E6AD07396030}" type="parTrans" cxnId="{E9122508-5618-4D3E-B1CE-43BCBB36902B}">
      <dgm:prSet/>
      <dgm:spPr/>
      <dgm:t>
        <a:bodyPr/>
        <a:lstStyle/>
        <a:p>
          <a:endParaRPr lang="es-CO"/>
        </a:p>
      </dgm:t>
    </dgm:pt>
    <dgm:pt modelId="{9AA7DDAD-43CE-42E4-A14C-1F4AABE2C542}" type="sibTrans" cxnId="{E9122508-5618-4D3E-B1CE-43BCBB36902B}">
      <dgm:prSet/>
      <dgm:spPr/>
      <dgm:t>
        <a:bodyPr/>
        <a:lstStyle/>
        <a:p>
          <a:endParaRPr lang="es-CO"/>
        </a:p>
      </dgm:t>
    </dgm:pt>
    <dgm:pt modelId="{6AC02759-888A-4DC2-A77C-1B005A9F605F}">
      <dgm:prSet phldrT="[Texto]" custT="1"/>
      <dgm:spPr/>
      <dgm:t>
        <a:bodyPr/>
        <a:lstStyle/>
        <a:p>
          <a:r>
            <a:rPr lang="es-ES" sz="1400" spc="-1" dirty="0">
              <a:latin typeface="+mj-lt"/>
              <a:cs typeface="Calibri" pitchFamily="34" charset="0"/>
            </a:rPr>
            <a:t>Se pegan más con sus pares  y son intrépidos sin ver el peligro porque además tienen gran actividad motora y curiosidad por todo</a:t>
          </a:r>
          <a:r>
            <a:rPr lang="es-ES" sz="1400" spc="-1" dirty="0">
              <a:latin typeface="+mj-lt"/>
              <a:cs typeface="+mn-cs"/>
            </a:rPr>
            <a:t>.</a:t>
          </a:r>
          <a:endParaRPr lang="es-CO" sz="1400" dirty="0">
            <a:latin typeface="+mj-lt"/>
          </a:endParaRPr>
        </a:p>
      </dgm:t>
    </dgm:pt>
    <dgm:pt modelId="{F99C9416-C188-49FE-BCAE-916B8C5ED019}" type="parTrans" cxnId="{269AA755-01D4-4282-AE07-61A1B9A5712B}">
      <dgm:prSet/>
      <dgm:spPr/>
      <dgm:t>
        <a:bodyPr/>
        <a:lstStyle/>
        <a:p>
          <a:endParaRPr lang="es-CO"/>
        </a:p>
      </dgm:t>
    </dgm:pt>
    <dgm:pt modelId="{EC60CCD6-85C5-4E0A-B73E-91E6949070B9}" type="sibTrans" cxnId="{269AA755-01D4-4282-AE07-61A1B9A5712B}">
      <dgm:prSet/>
      <dgm:spPr/>
      <dgm:t>
        <a:bodyPr/>
        <a:lstStyle/>
        <a:p>
          <a:endParaRPr lang="es-CO"/>
        </a:p>
      </dgm:t>
    </dgm:pt>
    <dgm:pt modelId="{2829EA4C-8BE9-4601-9A66-B1981A5E9106}" type="pres">
      <dgm:prSet presAssocID="{5FCF4F87-FD09-4962-BD2E-CFD4EFB825A6}" presName="Name0" presStyleCnt="0">
        <dgm:presLayoutVars>
          <dgm:dir/>
          <dgm:animLvl val="lvl"/>
          <dgm:resizeHandles val="exact"/>
        </dgm:presLayoutVars>
      </dgm:prSet>
      <dgm:spPr/>
    </dgm:pt>
    <dgm:pt modelId="{9C728610-4CB0-4016-B399-78F310A03694}" type="pres">
      <dgm:prSet presAssocID="{049079E0-B22E-4837-AB5E-0FFBFE7DAEAB}" presName="linNode" presStyleCnt="0"/>
      <dgm:spPr/>
    </dgm:pt>
    <dgm:pt modelId="{B20F5749-F16E-4C76-8A89-413032F0DFBF}" type="pres">
      <dgm:prSet presAssocID="{049079E0-B22E-4837-AB5E-0FFBFE7DAEAB}" presName="parentText" presStyleLbl="node1" presStyleIdx="0" presStyleCnt="3" custScaleX="77774" custScaleY="26861">
        <dgm:presLayoutVars>
          <dgm:chMax val="1"/>
          <dgm:bulletEnabled val="1"/>
        </dgm:presLayoutVars>
      </dgm:prSet>
      <dgm:spPr/>
    </dgm:pt>
    <dgm:pt modelId="{3E828D3A-F918-40B7-BE46-AB472A48E7B6}" type="pres">
      <dgm:prSet presAssocID="{049079E0-B22E-4837-AB5E-0FFBFE7DAEAB}" presName="descendantText" presStyleLbl="alignAccFollowNode1" presStyleIdx="0" presStyleCnt="3" custScaleY="44877">
        <dgm:presLayoutVars>
          <dgm:bulletEnabled val="1"/>
        </dgm:presLayoutVars>
      </dgm:prSet>
      <dgm:spPr/>
    </dgm:pt>
    <dgm:pt modelId="{F22958A9-61A9-45A8-A735-8A9EDA3B09B0}" type="pres">
      <dgm:prSet presAssocID="{A26EC938-50CB-4F00-876B-46F1BDB03EB8}" presName="sp" presStyleCnt="0"/>
      <dgm:spPr/>
    </dgm:pt>
    <dgm:pt modelId="{6CE01277-527F-45E7-B22D-473453C491E1}" type="pres">
      <dgm:prSet presAssocID="{B4E82FCA-C252-49E3-99D7-1E1899E36FB2}" presName="linNode" presStyleCnt="0"/>
      <dgm:spPr/>
    </dgm:pt>
    <dgm:pt modelId="{FED03A47-0277-4C8A-B597-7DD4D5208683}" type="pres">
      <dgm:prSet presAssocID="{B4E82FCA-C252-49E3-99D7-1E1899E36FB2}" presName="parentText" presStyleLbl="node1" presStyleIdx="1" presStyleCnt="3" custScaleX="77774" custScaleY="26861">
        <dgm:presLayoutVars>
          <dgm:chMax val="1"/>
          <dgm:bulletEnabled val="1"/>
        </dgm:presLayoutVars>
      </dgm:prSet>
      <dgm:spPr/>
    </dgm:pt>
    <dgm:pt modelId="{A36B0EBB-6718-4A3E-BB1A-C4D139CCDB8E}" type="pres">
      <dgm:prSet presAssocID="{B4E82FCA-C252-49E3-99D7-1E1899E36FB2}" presName="descendantText" presStyleLbl="alignAccFollowNode1" presStyleIdx="1" presStyleCnt="3" custScaleY="44877">
        <dgm:presLayoutVars>
          <dgm:bulletEnabled val="1"/>
        </dgm:presLayoutVars>
      </dgm:prSet>
      <dgm:spPr/>
    </dgm:pt>
    <dgm:pt modelId="{F3E57A11-C4AA-4CEA-BA1B-E0A7464DBB66}" type="pres">
      <dgm:prSet presAssocID="{E9901EBA-4001-4C06-A827-B470DFEC4C15}" presName="sp" presStyleCnt="0"/>
      <dgm:spPr/>
    </dgm:pt>
    <dgm:pt modelId="{EA416898-F458-459E-9156-DDB6E423406D}" type="pres">
      <dgm:prSet presAssocID="{10AE355F-9532-4C76-AD39-5149FFB6A26F}" presName="linNode" presStyleCnt="0"/>
      <dgm:spPr/>
    </dgm:pt>
    <dgm:pt modelId="{720EBFBC-9B5C-4A47-A3E5-A492FA617693}" type="pres">
      <dgm:prSet presAssocID="{10AE355F-9532-4C76-AD39-5149FFB6A26F}" presName="parentText" presStyleLbl="node1" presStyleIdx="2" presStyleCnt="3" custScaleX="77774" custScaleY="26861">
        <dgm:presLayoutVars>
          <dgm:chMax val="1"/>
          <dgm:bulletEnabled val="1"/>
        </dgm:presLayoutVars>
      </dgm:prSet>
      <dgm:spPr/>
    </dgm:pt>
    <dgm:pt modelId="{2E12567A-9757-4642-B2FF-CB9A2C08E909}" type="pres">
      <dgm:prSet presAssocID="{10AE355F-9532-4C76-AD39-5149FFB6A26F}" presName="descendantText" presStyleLbl="alignAccFollowNode1" presStyleIdx="2" presStyleCnt="3" custScaleY="44877">
        <dgm:presLayoutVars>
          <dgm:bulletEnabled val="1"/>
        </dgm:presLayoutVars>
      </dgm:prSet>
      <dgm:spPr/>
    </dgm:pt>
  </dgm:ptLst>
  <dgm:cxnLst>
    <dgm:cxn modelId="{1A972C01-3C93-43AC-951C-CA8AA10F3671}" srcId="{5FCF4F87-FD09-4962-BD2E-CFD4EFB825A6}" destId="{B4E82FCA-C252-49E3-99D7-1E1899E36FB2}" srcOrd="1" destOrd="0" parTransId="{734A3027-ADE4-4153-9657-1AC401BF08BF}" sibTransId="{E9901EBA-4001-4C06-A827-B470DFEC4C15}"/>
    <dgm:cxn modelId="{E9122508-5618-4D3E-B1CE-43BCBB36902B}" srcId="{5FCF4F87-FD09-4962-BD2E-CFD4EFB825A6}" destId="{10AE355F-9532-4C76-AD39-5149FFB6A26F}" srcOrd="2" destOrd="0" parTransId="{8D11CBCC-7577-4752-8CFB-E6AD07396030}" sibTransId="{9AA7DDAD-43CE-42E4-A14C-1F4AABE2C542}"/>
    <dgm:cxn modelId="{1C0EDC29-1F27-4476-83ED-695A4011BCCB}" srcId="{049079E0-B22E-4837-AB5E-0FFBFE7DAEAB}" destId="{AC42C457-013D-4570-9DAF-753F1497CD88}" srcOrd="1" destOrd="0" parTransId="{E562AB9E-AFB9-4DBE-A78E-B6F0D5348A42}" sibTransId="{5F4D883B-8BFD-49DE-9CF4-3A195B4BFD25}"/>
    <dgm:cxn modelId="{175F0E32-4738-422B-AA40-486227780A2D}" srcId="{B4E82FCA-C252-49E3-99D7-1E1899E36FB2}" destId="{44ACA89F-9476-49FE-9C9F-B731CB4F7568}" srcOrd="1" destOrd="0" parTransId="{C444DD69-8419-4192-93BF-648219585509}" sibTransId="{108A4E41-6EF0-4A72-9DFB-8F34276A4E19}"/>
    <dgm:cxn modelId="{2D3E043F-FD60-4001-A86B-A4A4412A0AD3}" srcId="{B4E82FCA-C252-49E3-99D7-1E1899E36FB2}" destId="{614F5232-E6CC-4E49-AC7E-934171C6A300}" srcOrd="0" destOrd="0" parTransId="{641D00B0-094D-4913-B918-BCADB425AB28}" sibTransId="{39248E8F-4CBF-4B48-B0DA-E3231F16ED1D}"/>
    <dgm:cxn modelId="{269AA755-01D4-4282-AE07-61A1B9A5712B}" srcId="{10AE355F-9532-4C76-AD39-5149FFB6A26F}" destId="{6AC02759-888A-4DC2-A77C-1B005A9F605F}" srcOrd="0" destOrd="0" parTransId="{F99C9416-C188-49FE-BCAE-916B8C5ED019}" sibTransId="{EC60CCD6-85C5-4E0A-B73E-91E6949070B9}"/>
    <dgm:cxn modelId="{078C5E82-82A2-431C-B41F-EFC26068173E}" type="presOf" srcId="{AC42C457-013D-4570-9DAF-753F1497CD88}" destId="{3E828D3A-F918-40B7-BE46-AB472A48E7B6}" srcOrd="0" destOrd="1" presId="urn:microsoft.com/office/officeart/2005/8/layout/vList5"/>
    <dgm:cxn modelId="{7AB46083-AD6F-42B1-BDE7-4C5853555336}" type="presOf" srcId="{10AE355F-9532-4C76-AD39-5149FFB6A26F}" destId="{720EBFBC-9B5C-4A47-A3E5-A492FA617693}" srcOrd="0" destOrd="0" presId="urn:microsoft.com/office/officeart/2005/8/layout/vList5"/>
    <dgm:cxn modelId="{1CBB938A-DCB2-4DE9-9428-0B9497ADAF75}" type="presOf" srcId="{614F5232-E6CC-4E49-AC7E-934171C6A300}" destId="{A36B0EBB-6718-4A3E-BB1A-C4D139CCDB8E}" srcOrd="0" destOrd="0" presId="urn:microsoft.com/office/officeart/2005/8/layout/vList5"/>
    <dgm:cxn modelId="{C88EC48E-E9D0-4301-84E2-765724353596}" type="presOf" srcId="{B4E82FCA-C252-49E3-99D7-1E1899E36FB2}" destId="{FED03A47-0277-4C8A-B597-7DD4D5208683}" srcOrd="0" destOrd="0" presId="urn:microsoft.com/office/officeart/2005/8/layout/vList5"/>
    <dgm:cxn modelId="{982909A9-EABE-4DEC-8B0E-161ABC341593}" type="presOf" srcId="{5FCF4F87-FD09-4962-BD2E-CFD4EFB825A6}" destId="{2829EA4C-8BE9-4601-9A66-B1981A5E9106}" srcOrd="0" destOrd="0" presId="urn:microsoft.com/office/officeart/2005/8/layout/vList5"/>
    <dgm:cxn modelId="{A43A30BC-AEE0-4710-A466-163C3E024CFF}" type="presOf" srcId="{6AC02759-888A-4DC2-A77C-1B005A9F605F}" destId="{2E12567A-9757-4642-B2FF-CB9A2C08E909}" srcOrd="0" destOrd="0" presId="urn:microsoft.com/office/officeart/2005/8/layout/vList5"/>
    <dgm:cxn modelId="{C8905FBE-023E-4A89-A7AA-DA4912E3C366}" srcId="{5FCF4F87-FD09-4962-BD2E-CFD4EFB825A6}" destId="{049079E0-B22E-4837-AB5E-0FFBFE7DAEAB}" srcOrd="0" destOrd="0" parTransId="{80BD2004-7CB7-40F4-8610-0BE63CF0F233}" sibTransId="{A26EC938-50CB-4F00-876B-46F1BDB03EB8}"/>
    <dgm:cxn modelId="{8195DDCF-26D0-4D75-8045-C0916401A1B5}" type="presOf" srcId="{44ACA89F-9476-49FE-9C9F-B731CB4F7568}" destId="{A36B0EBB-6718-4A3E-BB1A-C4D139CCDB8E}" srcOrd="0" destOrd="1" presId="urn:microsoft.com/office/officeart/2005/8/layout/vList5"/>
    <dgm:cxn modelId="{97924CF6-C4C4-4998-B6E4-7C1529EF964D}" type="presOf" srcId="{049079E0-B22E-4837-AB5E-0FFBFE7DAEAB}" destId="{B20F5749-F16E-4C76-8A89-413032F0DFBF}" srcOrd="0" destOrd="0" presId="urn:microsoft.com/office/officeart/2005/8/layout/vList5"/>
    <dgm:cxn modelId="{E4B5A2F6-932A-4381-8098-42B31A09ABED}" srcId="{049079E0-B22E-4837-AB5E-0FFBFE7DAEAB}" destId="{E89B0B0C-FD99-4A2B-B7AD-2CE1DA4EBA9E}" srcOrd="0" destOrd="0" parTransId="{DCB02CDA-16AD-4353-9383-E30600D45795}" sibTransId="{4BE99FE3-B0C9-452B-9370-605213BF7187}"/>
    <dgm:cxn modelId="{FAEE9DF9-7143-4A7F-8561-D34E72F0AB15}" type="presOf" srcId="{E89B0B0C-FD99-4A2B-B7AD-2CE1DA4EBA9E}" destId="{3E828D3A-F918-40B7-BE46-AB472A48E7B6}" srcOrd="0" destOrd="0" presId="urn:microsoft.com/office/officeart/2005/8/layout/vList5"/>
    <dgm:cxn modelId="{113F8F02-DD65-495A-A210-FD44E75AE96D}" type="presParOf" srcId="{2829EA4C-8BE9-4601-9A66-B1981A5E9106}" destId="{9C728610-4CB0-4016-B399-78F310A03694}" srcOrd="0" destOrd="0" presId="urn:microsoft.com/office/officeart/2005/8/layout/vList5"/>
    <dgm:cxn modelId="{2106C7F6-3D95-4EE1-9EE8-194A873B37DD}" type="presParOf" srcId="{9C728610-4CB0-4016-B399-78F310A03694}" destId="{B20F5749-F16E-4C76-8A89-413032F0DFBF}" srcOrd="0" destOrd="0" presId="urn:microsoft.com/office/officeart/2005/8/layout/vList5"/>
    <dgm:cxn modelId="{61247902-0104-4066-B275-3396DB5638C1}" type="presParOf" srcId="{9C728610-4CB0-4016-B399-78F310A03694}" destId="{3E828D3A-F918-40B7-BE46-AB472A48E7B6}" srcOrd="1" destOrd="0" presId="urn:microsoft.com/office/officeart/2005/8/layout/vList5"/>
    <dgm:cxn modelId="{9902C5C6-5D6E-45D9-B459-D263ABF6DAE5}" type="presParOf" srcId="{2829EA4C-8BE9-4601-9A66-B1981A5E9106}" destId="{F22958A9-61A9-45A8-A735-8A9EDA3B09B0}" srcOrd="1" destOrd="0" presId="urn:microsoft.com/office/officeart/2005/8/layout/vList5"/>
    <dgm:cxn modelId="{8D29075C-A163-4E75-ACD2-145ED3286671}" type="presParOf" srcId="{2829EA4C-8BE9-4601-9A66-B1981A5E9106}" destId="{6CE01277-527F-45E7-B22D-473453C491E1}" srcOrd="2" destOrd="0" presId="urn:microsoft.com/office/officeart/2005/8/layout/vList5"/>
    <dgm:cxn modelId="{6307BE79-32C1-42A3-8CA6-E6141590FF4F}" type="presParOf" srcId="{6CE01277-527F-45E7-B22D-473453C491E1}" destId="{FED03A47-0277-4C8A-B597-7DD4D5208683}" srcOrd="0" destOrd="0" presId="urn:microsoft.com/office/officeart/2005/8/layout/vList5"/>
    <dgm:cxn modelId="{7879D8A6-6142-4F21-8D0C-8564DCD482B1}" type="presParOf" srcId="{6CE01277-527F-45E7-B22D-473453C491E1}" destId="{A36B0EBB-6718-4A3E-BB1A-C4D139CCDB8E}" srcOrd="1" destOrd="0" presId="urn:microsoft.com/office/officeart/2005/8/layout/vList5"/>
    <dgm:cxn modelId="{A6CA5BFF-AF65-400E-A4B9-B0EBF331BBA9}" type="presParOf" srcId="{2829EA4C-8BE9-4601-9A66-B1981A5E9106}" destId="{F3E57A11-C4AA-4CEA-BA1B-E0A7464DBB66}" srcOrd="3" destOrd="0" presId="urn:microsoft.com/office/officeart/2005/8/layout/vList5"/>
    <dgm:cxn modelId="{16AF729F-BAF9-4C68-B00D-1AB03ED17754}" type="presParOf" srcId="{2829EA4C-8BE9-4601-9A66-B1981A5E9106}" destId="{EA416898-F458-459E-9156-DDB6E423406D}" srcOrd="4" destOrd="0" presId="urn:microsoft.com/office/officeart/2005/8/layout/vList5"/>
    <dgm:cxn modelId="{7BEC2006-8077-4B21-AF46-559E7A3E6B21}" type="presParOf" srcId="{EA416898-F458-459E-9156-DDB6E423406D}" destId="{720EBFBC-9B5C-4A47-A3E5-A492FA617693}" srcOrd="0" destOrd="0" presId="urn:microsoft.com/office/officeart/2005/8/layout/vList5"/>
    <dgm:cxn modelId="{4BF0790D-3E4F-4D67-B3B8-BD5937735585}" type="presParOf" srcId="{EA416898-F458-459E-9156-DDB6E423406D}" destId="{2E12567A-9757-4642-B2FF-CB9A2C08E9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A93439-B2A1-4311-BEA4-CBE3437A9F7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CC2C6B3-2842-4DF9-AE60-C65ECB041934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Preescolar </a:t>
          </a:r>
        </a:p>
      </dgm:t>
    </dgm:pt>
    <dgm:pt modelId="{AFAEB6CC-6C92-40AD-A602-E891841A542C}" type="parTrans" cxnId="{9AE9F2CA-51E6-43A5-9913-6EF28A5E959A}">
      <dgm:prSet/>
      <dgm:spPr/>
      <dgm:t>
        <a:bodyPr/>
        <a:lstStyle/>
        <a:p>
          <a:endParaRPr lang="es-CO"/>
        </a:p>
      </dgm:t>
    </dgm:pt>
    <dgm:pt modelId="{94CDC5D0-20AD-40A1-B184-3F3C110EFBBE}" type="sibTrans" cxnId="{9AE9F2CA-51E6-43A5-9913-6EF28A5E959A}">
      <dgm:prSet/>
      <dgm:spPr/>
      <dgm:t>
        <a:bodyPr/>
        <a:lstStyle/>
        <a:p>
          <a:endParaRPr lang="es-CO"/>
        </a:p>
      </dgm:t>
    </dgm:pt>
    <dgm:pt modelId="{A3F00FE8-33CA-481B-83BC-DC8F9D166A27}">
      <dgm:prSet phldrT="[Texto]" custT="1"/>
      <dgm:spPr/>
      <dgm:t>
        <a:bodyPr/>
        <a:lstStyle/>
        <a:p>
          <a:r>
            <a:rPr lang="es-CO" sz="1300" dirty="0">
              <a:latin typeface="+mj-lt"/>
            </a:rPr>
            <a:t>Alteración de la conducta </a:t>
          </a:r>
        </a:p>
      </dgm:t>
    </dgm:pt>
    <dgm:pt modelId="{A65A845D-7510-4E98-8ED3-B419EF058FC3}" type="parTrans" cxnId="{08DE44CE-8D63-4F29-A868-9A0E5E8020A8}">
      <dgm:prSet/>
      <dgm:spPr/>
      <dgm:t>
        <a:bodyPr/>
        <a:lstStyle/>
        <a:p>
          <a:endParaRPr lang="es-CO"/>
        </a:p>
      </dgm:t>
    </dgm:pt>
    <dgm:pt modelId="{0192B024-819A-4BC2-8C39-FC06B76DB7E9}" type="sibTrans" cxnId="{08DE44CE-8D63-4F29-A868-9A0E5E8020A8}">
      <dgm:prSet/>
      <dgm:spPr/>
      <dgm:t>
        <a:bodyPr/>
        <a:lstStyle/>
        <a:p>
          <a:endParaRPr lang="es-CO"/>
        </a:p>
      </dgm:t>
    </dgm:pt>
    <dgm:pt modelId="{48C67574-4C33-4D6A-B4B0-9F1C9D2AC3D1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Escolar </a:t>
          </a:r>
        </a:p>
      </dgm:t>
    </dgm:pt>
    <dgm:pt modelId="{97465D2A-8978-49DF-9560-C04AD28D15B2}" type="parTrans" cxnId="{2EFE33AA-4904-40A9-8F1F-B3F2960C20AC}">
      <dgm:prSet/>
      <dgm:spPr/>
      <dgm:t>
        <a:bodyPr/>
        <a:lstStyle/>
        <a:p>
          <a:endParaRPr lang="es-CO"/>
        </a:p>
      </dgm:t>
    </dgm:pt>
    <dgm:pt modelId="{09573B8C-EAE2-4C2B-9BCC-1745D4402F82}" type="sibTrans" cxnId="{2EFE33AA-4904-40A9-8F1F-B3F2960C20AC}">
      <dgm:prSet/>
      <dgm:spPr/>
      <dgm:t>
        <a:bodyPr/>
        <a:lstStyle/>
        <a:p>
          <a:endParaRPr lang="es-CO"/>
        </a:p>
      </dgm:t>
    </dgm:pt>
    <dgm:pt modelId="{520BEFDB-CD71-43B2-AC7D-E9D32BE8A654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Alteración de conducta</a:t>
          </a:r>
          <a:endParaRPr lang="es-CO" sz="1300" dirty="0">
            <a:latin typeface="+mj-lt"/>
          </a:endParaRPr>
        </a:p>
      </dgm:t>
    </dgm:pt>
    <dgm:pt modelId="{508B998C-C150-4D4D-A9D4-409AD9632C0C}" type="parTrans" cxnId="{0CFEC636-F12E-4529-B449-591CE51A12AA}">
      <dgm:prSet/>
      <dgm:spPr/>
      <dgm:t>
        <a:bodyPr/>
        <a:lstStyle/>
        <a:p>
          <a:endParaRPr lang="es-CO"/>
        </a:p>
      </dgm:t>
    </dgm:pt>
    <dgm:pt modelId="{982281F8-5B5F-495F-BDBE-DE25BEF94B79}" type="sibTrans" cxnId="{0CFEC636-F12E-4529-B449-591CE51A12AA}">
      <dgm:prSet/>
      <dgm:spPr/>
      <dgm:t>
        <a:bodyPr/>
        <a:lstStyle/>
        <a:p>
          <a:endParaRPr lang="es-CO"/>
        </a:p>
      </dgm:t>
    </dgm:pt>
    <dgm:pt modelId="{75B1A653-178C-4239-AAFD-D73D2EB9B5A8}">
      <dgm:prSet phldrT="[Texto]" custT="1"/>
      <dgm:spPr/>
      <dgm:t>
        <a:bodyPr/>
        <a:lstStyle/>
        <a:p>
          <a:r>
            <a:rPr lang="es-ES" sz="1300" b="1" spc="-1" dirty="0">
              <a:latin typeface="+mj-lt"/>
            </a:rPr>
            <a:t>Problemas escolares</a:t>
          </a:r>
          <a:endParaRPr lang="es-CO" sz="1300" dirty="0">
            <a:latin typeface="+mj-lt"/>
          </a:endParaRPr>
        </a:p>
      </dgm:t>
    </dgm:pt>
    <dgm:pt modelId="{4E8AA637-E5BA-4661-9164-E6192E4186CB}" type="parTrans" cxnId="{C753F150-08BE-49D2-96DF-D641E85A1CD3}">
      <dgm:prSet/>
      <dgm:spPr/>
      <dgm:t>
        <a:bodyPr/>
        <a:lstStyle/>
        <a:p>
          <a:endParaRPr lang="es-CO"/>
        </a:p>
      </dgm:t>
    </dgm:pt>
    <dgm:pt modelId="{36EC862F-C7F1-42B1-A7E0-6ADE5B8C4C9A}" type="sibTrans" cxnId="{C753F150-08BE-49D2-96DF-D641E85A1CD3}">
      <dgm:prSet/>
      <dgm:spPr/>
      <dgm:t>
        <a:bodyPr/>
        <a:lstStyle/>
        <a:p>
          <a:endParaRPr lang="es-CO"/>
        </a:p>
      </dgm:t>
    </dgm:pt>
    <dgm:pt modelId="{1A52F510-CD48-4A97-964B-AA6245F93229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Adolescente </a:t>
          </a:r>
        </a:p>
      </dgm:t>
    </dgm:pt>
    <dgm:pt modelId="{FAB490DB-9C5E-4037-8CD0-7DE17CC35E13}" type="parTrans" cxnId="{EE861FE9-B5A9-4326-908D-A50BAF091D6E}">
      <dgm:prSet/>
      <dgm:spPr/>
      <dgm:t>
        <a:bodyPr/>
        <a:lstStyle/>
        <a:p>
          <a:endParaRPr lang="es-CO"/>
        </a:p>
      </dgm:t>
    </dgm:pt>
    <dgm:pt modelId="{2A9592B6-9638-4970-89D1-D97A95A7F871}" type="sibTrans" cxnId="{EE861FE9-B5A9-4326-908D-A50BAF091D6E}">
      <dgm:prSet/>
      <dgm:spPr/>
      <dgm:t>
        <a:bodyPr/>
        <a:lstStyle/>
        <a:p>
          <a:endParaRPr lang="es-CO"/>
        </a:p>
      </dgm:t>
    </dgm:pt>
    <dgm:pt modelId="{D1945D31-6EE3-45B5-AF47-EC791F5938C5}">
      <dgm:prSet phldrT="[Texto]" custT="1"/>
      <dgm:spPr/>
      <dgm:t>
        <a:bodyPr/>
        <a:lstStyle/>
        <a:p>
          <a:r>
            <a:rPr lang="es-ES" sz="1300" b="1" spc="-1">
              <a:latin typeface="+mj-lt"/>
            </a:rPr>
            <a:t>Problemas académicos</a:t>
          </a:r>
          <a:endParaRPr lang="es-CO" sz="1300" dirty="0">
            <a:latin typeface="+mj-lt"/>
          </a:endParaRPr>
        </a:p>
      </dgm:t>
    </dgm:pt>
    <dgm:pt modelId="{A5EA5AAB-F8E8-42EC-8502-96E8D3144B72}" type="parTrans" cxnId="{CCD87F90-786A-4F72-B3A2-341AE9A7EFA7}">
      <dgm:prSet/>
      <dgm:spPr/>
      <dgm:t>
        <a:bodyPr/>
        <a:lstStyle/>
        <a:p>
          <a:endParaRPr lang="es-CO"/>
        </a:p>
      </dgm:t>
    </dgm:pt>
    <dgm:pt modelId="{7FB8BC56-CA1B-4735-AD4F-3DA1CCD5F281}" type="sibTrans" cxnId="{CCD87F90-786A-4F72-B3A2-341AE9A7EFA7}">
      <dgm:prSet/>
      <dgm:spPr/>
      <dgm:t>
        <a:bodyPr/>
        <a:lstStyle/>
        <a:p>
          <a:endParaRPr lang="es-CO"/>
        </a:p>
      </dgm:t>
    </dgm:pt>
    <dgm:pt modelId="{0B684480-A97F-4D5B-9FC7-CB28B3B83D7F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Dificultad en relacionarse, caída de la autoestima.</a:t>
          </a:r>
          <a:endParaRPr lang="es-CO" sz="1300" dirty="0">
            <a:latin typeface="+mj-lt"/>
          </a:endParaRPr>
        </a:p>
      </dgm:t>
    </dgm:pt>
    <dgm:pt modelId="{0EBD330E-3AEF-4862-8749-952B8BED4550}" type="parTrans" cxnId="{81E01C88-7380-4820-9FA5-170C8FCE39D8}">
      <dgm:prSet/>
      <dgm:spPr/>
      <dgm:t>
        <a:bodyPr/>
        <a:lstStyle/>
        <a:p>
          <a:endParaRPr lang="es-CO"/>
        </a:p>
      </dgm:t>
    </dgm:pt>
    <dgm:pt modelId="{D6D3020C-791E-4498-8852-F989CE20D5D0}" type="sibTrans" cxnId="{81E01C88-7380-4820-9FA5-170C8FCE39D8}">
      <dgm:prSet/>
      <dgm:spPr/>
      <dgm:t>
        <a:bodyPr/>
        <a:lstStyle/>
        <a:p>
          <a:endParaRPr lang="es-CO"/>
        </a:p>
      </dgm:t>
    </dgm:pt>
    <dgm:pt modelId="{50549E35-47B2-474A-A632-7AC68AF0ECAE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Universitario</a:t>
          </a:r>
        </a:p>
      </dgm:t>
    </dgm:pt>
    <dgm:pt modelId="{28C76010-B37C-4E69-B175-8A4BA6DB022A}" type="parTrans" cxnId="{55028E5A-3FF8-4108-A217-2C1580DDEECA}">
      <dgm:prSet/>
      <dgm:spPr/>
      <dgm:t>
        <a:bodyPr/>
        <a:lstStyle/>
        <a:p>
          <a:endParaRPr lang="es-CO"/>
        </a:p>
      </dgm:t>
    </dgm:pt>
    <dgm:pt modelId="{7E62918E-7240-42BD-8AC0-DE1786175D03}" type="sibTrans" cxnId="{55028E5A-3FF8-4108-A217-2C1580DDEECA}">
      <dgm:prSet/>
      <dgm:spPr/>
      <dgm:t>
        <a:bodyPr/>
        <a:lstStyle/>
        <a:p>
          <a:endParaRPr lang="es-CO"/>
        </a:p>
      </dgm:t>
    </dgm:pt>
    <dgm:pt modelId="{D816E496-3BDD-4E1C-8F3E-1A9A654EF67E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Adulto</a:t>
          </a:r>
        </a:p>
      </dgm:t>
    </dgm:pt>
    <dgm:pt modelId="{DF8EB019-6341-43C4-964F-2E11E5FD0DF2}" type="parTrans" cxnId="{C080357C-B73A-4605-B9C4-8E99ECA04840}">
      <dgm:prSet/>
      <dgm:spPr/>
      <dgm:t>
        <a:bodyPr/>
        <a:lstStyle/>
        <a:p>
          <a:endParaRPr lang="es-CO"/>
        </a:p>
      </dgm:t>
    </dgm:pt>
    <dgm:pt modelId="{A1027D59-7663-438B-A54A-68460D653BCE}" type="sibTrans" cxnId="{C080357C-B73A-4605-B9C4-8E99ECA04840}">
      <dgm:prSet/>
      <dgm:spPr/>
      <dgm:t>
        <a:bodyPr/>
        <a:lstStyle/>
        <a:p>
          <a:endParaRPr lang="es-CO"/>
        </a:p>
      </dgm:t>
    </dgm:pt>
    <dgm:pt modelId="{E757AE2F-3F59-4765-9BA1-DED57C717EBA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Dificultad en relacionarse, caída de la autoestima. </a:t>
          </a:r>
          <a:endParaRPr lang="es-CO" sz="1300" dirty="0">
            <a:latin typeface="+mj-lt"/>
          </a:endParaRPr>
        </a:p>
      </dgm:t>
    </dgm:pt>
    <dgm:pt modelId="{7E52F3A3-EFD5-4CD1-9885-3B0BD651AFE5}" type="parTrans" cxnId="{07BB36A5-3496-42E3-A9A5-A289CD725353}">
      <dgm:prSet/>
      <dgm:spPr/>
      <dgm:t>
        <a:bodyPr/>
        <a:lstStyle/>
        <a:p>
          <a:endParaRPr lang="es-CO"/>
        </a:p>
      </dgm:t>
    </dgm:pt>
    <dgm:pt modelId="{FE5632EF-8799-441E-B97F-FC1D8D341CC7}" type="sibTrans" cxnId="{07BB36A5-3496-42E3-A9A5-A289CD725353}">
      <dgm:prSet/>
      <dgm:spPr/>
      <dgm:t>
        <a:bodyPr/>
        <a:lstStyle/>
        <a:p>
          <a:endParaRPr lang="es-CO"/>
        </a:p>
      </dgm:t>
    </dgm:pt>
    <dgm:pt modelId="{A256039A-4A52-4001-9C42-FAD3D87D9985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Problemas académicos, </a:t>
          </a:r>
          <a:r>
            <a:rPr lang="es-ES" sz="1300" b="1" spc="-1">
              <a:latin typeface="+mj-lt"/>
            </a:rPr>
            <a:t>dificultades para trabajar</a:t>
          </a:r>
          <a:endParaRPr lang="es-CO" sz="1300" dirty="0">
            <a:latin typeface="+mj-lt"/>
          </a:endParaRPr>
        </a:p>
      </dgm:t>
    </dgm:pt>
    <dgm:pt modelId="{27C0F2AD-B971-452D-8F3D-0B129F4C9423}" type="parTrans" cxnId="{5953C410-CA42-449A-88F7-1FF962C6AC9D}">
      <dgm:prSet/>
      <dgm:spPr/>
      <dgm:t>
        <a:bodyPr/>
        <a:lstStyle/>
        <a:p>
          <a:endParaRPr lang="es-CO"/>
        </a:p>
      </dgm:t>
    </dgm:pt>
    <dgm:pt modelId="{F7034C70-42E9-4E38-AEC5-B54B73E278F9}" type="sibTrans" cxnId="{5953C410-CA42-449A-88F7-1FF962C6AC9D}">
      <dgm:prSet/>
      <dgm:spPr/>
      <dgm:t>
        <a:bodyPr/>
        <a:lstStyle/>
        <a:p>
          <a:endParaRPr lang="es-CO"/>
        </a:p>
      </dgm:t>
    </dgm:pt>
    <dgm:pt modelId="{B9851C54-E1F5-46AE-B60B-A7E3BB4874F2}">
      <dgm:prSet phldrT="[Texto]" custT="1"/>
      <dgm:spPr/>
      <dgm:t>
        <a:bodyPr/>
        <a:lstStyle/>
        <a:p>
          <a:r>
            <a:rPr lang="es-ES" sz="1300" b="1" spc="-1">
              <a:latin typeface="+mj-lt"/>
            </a:rPr>
            <a:t>Problemas laborales.</a:t>
          </a:r>
          <a:endParaRPr lang="es-CO" sz="1300" dirty="0">
            <a:latin typeface="+mj-lt"/>
          </a:endParaRPr>
        </a:p>
      </dgm:t>
    </dgm:pt>
    <dgm:pt modelId="{64502653-7CB4-420B-A5F9-04E966224D27}" type="parTrans" cxnId="{2F16C4B0-9AFC-4A8D-A06C-B38F76E04BA5}">
      <dgm:prSet/>
      <dgm:spPr/>
      <dgm:t>
        <a:bodyPr/>
        <a:lstStyle/>
        <a:p>
          <a:endParaRPr lang="es-CO"/>
        </a:p>
      </dgm:t>
    </dgm:pt>
    <dgm:pt modelId="{FDCE08DA-DBE5-44BE-97D8-9129B94EBDA6}" type="sibTrans" cxnId="{2F16C4B0-9AFC-4A8D-A06C-B38F76E04BA5}">
      <dgm:prSet/>
      <dgm:spPr/>
      <dgm:t>
        <a:bodyPr/>
        <a:lstStyle/>
        <a:p>
          <a:endParaRPr lang="es-CO"/>
        </a:p>
      </dgm:t>
    </dgm:pt>
    <dgm:pt modelId="{2BF2E898-CCFF-47A8-AB23-5358C439D2EC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Abuso de sustancias.</a:t>
          </a:r>
          <a:endParaRPr lang="es-CO" sz="1300" dirty="0">
            <a:latin typeface="+mj-lt"/>
          </a:endParaRPr>
        </a:p>
      </dgm:t>
    </dgm:pt>
    <dgm:pt modelId="{F86D946D-9785-48D2-9648-0998FC79B767}" type="parTrans" cxnId="{10150307-3727-44A9-9082-46812EC27D89}">
      <dgm:prSet/>
      <dgm:spPr/>
      <dgm:t>
        <a:bodyPr/>
        <a:lstStyle/>
        <a:p>
          <a:endParaRPr lang="es-CO"/>
        </a:p>
      </dgm:t>
    </dgm:pt>
    <dgm:pt modelId="{1D674004-07E0-47A2-99E5-4AA9C96A71F5}" type="sibTrans" cxnId="{10150307-3727-44A9-9082-46812EC27D89}">
      <dgm:prSet/>
      <dgm:spPr/>
      <dgm:t>
        <a:bodyPr/>
        <a:lstStyle/>
        <a:p>
          <a:endParaRPr lang="es-CO"/>
        </a:p>
      </dgm:t>
    </dgm:pt>
    <dgm:pt modelId="{2DC6237D-C1FF-4ACE-AD34-3246BACAB0AE}">
      <dgm:prSet phldrT="[Texto]" custT="1"/>
      <dgm:spPr/>
      <dgm:t>
        <a:bodyPr/>
        <a:lstStyle/>
        <a:p>
          <a:r>
            <a:rPr lang="es-ES" sz="1300" b="1" spc="-1" dirty="0">
              <a:latin typeface="+mj-lt"/>
            </a:rPr>
            <a:t>Dificultad en relacionarse</a:t>
          </a:r>
          <a:endParaRPr lang="es-CO" sz="1300" dirty="0">
            <a:latin typeface="+mj-lt"/>
          </a:endParaRPr>
        </a:p>
      </dgm:t>
    </dgm:pt>
    <dgm:pt modelId="{CD645F1D-67B6-41F2-A445-37063AA1F284}" type="parTrans" cxnId="{7B16AA29-2904-4610-9251-37E0482172CC}">
      <dgm:prSet/>
      <dgm:spPr/>
      <dgm:t>
        <a:bodyPr/>
        <a:lstStyle/>
        <a:p>
          <a:endParaRPr lang="es-CO"/>
        </a:p>
      </dgm:t>
    </dgm:pt>
    <dgm:pt modelId="{E34A1E05-22A1-4EE8-A694-F9C44AD50914}" type="sibTrans" cxnId="{7B16AA29-2904-4610-9251-37E0482172CC}">
      <dgm:prSet/>
      <dgm:spPr/>
      <dgm:t>
        <a:bodyPr/>
        <a:lstStyle/>
        <a:p>
          <a:endParaRPr lang="es-CO"/>
        </a:p>
      </dgm:t>
    </dgm:pt>
    <dgm:pt modelId="{F747635D-F28A-4B55-8B0F-BE1C4A50507B}">
      <dgm:prSet phldrT="[Texto]" custT="1"/>
      <dgm:spPr/>
      <dgm:t>
        <a:bodyPr/>
        <a:lstStyle/>
        <a:p>
          <a:r>
            <a:rPr lang="es-ES" sz="1300" b="1" spc="-1">
              <a:latin typeface="+mj-lt"/>
            </a:rPr>
            <a:t>Caída de la autoestima</a:t>
          </a:r>
          <a:endParaRPr lang="es-CO" sz="1300" dirty="0">
            <a:latin typeface="+mj-lt"/>
          </a:endParaRPr>
        </a:p>
      </dgm:t>
    </dgm:pt>
    <dgm:pt modelId="{7E28A6D5-AC16-46D5-91BE-999FD1CD2262}" type="parTrans" cxnId="{663C75BE-2250-49C0-A538-39E65D436148}">
      <dgm:prSet/>
      <dgm:spPr/>
      <dgm:t>
        <a:bodyPr/>
        <a:lstStyle/>
        <a:p>
          <a:endParaRPr lang="es-CO"/>
        </a:p>
      </dgm:t>
    </dgm:pt>
    <dgm:pt modelId="{F8B45037-3198-4050-9077-4C807362A842}" type="sibTrans" cxnId="{663C75BE-2250-49C0-A538-39E65D436148}">
      <dgm:prSet/>
      <dgm:spPr/>
      <dgm:t>
        <a:bodyPr/>
        <a:lstStyle/>
        <a:p>
          <a:endParaRPr lang="es-CO"/>
        </a:p>
      </dgm:t>
    </dgm:pt>
    <dgm:pt modelId="{875B70BE-1B97-4415-A17E-FCF11048D3C2}">
      <dgm:prSet phldrT="[Texto]" custT="1"/>
      <dgm:spPr/>
      <dgm:t>
        <a:bodyPr/>
        <a:lstStyle/>
        <a:p>
          <a:r>
            <a:rPr lang="es-ES" sz="1300" b="1" spc="-1" dirty="0">
              <a:latin typeface="+mj-lt"/>
            </a:rPr>
            <a:t>Problemas legales, agresividad, consumo de sustancias</a:t>
          </a:r>
          <a:endParaRPr lang="es-CO" sz="1300" dirty="0">
            <a:latin typeface="+mj-lt"/>
          </a:endParaRPr>
        </a:p>
      </dgm:t>
    </dgm:pt>
    <dgm:pt modelId="{53D1BDB9-473D-4D5E-B9D1-857D24D8E3FA}" type="parTrans" cxnId="{EBD4B679-C006-4A72-A8B5-1B17217E387A}">
      <dgm:prSet/>
      <dgm:spPr/>
      <dgm:t>
        <a:bodyPr/>
        <a:lstStyle/>
        <a:p>
          <a:endParaRPr lang="es-CO"/>
        </a:p>
      </dgm:t>
    </dgm:pt>
    <dgm:pt modelId="{5B4ADC4F-55DB-4221-BDAB-C51EA99FB54D}" type="sibTrans" cxnId="{EBD4B679-C006-4A72-A8B5-1B17217E387A}">
      <dgm:prSet/>
      <dgm:spPr/>
      <dgm:t>
        <a:bodyPr/>
        <a:lstStyle/>
        <a:p>
          <a:endParaRPr lang="es-CO"/>
        </a:p>
      </dgm:t>
    </dgm:pt>
    <dgm:pt modelId="{BA22626D-1BFE-4FD5-AC63-4359DE9E083B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Alteración de conducta. </a:t>
          </a:r>
          <a:endParaRPr lang="es-CO" sz="1300" dirty="0">
            <a:latin typeface="+mj-lt"/>
          </a:endParaRPr>
        </a:p>
      </dgm:t>
    </dgm:pt>
    <dgm:pt modelId="{6E1EA37F-8EC6-4C98-B7FD-BCC470D1F6FC}" type="parTrans" cxnId="{C0270FB6-666A-4447-962B-FF70D4D973B8}">
      <dgm:prSet/>
      <dgm:spPr/>
      <dgm:t>
        <a:bodyPr/>
        <a:lstStyle/>
        <a:p>
          <a:endParaRPr lang="es-CO"/>
        </a:p>
      </dgm:t>
    </dgm:pt>
    <dgm:pt modelId="{DCEFFD21-9F62-48CA-B349-63882AAB0A35}" type="sibTrans" cxnId="{C0270FB6-666A-4447-962B-FF70D4D973B8}">
      <dgm:prSet/>
      <dgm:spPr/>
      <dgm:t>
        <a:bodyPr/>
        <a:lstStyle/>
        <a:p>
          <a:endParaRPr lang="es-CO"/>
        </a:p>
      </dgm:t>
    </dgm:pt>
    <dgm:pt modelId="{15E53CFD-5B7F-4764-8C9E-CE6FBCEDFE9F}">
      <dgm:prSet phldrT="[Texto]" custT="1"/>
      <dgm:spPr/>
      <dgm:t>
        <a:bodyPr/>
        <a:lstStyle/>
        <a:p>
          <a:r>
            <a:rPr lang="es-ES" sz="1300" spc="-1" dirty="0">
              <a:latin typeface="+mj-lt"/>
            </a:rPr>
            <a:t>Abuso de sustancias. </a:t>
          </a:r>
          <a:endParaRPr lang="es-CO" sz="1300" dirty="0">
            <a:latin typeface="+mj-lt"/>
          </a:endParaRPr>
        </a:p>
      </dgm:t>
    </dgm:pt>
    <dgm:pt modelId="{E9267C9E-07D8-466F-885B-31F52547E42F}" type="parTrans" cxnId="{301D6961-E811-45C2-9306-71A80292474C}">
      <dgm:prSet/>
      <dgm:spPr/>
      <dgm:t>
        <a:bodyPr/>
        <a:lstStyle/>
        <a:p>
          <a:endParaRPr lang="es-CO"/>
        </a:p>
      </dgm:t>
    </dgm:pt>
    <dgm:pt modelId="{117D3500-61F8-4125-8C50-4F205FAE71EF}" type="sibTrans" cxnId="{301D6961-E811-45C2-9306-71A80292474C}">
      <dgm:prSet/>
      <dgm:spPr/>
      <dgm:t>
        <a:bodyPr/>
        <a:lstStyle/>
        <a:p>
          <a:endParaRPr lang="es-CO"/>
        </a:p>
      </dgm:t>
    </dgm:pt>
    <dgm:pt modelId="{8579302F-5E97-49F4-B475-A7FC93AF6A29}">
      <dgm:prSet phldrT="[Texto]" custT="1"/>
      <dgm:spPr/>
      <dgm:t>
        <a:bodyPr/>
        <a:lstStyle/>
        <a:p>
          <a:r>
            <a:rPr lang="es-CO" sz="1300" dirty="0">
              <a:latin typeface="+mj-lt"/>
            </a:rPr>
            <a:t>Accidentes, </a:t>
          </a:r>
          <a:r>
            <a:rPr lang="es-CO" sz="1300" dirty="0" err="1">
              <a:latin typeface="+mj-lt"/>
            </a:rPr>
            <a:t>etc</a:t>
          </a:r>
          <a:endParaRPr lang="es-CO" sz="1300" dirty="0">
            <a:latin typeface="+mj-lt"/>
          </a:endParaRPr>
        </a:p>
      </dgm:t>
    </dgm:pt>
    <dgm:pt modelId="{C6286BAF-5F37-4343-831C-BD3695DFA76F}" type="parTrans" cxnId="{5ADA83BD-E3D3-41B6-BFBD-03F3B098BF06}">
      <dgm:prSet/>
      <dgm:spPr/>
      <dgm:t>
        <a:bodyPr/>
        <a:lstStyle/>
        <a:p>
          <a:endParaRPr lang="es-CO"/>
        </a:p>
      </dgm:t>
    </dgm:pt>
    <dgm:pt modelId="{0B6B9B24-71E9-4B1D-B1CD-5CC075F760A7}" type="sibTrans" cxnId="{5ADA83BD-E3D3-41B6-BFBD-03F3B098BF06}">
      <dgm:prSet/>
      <dgm:spPr/>
      <dgm:t>
        <a:bodyPr/>
        <a:lstStyle/>
        <a:p>
          <a:endParaRPr lang="es-CO"/>
        </a:p>
      </dgm:t>
    </dgm:pt>
    <dgm:pt modelId="{8E74CC93-9AAB-49BC-8037-9CE5821E36D5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Dificultad en relacionarse, caída de la autoestima.</a:t>
          </a:r>
          <a:endParaRPr lang="es-CO" sz="1300" dirty="0">
            <a:latin typeface="+mj-lt"/>
          </a:endParaRPr>
        </a:p>
      </dgm:t>
    </dgm:pt>
    <dgm:pt modelId="{68DA5870-47F5-446D-BE44-F7D80FACB8E4}" type="parTrans" cxnId="{0A7AFF37-6D55-4CB9-8D80-AE8F88E81FAF}">
      <dgm:prSet/>
      <dgm:spPr/>
      <dgm:t>
        <a:bodyPr/>
        <a:lstStyle/>
        <a:p>
          <a:endParaRPr lang="es-CO"/>
        </a:p>
      </dgm:t>
    </dgm:pt>
    <dgm:pt modelId="{B49B4D70-61CB-45F5-9B28-794305DB14E2}" type="sibTrans" cxnId="{0A7AFF37-6D55-4CB9-8D80-AE8F88E81FAF}">
      <dgm:prSet/>
      <dgm:spPr/>
      <dgm:t>
        <a:bodyPr/>
        <a:lstStyle/>
        <a:p>
          <a:endParaRPr lang="es-CO"/>
        </a:p>
      </dgm:t>
    </dgm:pt>
    <dgm:pt modelId="{7F12F51C-B178-421A-9F3D-597417763547}">
      <dgm:prSet phldrT="[Texto]" custT="1"/>
      <dgm:spPr/>
      <dgm:t>
        <a:bodyPr/>
        <a:lstStyle/>
        <a:p>
          <a:r>
            <a:rPr lang="es-ES" sz="1300" spc="-1" dirty="0">
              <a:latin typeface="+mj-lt"/>
            </a:rPr>
            <a:t>Alteración de conducta.</a:t>
          </a:r>
          <a:endParaRPr lang="es-CO" sz="1300" dirty="0">
            <a:latin typeface="+mj-lt"/>
          </a:endParaRPr>
        </a:p>
      </dgm:t>
    </dgm:pt>
    <dgm:pt modelId="{9B8C5867-44F0-4A6D-9A17-861DE228C8FB}" type="parTrans" cxnId="{3D0557E7-0377-49BF-9ED3-83F1F6AFE968}">
      <dgm:prSet/>
      <dgm:spPr/>
      <dgm:t>
        <a:bodyPr/>
        <a:lstStyle/>
        <a:p>
          <a:endParaRPr lang="es-CO"/>
        </a:p>
      </dgm:t>
    </dgm:pt>
    <dgm:pt modelId="{1B7C1658-AB54-46B5-BF74-E9E07087A703}" type="sibTrans" cxnId="{3D0557E7-0377-49BF-9ED3-83F1F6AFE968}">
      <dgm:prSet/>
      <dgm:spPr/>
      <dgm:t>
        <a:bodyPr/>
        <a:lstStyle/>
        <a:p>
          <a:endParaRPr lang="es-CO"/>
        </a:p>
      </dgm:t>
    </dgm:pt>
    <dgm:pt modelId="{591F2EF5-6E4A-4A20-AECC-600DFF964D3E}" type="pres">
      <dgm:prSet presAssocID="{D5A93439-B2A1-4311-BEA4-CBE3437A9F78}" presName="Name0" presStyleCnt="0">
        <dgm:presLayoutVars>
          <dgm:dir/>
          <dgm:animLvl val="lvl"/>
          <dgm:resizeHandles val="exact"/>
        </dgm:presLayoutVars>
      </dgm:prSet>
      <dgm:spPr/>
    </dgm:pt>
    <dgm:pt modelId="{F8477FF7-CB72-4B6C-A2EB-EE861B67A7BD}" type="pres">
      <dgm:prSet presAssocID="{4CC2C6B3-2842-4DF9-AE60-C65ECB041934}" presName="linNode" presStyleCnt="0"/>
      <dgm:spPr/>
    </dgm:pt>
    <dgm:pt modelId="{DDF11A59-D5EE-495F-B7FE-5A44ED1D8DF1}" type="pres">
      <dgm:prSet presAssocID="{4CC2C6B3-2842-4DF9-AE60-C65ECB041934}" presName="parentText" presStyleLbl="node1" presStyleIdx="0" presStyleCnt="5" custScaleX="79643" custScaleY="623639">
        <dgm:presLayoutVars>
          <dgm:chMax val="1"/>
          <dgm:bulletEnabled val="1"/>
        </dgm:presLayoutVars>
      </dgm:prSet>
      <dgm:spPr/>
    </dgm:pt>
    <dgm:pt modelId="{C337E737-B901-4228-B44D-2C80D7A6D671}" type="pres">
      <dgm:prSet presAssocID="{4CC2C6B3-2842-4DF9-AE60-C65ECB041934}" presName="descendantText" presStyleLbl="alignAccFollowNode1" presStyleIdx="0" presStyleCnt="5" custScaleY="684337">
        <dgm:presLayoutVars>
          <dgm:bulletEnabled val="1"/>
        </dgm:presLayoutVars>
      </dgm:prSet>
      <dgm:spPr/>
    </dgm:pt>
    <dgm:pt modelId="{5E97F745-0FB3-464B-89D0-221542E9AC9E}" type="pres">
      <dgm:prSet presAssocID="{94CDC5D0-20AD-40A1-B184-3F3C110EFBBE}" presName="sp" presStyleCnt="0"/>
      <dgm:spPr/>
    </dgm:pt>
    <dgm:pt modelId="{48541A18-5618-4AA2-A643-91EE4A1D1781}" type="pres">
      <dgm:prSet presAssocID="{48C67574-4C33-4D6A-B4B0-9F1C9D2AC3D1}" presName="linNode" presStyleCnt="0"/>
      <dgm:spPr/>
    </dgm:pt>
    <dgm:pt modelId="{1DABBA8B-7333-4F3D-842F-63611BA68C6B}" type="pres">
      <dgm:prSet presAssocID="{48C67574-4C33-4D6A-B4B0-9F1C9D2AC3D1}" presName="parentText" presStyleLbl="node1" presStyleIdx="1" presStyleCnt="5" custScaleX="79643" custScaleY="623639">
        <dgm:presLayoutVars>
          <dgm:chMax val="1"/>
          <dgm:bulletEnabled val="1"/>
        </dgm:presLayoutVars>
      </dgm:prSet>
      <dgm:spPr/>
    </dgm:pt>
    <dgm:pt modelId="{8C07CB39-53C8-46F7-B4F9-96818696C815}" type="pres">
      <dgm:prSet presAssocID="{48C67574-4C33-4D6A-B4B0-9F1C9D2AC3D1}" presName="descendantText" presStyleLbl="alignAccFollowNode1" presStyleIdx="1" presStyleCnt="5" custScaleY="1254676">
        <dgm:presLayoutVars>
          <dgm:bulletEnabled val="1"/>
        </dgm:presLayoutVars>
      </dgm:prSet>
      <dgm:spPr/>
    </dgm:pt>
    <dgm:pt modelId="{7F6A1BCA-80B3-47E1-9E19-BD6D3F3B08A5}" type="pres">
      <dgm:prSet presAssocID="{09573B8C-EAE2-4C2B-9BCC-1745D4402F82}" presName="sp" presStyleCnt="0"/>
      <dgm:spPr/>
    </dgm:pt>
    <dgm:pt modelId="{104FA9A7-47C1-42EB-B52D-8B5BC2B998C7}" type="pres">
      <dgm:prSet presAssocID="{1A52F510-CD48-4A97-964B-AA6245F93229}" presName="linNode" presStyleCnt="0"/>
      <dgm:spPr/>
    </dgm:pt>
    <dgm:pt modelId="{CB796704-603C-4B7E-9262-685B28A8989F}" type="pres">
      <dgm:prSet presAssocID="{1A52F510-CD48-4A97-964B-AA6245F93229}" presName="parentText" presStyleLbl="node1" presStyleIdx="2" presStyleCnt="5" custScaleX="79643" custScaleY="623639">
        <dgm:presLayoutVars>
          <dgm:chMax val="1"/>
          <dgm:bulletEnabled val="1"/>
        </dgm:presLayoutVars>
      </dgm:prSet>
      <dgm:spPr/>
    </dgm:pt>
    <dgm:pt modelId="{9DB5E8F6-85E3-412B-B29A-CF2BFCF2B384}" type="pres">
      <dgm:prSet presAssocID="{1A52F510-CD48-4A97-964B-AA6245F93229}" presName="descendantText" presStyleLbl="alignAccFollowNode1" presStyleIdx="2" presStyleCnt="5" custScaleY="2000000">
        <dgm:presLayoutVars>
          <dgm:bulletEnabled val="1"/>
        </dgm:presLayoutVars>
      </dgm:prSet>
      <dgm:spPr/>
    </dgm:pt>
    <dgm:pt modelId="{77542D7A-D8A9-43B9-8587-311040C2EE5F}" type="pres">
      <dgm:prSet presAssocID="{2A9592B6-9638-4970-89D1-D97A95A7F871}" presName="sp" presStyleCnt="0"/>
      <dgm:spPr/>
    </dgm:pt>
    <dgm:pt modelId="{1BF8C5C3-DEB9-43C8-AA6A-6B6EBBCF8956}" type="pres">
      <dgm:prSet presAssocID="{50549E35-47B2-474A-A632-7AC68AF0ECAE}" presName="linNode" presStyleCnt="0"/>
      <dgm:spPr/>
    </dgm:pt>
    <dgm:pt modelId="{23830948-9827-4F03-97FC-7165865DE0FD}" type="pres">
      <dgm:prSet presAssocID="{50549E35-47B2-474A-A632-7AC68AF0ECAE}" presName="parentText" presStyleLbl="node1" presStyleIdx="3" presStyleCnt="5" custScaleX="79643" custScaleY="623639">
        <dgm:presLayoutVars>
          <dgm:chMax val="1"/>
          <dgm:bulletEnabled val="1"/>
        </dgm:presLayoutVars>
      </dgm:prSet>
      <dgm:spPr/>
    </dgm:pt>
    <dgm:pt modelId="{39ACAB33-77D3-4061-9E96-9D992AE8E3AD}" type="pres">
      <dgm:prSet presAssocID="{50549E35-47B2-474A-A632-7AC68AF0ECAE}" presName="descendantText" presStyleLbl="alignAccFollowNode1" presStyleIdx="3" presStyleCnt="5" custScaleY="2000000">
        <dgm:presLayoutVars>
          <dgm:bulletEnabled val="1"/>
        </dgm:presLayoutVars>
      </dgm:prSet>
      <dgm:spPr/>
    </dgm:pt>
    <dgm:pt modelId="{6FB373F7-5A1E-4750-AA8C-D7BC70AEA2F9}" type="pres">
      <dgm:prSet presAssocID="{7E62918E-7240-42BD-8AC0-DE1786175D03}" presName="sp" presStyleCnt="0"/>
      <dgm:spPr/>
    </dgm:pt>
    <dgm:pt modelId="{A261CE9D-BC02-4167-B7FE-810CAD60CC23}" type="pres">
      <dgm:prSet presAssocID="{D816E496-3BDD-4E1C-8F3E-1A9A654EF67E}" presName="linNode" presStyleCnt="0"/>
      <dgm:spPr/>
    </dgm:pt>
    <dgm:pt modelId="{4A7535FE-E2BA-4932-979D-0BABB2854518}" type="pres">
      <dgm:prSet presAssocID="{D816E496-3BDD-4E1C-8F3E-1A9A654EF67E}" presName="parentText" presStyleLbl="node1" presStyleIdx="4" presStyleCnt="5" custScaleX="79643" custScaleY="623639">
        <dgm:presLayoutVars>
          <dgm:chMax val="1"/>
          <dgm:bulletEnabled val="1"/>
        </dgm:presLayoutVars>
      </dgm:prSet>
      <dgm:spPr/>
    </dgm:pt>
    <dgm:pt modelId="{5C5D81CE-2933-49BA-B673-CEA0CA4412A6}" type="pres">
      <dgm:prSet presAssocID="{D816E496-3BDD-4E1C-8F3E-1A9A654EF67E}" presName="descendantText" presStyleLbl="alignAccFollowNode1" presStyleIdx="4" presStyleCnt="5" custScaleY="2000000">
        <dgm:presLayoutVars>
          <dgm:bulletEnabled val="1"/>
        </dgm:presLayoutVars>
      </dgm:prSet>
      <dgm:spPr/>
    </dgm:pt>
  </dgm:ptLst>
  <dgm:cxnLst>
    <dgm:cxn modelId="{10150307-3727-44A9-9082-46812EC27D89}" srcId="{D816E496-3BDD-4E1C-8F3E-1A9A654EF67E}" destId="{2BF2E898-CCFF-47A8-AB23-5358C439D2EC}" srcOrd="1" destOrd="0" parTransId="{F86D946D-9785-48D2-9648-0998FC79B767}" sibTransId="{1D674004-07E0-47A2-99E5-4AA9C96A71F5}"/>
    <dgm:cxn modelId="{E8014409-6434-4346-A1BB-78BAA9C69963}" type="presOf" srcId="{875B70BE-1B97-4415-A17E-FCF11048D3C2}" destId="{9DB5E8F6-85E3-412B-B29A-CF2BFCF2B384}" srcOrd="0" destOrd="2" presId="urn:microsoft.com/office/officeart/2005/8/layout/vList5"/>
    <dgm:cxn modelId="{5953C410-CA42-449A-88F7-1FF962C6AC9D}" srcId="{50549E35-47B2-474A-A632-7AC68AF0ECAE}" destId="{A256039A-4A52-4001-9C42-FAD3D87D9985}" srcOrd="0" destOrd="0" parTransId="{27C0F2AD-B971-452D-8F3D-0B129F4C9423}" sibTransId="{F7034C70-42E9-4E38-AEC5-B54B73E278F9}"/>
    <dgm:cxn modelId="{7A38C615-8F0C-4CCF-997F-AD6C2574C621}" type="presOf" srcId="{D816E496-3BDD-4E1C-8F3E-1A9A654EF67E}" destId="{4A7535FE-E2BA-4932-979D-0BABB2854518}" srcOrd="0" destOrd="0" presId="urn:microsoft.com/office/officeart/2005/8/layout/vList5"/>
    <dgm:cxn modelId="{AB56301E-563C-4530-BA09-29B9701E2AA0}" type="presOf" srcId="{BA22626D-1BFE-4FD5-AC63-4359DE9E083B}" destId="{39ACAB33-77D3-4061-9E96-9D992AE8E3AD}" srcOrd="0" destOrd="2" presId="urn:microsoft.com/office/officeart/2005/8/layout/vList5"/>
    <dgm:cxn modelId="{E372E71E-4E9C-4CB0-9B8D-2829A1DC0945}" type="presOf" srcId="{A3F00FE8-33CA-481B-83BC-DC8F9D166A27}" destId="{C337E737-B901-4228-B44D-2C80D7A6D671}" srcOrd="0" destOrd="0" presId="urn:microsoft.com/office/officeart/2005/8/layout/vList5"/>
    <dgm:cxn modelId="{7B16AA29-2904-4610-9251-37E0482172CC}" srcId="{48C67574-4C33-4D6A-B4B0-9F1C9D2AC3D1}" destId="{2DC6237D-C1FF-4ACE-AD34-3246BACAB0AE}" srcOrd="2" destOrd="0" parTransId="{CD645F1D-67B6-41F2-A445-37063AA1F284}" sibTransId="{E34A1E05-22A1-4EE8-A694-F9C44AD50914}"/>
    <dgm:cxn modelId="{EB229B32-4DE5-47BE-9E2F-C62A5D8FF19C}" type="presOf" srcId="{E757AE2F-3F59-4765-9BA1-DED57C717EBA}" destId="{39ACAB33-77D3-4061-9E96-9D992AE8E3AD}" srcOrd="0" destOrd="1" presId="urn:microsoft.com/office/officeart/2005/8/layout/vList5"/>
    <dgm:cxn modelId="{19139233-8A7E-4146-BAEE-70065946D3E1}" type="presOf" srcId="{0B684480-A97F-4D5B-9FC7-CB28B3B83D7F}" destId="{9DB5E8F6-85E3-412B-B29A-CF2BFCF2B384}" srcOrd="0" destOrd="1" presId="urn:microsoft.com/office/officeart/2005/8/layout/vList5"/>
    <dgm:cxn modelId="{0CFEC636-F12E-4529-B449-591CE51A12AA}" srcId="{48C67574-4C33-4D6A-B4B0-9F1C9D2AC3D1}" destId="{520BEFDB-CD71-43B2-AC7D-E9D32BE8A654}" srcOrd="0" destOrd="0" parTransId="{508B998C-C150-4D4D-A9D4-409AD9632C0C}" sibTransId="{982281F8-5B5F-495F-BDBE-DE25BEF94B79}"/>
    <dgm:cxn modelId="{0A7AFF37-6D55-4CB9-8D80-AE8F88E81FAF}" srcId="{D816E496-3BDD-4E1C-8F3E-1A9A654EF67E}" destId="{8E74CC93-9AAB-49BC-8037-9CE5821E36D5}" srcOrd="2" destOrd="0" parTransId="{68DA5870-47F5-446D-BE44-F7D80FACB8E4}" sibTransId="{B49B4D70-61CB-45F5-9B28-794305DB14E2}"/>
    <dgm:cxn modelId="{E93CEB3E-B342-4DD3-A671-00ADCCD62A79}" type="presOf" srcId="{7F12F51C-B178-421A-9F3D-597417763547}" destId="{5C5D81CE-2933-49BA-B673-CEA0CA4412A6}" srcOrd="0" destOrd="3" presId="urn:microsoft.com/office/officeart/2005/8/layout/vList5"/>
    <dgm:cxn modelId="{21C5DD5D-A8D0-4001-9C9B-4B2C9D419DFA}" type="presOf" srcId="{D5A93439-B2A1-4311-BEA4-CBE3437A9F78}" destId="{591F2EF5-6E4A-4A20-AECC-600DFF964D3E}" srcOrd="0" destOrd="0" presId="urn:microsoft.com/office/officeart/2005/8/layout/vList5"/>
    <dgm:cxn modelId="{301D6961-E811-45C2-9306-71A80292474C}" srcId="{50549E35-47B2-474A-A632-7AC68AF0ECAE}" destId="{15E53CFD-5B7F-4764-8C9E-CE6FBCEDFE9F}" srcOrd="3" destOrd="0" parTransId="{E9267C9E-07D8-466F-885B-31F52547E42F}" sibTransId="{117D3500-61F8-4125-8C50-4F205FAE71EF}"/>
    <dgm:cxn modelId="{ACA5DC49-5CA6-4921-B09D-27724034A382}" type="presOf" srcId="{F747635D-F28A-4B55-8B0F-BE1C4A50507B}" destId="{8C07CB39-53C8-46F7-B4F9-96818696C815}" srcOrd="0" destOrd="3" presId="urn:microsoft.com/office/officeart/2005/8/layout/vList5"/>
    <dgm:cxn modelId="{C753F150-08BE-49D2-96DF-D641E85A1CD3}" srcId="{48C67574-4C33-4D6A-B4B0-9F1C9D2AC3D1}" destId="{75B1A653-178C-4239-AAFD-D73D2EB9B5A8}" srcOrd="1" destOrd="0" parTransId="{4E8AA637-E5BA-4661-9164-E6192E4186CB}" sibTransId="{36EC862F-C7F1-42B1-A7E0-6ADE5B8C4C9A}"/>
    <dgm:cxn modelId="{24E0BA76-9CFB-49C0-B390-31AC5379ECF2}" type="presOf" srcId="{2DC6237D-C1FF-4ACE-AD34-3246BACAB0AE}" destId="{8C07CB39-53C8-46F7-B4F9-96818696C815}" srcOrd="0" destOrd="2" presId="urn:microsoft.com/office/officeart/2005/8/layout/vList5"/>
    <dgm:cxn modelId="{EBD4B679-C006-4A72-A8B5-1B17217E387A}" srcId="{1A52F510-CD48-4A97-964B-AA6245F93229}" destId="{875B70BE-1B97-4415-A17E-FCF11048D3C2}" srcOrd="2" destOrd="0" parTransId="{53D1BDB9-473D-4D5E-B9D1-857D24D8E3FA}" sibTransId="{5B4ADC4F-55DB-4221-BDAB-C51EA99FB54D}"/>
    <dgm:cxn modelId="{55028E5A-3FF8-4108-A217-2C1580DDEECA}" srcId="{D5A93439-B2A1-4311-BEA4-CBE3437A9F78}" destId="{50549E35-47B2-474A-A632-7AC68AF0ECAE}" srcOrd="3" destOrd="0" parTransId="{28C76010-B37C-4E69-B175-8A4BA6DB022A}" sibTransId="{7E62918E-7240-42BD-8AC0-DE1786175D03}"/>
    <dgm:cxn modelId="{C080357C-B73A-4605-B9C4-8E99ECA04840}" srcId="{D5A93439-B2A1-4311-BEA4-CBE3437A9F78}" destId="{D816E496-3BDD-4E1C-8F3E-1A9A654EF67E}" srcOrd="4" destOrd="0" parTransId="{DF8EB019-6341-43C4-964F-2E11E5FD0DF2}" sibTransId="{A1027D59-7663-438B-A54A-68460D653BCE}"/>
    <dgm:cxn modelId="{89A4F87D-5551-4A6C-AED7-731EB6E6D61E}" type="presOf" srcId="{48C67574-4C33-4D6A-B4B0-9F1C9D2AC3D1}" destId="{1DABBA8B-7333-4F3D-842F-63611BA68C6B}" srcOrd="0" destOrd="0" presId="urn:microsoft.com/office/officeart/2005/8/layout/vList5"/>
    <dgm:cxn modelId="{81E01C88-7380-4820-9FA5-170C8FCE39D8}" srcId="{1A52F510-CD48-4A97-964B-AA6245F93229}" destId="{0B684480-A97F-4D5B-9FC7-CB28B3B83D7F}" srcOrd="1" destOrd="0" parTransId="{0EBD330E-3AEF-4862-8749-952B8BED4550}" sibTransId="{D6D3020C-791E-4498-8852-F989CE20D5D0}"/>
    <dgm:cxn modelId="{CCD87F90-786A-4F72-B3A2-341AE9A7EFA7}" srcId="{1A52F510-CD48-4A97-964B-AA6245F93229}" destId="{D1945D31-6EE3-45B5-AF47-EC791F5938C5}" srcOrd="0" destOrd="0" parTransId="{A5EA5AAB-F8E8-42EC-8502-96E8D3144B72}" sibTransId="{7FB8BC56-CA1B-4735-AD4F-3DA1CCD5F281}"/>
    <dgm:cxn modelId="{D825D893-C502-477D-B0EA-FA5E120741E3}" type="presOf" srcId="{2BF2E898-CCFF-47A8-AB23-5358C439D2EC}" destId="{5C5D81CE-2933-49BA-B673-CEA0CA4412A6}" srcOrd="0" destOrd="1" presId="urn:microsoft.com/office/officeart/2005/8/layout/vList5"/>
    <dgm:cxn modelId="{82B33B94-E5BB-4C84-90B1-E0FF7CA9C21D}" type="presOf" srcId="{15E53CFD-5B7F-4764-8C9E-CE6FBCEDFE9F}" destId="{39ACAB33-77D3-4061-9E96-9D992AE8E3AD}" srcOrd="0" destOrd="3" presId="urn:microsoft.com/office/officeart/2005/8/layout/vList5"/>
    <dgm:cxn modelId="{02C35499-A5D2-4E9E-B7E0-24A7824EC4E3}" type="presOf" srcId="{1A52F510-CD48-4A97-964B-AA6245F93229}" destId="{CB796704-603C-4B7E-9262-685B28A8989F}" srcOrd="0" destOrd="0" presId="urn:microsoft.com/office/officeart/2005/8/layout/vList5"/>
    <dgm:cxn modelId="{07BB36A5-3496-42E3-A9A5-A289CD725353}" srcId="{50549E35-47B2-474A-A632-7AC68AF0ECAE}" destId="{E757AE2F-3F59-4765-9BA1-DED57C717EBA}" srcOrd="1" destOrd="0" parTransId="{7E52F3A3-EFD5-4CD1-9885-3B0BD651AFE5}" sibTransId="{FE5632EF-8799-441E-B97F-FC1D8D341CC7}"/>
    <dgm:cxn modelId="{4D2B8FA7-E289-4595-89D2-008EB8A67388}" type="presOf" srcId="{75B1A653-178C-4239-AAFD-D73D2EB9B5A8}" destId="{8C07CB39-53C8-46F7-B4F9-96818696C815}" srcOrd="0" destOrd="1" presId="urn:microsoft.com/office/officeart/2005/8/layout/vList5"/>
    <dgm:cxn modelId="{92BD1CA9-E27C-4032-A182-C29F4061D3CF}" type="presOf" srcId="{520BEFDB-CD71-43B2-AC7D-E9D32BE8A654}" destId="{8C07CB39-53C8-46F7-B4F9-96818696C815}" srcOrd="0" destOrd="0" presId="urn:microsoft.com/office/officeart/2005/8/layout/vList5"/>
    <dgm:cxn modelId="{2EFE33AA-4904-40A9-8F1F-B3F2960C20AC}" srcId="{D5A93439-B2A1-4311-BEA4-CBE3437A9F78}" destId="{48C67574-4C33-4D6A-B4B0-9F1C9D2AC3D1}" srcOrd="1" destOrd="0" parTransId="{97465D2A-8978-49DF-9560-C04AD28D15B2}" sibTransId="{09573B8C-EAE2-4C2B-9BCC-1745D4402F82}"/>
    <dgm:cxn modelId="{2F16C4B0-9AFC-4A8D-A06C-B38F76E04BA5}" srcId="{D816E496-3BDD-4E1C-8F3E-1A9A654EF67E}" destId="{B9851C54-E1F5-46AE-B60B-A7E3BB4874F2}" srcOrd="0" destOrd="0" parTransId="{64502653-7CB4-420B-A5F9-04E966224D27}" sibTransId="{FDCE08DA-DBE5-44BE-97D8-9129B94EBDA6}"/>
    <dgm:cxn modelId="{C0270FB6-666A-4447-962B-FF70D4D973B8}" srcId="{50549E35-47B2-474A-A632-7AC68AF0ECAE}" destId="{BA22626D-1BFE-4FD5-AC63-4359DE9E083B}" srcOrd="2" destOrd="0" parTransId="{6E1EA37F-8EC6-4C98-B7FD-BCC470D1F6FC}" sibTransId="{DCEFFD21-9F62-48CA-B349-63882AAB0A35}"/>
    <dgm:cxn modelId="{B73B2BBC-EC08-43AC-9804-5FE1B6A8A70D}" type="presOf" srcId="{8579302F-5E97-49F4-B475-A7FC93AF6A29}" destId="{39ACAB33-77D3-4061-9E96-9D992AE8E3AD}" srcOrd="0" destOrd="4" presId="urn:microsoft.com/office/officeart/2005/8/layout/vList5"/>
    <dgm:cxn modelId="{5ADA83BD-E3D3-41B6-BFBD-03F3B098BF06}" srcId="{50549E35-47B2-474A-A632-7AC68AF0ECAE}" destId="{8579302F-5E97-49F4-B475-A7FC93AF6A29}" srcOrd="4" destOrd="0" parTransId="{C6286BAF-5F37-4343-831C-BD3695DFA76F}" sibTransId="{0B6B9B24-71E9-4B1D-B1CD-5CC075F760A7}"/>
    <dgm:cxn modelId="{663C75BE-2250-49C0-A538-39E65D436148}" srcId="{48C67574-4C33-4D6A-B4B0-9F1C9D2AC3D1}" destId="{F747635D-F28A-4B55-8B0F-BE1C4A50507B}" srcOrd="3" destOrd="0" parTransId="{7E28A6D5-AC16-46D5-91BE-999FD1CD2262}" sibTransId="{F8B45037-3198-4050-9077-4C807362A842}"/>
    <dgm:cxn modelId="{BF8E51C9-4227-4CBB-8559-C114033BEEE6}" type="presOf" srcId="{4CC2C6B3-2842-4DF9-AE60-C65ECB041934}" destId="{DDF11A59-D5EE-495F-B7FE-5A44ED1D8DF1}" srcOrd="0" destOrd="0" presId="urn:microsoft.com/office/officeart/2005/8/layout/vList5"/>
    <dgm:cxn modelId="{9AE9F2CA-51E6-43A5-9913-6EF28A5E959A}" srcId="{D5A93439-B2A1-4311-BEA4-CBE3437A9F78}" destId="{4CC2C6B3-2842-4DF9-AE60-C65ECB041934}" srcOrd="0" destOrd="0" parTransId="{AFAEB6CC-6C92-40AD-A602-E891841A542C}" sibTransId="{94CDC5D0-20AD-40A1-B184-3F3C110EFBBE}"/>
    <dgm:cxn modelId="{89D43CCB-1AAB-4BF8-BCC2-DE0AEABC5816}" type="presOf" srcId="{50549E35-47B2-474A-A632-7AC68AF0ECAE}" destId="{23830948-9827-4F03-97FC-7165865DE0FD}" srcOrd="0" destOrd="0" presId="urn:microsoft.com/office/officeart/2005/8/layout/vList5"/>
    <dgm:cxn modelId="{08DE44CE-8D63-4F29-A868-9A0E5E8020A8}" srcId="{4CC2C6B3-2842-4DF9-AE60-C65ECB041934}" destId="{A3F00FE8-33CA-481B-83BC-DC8F9D166A27}" srcOrd="0" destOrd="0" parTransId="{A65A845D-7510-4E98-8ED3-B419EF058FC3}" sibTransId="{0192B024-819A-4BC2-8C39-FC06B76DB7E9}"/>
    <dgm:cxn modelId="{EBFFD1D1-B5AF-439E-A91C-DAD26BA27FB4}" type="presOf" srcId="{D1945D31-6EE3-45B5-AF47-EC791F5938C5}" destId="{9DB5E8F6-85E3-412B-B29A-CF2BFCF2B384}" srcOrd="0" destOrd="0" presId="urn:microsoft.com/office/officeart/2005/8/layout/vList5"/>
    <dgm:cxn modelId="{0EA771D7-1785-4863-B33A-05EC8485E5A9}" type="presOf" srcId="{A256039A-4A52-4001-9C42-FAD3D87D9985}" destId="{39ACAB33-77D3-4061-9E96-9D992AE8E3AD}" srcOrd="0" destOrd="0" presId="urn:microsoft.com/office/officeart/2005/8/layout/vList5"/>
    <dgm:cxn modelId="{CC64D9D7-1470-4016-9B7C-C1E436A98579}" type="presOf" srcId="{B9851C54-E1F5-46AE-B60B-A7E3BB4874F2}" destId="{5C5D81CE-2933-49BA-B673-CEA0CA4412A6}" srcOrd="0" destOrd="0" presId="urn:microsoft.com/office/officeart/2005/8/layout/vList5"/>
    <dgm:cxn modelId="{3D0557E7-0377-49BF-9ED3-83F1F6AFE968}" srcId="{D816E496-3BDD-4E1C-8F3E-1A9A654EF67E}" destId="{7F12F51C-B178-421A-9F3D-597417763547}" srcOrd="3" destOrd="0" parTransId="{9B8C5867-44F0-4A6D-9A17-861DE228C8FB}" sibTransId="{1B7C1658-AB54-46B5-BF74-E9E07087A703}"/>
    <dgm:cxn modelId="{EE861FE9-B5A9-4326-908D-A50BAF091D6E}" srcId="{D5A93439-B2A1-4311-BEA4-CBE3437A9F78}" destId="{1A52F510-CD48-4A97-964B-AA6245F93229}" srcOrd="2" destOrd="0" parTransId="{FAB490DB-9C5E-4037-8CD0-7DE17CC35E13}" sibTransId="{2A9592B6-9638-4970-89D1-D97A95A7F871}"/>
    <dgm:cxn modelId="{DBFF3EFD-8251-4705-8C98-7D1CA8BC1E17}" type="presOf" srcId="{8E74CC93-9AAB-49BC-8037-9CE5821E36D5}" destId="{5C5D81CE-2933-49BA-B673-CEA0CA4412A6}" srcOrd="0" destOrd="2" presId="urn:microsoft.com/office/officeart/2005/8/layout/vList5"/>
    <dgm:cxn modelId="{9090D90C-BF9C-4AAE-9AB4-912956821D43}" type="presParOf" srcId="{591F2EF5-6E4A-4A20-AECC-600DFF964D3E}" destId="{F8477FF7-CB72-4B6C-A2EB-EE861B67A7BD}" srcOrd="0" destOrd="0" presId="urn:microsoft.com/office/officeart/2005/8/layout/vList5"/>
    <dgm:cxn modelId="{A81C6125-23E6-42DE-88D8-985DB7243CF2}" type="presParOf" srcId="{F8477FF7-CB72-4B6C-A2EB-EE861B67A7BD}" destId="{DDF11A59-D5EE-495F-B7FE-5A44ED1D8DF1}" srcOrd="0" destOrd="0" presId="urn:microsoft.com/office/officeart/2005/8/layout/vList5"/>
    <dgm:cxn modelId="{B142A4EC-4737-41B1-83C1-3C00EAE34001}" type="presParOf" srcId="{F8477FF7-CB72-4B6C-A2EB-EE861B67A7BD}" destId="{C337E737-B901-4228-B44D-2C80D7A6D671}" srcOrd="1" destOrd="0" presId="urn:microsoft.com/office/officeart/2005/8/layout/vList5"/>
    <dgm:cxn modelId="{9AF44B50-0ABC-4698-9D27-9C82D595C1D7}" type="presParOf" srcId="{591F2EF5-6E4A-4A20-AECC-600DFF964D3E}" destId="{5E97F745-0FB3-464B-89D0-221542E9AC9E}" srcOrd="1" destOrd="0" presId="urn:microsoft.com/office/officeart/2005/8/layout/vList5"/>
    <dgm:cxn modelId="{7D0FE23A-F13B-494A-AEAA-01A15E722FB8}" type="presParOf" srcId="{591F2EF5-6E4A-4A20-AECC-600DFF964D3E}" destId="{48541A18-5618-4AA2-A643-91EE4A1D1781}" srcOrd="2" destOrd="0" presId="urn:microsoft.com/office/officeart/2005/8/layout/vList5"/>
    <dgm:cxn modelId="{F19CB6A5-2722-4354-8C01-4045299603E4}" type="presParOf" srcId="{48541A18-5618-4AA2-A643-91EE4A1D1781}" destId="{1DABBA8B-7333-4F3D-842F-63611BA68C6B}" srcOrd="0" destOrd="0" presId="urn:microsoft.com/office/officeart/2005/8/layout/vList5"/>
    <dgm:cxn modelId="{57371D71-2521-43EF-81E5-7C00298DA0EB}" type="presParOf" srcId="{48541A18-5618-4AA2-A643-91EE4A1D1781}" destId="{8C07CB39-53C8-46F7-B4F9-96818696C815}" srcOrd="1" destOrd="0" presId="urn:microsoft.com/office/officeart/2005/8/layout/vList5"/>
    <dgm:cxn modelId="{1BC43339-C114-4B2C-8793-0A614E3B20DB}" type="presParOf" srcId="{591F2EF5-6E4A-4A20-AECC-600DFF964D3E}" destId="{7F6A1BCA-80B3-47E1-9E19-BD6D3F3B08A5}" srcOrd="3" destOrd="0" presId="urn:microsoft.com/office/officeart/2005/8/layout/vList5"/>
    <dgm:cxn modelId="{6E0E5807-3DA4-42BC-AA73-836C0C180E54}" type="presParOf" srcId="{591F2EF5-6E4A-4A20-AECC-600DFF964D3E}" destId="{104FA9A7-47C1-42EB-B52D-8B5BC2B998C7}" srcOrd="4" destOrd="0" presId="urn:microsoft.com/office/officeart/2005/8/layout/vList5"/>
    <dgm:cxn modelId="{E5753CBA-8368-4CBB-8A4A-E4082026E918}" type="presParOf" srcId="{104FA9A7-47C1-42EB-B52D-8B5BC2B998C7}" destId="{CB796704-603C-4B7E-9262-685B28A8989F}" srcOrd="0" destOrd="0" presId="urn:microsoft.com/office/officeart/2005/8/layout/vList5"/>
    <dgm:cxn modelId="{3CF10CA5-A30B-4DFE-8DB2-3D159A3B877A}" type="presParOf" srcId="{104FA9A7-47C1-42EB-B52D-8B5BC2B998C7}" destId="{9DB5E8F6-85E3-412B-B29A-CF2BFCF2B384}" srcOrd="1" destOrd="0" presId="urn:microsoft.com/office/officeart/2005/8/layout/vList5"/>
    <dgm:cxn modelId="{E92F875B-9528-4F25-ABCE-1B30CD0C0D72}" type="presParOf" srcId="{591F2EF5-6E4A-4A20-AECC-600DFF964D3E}" destId="{77542D7A-D8A9-43B9-8587-311040C2EE5F}" srcOrd="5" destOrd="0" presId="urn:microsoft.com/office/officeart/2005/8/layout/vList5"/>
    <dgm:cxn modelId="{4539477C-10FE-4D12-9C71-85E49965563A}" type="presParOf" srcId="{591F2EF5-6E4A-4A20-AECC-600DFF964D3E}" destId="{1BF8C5C3-DEB9-43C8-AA6A-6B6EBBCF8956}" srcOrd="6" destOrd="0" presId="urn:microsoft.com/office/officeart/2005/8/layout/vList5"/>
    <dgm:cxn modelId="{8B81B832-EA20-4948-876D-2003A43E84A7}" type="presParOf" srcId="{1BF8C5C3-DEB9-43C8-AA6A-6B6EBBCF8956}" destId="{23830948-9827-4F03-97FC-7165865DE0FD}" srcOrd="0" destOrd="0" presId="urn:microsoft.com/office/officeart/2005/8/layout/vList5"/>
    <dgm:cxn modelId="{4DD47E0D-92D1-4620-9175-1E0BB158220C}" type="presParOf" srcId="{1BF8C5C3-DEB9-43C8-AA6A-6B6EBBCF8956}" destId="{39ACAB33-77D3-4061-9E96-9D992AE8E3AD}" srcOrd="1" destOrd="0" presId="urn:microsoft.com/office/officeart/2005/8/layout/vList5"/>
    <dgm:cxn modelId="{5C755CD7-E51B-403C-8969-B293B55D5FDA}" type="presParOf" srcId="{591F2EF5-6E4A-4A20-AECC-600DFF964D3E}" destId="{6FB373F7-5A1E-4750-AA8C-D7BC70AEA2F9}" srcOrd="7" destOrd="0" presId="urn:microsoft.com/office/officeart/2005/8/layout/vList5"/>
    <dgm:cxn modelId="{BB15D2D3-B717-4A24-8BF6-F544FC5C970F}" type="presParOf" srcId="{591F2EF5-6E4A-4A20-AECC-600DFF964D3E}" destId="{A261CE9D-BC02-4167-B7FE-810CAD60CC23}" srcOrd="8" destOrd="0" presId="urn:microsoft.com/office/officeart/2005/8/layout/vList5"/>
    <dgm:cxn modelId="{4944BCA1-7E14-4F9C-B4C6-D6E4D397A4F7}" type="presParOf" srcId="{A261CE9D-BC02-4167-B7FE-810CAD60CC23}" destId="{4A7535FE-E2BA-4932-979D-0BABB2854518}" srcOrd="0" destOrd="0" presId="urn:microsoft.com/office/officeart/2005/8/layout/vList5"/>
    <dgm:cxn modelId="{93E9015F-36FF-42FF-B931-9792317F9519}" type="presParOf" srcId="{A261CE9D-BC02-4167-B7FE-810CAD60CC23}" destId="{5C5D81CE-2933-49BA-B673-CEA0CA4412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1158466" y="3603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Rendimiento variable e inconsistente </a:t>
          </a:r>
        </a:p>
      </dsp:txBody>
      <dsp:txXfrm>
        <a:off x="1175739" y="20876"/>
        <a:ext cx="4705304" cy="555198"/>
      </dsp:txXfrm>
    </dsp:sp>
    <dsp:sp modelId="{AF2D8483-4CD5-4B86-AB61-3E8D583B89BB}">
      <dsp:nvSpPr>
        <dsp:cNvPr id="0" name=""/>
        <dsp:cNvSpPr/>
      </dsp:nvSpPr>
      <dsp:spPr>
        <a:xfrm rot="5400000">
          <a:off x="3417814" y="608091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630206"/>
        <a:ext cx="159231" cy="154808"/>
      </dsp:txXfrm>
    </dsp:sp>
    <dsp:sp modelId="{688C5282-CDF6-4CF2-B20D-0E9E5C39DE5D}">
      <dsp:nvSpPr>
        <dsp:cNvPr id="0" name=""/>
        <dsp:cNvSpPr/>
      </dsp:nvSpPr>
      <dsp:spPr>
        <a:xfrm>
          <a:off x="1158466" y="888220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Desorganización</a:t>
          </a:r>
        </a:p>
      </dsp:txBody>
      <dsp:txXfrm>
        <a:off x="1175739" y="905493"/>
        <a:ext cx="4705304" cy="555198"/>
      </dsp:txXfrm>
    </dsp:sp>
    <dsp:sp modelId="{2372EA70-544D-40B3-B6A8-09538CBB6840}">
      <dsp:nvSpPr>
        <dsp:cNvPr id="0" name=""/>
        <dsp:cNvSpPr/>
      </dsp:nvSpPr>
      <dsp:spPr>
        <a:xfrm rot="5400000">
          <a:off x="3417814" y="1492709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6578"/>
            <a:satOff val="-10397"/>
            <a:lumOff val="9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1514824"/>
        <a:ext cx="159231" cy="154808"/>
      </dsp:txXfrm>
    </dsp:sp>
    <dsp:sp modelId="{284DAD05-CDF2-46A4-9859-1E8D8B59D26A}">
      <dsp:nvSpPr>
        <dsp:cNvPr id="0" name=""/>
        <dsp:cNvSpPr/>
      </dsp:nvSpPr>
      <dsp:spPr>
        <a:xfrm>
          <a:off x="1158466" y="1772838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completan tareas </a:t>
          </a:r>
        </a:p>
      </dsp:txBody>
      <dsp:txXfrm>
        <a:off x="1175739" y="1790111"/>
        <a:ext cx="4705304" cy="555198"/>
      </dsp:txXfrm>
    </dsp:sp>
    <dsp:sp modelId="{2DD4515F-949C-4058-BE9A-8476F8A35AF4}">
      <dsp:nvSpPr>
        <dsp:cNvPr id="0" name=""/>
        <dsp:cNvSpPr/>
      </dsp:nvSpPr>
      <dsp:spPr>
        <a:xfrm rot="5400000">
          <a:off x="3417814" y="2377326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33157"/>
            <a:satOff val="-20794"/>
            <a:lumOff val="195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2399441"/>
        <a:ext cx="159231" cy="154808"/>
      </dsp:txXfrm>
    </dsp:sp>
    <dsp:sp modelId="{12417413-2640-44E8-BE50-7D1107BA5048}">
      <dsp:nvSpPr>
        <dsp:cNvPr id="0" name=""/>
        <dsp:cNvSpPr/>
      </dsp:nvSpPr>
      <dsp:spPr>
        <a:xfrm>
          <a:off x="1158466" y="2657455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distraen con facilidad </a:t>
          </a:r>
        </a:p>
      </dsp:txBody>
      <dsp:txXfrm>
        <a:off x="1175739" y="2674728"/>
        <a:ext cx="4705304" cy="555198"/>
      </dsp:txXfrm>
    </dsp:sp>
    <dsp:sp modelId="{A60B9C40-A9AD-449E-82DE-761BCAF10CDD}">
      <dsp:nvSpPr>
        <dsp:cNvPr id="0" name=""/>
        <dsp:cNvSpPr/>
      </dsp:nvSpPr>
      <dsp:spPr>
        <a:xfrm rot="5400000">
          <a:off x="3417814" y="3261944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49735"/>
            <a:satOff val="-31192"/>
            <a:lumOff val="29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3284059"/>
        <a:ext cx="159231" cy="154808"/>
      </dsp:txXfrm>
    </dsp:sp>
    <dsp:sp modelId="{3A8853D2-DF9D-4F06-ABE7-5AD3A0D6C0BF}">
      <dsp:nvSpPr>
        <dsp:cNvPr id="0" name=""/>
        <dsp:cNvSpPr/>
      </dsp:nvSpPr>
      <dsp:spPr>
        <a:xfrm>
          <a:off x="1158466" y="3542072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“Ponerse en Marcha”</a:t>
          </a:r>
        </a:p>
      </dsp:txBody>
      <dsp:txXfrm>
        <a:off x="1175739" y="3559345"/>
        <a:ext cx="4705304" cy="555198"/>
      </dsp:txXfrm>
    </dsp:sp>
    <dsp:sp modelId="{B7977521-0D28-4EE0-AFD0-581F209D2B99}">
      <dsp:nvSpPr>
        <dsp:cNvPr id="0" name=""/>
        <dsp:cNvSpPr/>
      </dsp:nvSpPr>
      <dsp:spPr>
        <a:xfrm rot="5400000">
          <a:off x="3417814" y="4146561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66313"/>
            <a:satOff val="-41589"/>
            <a:lumOff val="390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4168676"/>
        <a:ext cx="159231" cy="154808"/>
      </dsp:txXfrm>
    </dsp:sp>
    <dsp:sp modelId="{50F3C3B6-A5B0-48FF-92F2-33C46317DA94}">
      <dsp:nvSpPr>
        <dsp:cNvPr id="0" name=""/>
        <dsp:cNvSpPr/>
      </dsp:nvSpPr>
      <dsp:spPr>
        <a:xfrm>
          <a:off x="1158466" y="4426690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establecen prioridades </a:t>
          </a:r>
        </a:p>
      </dsp:txBody>
      <dsp:txXfrm>
        <a:off x="1175739" y="4443963"/>
        <a:ext cx="4705304" cy="555198"/>
      </dsp:txXfrm>
    </dsp:sp>
    <dsp:sp modelId="{867850A2-345A-4068-8A8A-08824DA1029D}">
      <dsp:nvSpPr>
        <dsp:cNvPr id="0" name=""/>
        <dsp:cNvSpPr/>
      </dsp:nvSpPr>
      <dsp:spPr>
        <a:xfrm rot="5400000">
          <a:off x="3417814" y="5031178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582892"/>
            <a:satOff val="-51986"/>
            <a:lumOff val="487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5053293"/>
        <a:ext cx="159231" cy="154808"/>
      </dsp:txXfrm>
    </dsp:sp>
    <dsp:sp modelId="{C80991F3-8E5C-4A91-942E-CDBBDCE823E2}">
      <dsp:nvSpPr>
        <dsp:cNvPr id="0" name=""/>
        <dsp:cNvSpPr/>
      </dsp:nvSpPr>
      <dsp:spPr>
        <a:xfrm>
          <a:off x="1158466" y="5311307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planifican las </a:t>
          </a:r>
          <a:r>
            <a:rPr lang="es-CO" sz="18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tareas </a:t>
          </a:r>
        </a:p>
      </dsp:txBody>
      <dsp:txXfrm>
        <a:off x="1175739" y="5328580"/>
        <a:ext cx="4705304" cy="5551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58A5C-F9C4-41B5-BFC4-CF74616644C0}">
      <dsp:nvSpPr>
        <dsp:cNvPr id="0" name=""/>
        <dsp:cNvSpPr/>
      </dsp:nvSpPr>
      <dsp:spPr>
        <a:xfrm>
          <a:off x="3179383" y="0"/>
          <a:ext cx="5964612" cy="44240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spc="-1" dirty="0">
              <a:latin typeface="+mj-lt"/>
            </a:rPr>
            <a:t>Pobre disposición para el juego social con otros niños.</a:t>
          </a:r>
          <a:endParaRPr lang="es-CO" sz="1300" b="0" kern="1200" dirty="0"/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spc="-1" dirty="0">
              <a:latin typeface="+mj-lt"/>
            </a:rPr>
            <a:t>Exceso de preferencia por los juegos deportivos sobre los educativos</a:t>
          </a:r>
          <a:endParaRPr lang="es-CO" sz="1300" b="0" kern="1200" dirty="0"/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spc="-1" dirty="0">
              <a:latin typeface="+mj-lt"/>
            </a:rPr>
            <a:t>Actitud desmontadora ante los juguetes y pobre interés sostenido por el juego.</a:t>
          </a:r>
          <a:endParaRPr lang="es-CO" sz="1300" b="0" kern="1200" dirty="0"/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spc="-1" dirty="0">
              <a:latin typeface="+mj-lt"/>
            </a:rPr>
            <a:t>Retraso del lenguaje.</a:t>
          </a:r>
          <a:endParaRPr lang="es-CO" sz="1300" b="0" kern="1200" dirty="0"/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dirty="0"/>
            <a:t>Retraso y torpeza en el desarrollo de la motricidad fina adaptativa.</a:t>
          </a:r>
          <a:endParaRPr lang="es-CO" sz="1300" b="0" kern="1200" dirty="0"/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dirty="0"/>
            <a:t>Inmadurez emocional.</a:t>
          </a: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dirty="0"/>
            <a:t>Constantes rabietas y más accidentes que los niños de su  edad.</a:t>
          </a:r>
        </a:p>
      </dsp:txBody>
      <dsp:txXfrm>
        <a:off x="3179383" y="553005"/>
        <a:ext cx="4305597" cy="3318030"/>
      </dsp:txXfrm>
    </dsp:sp>
    <dsp:sp modelId="{FA7C2D27-5BA8-47D7-8374-7C430F80B7E9}">
      <dsp:nvSpPr>
        <dsp:cNvPr id="0" name=""/>
        <dsp:cNvSpPr/>
      </dsp:nvSpPr>
      <dsp:spPr>
        <a:xfrm>
          <a:off x="251512" y="936104"/>
          <a:ext cx="2854007" cy="25708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Signos de sospecha (Vaquerizo-Madrid, 2005)</a:t>
          </a:r>
        </a:p>
      </dsp:txBody>
      <dsp:txXfrm>
        <a:off x="377011" y="1061603"/>
        <a:ext cx="2603009" cy="23198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368A-8E5C-4983-9EEC-FC093C041018}">
      <dsp:nvSpPr>
        <dsp:cNvPr id="0" name=""/>
        <dsp:cNvSpPr/>
      </dsp:nvSpPr>
      <dsp:spPr>
        <a:xfrm>
          <a:off x="0" y="0"/>
          <a:ext cx="8245102" cy="1934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Aparición temprana de los síntomas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u="sng" kern="1200" spc="-1" dirty="0">
              <a:latin typeface="+mj-lt"/>
              <a:cs typeface="Calibri" pitchFamily="34" charset="0"/>
            </a:rPr>
            <a:t>Si antes de los seis años aparecen al menos seis síntomas</a:t>
          </a:r>
          <a:r>
            <a:rPr lang="es-ES" sz="1800" kern="1200" spc="-1" dirty="0">
              <a:latin typeface="+mj-lt"/>
              <a:cs typeface="Calibri" pitchFamily="34" charset="0"/>
            </a:rPr>
            <a:t>: impulsividad, no guardar el turno en el juego, perder las cosas, no organizarse, no mantenerse sentado, contestar antes de que le pregunten... </a:t>
          </a:r>
          <a:r>
            <a:rPr lang="es-ES" sz="1800" b="1" u="sng" kern="1200" spc="-1" dirty="0">
              <a:latin typeface="+mj-lt"/>
              <a:cs typeface="Calibri" pitchFamily="34" charset="0"/>
            </a:rPr>
            <a:t>entonces puede existir un déficit de atención.</a:t>
          </a:r>
          <a:endParaRPr lang="es-CO" sz="1800" kern="1200" dirty="0">
            <a:latin typeface="+mj-lt"/>
          </a:endParaRPr>
        </a:p>
      </dsp:txBody>
      <dsp:txXfrm>
        <a:off x="1842496" y="0"/>
        <a:ext cx="6402605" cy="1934765"/>
      </dsp:txXfrm>
    </dsp:sp>
    <dsp:sp modelId="{A79544E2-26B5-475C-9D11-0CD96CCCD4C8}">
      <dsp:nvSpPr>
        <dsp:cNvPr id="0" name=""/>
        <dsp:cNvSpPr/>
      </dsp:nvSpPr>
      <dsp:spPr>
        <a:xfrm>
          <a:off x="193476" y="193476"/>
          <a:ext cx="1649020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E1FE3A-0392-46A7-A9A0-583EB70D7A14}">
      <dsp:nvSpPr>
        <dsp:cNvPr id="0" name=""/>
        <dsp:cNvSpPr/>
      </dsp:nvSpPr>
      <dsp:spPr>
        <a:xfrm>
          <a:off x="0" y="2128242"/>
          <a:ext cx="8245102" cy="1934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Se manifiesta en diferentes entornos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i="1" u="sng" kern="1200" spc="-1" dirty="0">
              <a:latin typeface="+mj-lt"/>
              <a:cs typeface="Calibri" pitchFamily="34" charset="0"/>
            </a:rPr>
            <a:t>"Debe pasar en casa y en el colegio, porque si no podría ser un problema de adaptación" (Vaquerizo Madrid, 2005).</a:t>
          </a:r>
          <a:endParaRPr lang="es-CO" sz="1800" kern="1200" dirty="0">
            <a:latin typeface="+mj-lt"/>
          </a:endParaRPr>
        </a:p>
      </dsp:txBody>
      <dsp:txXfrm>
        <a:off x="1842496" y="2128242"/>
        <a:ext cx="6402605" cy="1934765"/>
      </dsp:txXfrm>
    </dsp:sp>
    <dsp:sp modelId="{14BC68EE-28FE-49B0-8A1E-A79ED18AC104}">
      <dsp:nvSpPr>
        <dsp:cNvPr id="0" name=""/>
        <dsp:cNvSpPr/>
      </dsp:nvSpPr>
      <dsp:spPr>
        <a:xfrm>
          <a:off x="193476" y="2321718"/>
          <a:ext cx="1649020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7D9FF-EB47-41BF-9441-96B84296546A}">
      <dsp:nvSpPr>
        <dsp:cNvPr id="0" name=""/>
        <dsp:cNvSpPr/>
      </dsp:nvSpPr>
      <dsp:spPr>
        <a:xfrm>
          <a:off x="0" y="0"/>
          <a:ext cx="7920880" cy="1654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Sobre los síntomas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u="sng" kern="1200" spc="-1" dirty="0">
              <a:latin typeface="+mj-lt"/>
              <a:cs typeface="Calibri" pitchFamily="34" charset="0"/>
            </a:rPr>
            <a:t>Los síntomas son desproporcionados para lo esperable a su edad y deben de darse por lo menos en dos ambientes.</a:t>
          </a:r>
          <a:endParaRPr lang="es-CO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spc="-1" dirty="0">
              <a:latin typeface="+mj-lt"/>
              <a:cs typeface="Calibri" pitchFamily="34" charset="0"/>
            </a:rPr>
            <a:t>Por ejemplo, en casa y en el colegio.</a:t>
          </a:r>
          <a:endParaRPr lang="es-CO" sz="1600" kern="1200" dirty="0">
            <a:latin typeface="+mj-lt"/>
          </a:endParaRPr>
        </a:p>
      </dsp:txBody>
      <dsp:txXfrm>
        <a:off x="1801360" y="0"/>
        <a:ext cx="6119519" cy="1654640"/>
      </dsp:txXfrm>
    </dsp:sp>
    <dsp:sp modelId="{FC6F2711-F210-4DCF-89DA-AF7751F0744B}">
      <dsp:nvSpPr>
        <dsp:cNvPr id="0" name=""/>
        <dsp:cNvSpPr/>
      </dsp:nvSpPr>
      <dsp:spPr>
        <a:xfrm>
          <a:off x="398342" y="173030"/>
          <a:ext cx="1221859" cy="13085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A88261-2271-469B-BFE1-FB73453B1C1A}">
      <dsp:nvSpPr>
        <dsp:cNvPr id="0" name=""/>
        <dsp:cNvSpPr/>
      </dsp:nvSpPr>
      <dsp:spPr>
        <a:xfrm>
          <a:off x="0" y="1871824"/>
          <a:ext cx="7920880" cy="151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Sobre la inatención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u="sng" kern="1200" spc="-1" dirty="0">
              <a:latin typeface="+mj-lt"/>
              <a:cs typeface="Calibri" pitchFamily="34" charset="0"/>
            </a:rPr>
            <a:t>Los niños con TDAH inatentos son más difíciles de identificar porque pasan más desapercibidos. </a:t>
          </a:r>
          <a:endParaRPr lang="es-CO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spc="-1" dirty="0">
              <a:latin typeface="+mj-lt"/>
              <a:cs typeface="Calibri" pitchFamily="34" charset="0"/>
            </a:rPr>
            <a:t>Al no ser tan conflictivos, "van a su aire" y hacen poco caso a los demás. </a:t>
          </a:r>
          <a:endParaRPr lang="es-CO" sz="1600" kern="1200" dirty="0">
            <a:latin typeface="+mj-lt"/>
          </a:endParaRPr>
        </a:p>
      </dsp:txBody>
      <dsp:txXfrm>
        <a:off x="1801360" y="1871824"/>
        <a:ext cx="6119519" cy="1519052"/>
      </dsp:txXfrm>
    </dsp:sp>
    <dsp:sp modelId="{72CEA252-ED95-41A1-94E9-08D51AA7EBEA}">
      <dsp:nvSpPr>
        <dsp:cNvPr id="0" name=""/>
        <dsp:cNvSpPr/>
      </dsp:nvSpPr>
      <dsp:spPr>
        <a:xfrm>
          <a:off x="291973" y="1975975"/>
          <a:ext cx="1384411" cy="1310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FDCA7D-806F-4FE0-A795-C57E351C1B2C}">
      <dsp:nvSpPr>
        <dsp:cNvPr id="0" name=""/>
        <dsp:cNvSpPr/>
      </dsp:nvSpPr>
      <dsp:spPr>
        <a:xfrm>
          <a:off x="0" y="3608458"/>
          <a:ext cx="7920880" cy="1504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El ritmo en clases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spc="-1" dirty="0">
              <a:latin typeface="+mj-lt"/>
              <a:cs typeface="Calibri" pitchFamily="34" charset="0"/>
            </a:rPr>
            <a:t>En clase no siguen el ritmo de los demás, se olvidan de sus tareas y organizan peor sus actividades.</a:t>
          </a:r>
          <a:endParaRPr lang="es-CO" sz="1600" kern="1200" dirty="0">
            <a:latin typeface="+mj-lt"/>
          </a:endParaRPr>
        </a:p>
      </dsp:txBody>
      <dsp:txXfrm>
        <a:off x="1801360" y="3608458"/>
        <a:ext cx="6119519" cy="1504109"/>
      </dsp:txXfrm>
    </dsp:sp>
    <dsp:sp modelId="{1D68905F-0E11-45FD-8317-08E6E6692D95}">
      <dsp:nvSpPr>
        <dsp:cNvPr id="0" name=""/>
        <dsp:cNvSpPr/>
      </dsp:nvSpPr>
      <dsp:spPr>
        <a:xfrm>
          <a:off x="438430" y="3793855"/>
          <a:ext cx="1141683" cy="11325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1341309" y="0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prestan atención a detalles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59003" y="17694"/>
        <a:ext cx="4820069" cy="568740"/>
      </dsp:txXfrm>
    </dsp:sp>
    <dsp:sp modelId="{AF2D8483-4CD5-4B86-AB61-3E8D583B89BB}">
      <dsp:nvSpPr>
        <dsp:cNvPr id="0" name=""/>
        <dsp:cNvSpPr/>
      </dsp:nvSpPr>
      <dsp:spPr>
        <a:xfrm rot="5356999">
          <a:off x="3660061" y="621077"/>
          <a:ext cx="229334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2741" y="642342"/>
        <a:ext cx="163114" cy="160534"/>
      </dsp:txXfrm>
    </dsp:sp>
    <dsp:sp modelId="{688C5282-CDF6-4CF2-B20D-0E9E5C39DE5D}">
      <dsp:nvSpPr>
        <dsp:cNvPr id="0" name=""/>
        <dsp:cNvSpPr/>
      </dsp:nvSpPr>
      <dsp:spPr>
        <a:xfrm>
          <a:off x="1352691" y="909884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 que no escuchan cuando se les habla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927578"/>
        <a:ext cx="4820069" cy="568740"/>
      </dsp:txXfrm>
    </dsp:sp>
    <dsp:sp modelId="{2372EA70-544D-40B3-B6A8-09538CBB6840}">
      <dsp:nvSpPr>
        <dsp:cNvPr id="0" name=""/>
        <dsp:cNvSpPr/>
      </dsp:nvSpPr>
      <dsp:spPr>
        <a:xfrm rot="5400000">
          <a:off x="3667145" y="1529116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6578"/>
            <a:satOff val="-10397"/>
            <a:lumOff val="9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1551771"/>
        <a:ext cx="163114" cy="158584"/>
      </dsp:txXfrm>
    </dsp:sp>
    <dsp:sp modelId="{284DAD05-CDF2-46A4-9859-1E8D8B59D26A}">
      <dsp:nvSpPr>
        <dsp:cNvPr id="0" name=""/>
        <dsp:cNvSpPr/>
      </dsp:nvSpPr>
      <dsp:spPr>
        <a:xfrm>
          <a:off x="1352691" y="1816078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una conversación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1833772"/>
        <a:ext cx="4820069" cy="568740"/>
      </dsp:txXfrm>
    </dsp:sp>
    <dsp:sp modelId="{2DD4515F-949C-4058-BE9A-8476F8A35AF4}">
      <dsp:nvSpPr>
        <dsp:cNvPr id="0" name=""/>
        <dsp:cNvSpPr/>
      </dsp:nvSpPr>
      <dsp:spPr>
        <a:xfrm rot="5400000">
          <a:off x="3667145" y="2435310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33157"/>
            <a:satOff val="-20794"/>
            <a:lumOff val="195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2457965"/>
        <a:ext cx="163114" cy="158584"/>
      </dsp:txXfrm>
    </dsp:sp>
    <dsp:sp modelId="{12417413-2640-44E8-BE50-7D1107BA5048}">
      <dsp:nvSpPr>
        <dsp:cNvPr id="0" name=""/>
        <dsp:cNvSpPr/>
      </dsp:nvSpPr>
      <dsp:spPr>
        <a:xfrm>
          <a:off x="1352691" y="2722271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cansan ante tareas largas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2739965"/>
        <a:ext cx="4820069" cy="568740"/>
      </dsp:txXfrm>
    </dsp:sp>
    <dsp:sp modelId="{A60B9C40-A9AD-449E-82DE-761BCAF10CDD}">
      <dsp:nvSpPr>
        <dsp:cNvPr id="0" name=""/>
        <dsp:cNvSpPr/>
      </dsp:nvSpPr>
      <dsp:spPr>
        <a:xfrm rot="5400000">
          <a:off x="3667145" y="3341503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49735"/>
            <a:satOff val="-31192"/>
            <a:lumOff val="29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3364158"/>
        <a:ext cx="163114" cy="158584"/>
      </dsp:txXfrm>
    </dsp:sp>
    <dsp:sp modelId="{3A8853D2-DF9D-4F06-ABE7-5AD3A0D6C0BF}">
      <dsp:nvSpPr>
        <dsp:cNvPr id="0" name=""/>
        <dsp:cNvSpPr/>
      </dsp:nvSpPr>
      <dsp:spPr>
        <a:xfrm>
          <a:off x="1352691" y="3628464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Parecen atender sólo a lo que les gusta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3646158"/>
        <a:ext cx="4820069" cy="568740"/>
      </dsp:txXfrm>
    </dsp:sp>
    <dsp:sp modelId="{B7977521-0D28-4EE0-AFD0-581F209D2B99}">
      <dsp:nvSpPr>
        <dsp:cNvPr id="0" name=""/>
        <dsp:cNvSpPr/>
      </dsp:nvSpPr>
      <dsp:spPr>
        <a:xfrm rot="5400000">
          <a:off x="3667145" y="4247697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66313"/>
            <a:satOff val="-41589"/>
            <a:lumOff val="390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4270352"/>
        <a:ext cx="163114" cy="158584"/>
      </dsp:txXfrm>
    </dsp:sp>
    <dsp:sp modelId="{50F3C3B6-A5B0-48FF-92F2-33C46317DA94}">
      <dsp:nvSpPr>
        <dsp:cNvPr id="0" name=""/>
        <dsp:cNvSpPr/>
      </dsp:nvSpPr>
      <dsp:spPr>
        <a:xfrm>
          <a:off x="1352691" y="4534658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normas de juego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4552352"/>
        <a:ext cx="4820069" cy="568740"/>
      </dsp:txXfrm>
    </dsp:sp>
    <dsp:sp modelId="{867850A2-345A-4068-8A8A-08824DA1029D}">
      <dsp:nvSpPr>
        <dsp:cNvPr id="0" name=""/>
        <dsp:cNvSpPr/>
      </dsp:nvSpPr>
      <dsp:spPr>
        <a:xfrm rot="5400000">
          <a:off x="3667145" y="5153890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582892"/>
            <a:satOff val="-51986"/>
            <a:lumOff val="487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5176545"/>
        <a:ext cx="163114" cy="158584"/>
      </dsp:txXfrm>
    </dsp:sp>
    <dsp:sp modelId="{C80991F3-8E5C-4A91-942E-CDBBDCE823E2}">
      <dsp:nvSpPr>
        <dsp:cNvPr id="0" name=""/>
        <dsp:cNvSpPr/>
      </dsp:nvSpPr>
      <dsp:spPr>
        <a:xfrm>
          <a:off x="1352691" y="5440851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Evitan tareas que requieren esfuerzo mental</a:t>
          </a:r>
          <a:endParaRPr lang="es-CO" sz="18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5458545"/>
        <a:ext cx="4820069" cy="568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0" y="0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levantan constantemente del asiento.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4074" y="24074"/>
        <a:ext cx="5136428" cy="773796"/>
      </dsp:txXfrm>
    </dsp:sp>
    <dsp:sp modelId="{AF2D8483-4CD5-4B86-AB61-3E8D583B89BB}">
      <dsp:nvSpPr>
        <dsp:cNvPr id="0" name=""/>
        <dsp:cNvSpPr/>
      </dsp:nvSpPr>
      <dsp:spPr>
        <a:xfrm rot="5400000">
          <a:off x="2436855" y="844250"/>
          <a:ext cx="310865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873755"/>
        <a:ext cx="221924" cy="217606"/>
      </dsp:txXfrm>
    </dsp:sp>
    <dsp:sp modelId="{688C5282-CDF6-4CF2-B20D-0E9E5C39DE5D}">
      <dsp:nvSpPr>
        <dsp:cNvPr id="0" name=""/>
        <dsp:cNvSpPr/>
      </dsp:nvSpPr>
      <dsp:spPr>
        <a:xfrm>
          <a:off x="0" y="1236431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latin typeface="+mj-lt"/>
            </a:rPr>
            <a:t>Se sientan de forma inadecuada, cambian constantemente de postura.</a:t>
          </a:r>
          <a:endParaRPr lang="es-CO" sz="2000" b="1" kern="1200" dirty="0">
            <a:latin typeface="+mj-lt"/>
          </a:endParaRPr>
        </a:p>
      </dsp:txBody>
      <dsp:txXfrm>
        <a:off x="24074" y="1260505"/>
        <a:ext cx="5136428" cy="773796"/>
      </dsp:txXfrm>
    </dsp:sp>
    <dsp:sp modelId="{2372EA70-544D-40B3-B6A8-09538CBB6840}">
      <dsp:nvSpPr>
        <dsp:cNvPr id="0" name=""/>
        <dsp:cNvSpPr/>
      </dsp:nvSpPr>
      <dsp:spPr>
        <a:xfrm rot="5400000">
          <a:off x="2438173" y="2078924"/>
          <a:ext cx="308229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3293"/>
            <a:satOff val="-12043"/>
            <a:lumOff val="13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2109747"/>
        <a:ext cx="221924" cy="215760"/>
      </dsp:txXfrm>
    </dsp:sp>
    <dsp:sp modelId="{284DAD05-CDF2-46A4-9859-1E8D8B59D26A}">
      <dsp:nvSpPr>
        <dsp:cNvPr id="0" name=""/>
        <dsp:cNvSpPr/>
      </dsp:nvSpPr>
      <dsp:spPr>
        <a:xfrm>
          <a:off x="0" y="2469347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latin typeface="+mj-lt"/>
            </a:rPr>
            <a:t>Corretean por la clase. Deambulan.</a:t>
          </a:r>
          <a:endParaRPr lang="es-CO" sz="2000" b="1" kern="1200" dirty="0">
            <a:latin typeface="+mj-lt"/>
          </a:endParaRPr>
        </a:p>
      </dsp:txBody>
      <dsp:txXfrm>
        <a:off x="24074" y="2493421"/>
        <a:ext cx="5136428" cy="773796"/>
      </dsp:txXfrm>
    </dsp:sp>
    <dsp:sp modelId="{2DD4515F-949C-4058-BE9A-8476F8A35AF4}">
      <dsp:nvSpPr>
        <dsp:cNvPr id="0" name=""/>
        <dsp:cNvSpPr/>
      </dsp:nvSpPr>
      <dsp:spPr>
        <a:xfrm rot="5400000">
          <a:off x="2438173" y="3311840"/>
          <a:ext cx="308229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46587"/>
            <a:satOff val="-24087"/>
            <a:lumOff val="278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3342663"/>
        <a:ext cx="221924" cy="215760"/>
      </dsp:txXfrm>
    </dsp:sp>
    <dsp:sp modelId="{12417413-2640-44E8-BE50-7D1107BA5048}">
      <dsp:nvSpPr>
        <dsp:cNvPr id="0" name=""/>
        <dsp:cNvSpPr/>
      </dsp:nvSpPr>
      <dsp:spPr>
        <a:xfrm>
          <a:off x="0" y="3702264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latin typeface="+mj-lt"/>
            </a:rPr>
            <a:t>Mordisquean, chupan, muerden las cosas (lápices, gomas…).</a:t>
          </a:r>
          <a:endParaRPr lang="es-CO" sz="2000" b="1" kern="1200" dirty="0">
            <a:latin typeface="+mj-lt"/>
          </a:endParaRPr>
        </a:p>
      </dsp:txBody>
      <dsp:txXfrm>
        <a:off x="24074" y="3726338"/>
        <a:ext cx="5136428" cy="773796"/>
      </dsp:txXfrm>
    </dsp:sp>
    <dsp:sp modelId="{A60B9C40-A9AD-449E-82DE-761BCAF10CDD}">
      <dsp:nvSpPr>
        <dsp:cNvPr id="0" name=""/>
        <dsp:cNvSpPr/>
      </dsp:nvSpPr>
      <dsp:spPr>
        <a:xfrm rot="5400000">
          <a:off x="2438173" y="4544756"/>
          <a:ext cx="308229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19880"/>
            <a:satOff val="-36130"/>
            <a:lumOff val="418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4575579"/>
        <a:ext cx="221924" cy="215760"/>
      </dsp:txXfrm>
    </dsp:sp>
    <dsp:sp modelId="{3A8853D2-DF9D-4F06-ABE7-5AD3A0D6C0BF}">
      <dsp:nvSpPr>
        <dsp:cNvPr id="0" name=""/>
        <dsp:cNvSpPr/>
      </dsp:nvSpPr>
      <dsp:spPr>
        <a:xfrm>
          <a:off x="0" y="4935180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 dirty="0">
              <a:latin typeface="+mj-lt"/>
            </a:rPr>
            <a:t>Interrumpen las tareas o actividades de los compañeros y las explicaciones del profesor.</a:t>
          </a:r>
          <a:endParaRPr lang="es-CO" sz="2000" b="1" kern="1200" dirty="0">
            <a:latin typeface="+mj-lt"/>
          </a:endParaRPr>
        </a:p>
      </dsp:txBody>
      <dsp:txXfrm>
        <a:off x="24074" y="4959254"/>
        <a:ext cx="5136428" cy="773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0" y="0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les rompen los materiales, se les caen los objetos, son poco cuidadosos y ruidosos.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28012"/>
        <a:ext cx="5386015" cy="900376"/>
      </dsp:txXfrm>
    </dsp:sp>
    <dsp:sp modelId="{AF2D8483-4CD5-4B86-AB61-3E8D583B89BB}">
      <dsp:nvSpPr>
        <dsp:cNvPr id="0" name=""/>
        <dsp:cNvSpPr/>
      </dsp:nvSpPr>
      <dsp:spPr>
        <a:xfrm rot="5400000">
          <a:off x="2539765" y="982882"/>
          <a:ext cx="362508" cy="430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b="1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2591905" y="1016818"/>
        <a:ext cx="258228" cy="253756"/>
      </dsp:txXfrm>
    </dsp:sp>
    <dsp:sp modelId="{688C5282-CDF6-4CF2-B20D-0E9E5C39DE5D}">
      <dsp:nvSpPr>
        <dsp:cNvPr id="0" name=""/>
        <dsp:cNvSpPr/>
      </dsp:nvSpPr>
      <dsp:spPr>
        <a:xfrm>
          <a:off x="0" y="1439745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implican en actividades más peligrosas.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1467757"/>
        <a:ext cx="5386015" cy="900376"/>
      </dsp:txXfrm>
    </dsp:sp>
    <dsp:sp modelId="{2372EA70-544D-40B3-B6A8-09538CBB6840}">
      <dsp:nvSpPr>
        <dsp:cNvPr id="0" name=""/>
        <dsp:cNvSpPr/>
      </dsp:nvSpPr>
      <dsp:spPr>
        <a:xfrm rot="5400000">
          <a:off x="2541694" y="2420055"/>
          <a:ext cx="358650" cy="430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b="1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2591906" y="2455920"/>
        <a:ext cx="258228" cy="251055"/>
      </dsp:txXfrm>
    </dsp:sp>
    <dsp:sp modelId="{284DAD05-CDF2-46A4-9859-1E8D8B59D26A}">
      <dsp:nvSpPr>
        <dsp:cNvPr id="0" name=""/>
        <dsp:cNvSpPr/>
      </dsp:nvSpPr>
      <dsp:spPr>
        <a:xfrm>
          <a:off x="0" y="2874345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accidentes con más frecuencia.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2902357"/>
        <a:ext cx="5386015" cy="900376"/>
      </dsp:txXfrm>
    </dsp:sp>
    <dsp:sp modelId="{2DD4515F-949C-4058-BE9A-8476F8A35AF4}">
      <dsp:nvSpPr>
        <dsp:cNvPr id="0" name=""/>
        <dsp:cNvSpPr/>
      </dsp:nvSpPr>
      <dsp:spPr>
        <a:xfrm rot="5400000">
          <a:off x="2541694" y="3854655"/>
          <a:ext cx="358650" cy="430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b="1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2591906" y="3890520"/>
        <a:ext cx="258228" cy="251055"/>
      </dsp:txXfrm>
    </dsp:sp>
    <dsp:sp modelId="{12417413-2640-44E8-BE50-7D1107BA5048}">
      <dsp:nvSpPr>
        <dsp:cNvPr id="0" name=""/>
        <dsp:cNvSpPr/>
      </dsp:nvSpPr>
      <dsp:spPr>
        <a:xfrm>
          <a:off x="0" y="4308946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Pueden ser molestos e incontrolables. Distorsionan el ritmo de la clase.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4336958"/>
        <a:ext cx="5386015" cy="900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F63F1-E440-4D71-AEC7-DBF7EB2790EE}">
      <dsp:nvSpPr>
        <dsp:cNvPr id="0" name=""/>
        <dsp:cNvSpPr/>
      </dsp:nvSpPr>
      <dsp:spPr>
        <a:xfrm>
          <a:off x="2227054" y="1021520"/>
          <a:ext cx="481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79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55143" y="1064678"/>
        <a:ext cx="25619" cy="5123"/>
      </dsp:txXfrm>
    </dsp:sp>
    <dsp:sp modelId="{111EE0DA-04F4-4F0B-AD67-A38425DE2155}">
      <dsp:nvSpPr>
        <dsp:cNvPr id="0" name=""/>
        <dsp:cNvSpPr/>
      </dsp:nvSpPr>
      <dsp:spPr>
        <a:xfrm>
          <a:off x="1043" y="398897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latin typeface="+mj-lt"/>
            </a:rPr>
            <a:t>Conducta inmadura e inadecuada.</a:t>
          </a:r>
          <a:endParaRPr lang="es-CO" sz="1800" kern="1200" dirty="0">
            <a:latin typeface="+mj-lt"/>
          </a:endParaRPr>
        </a:p>
      </dsp:txBody>
      <dsp:txXfrm>
        <a:off x="1043" y="398897"/>
        <a:ext cx="2227811" cy="1336686"/>
      </dsp:txXfrm>
    </dsp:sp>
    <dsp:sp modelId="{530C434C-2A5A-4DE6-8ED7-3CEA36BB3FA5}">
      <dsp:nvSpPr>
        <dsp:cNvPr id="0" name=""/>
        <dsp:cNvSpPr/>
      </dsp:nvSpPr>
      <dsp:spPr>
        <a:xfrm>
          <a:off x="1114949" y="1733784"/>
          <a:ext cx="2740207" cy="481796"/>
        </a:xfrm>
        <a:custGeom>
          <a:avLst/>
          <a:gdLst/>
          <a:ahLst/>
          <a:cxnLst/>
          <a:rect l="0" t="0" r="0" b="0"/>
          <a:pathLst>
            <a:path>
              <a:moveTo>
                <a:pt x="2740207" y="0"/>
              </a:moveTo>
              <a:lnTo>
                <a:pt x="2740207" y="257998"/>
              </a:lnTo>
              <a:lnTo>
                <a:pt x="0" y="257998"/>
              </a:lnTo>
              <a:lnTo>
                <a:pt x="0" y="481796"/>
              </a:lnTo>
            </a:path>
          </a:pathLst>
        </a:custGeom>
        <a:noFill/>
        <a:ln w="9525" cap="flat" cmpd="sng" algn="ctr">
          <a:solidFill>
            <a:schemeClr val="accent5">
              <a:hueOff val="-3504825"/>
              <a:satOff val="5153"/>
              <a:lumOff val="4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15360" y="1972120"/>
        <a:ext cx="139385" cy="5123"/>
      </dsp:txXfrm>
    </dsp:sp>
    <dsp:sp modelId="{0D1F0251-1633-426E-8904-315D4C589246}">
      <dsp:nvSpPr>
        <dsp:cNvPr id="0" name=""/>
        <dsp:cNvSpPr/>
      </dsp:nvSpPr>
      <dsp:spPr>
        <a:xfrm>
          <a:off x="2741251" y="398897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2803860"/>
                <a:satOff val="4123"/>
                <a:lumOff val="3529"/>
                <a:alphaOff val="0"/>
                <a:shade val="51000"/>
                <a:satMod val="130000"/>
              </a:schemeClr>
            </a:gs>
            <a:gs pos="80000">
              <a:schemeClr val="accent5">
                <a:hueOff val="-2803860"/>
                <a:satOff val="4123"/>
                <a:lumOff val="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-2803860"/>
                <a:satOff val="4123"/>
                <a:lumOff val="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latin typeface="+mj-lt"/>
            </a:rPr>
            <a:t>Se saltan las normas (falta de reflexibilidad).</a:t>
          </a:r>
          <a:endParaRPr lang="es-CO" sz="1800" kern="1200" dirty="0">
            <a:latin typeface="+mj-lt"/>
          </a:endParaRPr>
        </a:p>
      </dsp:txBody>
      <dsp:txXfrm>
        <a:off x="2741251" y="398897"/>
        <a:ext cx="2227811" cy="1336686"/>
      </dsp:txXfrm>
    </dsp:sp>
    <dsp:sp modelId="{174F853E-FC4F-429F-B909-A6506A1F8602}">
      <dsp:nvSpPr>
        <dsp:cNvPr id="0" name=""/>
        <dsp:cNvSpPr/>
      </dsp:nvSpPr>
      <dsp:spPr>
        <a:xfrm>
          <a:off x="2227054" y="2870604"/>
          <a:ext cx="481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796" y="45720"/>
              </a:lnTo>
            </a:path>
          </a:pathLst>
        </a:custGeom>
        <a:noFill/>
        <a:ln w="9525" cap="flat" cmpd="sng" algn="ctr">
          <a:solidFill>
            <a:schemeClr val="accent5">
              <a:hueOff val="-7009649"/>
              <a:satOff val="10306"/>
              <a:lumOff val="8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55143" y="2913762"/>
        <a:ext cx="25619" cy="5123"/>
      </dsp:txXfrm>
    </dsp:sp>
    <dsp:sp modelId="{2C9448C7-83A8-4509-B54B-D1D888CA5533}">
      <dsp:nvSpPr>
        <dsp:cNvPr id="0" name=""/>
        <dsp:cNvSpPr/>
      </dsp:nvSpPr>
      <dsp:spPr>
        <a:xfrm>
          <a:off x="1043" y="2247980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5607719"/>
                <a:satOff val="8245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5607719"/>
                <a:satOff val="8245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5607719"/>
                <a:satOff val="8245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latin typeface="+mj-lt"/>
            </a:rPr>
            <a:t>Hacen lo primero que se le ocurre.</a:t>
          </a:r>
          <a:endParaRPr lang="es-CO" sz="1800" kern="1200" dirty="0">
            <a:latin typeface="+mj-lt"/>
          </a:endParaRPr>
        </a:p>
      </dsp:txBody>
      <dsp:txXfrm>
        <a:off x="1043" y="2247980"/>
        <a:ext cx="2227811" cy="1336686"/>
      </dsp:txXfrm>
    </dsp:sp>
    <dsp:sp modelId="{28A25B29-0EDF-49A2-BDA8-67F42F08503C}">
      <dsp:nvSpPr>
        <dsp:cNvPr id="0" name=""/>
        <dsp:cNvSpPr/>
      </dsp:nvSpPr>
      <dsp:spPr>
        <a:xfrm>
          <a:off x="1114949" y="3582867"/>
          <a:ext cx="2740207" cy="481796"/>
        </a:xfrm>
        <a:custGeom>
          <a:avLst/>
          <a:gdLst/>
          <a:ahLst/>
          <a:cxnLst/>
          <a:rect l="0" t="0" r="0" b="0"/>
          <a:pathLst>
            <a:path>
              <a:moveTo>
                <a:pt x="2740207" y="0"/>
              </a:moveTo>
              <a:lnTo>
                <a:pt x="2740207" y="257998"/>
              </a:lnTo>
              <a:lnTo>
                <a:pt x="0" y="257998"/>
              </a:lnTo>
              <a:lnTo>
                <a:pt x="0" y="481796"/>
              </a:lnTo>
            </a:path>
          </a:pathLst>
        </a:custGeom>
        <a:noFill/>
        <a:ln w="9525" cap="flat" cmpd="sng" algn="ctr">
          <a:solidFill>
            <a:schemeClr val="accent5">
              <a:hueOff val="-10514474"/>
              <a:satOff val="15460"/>
              <a:lumOff val="13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15360" y="3821203"/>
        <a:ext cx="139385" cy="5123"/>
      </dsp:txXfrm>
    </dsp:sp>
    <dsp:sp modelId="{AA855AED-74BB-45A9-9766-DBBB86B253C0}">
      <dsp:nvSpPr>
        <dsp:cNvPr id="0" name=""/>
        <dsp:cNvSpPr/>
      </dsp:nvSpPr>
      <dsp:spPr>
        <a:xfrm>
          <a:off x="2741251" y="2247980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8411580"/>
                <a:satOff val="12368"/>
                <a:lumOff val="10588"/>
                <a:alphaOff val="0"/>
                <a:shade val="51000"/>
                <a:satMod val="130000"/>
              </a:schemeClr>
            </a:gs>
            <a:gs pos="80000">
              <a:schemeClr val="accent5">
                <a:hueOff val="-8411580"/>
                <a:satOff val="12368"/>
                <a:lumOff val="1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8411580"/>
                <a:satOff val="12368"/>
                <a:lumOff val="1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>
              <a:latin typeface="+mj-lt"/>
            </a:rPr>
            <a:t>Responden sin pensar.</a:t>
          </a:r>
          <a:endParaRPr lang="es-CO" sz="1800" kern="1200" dirty="0">
            <a:latin typeface="+mj-lt"/>
          </a:endParaRPr>
        </a:p>
      </dsp:txBody>
      <dsp:txXfrm>
        <a:off x="2741251" y="2247980"/>
        <a:ext cx="2227811" cy="1336686"/>
      </dsp:txXfrm>
    </dsp:sp>
    <dsp:sp modelId="{03390F61-9042-43F6-B486-8A4AC766041B}">
      <dsp:nvSpPr>
        <dsp:cNvPr id="0" name=""/>
        <dsp:cNvSpPr/>
      </dsp:nvSpPr>
      <dsp:spPr>
        <a:xfrm>
          <a:off x="2227054" y="4719687"/>
          <a:ext cx="481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796" y="45720"/>
              </a:lnTo>
            </a:path>
          </a:pathLst>
        </a:custGeom>
        <a:noFill/>
        <a:ln w="9525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55143" y="4762845"/>
        <a:ext cx="25619" cy="5123"/>
      </dsp:txXfrm>
    </dsp:sp>
    <dsp:sp modelId="{FE6C80B5-3591-47F9-9C78-08617A2F6F17}">
      <dsp:nvSpPr>
        <dsp:cNvPr id="0" name=""/>
        <dsp:cNvSpPr/>
      </dsp:nvSpPr>
      <dsp:spPr>
        <a:xfrm>
          <a:off x="1043" y="4097063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11215439"/>
                <a:satOff val="16490"/>
                <a:lumOff val="14118"/>
                <a:alphaOff val="0"/>
                <a:shade val="51000"/>
                <a:satMod val="130000"/>
              </a:schemeClr>
            </a:gs>
            <a:gs pos="80000">
              <a:schemeClr val="accent5">
                <a:hueOff val="-11215439"/>
                <a:satOff val="16490"/>
                <a:lumOff val="14118"/>
                <a:alphaOff val="0"/>
                <a:shade val="93000"/>
                <a:satMod val="130000"/>
              </a:schemeClr>
            </a:gs>
            <a:gs pos="100000">
              <a:schemeClr val="accent5">
                <a:hueOff val="-11215439"/>
                <a:satOff val="16490"/>
                <a:lumOff val="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>
              <a:latin typeface="+mj-lt"/>
            </a:rPr>
            <a:t>No hacen caso de las advertencias.</a:t>
          </a:r>
          <a:endParaRPr lang="es-CO" sz="1800" kern="1200" dirty="0">
            <a:latin typeface="+mj-lt"/>
          </a:endParaRPr>
        </a:p>
      </dsp:txBody>
      <dsp:txXfrm>
        <a:off x="1043" y="4097063"/>
        <a:ext cx="2227811" cy="1336686"/>
      </dsp:txXfrm>
    </dsp:sp>
    <dsp:sp modelId="{88ABC613-E5CE-4207-8B3E-BD2ACD03157F}">
      <dsp:nvSpPr>
        <dsp:cNvPr id="0" name=""/>
        <dsp:cNvSpPr/>
      </dsp:nvSpPr>
      <dsp:spPr>
        <a:xfrm>
          <a:off x="2741251" y="4097063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>
              <a:latin typeface="+mj-lt"/>
            </a:rPr>
            <a:t>Tienen poca conciencia de peligro.</a:t>
          </a:r>
          <a:endParaRPr lang="es-CO" sz="1800" kern="1200" dirty="0">
            <a:latin typeface="+mj-lt"/>
          </a:endParaRPr>
        </a:p>
      </dsp:txBody>
      <dsp:txXfrm>
        <a:off x="2741251" y="4097063"/>
        <a:ext cx="2227811" cy="13366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434C-2A5A-4DE6-8ED7-3CEA36BB3FA5}">
      <dsp:nvSpPr>
        <dsp:cNvPr id="0" name=""/>
        <dsp:cNvSpPr/>
      </dsp:nvSpPr>
      <dsp:spPr>
        <a:xfrm>
          <a:off x="2587437" y="1346060"/>
          <a:ext cx="1785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854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71480" y="1390733"/>
        <a:ext cx="10457" cy="2093"/>
      </dsp:txXfrm>
    </dsp:sp>
    <dsp:sp modelId="{0D1F0251-1633-426E-8904-315D4C589246}">
      <dsp:nvSpPr>
        <dsp:cNvPr id="0" name=""/>
        <dsp:cNvSpPr/>
      </dsp:nvSpPr>
      <dsp:spPr>
        <a:xfrm>
          <a:off x="4083" y="611405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Dificultades en búsqueda de posibilidades.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4083" y="611405"/>
        <a:ext cx="2585153" cy="1560749"/>
      </dsp:txXfrm>
    </dsp:sp>
    <dsp:sp modelId="{174F853E-FC4F-429F-B909-A6506A1F8602}">
      <dsp:nvSpPr>
        <dsp:cNvPr id="0" name=""/>
        <dsp:cNvSpPr/>
      </dsp:nvSpPr>
      <dsp:spPr>
        <a:xfrm>
          <a:off x="1292577" y="2170354"/>
          <a:ext cx="2798381" cy="327639"/>
        </a:xfrm>
        <a:custGeom>
          <a:avLst/>
          <a:gdLst/>
          <a:ahLst/>
          <a:cxnLst/>
          <a:rect l="0" t="0" r="0" b="0"/>
          <a:pathLst>
            <a:path>
              <a:moveTo>
                <a:pt x="2798381" y="0"/>
              </a:moveTo>
              <a:lnTo>
                <a:pt x="2798381" y="180919"/>
              </a:lnTo>
              <a:lnTo>
                <a:pt x="0" y="180919"/>
              </a:lnTo>
              <a:lnTo>
                <a:pt x="0" y="327639"/>
              </a:lnTo>
            </a:path>
          </a:pathLst>
        </a:custGeom>
        <a:noFill/>
        <a:ln w="9525" cap="flat" cmpd="sng" algn="ctr">
          <a:solidFill>
            <a:schemeClr val="accent5">
              <a:hueOff val="-4673100"/>
              <a:satOff val="6871"/>
              <a:lumOff val="5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21237" y="2333127"/>
        <a:ext cx="141060" cy="2093"/>
      </dsp:txXfrm>
    </dsp:sp>
    <dsp:sp modelId="{2C9448C7-83A8-4509-B54B-D1D888CA5533}">
      <dsp:nvSpPr>
        <dsp:cNvPr id="0" name=""/>
        <dsp:cNvSpPr/>
      </dsp:nvSpPr>
      <dsp:spPr>
        <a:xfrm>
          <a:off x="2798381" y="611405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3504825"/>
                <a:satOff val="5153"/>
                <a:lumOff val="4412"/>
                <a:alphaOff val="0"/>
                <a:shade val="51000"/>
                <a:satMod val="130000"/>
              </a:schemeClr>
            </a:gs>
            <a:gs pos="80000">
              <a:schemeClr val="accent5">
                <a:hueOff val="-3504825"/>
                <a:satOff val="5153"/>
                <a:lumOff val="4412"/>
                <a:alphaOff val="0"/>
                <a:shade val="93000"/>
                <a:satMod val="130000"/>
              </a:schemeClr>
            </a:gs>
            <a:gs pos="100000">
              <a:schemeClr val="accent5">
                <a:hueOff val="-3504825"/>
                <a:satOff val="5153"/>
                <a:lumOff val="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Saltan de una tarea a otra sin terminarlas por falta de constancia.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798381" y="611405"/>
        <a:ext cx="2585153" cy="1560749"/>
      </dsp:txXfrm>
    </dsp:sp>
    <dsp:sp modelId="{28A25B29-0EDF-49A2-BDA8-67F42F08503C}">
      <dsp:nvSpPr>
        <dsp:cNvPr id="0" name=""/>
        <dsp:cNvSpPr/>
      </dsp:nvSpPr>
      <dsp:spPr>
        <a:xfrm>
          <a:off x="2583354" y="3265048"/>
          <a:ext cx="186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55" y="45720"/>
              </a:lnTo>
              <a:lnTo>
                <a:pt x="110455" y="46963"/>
              </a:lnTo>
              <a:lnTo>
                <a:pt x="186710" y="46963"/>
              </a:lnTo>
            </a:path>
          </a:pathLst>
        </a:custGeom>
        <a:noFill/>
        <a:ln w="9525" cap="flat" cmpd="sng" algn="ctr">
          <a:solidFill>
            <a:schemeClr val="accent5">
              <a:hueOff val="-9346199"/>
              <a:satOff val="13742"/>
              <a:lumOff val="1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71276" y="3309721"/>
        <a:ext cx="10865" cy="2093"/>
      </dsp:txXfrm>
    </dsp:sp>
    <dsp:sp modelId="{AA855AED-74BB-45A9-9766-DBBB86B253C0}">
      <dsp:nvSpPr>
        <dsp:cNvPr id="0" name=""/>
        <dsp:cNvSpPr/>
      </dsp:nvSpPr>
      <dsp:spPr>
        <a:xfrm>
          <a:off x="0" y="2530393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7009649"/>
                <a:satOff val="10306"/>
                <a:lumOff val="8824"/>
                <a:alphaOff val="0"/>
                <a:shade val="51000"/>
                <a:satMod val="130000"/>
              </a:schemeClr>
            </a:gs>
            <a:gs pos="80000">
              <a:schemeClr val="accent5">
                <a:hueOff val="-7009649"/>
                <a:satOff val="10306"/>
                <a:lumOff val="8824"/>
                <a:alphaOff val="0"/>
                <a:shade val="93000"/>
                <a:satMod val="130000"/>
              </a:schemeClr>
            </a:gs>
            <a:gs pos="100000">
              <a:schemeClr val="accent5">
                <a:hueOff val="-7009649"/>
                <a:satOff val="10306"/>
                <a:lumOff val="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siguen instrucciones (déficit en inhibición).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0" y="2530393"/>
        <a:ext cx="2585153" cy="1560749"/>
      </dsp:txXfrm>
    </dsp:sp>
    <dsp:sp modelId="{03390F61-9042-43F6-B486-8A4AC766041B}">
      <dsp:nvSpPr>
        <dsp:cNvPr id="0" name=""/>
        <dsp:cNvSpPr/>
      </dsp:nvSpPr>
      <dsp:spPr>
        <a:xfrm>
          <a:off x="1292576" y="4090587"/>
          <a:ext cx="2802465" cy="256182"/>
        </a:xfrm>
        <a:custGeom>
          <a:avLst/>
          <a:gdLst/>
          <a:ahLst/>
          <a:cxnLst/>
          <a:rect l="0" t="0" r="0" b="0"/>
          <a:pathLst>
            <a:path>
              <a:moveTo>
                <a:pt x="2802465" y="0"/>
              </a:moveTo>
              <a:lnTo>
                <a:pt x="2802465" y="145191"/>
              </a:lnTo>
              <a:lnTo>
                <a:pt x="0" y="145191"/>
              </a:lnTo>
              <a:lnTo>
                <a:pt x="0" y="256182"/>
              </a:lnTo>
            </a:path>
          </a:pathLst>
        </a:custGeom>
        <a:noFill/>
        <a:ln w="9525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23381" y="4217631"/>
        <a:ext cx="140855" cy="2093"/>
      </dsp:txXfrm>
    </dsp:sp>
    <dsp:sp modelId="{FE6C80B5-3591-47F9-9C78-08617A2F6F17}">
      <dsp:nvSpPr>
        <dsp:cNvPr id="0" name=""/>
        <dsp:cNvSpPr/>
      </dsp:nvSpPr>
      <dsp:spPr>
        <a:xfrm>
          <a:off x="2802465" y="2531637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10514474"/>
                <a:satOff val="15460"/>
                <a:lumOff val="1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10514474"/>
                <a:satOff val="15460"/>
                <a:lumOff val="1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10514474"/>
                <a:satOff val="15460"/>
                <a:lumOff val="1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poco control de la expresión de sus sentimientos.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2465" y="2531637"/>
        <a:ext cx="2585153" cy="1560749"/>
      </dsp:txXfrm>
    </dsp:sp>
    <dsp:sp modelId="{88ABC613-E5CE-4207-8B3E-BD2ACD03157F}">
      <dsp:nvSpPr>
        <dsp:cNvPr id="0" name=""/>
        <dsp:cNvSpPr/>
      </dsp:nvSpPr>
      <dsp:spPr>
        <a:xfrm>
          <a:off x="0" y="4379169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6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Los castigos producen poco efecto en su comportamiento, así como las recompensas a largo plazo.</a:t>
          </a:r>
          <a:endParaRPr lang="es-CO" sz="16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0" y="4379169"/>
        <a:ext cx="2585153" cy="15607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434C-2A5A-4DE6-8ED7-3CEA36BB3FA5}">
      <dsp:nvSpPr>
        <dsp:cNvPr id="0" name=""/>
        <dsp:cNvSpPr/>
      </dsp:nvSpPr>
      <dsp:spPr>
        <a:xfrm>
          <a:off x="2605447" y="1161324"/>
          <a:ext cx="171735" cy="163531"/>
        </a:xfrm>
        <a:custGeom>
          <a:avLst/>
          <a:gdLst/>
          <a:ahLst/>
          <a:cxnLst/>
          <a:rect l="0" t="0" r="0" b="0"/>
          <a:pathLst>
            <a:path>
              <a:moveTo>
                <a:pt x="0" y="163531"/>
              </a:moveTo>
              <a:lnTo>
                <a:pt x="102967" y="163531"/>
              </a:lnTo>
              <a:lnTo>
                <a:pt x="102967" y="0"/>
              </a:lnTo>
              <a:lnTo>
                <a:pt x="171735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84811" y="1242047"/>
        <a:ext cx="13007" cy="2087"/>
      </dsp:txXfrm>
    </dsp:sp>
    <dsp:sp modelId="{0D1F0251-1633-426E-8904-315D4C589246}">
      <dsp:nvSpPr>
        <dsp:cNvPr id="0" name=""/>
        <dsp:cNvSpPr/>
      </dsp:nvSpPr>
      <dsp:spPr>
        <a:xfrm>
          <a:off x="29564" y="546737"/>
          <a:ext cx="2577682" cy="15562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 LA DETECCIÓN PRECOZ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9564" y="546737"/>
        <a:ext cx="2577682" cy="1556238"/>
      </dsp:txXfrm>
    </dsp:sp>
    <dsp:sp modelId="{174F853E-FC4F-429F-B909-A6506A1F8602}">
      <dsp:nvSpPr>
        <dsp:cNvPr id="0" name=""/>
        <dsp:cNvSpPr/>
      </dsp:nvSpPr>
      <dsp:spPr>
        <a:xfrm>
          <a:off x="2686023" y="2028446"/>
          <a:ext cx="1412577" cy="553703"/>
        </a:xfrm>
        <a:custGeom>
          <a:avLst/>
          <a:gdLst/>
          <a:ahLst/>
          <a:cxnLst/>
          <a:rect l="0" t="0" r="0" b="0"/>
          <a:pathLst>
            <a:path>
              <a:moveTo>
                <a:pt x="1412577" y="0"/>
              </a:moveTo>
              <a:lnTo>
                <a:pt x="1412577" y="293951"/>
              </a:lnTo>
              <a:lnTo>
                <a:pt x="0" y="293951"/>
              </a:lnTo>
              <a:lnTo>
                <a:pt x="0" y="553703"/>
              </a:lnTo>
            </a:path>
          </a:pathLst>
        </a:custGeom>
        <a:noFill/>
        <a:ln w="9525" cap="flat" cmpd="sng" algn="ctr">
          <a:solidFill>
            <a:schemeClr val="accent5">
              <a:hueOff val="-7009649"/>
              <a:satOff val="10306"/>
              <a:lumOff val="8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354095" y="2304254"/>
        <a:ext cx="76432" cy="2087"/>
      </dsp:txXfrm>
    </dsp:sp>
    <dsp:sp modelId="{2C9448C7-83A8-4509-B54B-D1D888CA5533}">
      <dsp:nvSpPr>
        <dsp:cNvPr id="0" name=""/>
        <dsp:cNvSpPr/>
      </dsp:nvSpPr>
      <dsp:spPr>
        <a:xfrm>
          <a:off x="2809583" y="292403"/>
          <a:ext cx="2578035" cy="1737842"/>
        </a:xfrm>
        <a:prstGeom prst="rect">
          <a:avLst/>
        </a:prstGeom>
        <a:gradFill rotWithShape="0">
          <a:gsLst>
            <a:gs pos="0">
              <a:schemeClr val="accent5">
                <a:hueOff val="-4673100"/>
                <a:satOff val="6871"/>
                <a:lumOff val="5882"/>
                <a:alphaOff val="0"/>
                <a:shade val="51000"/>
                <a:satMod val="130000"/>
              </a:schemeClr>
            </a:gs>
            <a:gs pos="80000">
              <a:schemeClr val="accent5">
                <a:hueOff val="-4673100"/>
                <a:satOff val="6871"/>
                <a:lumOff val="5882"/>
                <a:alphaOff val="0"/>
                <a:shade val="93000"/>
                <a:satMod val="130000"/>
              </a:schemeClr>
            </a:gs>
            <a:gs pos="100000">
              <a:schemeClr val="accent5">
                <a:hueOff val="-4673100"/>
                <a:satOff val="6871"/>
                <a:lumOff val="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La presencia de síntomas de inatención. Suelen ser alumnos que no molestan, pasan desapercibidos...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9583" y="292403"/>
        <a:ext cx="2578035" cy="1737842"/>
      </dsp:txXfrm>
    </dsp:sp>
    <dsp:sp modelId="{28A25B29-0EDF-49A2-BDA8-67F42F08503C}">
      <dsp:nvSpPr>
        <dsp:cNvPr id="0" name=""/>
        <dsp:cNvSpPr/>
      </dsp:nvSpPr>
      <dsp:spPr>
        <a:xfrm>
          <a:off x="2640303" y="3912962"/>
          <a:ext cx="91440" cy="179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690"/>
              </a:lnTo>
              <a:lnTo>
                <a:pt x="57402" y="106690"/>
              </a:lnTo>
              <a:lnTo>
                <a:pt x="57402" y="179180"/>
              </a:lnTo>
            </a:path>
          </a:pathLst>
        </a:custGeom>
        <a:noFill/>
        <a:ln w="9525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80770" y="4001509"/>
        <a:ext cx="10505" cy="2087"/>
      </dsp:txXfrm>
    </dsp:sp>
    <dsp:sp modelId="{AA855AED-74BB-45A9-9766-DBBB86B253C0}">
      <dsp:nvSpPr>
        <dsp:cNvPr id="0" name=""/>
        <dsp:cNvSpPr/>
      </dsp:nvSpPr>
      <dsp:spPr>
        <a:xfrm>
          <a:off x="0" y="2614550"/>
          <a:ext cx="5372046" cy="1300212"/>
        </a:xfrm>
        <a:prstGeom prst="rect">
          <a:avLst/>
        </a:prstGeom>
        <a:gradFill rotWithShape="0">
          <a:gsLst>
            <a:gs pos="0">
              <a:schemeClr val="accent5">
                <a:hueOff val="-9346199"/>
                <a:satOff val="13742"/>
                <a:lumOff val="11765"/>
                <a:alphaOff val="0"/>
                <a:shade val="51000"/>
                <a:satMod val="130000"/>
              </a:schemeClr>
            </a:gs>
            <a:gs pos="80000">
              <a:schemeClr val="accent5">
                <a:hueOff val="-9346199"/>
                <a:satOff val="13742"/>
                <a:lumOff val="11765"/>
                <a:alphaOff val="0"/>
                <a:shade val="93000"/>
                <a:satMod val="130000"/>
              </a:schemeClr>
            </a:gs>
            <a:gs pos="100000">
              <a:schemeClr val="accent5">
                <a:hueOff val="-9346199"/>
                <a:satOff val="13742"/>
                <a:lumOff val="1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En las niñas su detección es más tardía y complicada, suelen tener asociados síntomas </a:t>
          </a:r>
          <a:r>
            <a:rPr lang="es-ES" sz="1800" b="1" kern="1200" spc="-1" dirty="0" err="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internalizantes</a:t>
          </a: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 (ansiedad y depresión)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0" y="2614550"/>
        <a:ext cx="5372046" cy="1300212"/>
      </dsp:txXfrm>
    </dsp:sp>
    <dsp:sp modelId="{FE6C80B5-3591-47F9-9C78-08617A2F6F17}">
      <dsp:nvSpPr>
        <dsp:cNvPr id="0" name=""/>
        <dsp:cNvSpPr/>
      </dsp:nvSpPr>
      <dsp:spPr>
        <a:xfrm>
          <a:off x="7792" y="4124543"/>
          <a:ext cx="5379826" cy="1829204"/>
        </a:xfrm>
        <a:prstGeom prst="rect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Los alumnos con gran capacidad cognitiva suelen detectarse más tardíamente, compensan los síntomas por su inteligencia. Suelen tener problemas en Secundaria, al aumentar las exigencias puede aparecer fracaso escolar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7792" y="4124543"/>
        <a:ext cx="5379826" cy="18292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28D3A-F918-40B7-BE46-AB472A48E7B6}">
      <dsp:nvSpPr>
        <dsp:cNvPr id="0" name=""/>
        <dsp:cNvSpPr/>
      </dsp:nvSpPr>
      <dsp:spPr>
        <a:xfrm rot="5400000">
          <a:off x="4521134" y="-1926406"/>
          <a:ext cx="1327011" cy="518469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spc="-1" dirty="0">
              <a:latin typeface="+mj-lt"/>
              <a:cs typeface="Calibri" pitchFamily="34" charset="0"/>
            </a:rPr>
            <a:t>El </a:t>
          </a:r>
          <a:r>
            <a:rPr lang="es-ES" sz="1400" b="1" u="sng" kern="1200" spc="-1" dirty="0">
              <a:latin typeface="+mj-lt"/>
              <a:cs typeface="Calibri" pitchFamily="34" charset="0"/>
            </a:rPr>
            <a:t>TDAH subtipo combinado, presenta precozmente una conducta disruptiva y alteraciones de la regulación emocional </a:t>
          </a:r>
          <a:r>
            <a:rPr lang="es-ES" sz="1400" kern="1200" spc="-1" dirty="0">
              <a:latin typeface="+mj-lt"/>
              <a:cs typeface="Calibri" pitchFamily="34" charset="0"/>
            </a:rPr>
            <a:t>para su edad correspondiente.</a:t>
          </a:r>
          <a:endParaRPr lang="es-CO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u="sng" kern="1200" spc="-1" dirty="0">
              <a:latin typeface="+mj-lt"/>
              <a:cs typeface="Calibri" pitchFamily="34" charset="0"/>
            </a:rPr>
            <a:t>Lo que repercute en una limitada  interacción social  e incluso  una difícil relación con sus padres.</a:t>
          </a:r>
          <a:endParaRPr lang="es-CO" sz="1400" b="0" u="sng" kern="1200" dirty="0">
            <a:latin typeface="+mj-lt"/>
          </a:endParaRPr>
        </a:p>
      </dsp:txBody>
      <dsp:txXfrm rot="-5400000">
        <a:off x="2592293" y="67214"/>
        <a:ext cx="5119916" cy="1197453"/>
      </dsp:txXfrm>
    </dsp:sp>
    <dsp:sp modelId="{B20F5749-F16E-4C76-8A89-413032F0DFBF}">
      <dsp:nvSpPr>
        <dsp:cNvPr id="0" name=""/>
        <dsp:cNvSpPr/>
      </dsp:nvSpPr>
      <dsp:spPr>
        <a:xfrm>
          <a:off x="324098" y="169517"/>
          <a:ext cx="2268193" cy="9928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TDAH Combinado </a:t>
          </a:r>
        </a:p>
      </dsp:txBody>
      <dsp:txXfrm>
        <a:off x="372565" y="217984"/>
        <a:ext cx="2171259" cy="895914"/>
      </dsp:txXfrm>
    </dsp:sp>
    <dsp:sp modelId="{A36B0EBB-6718-4A3E-BB1A-C4D139CCDB8E}">
      <dsp:nvSpPr>
        <dsp:cNvPr id="0" name=""/>
        <dsp:cNvSpPr/>
      </dsp:nvSpPr>
      <dsp:spPr>
        <a:xfrm rot="5400000">
          <a:off x="4521134" y="-414583"/>
          <a:ext cx="1327011" cy="5184695"/>
        </a:xfrm>
        <a:prstGeom prst="round2SameRect">
          <a:avLst/>
        </a:prstGeom>
        <a:solidFill>
          <a:schemeClr val="accent5">
            <a:tint val="40000"/>
            <a:alpha val="90000"/>
            <a:hueOff val="-7052449"/>
            <a:satOff val="13276"/>
            <a:lumOff val="200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052449"/>
              <a:satOff val="13276"/>
              <a:lumOff val="2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spc="-1" dirty="0">
              <a:latin typeface="+mj-lt"/>
              <a:cs typeface="Calibri" pitchFamily="34" charset="0"/>
            </a:rPr>
            <a:t>Estos niños, </a:t>
          </a:r>
          <a:r>
            <a:rPr lang="es-ES" sz="1400" b="1" u="sng" kern="1200" spc="-1" dirty="0">
              <a:latin typeface="+mj-lt"/>
              <a:cs typeface="Calibri" pitchFamily="34" charset="0"/>
            </a:rPr>
            <a:t>entre los 3 y 6 años, tienen de forma progresiva un menor nivel para la aceptación de las normas que los demás</a:t>
          </a:r>
          <a:endParaRPr lang="es-CO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u="none" kern="1200" spc="-1" dirty="0">
              <a:latin typeface="+mj-lt"/>
              <a:cs typeface="Calibri" pitchFamily="34" charset="0"/>
            </a:rPr>
            <a:t>Tienen rabietas frecuentes, presentan más  conflictos con sus compañeros.</a:t>
          </a:r>
          <a:endParaRPr lang="es-CO" sz="1400" b="0" u="none" kern="1200" dirty="0">
            <a:latin typeface="+mj-lt"/>
          </a:endParaRPr>
        </a:p>
      </dsp:txBody>
      <dsp:txXfrm rot="-5400000">
        <a:off x="2592293" y="1579037"/>
        <a:ext cx="5119916" cy="1197453"/>
      </dsp:txXfrm>
    </dsp:sp>
    <dsp:sp modelId="{FED03A47-0277-4C8A-B597-7DD4D5208683}">
      <dsp:nvSpPr>
        <dsp:cNvPr id="0" name=""/>
        <dsp:cNvSpPr/>
      </dsp:nvSpPr>
      <dsp:spPr>
        <a:xfrm>
          <a:off x="324098" y="1681340"/>
          <a:ext cx="2268193" cy="992848"/>
        </a:xfrm>
        <a:prstGeom prst="round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Menor aceptación de normas </a:t>
          </a:r>
        </a:p>
      </dsp:txBody>
      <dsp:txXfrm>
        <a:off x="372565" y="1729807"/>
        <a:ext cx="2171259" cy="895914"/>
      </dsp:txXfrm>
    </dsp:sp>
    <dsp:sp modelId="{2E12567A-9757-4642-B2FF-CB9A2C08E909}">
      <dsp:nvSpPr>
        <dsp:cNvPr id="0" name=""/>
        <dsp:cNvSpPr/>
      </dsp:nvSpPr>
      <dsp:spPr>
        <a:xfrm rot="5400000">
          <a:off x="4521134" y="1097240"/>
          <a:ext cx="1327011" cy="5184695"/>
        </a:xfrm>
        <a:prstGeom prst="round2SameRect">
          <a:avLst/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4104897"/>
              <a:satOff val="26552"/>
              <a:lumOff val="4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spc="-1" dirty="0">
              <a:latin typeface="+mj-lt"/>
              <a:cs typeface="Calibri" pitchFamily="34" charset="0"/>
            </a:rPr>
            <a:t>Se pegan más con sus pares  y son intrépidos sin ver el peligro porque además tienen gran actividad motora y curiosidad por todo</a:t>
          </a:r>
          <a:r>
            <a:rPr lang="es-ES" sz="1400" kern="1200" spc="-1" dirty="0">
              <a:latin typeface="+mj-lt"/>
              <a:cs typeface="+mn-cs"/>
            </a:rPr>
            <a:t>.</a:t>
          </a:r>
          <a:endParaRPr lang="es-CO" sz="1400" kern="1200" dirty="0">
            <a:latin typeface="+mj-lt"/>
          </a:endParaRPr>
        </a:p>
      </dsp:txBody>
      <dsp:txXfrm rot="-5400000">
        <a:off x="2592293" y="3090861"/>
        <a:ext cx="5119916" cy="1197453"/>
      </dsp:txXfrm>
    </dsp:sp>
    <dsp:sp modelId="{720EBFBC-9B5C-4A47-A3E5-A492FA617693}">
      <dsp:nvSpPr>
        <dsp:cNvPr id="0" name=""/>
        <dsp:cNvSpPr/>
      </dsp:nvSpPr>
      <dsp:spPr>
        <a:xfrm>
          <a:off x="324098" y="3193163"/>
          <a:ext cx="2268193" cy="992848"/>
        </a:xfrm>
        <a:prstGeom prst="round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Comportamiento con los pares </a:t>
          </a:r>
        </a:p>
      </dsp:txBody>
      <dsp:txXfrm>
        <a:off x="372565" y="3241630"/>
        <a:ext cx="2171259" cy="8959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7E737-B901-4228-B44D-2C80D7A6D671}">
      <dsp:nvSpPr>
        <dsp:cNvPr id="0" name=""/>
        <dsp:cNvSpPr/>
      </dsp:nvSpPr>
      <dsp:spPr>
        <a:xfrm rot="5400000">
          <a:off x="4819890" y="-2248033"/>
          <a:ext cx="455558" cy="501751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latin typeface="+mj-lt"/>
            </a:rPr>
            <a:t>Alteración de la conducta </a:t>
          </a:r>
        </a:p>
      </dsp:txBody>
      <dsp:txXfrm rot="-5400000">
        <a:off x="2538912" y="55184"/>
        <a:ext cx="4995277" cy="411080"/>
      </dsp:txXfrm>
    </dsp:sp>
    <dsp:sp modelId="{DDF11A59-D5EE-495F-B7FE-5A44ED1D8DF1}">
      <dsp:nvSpPr>
        <dsp:cNvPr id="0" name=""/>
        <dsp:cNvSpPr/>
      </dsp:nvSpPr>
      <dsp:spPr>
        <a:xfrm>
          <a:off x="291105" y="1253"/>
          <a:ext cx="2247806" cy="518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Preescolar </a:t>
          </a:r>
        </a:p>
      </dsp:txBody>
      <dsp:txXfrm>
        <a:off x="316438" y="26586"/>
        <a:ext cx="2197140" cy="468274"/>
      </dsp:txXfrm>
    </dsp:sp>
    <dsp:sp modelId="{8C07CB39-53C8-46F7-B4F9-96818696C815}">
      <dsp:nvSpPr>
        <dsp:cNvPr id="0" name=""/>
        <dsp:cNvSpPr/>
      </dsp:nvSpPr>
      <dsp:spPr>
        <a:xfrm rot="5400000">
          <a:off x="4630054" y="-1566788"/>
          <a:ext cx="835229" cy="5017516"/>
        </a:xfrm>
        <a:prstGeom prst="round2SameRect">
          <a:avLst/>
        </a:prstGeom>
        <a:solidFill>
          <a:schemeClr val="accent5">
            <a:tint val="40000"/>
            <a:alpha val="90000"/>
            <a:hueOff val="-3526224"/>
            <a:satOff val="6638"/>
            <a:lumOff val="100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26224"/>
              <a:satOff val="6638"/>
              <a:lumOff val="10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Alteración de conducta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 dirty="0">
              <a:latin typeface="+mj-lt"/>
            </a:rPr>
            <a:t>Problemas escolares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 dirty="0">
              <a:latin typeface="+mj-lt"/>
            </a:rPr>
            <a:t>Dificultad en relacionarse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>
              <a:latin typeface="+mj-lt"/>
            </a:rPr>
            <a:t>Caída de la autoestima</a:t>
          </a:r>
          <a:endParaRPr lang="es-CO" sz="1300" kern="1200" dirty="0">
            <a:latin typeface="+mj-lt"/>
          </a:endParaRPr>
        </a:p>
      </dsp:txBody>
      <dsp:txXfrm rot="-5400000">
        <a:off x="2538911" y="565128"/>
        <a:ext cx="4976743" cy="753683"/>
      </dsp:txXfrm>
    </dsp:sp>
    <dsp:sp modelId="{1DABBA8B-7333-4F3D-842F-63611BA68C6B}">
      <dsp:nvSpPr>
        <dsp:cNvPr id="0" name=""/>
        <dsp:cNvSpPr/>
      </dsp:nvSpPr>
      <dsp:spPr>
        <a:xfrm>
          <a:off x="291105" y="682499"/>
          <a:ext cx="2247806" cy="518940"/>
        </a:xfrm>
        <a:prstGeom prst="roundRect">
          <a:avLst/>
        </a:prstGeom>
        <a:solidFill>
          <a:schemeClr val="accent5">
            <a:hueOff val="-3504825"/>
            <a:satOff val="5153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Escolar </a:t>
          </a:r>
        </a:p>
      </dsp:txBody>
      <dsp:txXfrm>
        <a:off x="316438" y="707832"/>
        <a:ext cx="2197140" cy="468274"/>
      </dsp:txXfrm>
    </dsp:sp>
    <dsp:sp modelId="{9DB5E8F6-85E3-412B-B29A-CF2BFCF2B384}">
      <dsp:nvSpPr>
        <dsp:cNvPr id="0" name=""/>
        <dsp:cNvSpPr/>
      </dsp:nvSpPr>
      <dsp:spPr>
        <a:xfrm rot="5400000">
          <a:off x="4381976" y="-479318"/>
          <a:ext cx="1331387" cy="5017516"/>
        </a:xfrm>
        <a:prstGeom prst="round2SameRect">
          <a:avLst/>
        </a:prstGeom>
        <a:solidFill>
          <a:schemeClr val="accent5">
            <a:tint val="40000"/>
            <a:alpha val="90000"/>
            <a:hueOff val="-7052449"/>
            <a:satOff val="13276"/>
            <a:lumOff val="200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052449"/>
              <a:satOff val="13276"/>
              <a:lumOff val="2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>
              <a:latin typeface="+mj-lt"/>
            </a:rPr>
            <a:t>Problemas académicos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Dificultad en relacionarse, caída de la autoestima.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 dirty="0">
              <a:latin typeface="+mj-lt"/>
            </a:rPr>
            <a:t>Problemas legales, agresividad, consumo de sustancias</a:t>
          </a:r>
          <a:endParaRPr lang="es-CO" sz="1300" kern="1200" dirty="0">
            <a:latin typeface="+mj-lt"/>
          </a:endParaRPr>
        </a:p>
      </dsp:txBody>
      <dsp:txXfrm rot="-5400000">
        <a:off x="2538912" y="1428739"/>
        <a:ext cx="4952523" cy="1201401"/>
      </dsp:txXfrm>
    </dsp:sp>
    <dsp:sp modelId="{CB796704-603C-4B7E-9262-685B28A8989F}">
      <dsp:nvSpPr>
        <dsp:cNvPr id="0" name=""/>
        <dsp:cNvSpPr/>
      </dsp:nvSpPr>
      <dsp:spPr>
        <a:xfrm>
          <a:off x="291105" y="1769969"/>
          <a:ext cx="2247806" cy="518940"/>
        </a:xfrm>
        <a:prstGeom prst="round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Adolescente </a:t>
          </a:r>
        </a:p>
      </dsp:txBody>
      <dsp:txXfrm>
        <a:off x="316438" y="1795302"/>
        <a:ext cx="2197140" cy="468274"/>
      </dsp:txXfrm>
    </dsp:sp>
    <dsp:sp modelId="{39ACAB33-77D3-4061-9E96-9D992AE8E3AD}">
      <dsp:nvSpPr>
        <dsp:cNvPr id="0" name=""/>
        <dsp:cNvSpPr/>
      </dsp:nvSpPr>
      <dsp:spPr>
        <a:xfrm rot="5400000">
          <a:off x="4381976" y="856229"/>
          <a:ext cx="1331387" cy="5017516"/>
        </a:xfrm>
        <a:prstGeom prst="round2SameRect">
          <a:avLst/>
        </a:prstGeom>
        <a:solidFill>
          <a:schemeClr val="accent5">
            <a:tint val="40000"/>
            <a:alpha val="90000"/>
            <a:hueOff val="-10578673"/>
            <a:satOff val="19914"/>
            <a:lumOff val="301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578673"/>
              <a:satOff val="19914"/>
              <a:lumOff val="30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Problemas académicos, </a:t>
          </a:r>
          <a:r>
            <a:rPr lang="es-ES" sz="1300" b="1" kern="1200" spc="-1">
              <a:latin typeface="+mj-lt"/>
            </a:rPr>
            <a:t>dificultades para trabajar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Dificultad en relacionarse, caída de la autoestima. 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Alteración de conducta. 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 dirty="0">
              <a:latin typeface="+mj-lt"/>
            </a:rPr>
            <a:t>Abuso de sustancias. 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latin typeface="+mj-lt"/>
            </a:rPr>
            <a:t>Accidentes, </a:t>
          </a:r>
          <a:r>
            <a:rPr lang="es-CO" sz="1300" kern="1200" dirty="0" err="1">
              <a:latin typeface="+mj-lt"/>
            </a:rPr>
            <a:t>etc</a:t>
          </a:r>
          <a:endParaRPr lang="es-CO" sz="1300" kern="1200" dirty="0">
            <a:latin typeface="+mj-lt"/>
          </a:endParaRPr>
        </a:p>
      </dsp:txBody>
      <dsp:txXfrm rot="-5400000">
        <a:off x="2538912" y="2764287"/>
        <a:ext cx="4952523" cy="1201401"/>
      </dsp:txXfrm>
    </dsp:sp>
    <dsp:sp modelId="{23830948-9827-4F03-97FC-7165865DE0FD}">
      <dsp:nvSpPr>
        <dsp:cNvPr id="0" name=""/>
        <dsp:cNvSpPr/>
      </dsp:nvSpPr>
      <dsp:spPr>
        <a:xfrm>
          <a:off x="291105" y="3105517"/>
          <a:ext cx="2247806" cy="518940"/>
        </a:xfrm>
        <a:prstGeom prst="roundRect">
          <a:avLst/>
        </a:prstGeom>
        <a:solidFill>
          <a:schemeClr val="accent5">
            <a:hueOff val="-10514474"/>
            <a:satOff val="15460"/>
            <a:lumOff val="1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Universitario</a:t>
          </a:r>
        </a:p>
      </dsp:txBody>
      <dsp:txXfrm>
        <a:off x="316438" y="3130850"/>
        <a:ext cx="2197140" cy="468274"/>
      </dsp:txXfrm>
    </dsp:sp>
    <dsp:sp modelId="{5C5D81CE-2933-49BA-B673-CEA0CA4412A6}">
      <dsp:nvSpPr>
        <dsp:cNvPr id="0" name=""/>
        <dsp:cNvSpPr/>
      </dsp:nvSpPr>
      <dsp:spPr>
        <a:xfrm rot="5400000">
          <a:off x="4381976" y="2191777"/>
          <a:ext cx="1331387" cy="5017516"/>
        </a:xfrm>
        <a:prstGeom prst="round2SameRect">
          <a:avLst/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4104897"/>
              <a:satOff val="26552"/>
              <a:lumOff val="4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>
              <a:latin typeface="+mj-lt"/>
            </a:rPr>
            <a:t>Problemas laborales.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Abuso de sustancias.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Dificultad en relacionarse, caída de la autoestima.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 dirty="0">
              <a:latin typeface="+mj-lt"/>
            </a:rPr>
            <a:t>Alteración de conducta.</a:t>
          </a:r>
          <a:endParaRPr lang="es-CO" sz="1300" kern="1200" dirty="0">
            <a:latin typeface="+mj-lt"/>
          </a:endParaRPr>
        </a:p>
      </dsp:txBody>
      <dsp:txXfrm rot="-5400000">
        <a:off x="2538912" y="4099835"/>
        <a:ext cx="4952523" cy="1201401"/>
      </dsp:txXfrm>
    </dsp:sp>
    <dsp:sp modelId="{4A7535FE-E2BA-4932-979D-0BABB2854518}">
      <dsp:nvSpPr>
        <dsp:cNvPr id="0" name=""/>
        <dsp:cNvSpPr/>
      </dsp:nvSpPr>
      <dsp:spPr>
        <a:xfrm>
          <a:off x="291105" y="4441065"/>
          <a:ext cx="2247806" cy="518940"/>
        </a:xfrm>
        <a:prstGeom prst="round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Adulto</a:t>
          </a:r>
        </a:p>
      </dsp:txBody>
      <dsp:txXfrm>
        <a:off x="316438" y="4466398"/>
        <a:ext cx="2197140" cy="46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73AF7DF-E31E-44AA-B9DD-9E017CF91A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93A4AF1-075F-42BF-BC4E-D9CBA402D2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26AD6998-9142-43FD-BF38-434C7A6F4D27}" type="datetimeFigureOut">
              <a:rPr lang="es-ES"/>
              <a:pPr>
                <a:defRPr/>
              </a:pPr>
              <a:t>16/01/2022</a:t>
            </a:fld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CC09D8E3-BC21-40DA-92AE-1A8FC07003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85B94882-A4A5-4F33-BE60-2BCB6B661C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2C1552-5487-46C1-B918-52511971DC8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00068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>
            <a:extLst>
              <a:ext uri="{FF2B5EF4-FFF2-40B4-BE49-F238E27FC236}">
                <a16:creationId xmlns:a16="http://schemas.microsoft.com/office/drawing/2014/main" id="{19DEC0DD-F249-4A14-9B74-8AD01C4E5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25" y="884238"/>
            <a:ext cx="5813425" cy="4359275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/>
            <a:r>
              <a:rPr lang="es-ES" noProof="0"/>
              <a:t>                              </a:t>
            </a:r>
          </a:p>
        </p:txBody>
      </p:sp>
      <p:sp>
        <p:nvSpPr>
          <p:cNvPr id="168" name="PlaceHolder 2">
            <a:extLst>
              <a:ext uri="{FF2B5EF4-FFF2-40B4-BE49-F238E27FC236}">
                <a16:creationId xmlns:a16="http://schemas.microsoft.com/office/drawing/2014/main" id="{325A56B3-5526-4C86-9757-A42EBE1AAF8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5650" y="5522913"/>
            <a:ext cx="6048375" cy="52339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 noProof="0"/>
              <a:t>Pulse para editar el formato de las notas</a:t>
            </a:r>
          </a:p>
        </p:txBody>
      </p:sp>
      <p:sp>
        <p:nvSpPr>
          <p:cNvPr id="169" name="PlaceHolder 3">
            <a:extLst>
              <a:ext uri="{FF2B5EF4-FFF2-40B4-BE49-F238E27FC236}">
                <a16:creationId xmlns:a16="http://schemas.microsoft.com/office/drawing/2014/main" id="{170F43D9-7BBD-4E2C-8D88-68DD1DDD4823}"/>
              </a:ext>
            </a:extLst>
          </p:cNvPr>
          <p:cNvSpPr>
            <a:spLocks noGrp="1"/>
          </p:cNvSpPr>
          <p:nvPr>
            <p:ph type="hdr"/>
          </p:nvPr>
        </p:nvSpPr>
        <p:spPr>
          <a:xfrm>
            <a:off x="0" y="0"/>
            <a:ext cx="3281363" cy="582613"/>
          </a:xfrm>
          <a:prstGeom prst="rect">
            <a:avLst/>
          </a:prstGeom>
        </p:spPr>
        <p:txBody>
          <a:bodyPr lIns="0" tIns="0" rIns="0" bIns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ES"/>
              <a:t>&lt;cabecera&gt;</a:t>
            </a:r>
          </a:p>
        </p:txBody>
      </p:sp>
      <p:sp>
        <p:nvSpPr>
          <p:cNvPr id="170" name="PlaceHolder 4">
            <a:extLst>
              <a:ext uri="{FF2B5EF4-FFF2-40B4-BE49-F238E27FC236}">
                <a16:creationId xmlns:a16="http://schemas.microsoft.com/office/drawing/2014/main" id="{1A0F2CCC-8D11-4D89-ADCB-9B4FB3CC29C8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826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ES"/>
              <a:t>&lt;fecha/hora&gt;</a:t>
            </a:r>
          </a:p>
        </p:txBody>
      </p:sp>
      <p:sp>
        <p:nvSpPr>
          <p:cNvPr id="171" name="PlaceHolder 5">
            <a:extLst>
              <a:ext uri="{FF2B5EF4-FFF2-40B4-BE49-F238E27FC236}">
                <a16:creationId xmlns:a16="http://schemas.microsoft.com/office/drawing/2014/main" id="{08D9F9C6-CFBF-4B74-B28D-111E71DC03C6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0" y="11047413"/>
            <a:ext cx="3281363" cy="581025"/>
          </a:xfrm>
          <a:prstGeom prst="rect">
            <a:avLst/>
          </a:prstGeom>
        </p:spPr>
        <p:txBody>
          <a:bodyPr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ES"/>
              <a:t>&lt;pie de página&gt;</a:t>
            </a:r>
          </a:p>
        </p:txBody>
      </p:sp>
      <p:sp>
        <p:nvSpPr>
          <p:cNvPr id="172" name="PlaceHolder 6">
            <a:extLst>
              <a:ext uri="{FF2B5EF4-FFF2-40B4-BE49-F238E27FC236}">
                <a16:creationId xmlns:a16="http://schemas.microsoft.com/office/drawing/2014/main" id="{A459A718-3089-446F-AFFE-42EBDD6F0B3B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4278313" y="11047413"/>
            <a:ext cx="3281362" cy="5810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80710F-92B7-4754-9002-BBD7B0772B7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0514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ceHolder 1">
            <a:extLst>
              <a:ext uri="{FF2B5EF4-FFF2-40B4-BE49-F238E27FC236}">
                <a16:creationId xmlns:a16="http://schemas.microsoft.com/office/drawing/2014/main" id="{04B907FC-41C0-43A1-B9BE-6C8930722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4" name="CustomShape 2">
            <a:extLst>
              <a:ext uri="{FF2B5EF4-FFF2-40B4-BE49-F238E27FC236}">
                <a16:creationId xmlns:a16="http://schemas.microsoft.com/office/drawing/2014/main" id="{353504B1-5C61-40B2-BC77-562EE95A5E84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0249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>
            <a:extLst>
              <a:ext uri="{FF2B5EF4-FFF2-40B4-BE49-F238E27FC236}">
                <a16:creationId xmlns:a16="http://schemas.microsoft.com/office/drawing/2014/main" id="{BD141E73-7B1A-44C0-A492-D87439652A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4713" y="884238"/>
            <a:ext cx="5810250" cy="435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4451" name="2 Marcador de notas">
            <a:extLst>
              <a:ext uri="{FF2B5EF4-FFF2-40B4-BE49-F238E27FC236}">
                <a16:creationId xmlns:a16="http://schemas.microsoft.com/office/drawing/2014/main" id="{C0D36D24-AFF8-480F-A17D-1F49B6975B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/>
          </a:p>
        </p:txBody>
      </p:sp>
      <p:sp>
        <p:nvSpPr>
          <p:cNvPr id="104452" name="3 Marcador de número de diapositiva">
            <a:extLst>
              <a:ext uri="{FF2B5EF4-FFF2-40B4-BE49-F238E27FC236}">
                <a16:creationId xmlns:a16="http://schemas.microsoft.com/office/drawing/2014/main" id="{60F3424C-055E-49D3-9731-33DF59C759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E92F478D-454F-4BF5-A386-BFB010BA9FCA}" type="slidenum">
              <a:rPr lang="es-ES" altLang="es-CO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s-ES" altLang="es-CO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6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ceHolder 1">
            <a:extLst>
              <a:ext uri="{FF2B5EF4-FFF2-40B4-BE49-F238E27FC236}">
                <a16:creationId xmlns:a16="http://schemas.microsoft.com/office/drawing/2014/main" id="{2DD33813-A41F-4713-A8D5-EA699A0CCB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6" name="CustomShape 2">
            <a:extLst>
              <a:ext uri="{FF2B5EF4-FFF2-40B4-BE49-F238E27FC236}">
                <a16:creationId xmlns:a16="http://schemas.microsoft.com/office/drawing/2014/main" id="{3E8551D8-A5E1-45C9-8108-DBE5A66ED4B1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0065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ceHolder 1">
            <a:extLst>
              <a:ext uri="{FF2B5EF4-FFF2-40B4-BE49-F238E27FC236}">
                <a16:creationId xmlns:a16="http://schemas.microsoft.com/office/drawing/2014/main" id="{BCD16117-3AFD-4FDB-B901-26EBE83ADF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8" name="CustomShape 2">
            <a:extLst>
              <a:ext uri="{FF2B5EF4-FFF2-40B4-BE49-F238E27FC236}">
                <a16:creationId xmlns:a16="http://schemas.microsoft.com/office/drawing/2014/main" id="{07F7E4A9-AC81-47DB-A14D-31D603CEEEDF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3445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ceHolder 1">
            <a:extLst>
              <a:ext uri="{FF2B5EF4-FFF2-40B4-BE49-F238E27FC236}">
                <a16:creationId xmlns:a16="http://schemas.microsoft.com/office/drawing/2014/main" id="{25ED5442-3F15-4BE8-94FA-DCB66529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0" name="CustomShape 2">
            <a:extLst>
              <a:ext uri="{FF2B5EF4-FFF2-40B4-BE49-F238E27FC236}">
                <a16:creationId xmlns:a16="http://schemas.microsoft.com/office/drawing/2014/main" id="{19133E61-9F25-4E4F-9BCB-56F3BF04B614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4320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ceHolder 1">
            <a:extLst>
              <a:ext uri="{FF2B5EF4-FFF2-40B4-BE49-F238E27FC236}">
                <a16:creationId xmlns:a16="http://schemas.microsoft.com/office/drawing/2014/main" id="{25ED5442-3F15-4BE8-94FA-DCB66529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0" name="CustomShape 2">
            <a:extLst>
              <a:ext uri="{FF2B5EF4-FFF2-40B4-BE49-F238E27FC236}">
                <a16:creationId xmlns:a16="http://schemas.microsoft.com/office/drawing/2014/main" id="{19133E61-9F25-4E4F-9BCB-56F3BF04B614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7776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55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13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63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912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82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34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32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448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9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48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765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891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328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12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989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585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293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0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32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85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63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449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694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228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826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604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730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953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7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3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04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26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1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06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A7AE4036-F79A-4BBE-9FE1-93AB2515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16843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ceHolder 1">
            <a:extLst>
              <a:ext uri="{FF2B5EF4-FFF2-40B4-BE49-F238E27FC236}">
                <a16:creationId xmlns:a16="http://schemas.microsoft.com/office/drawing/2014/main" id="{1B190187-D921-46BB-9DB5-3FE18AE2A6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CD3611C1-D411-419A-9E74-25EE68FDDAA8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90DAD16-12B2-4579-BA4F-54C1E4EF89CC}" type="datetimeFigureOut">
              <a:rPr lang="es-ES"/>
              <a:pPr>
                <a:defRPr/>
              </a:pPr>
              <a:t>16/01/2022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2AA8BA34-8461-4445-AE7A-80E9EB288E7A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PlaceHolder 4">
            <a:extLst>
              <a:ext uri="{FF2B5EF4-FFF2-40B4-BE49-F238E27FC236}">
                <a16:creationId xmlns:a16="http://schemas.microsoft.com/office/drawing/2014/main" id="{E9C0E821-5A6E-4633-A2F2-3D1DE847319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E87EA7-BC29-47C2-AED8-4DB384324FCB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89CC21E5-7E41-41B8-B926-F55711564DF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s-ES"/>
              <a:t>Pulse para editar el formato de esquema del texto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445615A3-73F7-4109-B2EE-93720794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16843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laceHolder 1">
            <a:extLst>
              <a:ext uri="{FF2B5EF4-FFF2-40B4-BE49-F238E27FC236}">
                <a16:creationId xmlns:a16="http://schemas.microsoft.com/office/drawing/2014/main" id="{DCCFE5BA-7D36-4998-922E-7C2F4D1B84CC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E37934B-F58B-4C35-82B1-AA976EEDB037}" type="datetimeFigureOut">
              <a:rPr lang="es-ES"/>
              <a:pPr>
                <a:defRPr/>
              </a:pPr>
              <a:t>16/01/2022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4" name="PlaceHolder 2">
            <a:extLst>
              <a:ext uri="{FF2B5EF4-FFF2-40B4-BE49-F238E27FC236}">
                <a16:creationId xmlns:a16="http://schemas.microsoft.com/office/drawing/2014/main" id="{1745B095-352D-494F-847B-A97F2DC8A63F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" name="PlaceHolder 3">
            <a:extLst>
              <a:ext uri="{FF2B5EF4-FFF2-40B4-BE49-F238E27FC236}">
                <a16:creationId xmlns:a16="http://schemas.microsoft.com/office/drawing/2014/main" id="{730CA306-4FC0-40C5-89A1-CA505A0F4B4D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2FE4D9-A930-4F4E-9C5E-56F880771CE0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PlaceHolder 4">
            <a:extLst>
              <a:ext uri="{FF2B5EF4-FFF2-40B4-BE49-F238E27FC236}">
                <a16:creationId xmlns:a16="http://schemas.microsoft.com/office/drawing/2014/main" id="{0EF8F468-FF95-434E-B8F0-5AB8A96094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Pulse para editar el formato del texto de título</a:t>
            </a:r>
          </a:p>
        </p:txBody>
      </p:sp>
      <p:sp>
        <p:nvSpPr>
          <p:cNvPr id="47" name="PlaceHolder 5">
            <a:extLst>
              <a:ext uri="{FF2B5EF4-FFF2-40B4-BE49-F238E27FC236}">
                <a16:creationId xmlns:a16="http://schemas.microsoft.com/office/drawing/2014/main" id="{014E75AF-8B60-4DC9-8EC2-C92811B7BB3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s-ES"/>
              <a:t>Pulse para editar el formato de esquema del texto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042BD090-2494-464A-A7E8-9DDEDBAB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16843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PlaceHolder 1">
            <a:extLst>
              <a:ext uri="{FF2B5EF4-FFF2-40B4-BE49-F238E27FC236}">
                <a16:creationId xmlns:a16="http://schemas.microsoft.com/office/drawing/2014/main" id="{DB06D411-B0FF-44F3-BEF6-82D2400E2B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3076" name="PlaceHolder 2">
            <a:extLst>
              <a:ext uri="{FF2B5EF4-FFF2-40B4-BE49-F238E27FC236}">
                <a16:creationId xmlns:a16="http://schemas.microsoft.com/office/drawing/2014/main" id="{DA8CE031-12F0-4A0F-B044-9847FACAC901}"/>
              </a:ext>
            </a:extLst>
          </p:cNvPr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  <p:sp>
        <p:nvSpPr>
          <p:cNvPr id="87" name="PlaceHolder 3">
            <a:extLst>
              <a:ext uri="{FF2B5EF4-FFF2-40B4-BE49-F238E27FC236}">
                <a16:creationId xmlns:a16="http://schemas.microsoft.com/office/drawing/2014/main" id="{C534EA88-DB6B-4B6E-B189-BD8D0498BCD0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8DD68D9-9075-4E58-B1F5-271E3BBD8576}" type="datetimeFigureOut">
              <a:rPr lang="es-ES"/>
              <a:pPr>
                <a:defRPr/>
              </a:pPr>
              <a:t>16/01/2022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88" name="PlaceHolder 4">
            <a:extLst>
              <a:ext uri="{FF2B5EF4-FFF2-40B4-BE49-F238E27FC236}">
                <a16:creationId xmlns:a16="http://schemas.microsoft.com/office/drawing/2014/main" id="{01F92D09-0F88-41DF-BB9D-573D265C8E00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9" name="PlaceHolder 5">
            <a:extLst>
              <a:ext uri="{FF2B5EF4-FFF2-40B4-BE49-F238E27FC236}">
                <a16:creationId xmlns:a16="http://schemas.microsoft.com/office/drawing/2014/main" id="{7CEB13AA-8F49-46C0-A89C-EDFC6E139837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877DAF-CC66-44DE-ABA4-A6EFA307E210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BDD7608-8BA5-4B25-A36D-125DE578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8" y="356103"/>
            <a:ext cx="2914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81DE2870-CE90-49A8-98F1-01EDAC14A661}"/>
              </a:ext>
            </a:extLst>
          </p:cNvPr>
          <p:cNvSpPr txBox="1"/>
          <p:nvPr/>
        </p:nvSpPr>
        <p:spPr>
          <a:xfrm>
            <a:off x="467544" y="2276872"/>
            <a:ext cx="8382452" cy="1641932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  <a:cs typeface="+mn-cs"/>
              </a:rPr>
              <a:t>DETECCIÓN EN EL AULA DEL NIÑO CON TDAH EN SUS DIFERENTES ETAPAS EDUCATIVAS</a:t>
            </a:r>
            <a:r>
              <a:rPr lang="es-ES" sz="2800" spc="-1" dirty="0">
                <a:solidFill>
                  <a:srgbClr val="FF6600"/>
                </a:solidFill>
                <a:latin typeface="+mj-lt"/>
                <a:cs typeface="+mn-cs"/>
              </a:rPr>
              <a:t>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54F21C8-C93C-4984-911B-A508AC93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91" y="70725"/>
            <a:ext cx="14811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2" descr="Resultado de imagen de impulsividad">
            <a:extLst>
              <a:ext uri="{FF2B5EF4-FFF2-40B4-BE49-F238E27FC236}">
                <a16:creationId xmlns:a16="http://schemas.microsoft.com/office/drawing/2014/main" id="{D09BE174-A30C-4876-A680-A4581B95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4981575"/>
            <a:ext cx="2311400" cy="167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EF188D-1E99-4162-89CF-5324290CBA5D}"/>
              </a:ext>
            </a:extLst>
          </p:cNvPr>
          <p:cNvGraphicFramePr/>
          <p:nvPr/>
        </p:nvGraphicFramePr>
        <p:xfrm>
          <a:off x="1878190" y="600600"/>
          <a:ext cx="5387619" cy="632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Shape 1">
            <a:extLst>
              <a:ext uri="{FF2B5EF4-FFF2-40B4-BE49-F238E27FC236}">
                <a16:creationId xmlns:a16="http://schemas.microsoft.com/office/drawing/2014/main" id="{60586ABB-4D40-4DC9-8267-AB188DC0A43A}"/>
              </a:ext>
            </a:extLst>
          </p:cNvPr>
          <p:cNvSpPr txBox="1"/>
          <p:nvPr/>
        </p:nvSpPr>
        <p:spPr>
          <a:xfrm>
            <a:off x="3024188" y="187325"/>
            <a:ext cx="3095625" cy="8255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chemeClr val="bg1"/>
                </a:solidFill>
                <a:latin typeface="+mj-lt"/>
              </a:rPr>
              <a:t>Impulsividad </a:t>
            </a:r>
            <a:endParaRPr lang="es-ES" sz="36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EF188D-1E99-4162-89CF-5324290CB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976649"/>
              </p:ext>
            </p:extLst>
          </p:nvPr>
        </p:nvGraphicFramePr>
        <p:xfrm>
          <a:off x="1878190" y="600600"/>
          <a:ext cx="5387619" cy="632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Shape 1">
            <a:extLst>
              <a:ext uri="{FF2B5EF4-FFF2-40B4-BE49-F238E27FC236}">
                <a16:creationId xmlns:a16="http://schemas.microsoft.com/office/drawing/2014/main" id="{60586ABB-4D40-4DC9-8267-AB188DC0A43A}"/>
              </a:ext>
            </a:extLst>
          </p:cNvPr>
          <p:cNvSpPr txBox="1"/>
          <p:nvPr/>
        </p:nvSpPr>
        <p:spPr>
          <a:xfrm>
            <a:off x="242802" y="188640"/>
            <a:ext cx="8878832" cy="6206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500" b="1" spc="-1" dirty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 dirty="0">
                <a:solidFill>
                  <a:schemeClr val="bg1"/>
                </a:solidFill>
                <a:latin typeface="+mj-lt"/>
              </a:rPr>
              <a:t>¿QUÉ PUEDE DIFICULTAR LA DETECCIÓN EN EL AULA?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600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3840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>
            <a:extLst>
              <a:ext uri="{FF2B5EF4-FFF2-40B4-BE49-F238E27FC236}">
                <a16:creationId xmlns:a16="http://schemas.microsoft.com/office/drawing/2014/main" id="{AB215847-3112-4508-A201-E47FF1D06960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55" name="CustomShape 2">
            <a:extLst>
              <a:ext uri="{FF2B5EF4-FFF2-40B4-BE49-F238E27FC236}">
                <a16:creationId xmlns:a16="http://schemas.microsoft.com/office/drawing/2014/main" id="{4DBEE23A-5E0C-4AE9-B1A2-3ACA723E1028}"/>
              </a:ext>
            </a:extLst>
          </p:cNvPr>
          <p:cNvSpPr/>
          <p:nvPr/>
        </p:nvSpPr>
        <p:spPr>
          <a:xfrm>
            <a:off x="287338" y="2743200"/>
            <a:ext cx="8569325" cy="11890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87044" name="256 Imagen">
            <a:extLst>
              <a:ext uri="{FF2B5EF4-FFF2-40B4-BE49-F238E27FC236}">
                <a16:creationId xmlns:a16="http://schemas.microsoft.com/office/drawing/2014/main" id="{7FEB2568-DBCD-469F-A875-96131811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9482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5D75F16-347F-47DF-8033-88C518A93AC7}"/>
              </a:ext>
            </a:extLst>
          </p:cNvPr>
          <p:cNvGraphicFramePr/>
          <p:nvPr/>
        </p:nvGraphicFramePr>
        <p:xfrm>
          <a:off x="755576" y="1305718"/>
          <a:ext cx="8101086" cy="435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8265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>
            <a:extLst>
              <a:ext uri="{FF2B5EF4-FFF2-40B4-BE49-F238E27FC236}">
                <a16:creationId xmlns:a16="http://schemas.microsoft.com/office/drawing/2014/main" id="{2B19DB4E-6AEB-46AD-85B0-F36CCE73D937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ED. PRIMARIA (6-12 años)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62" name="CustomShape 2">
            <a:extLst>
              <a:ext uri="{FF2B5EF4-FFF2-40B4-BE49-F238E27FC236}">
                <a16:creationId xmlns:a16="http://schemas.microsoft.com/office/drawing/2014/main" id="{0546D8D7-0498-49B6-8D3E-5FE02EF13201}"/>
              </a:ext>
            </a:extLst>
          </p:cNvPr>
          <p:cNvSpPr/>
          <p:nvPr/>
        </p:nvSpPr>
        <p:spPr>
          <a:xfrm>
            <a:off x="323850" y="2670175"/>
            <a:ext cx="7016750" cy="3635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>
                <a:solidFill>
                  <a:srgbClr val="000000"/>
                </a:solidFill>
              </a:rPr>
              <a:t>-</a:t>
            </a:r>
            <a:endParaRPr lang="es-ES" spc="-1"/>
          </a:p>
        </p:txBody>
      </p:sp>
      <p:pic>
        <p:nvPicPr>
          <p:cNvPr id="89092" name="Picture 5">
            <a:extLst>
              <a:ext uri="{FF2B5EF4-FFF2-40B4-BE49-F238E27FC236}">
                <a16:creationId xmlns:a16="http://schemas.microsoft.com/office/drawing/2014/main" id="{7E066374-FF5E-422C-8D38-52FD6503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73688"/>
            <a:ext cx="24844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" name="CustomShape 3">
            <a:extLst>
              <a:ext uri="{FF2B5EF4-FFF2-40B4-BE49-F238E27FC236}">
                <a16:creationId xmlns:a16="http://schemas.microsoft.com/office/drawing/2014/main" id="{D78B9402-5AFC-453B-850F-63EB824926CC}"/>
              </a:ext>
            </a:extLst>
          </p:cNvPr>
          <p:cNvSpPr/>
          <p:nvPr/>
        </p:nvSpPr>
        <p:spPr>
          <a:xfrm>
            <a:off x="250825" y="1558925"/>
            <a:ext cx="8893175" cy="3748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</a:t>
            </a:r>
            <a:r>
              <a:rPr lang="es-ES" sz="2400" spc="-1" dirty="0">
                <a:solidFill>
                  <a:srgbClr val="000000"/>
                </a:solidFill>
                <a:latin typeface="+mj-lt"/>
              </a:rPr>
              <a:t>Les cuesta adquirir hábitos.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-Se mueven en exceso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-Se distraen con cualquier cosa.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-Realizan comentarios inapropiados que generan conflicto.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Persisten en los problemas de obediencia.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Pueden tener problemas de relación con los compañeros.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Se precipitan a la hora de responder a las preguntas.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Presentan dificultades de organización.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-Tienen problemas para seguir las instrucciones.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2608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>
            <a:extLst>
              <a:ext uri="{FF2B5EF4-FFF2-40B4-BE49-F238E27FC236}">
                <a16:creationId xmlns:a16="http://schemas.microsoft.com/office/drawing/2014/main" id="{B3FE2F78-86D5-4F51-915A-10D706163473}"/>
              </a:ext>
            </a:extLst>
          </p:cNvPr>
          <p:cNvSpPr/>
          <p:nvPr/>
        </p:nvSpPr>
        <p:spPr>
          <a:xfrm>
            <a:off x="647700" y="18864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PRIMARIA (6-12 años)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90115" name="Picture 7">
            <a:extLst>
              <a:ext uri="{FF2B5EF4-FFF2-40B4-BE49-F238E27FC236}">
                <a16:creationId xmlns:a16="http://schemas.microsoft.com/office/drawing/2014/main" id="{C6C1EB48-8AC1-4DDA-B303-8DD1FB18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229225"/>
            <a:ext cx="24844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CustomShape 2">
            <a:extLst>
              <a:ext uri="{FF2B5EF4-FFF2-40B4-BE49-F238E27FC236}">
                <a16:creationId xmlns:a16="http://schemas.microsoft.com/office/drawing/2014/main" id="{8FA0DAA6-0FB4-4010-AE52-656980DDD85B}"/>
              </a:ext>
            </a:extLst>
          </p:cNvPr>
          <p:cNvSpPr/>
          <p:nvPr/>
        </p:nvSpPr>
        <p:spPr>
          <a:xfrm>
            <a:off x="323850" y="1555750"/>
            <a:ext cx="8280400" cy="3748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Evitan realizar tareas que precisen de un esfuerzo mental sostenido.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Presentan las tareas escolares sucias y descuidadas.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Cometen errores en las tareas escolares por descuido.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Se resisten a hacer la tarea.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Pierden u olvidan objetos necesarios.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Baja tolerancia a la frustración.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Baja autoestima.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Sus actuaciones se perciben como intencionadas, aunque sean consecuencia de su trastorno.</a:t>
            </a:r>
            <a:endParaRPr lang="es-ES" sz="2000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3889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>
            <a:extLst>
              <a:ext uri="{FF2B5EF4-FFF2-40B4-BE49-F238E27FC236}">
                <a16:creationId xmlns:a16="http://schemas.microsoft.com/office/drawing/2014/main" id="{819ED6E4-6D87-4FDE-9968-F7703E95A367}"/>
              </a:ext>
            </a:extLst>
          </p:cNvPr>
          <p:cNvSpPr/>
          <p:nvPr/>
        </p:nvSpPr>
        <p:spPr>
          <a:xfrm>
            <a:off x="390483" y="640556"/>
            <a:ext cx="8351838" cy="566206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spc="-1" dirty="0">
                <a:solidFill>
                  <a:srgbClr val="FF6600"/>
                </a:solidFill>
              </a:rPr>
              <a:t>Inatención</a:t>
            </a:r>
            <a:endParaRPr lang="es-ES" sz="20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rgbClr val="FF6600"/>
                </a:solidFill>
              </a:rPr>
              <a:t>Dificultad mantener la concentración</a:t>
            </a:r>
            <a:r>
              <a:rPr lang="es-ES" sz="1600" spc="-1" dirty="0">
                <a:solidFill>
                  <a:srgbClr val="000000"/>
                </a:solidFill>
              </a:rPr>
              <a:t>, ya sea una conversación larga, una clase, una película o un examen. Este síntoma tiene un</a:t>
            </a:r>
            <a:r>
              <a:rPr lang="es-ES" sz="1600" b="1" spc="-1" dirty="0">
                <a:solidFill>
                  <a:srgbClr val="000000"/>
                </a:solidFill>
              </a:rPr>
              <a:t> </a:t>
            </a:r>
            <a:r>
              <a:rPr lang="es-ES" sz="1600" b="1" spc="-1" dirty="0">
                <a:solidFill>
                  <a:srgbClr val="FF6600"/>
                </a:solidFill>
              </a:rPr>
              <a:t>importante impacto</a:t>
            </a:r>
            <a:r>
              <a:rPr lang="es-ES" sz="1600" spc="-1" dirty="0">
                <a:solidFill>
                  <a:srgbClr val="FF6600"/>
                </a:solidFill>
              </a:rPr>
              <a:t> </a:t>
            </a:r>
            <a:r>
              <a:rPr lang="es-ES" sz="1600" b="1" spc="-1" dirty="0">
                <a:solidFill>
                  <a:srgbClr val="FF6600"/>
                </a:solidFill>
              </a:rPr>
              <a:t>en el rendimiento académico: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Se distraen con frecuencia. 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No acaban lo que empiezan.</a:t>
            </a: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Se desmotivan en el transcurso de la tarea o actividad.       </a:t>
            </a: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Suelen evitar realizar tareas que requieran un esfuerzo mental prolongado.</a:t>
            </a: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spc="-1" dirty="0">
                <a:solidFill>
                  <a:srgbClr val="FF6600"/>
                </a:solidFill>
              </a:rPr>
              <a:t>Hiperactividad</a:t>
            </a:r>
            <a:endParaRPr lang="es-ES" sz="20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La hiperactividad en la adolescencia, como en la edad adulta, no es tanto una hiperactividad motora, como una </a:t>
            </a:r>
            <a:r>
              <a:rPr lang="es-ES" sz="1600" b="1" spc="-1" dirty="0">
                <a:solidFill>
                  <a:srgbClr val="FF6600"/>
                </a:solidFill>
              </a:rPr>
              <a:t>sensación inquietud e impaciencia interior, desasosiego</a:t>
            </a:r>
            <a:r>
              <a:rPr lang="es-ES" sz="1600" spc="-1" dirty="0">
                <a:solidFill>
                  <a:srgbClr val="000000"/>
                </a:solidFill>
              </a:rPr>
              <a:t>. Se puede manifestar en: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Incapacidad para permanecer quietos durante un largo tiempo.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Dar golpecitos con los dedos o los pies.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Morderse las uñas, darse vueltas en el pelo o juguetear con el bolígrafo…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spc="-1" dirty="0">
                <a:solidFill>
                  <a:srgbClr val="FF6600"/>
                </a:solidFill>
              </a:rPr>
              <a:t>Impulsividad</a:t>
            </a:r>
            <a:endParaRPr lang="es-ES" sz="20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Suelen entrometerse en conversaciones ajenas e interrumpir con frecuencia, ofendiendo o invadiendo el espacio de los demás. por lo que </a:t>
            </a:r>
            <a:r>
              <a:rPr lang="es-ES" sz="1600" b="1" spc="-1" dirty="0">
                <a:solidFill>
                  <a:srgbClr val="FF6600"/>
                </a:solidFill>
              </a:rPr>
              <a:t>se les puede percibir como “maleducados”</a:t>
            </a:r>
            <a:r>
              <a:rPr lang="es-ES" sz="1600" spc="-1" dirty="0">
                <a:solidFill>
                  <a:srgbClr val="000000"/>
                </a:solidFill>
              </a:rPr>
              <a:t>. Pueden ser</a:t>
            </a:r>
            <a:r>
              <a:rPr lang="es-ES" sz="1600" b="1" spc="-1" dirty="0">
                <a:solidFill>
                  <a:srgbClr val="000000"/>
                </a:solidFill>
              </a:rPr>
              <a:t> </a:t>
            </a:r>
            <a:r>
              <a:rPr lang="es-ES" sz="1600" b="1" spc="-1" dirty="0">
                <a:solidFill>
                  <a:srgbClr val="FF6600"/>
                </a:solidFill>
              </a:rPr>
              <a:t>impacientes</a:t>
            </a:r>
            <a:r>
              <a:rPr lang="es-ES" sz="1600" spc="-1" dirty="0">
                <a:solidFill>
                  <a:srgbClr val="000000"/>
                </a:solidFill>
              </a:rPr>
              <a:t>, sintiéndose incapaces de hacer una cola.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 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1EEEF9FD-CAE7-44CE-8EE4-B531EDC8C0CB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ED. SECUNDARIA (+13)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1971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>
            <a:extLst>
              <a:ext uri="{FF2B5EF4-FFF2-40B4-BE49-F238E27FC236}">
                <a16:creationId xmlns:a16="http://schemas.microsoft.com/office/drawing/2014/main" id="{6EF99AAC-E2F8-487A-8E2C-4DFCB288255A}"/>
              </a:ext>
            </a:extLst>
          </p:cNvPr>
          <p:cNvSpPr/>
          <p:nvPr/>
        </p:nvSpPr>
        <p:spPr>
          <a:xfrm>
            <a:off x="395288" y="260350"/>
            <a:ext cx="8748712" cy="6381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¿QUÉ HACER ANTE LA SOSPECHA?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90" name="CustomShape 2">
            <a:extLst>
              <a:ext uri="{FF2B5EF4-FFF2-40B4-BE49-F238E27FC236}">
                <a16:creationId xmlns:a16="http://schemas.microsoft.com/office/drawing/2014/main" id="{21CB5EAC-54FB-469C-B83F-B85BA2A48E16}"/>
              </a:ext>
            </a:extLst>
          </p:cNvPr>
          <p:cNvSpPr/>
          <p:nvPr/>
        </p:nvSpPr>
        <p:spPr>
          <a:xfrm>
            <a:off x="323850" y="1196975"/>
            <a:ext cx="7016750" cy="3651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>
                <a:solidFill>
                  <a:srgbClr val="000000"/>
                </a:solidFill>
              </a:rPr>
              <a:t>-</a:t>
            </a:r>
            <a:endParaRPr lang="es-ES" spc="-1"/>
          </a:p>
        </p:txBody>
      </p:sp>
      <p:sp>
        <p:nvSpPr>
          <p:cNvPr id="291" name="CustomShape 3">
            <a:extLst>
              <a:ext uri="{FF2B5EF4-FFF2-40B4-BE49-F238E27FC236}">
                <a16:creationId xmlns:a16="http://schemas.microsoft.com/office/drawing/2014/main" id="{1B03C6BF-DBB3-4472-B1ED-17B8111BBFFE}"/>
              </a:ext>
            </a:extLst>
          </p:cNvPr>
          <p:cNvSpPr/>
          <p:nvPr/>
        </p:nvSpPr>
        <p:spPr>
          <a:xfrm>
            <a:off x="322754" y="1240399"/>
            <a:ext cx="7920038" cy="46640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ClrTx/>
            </a:pPr>
            <a:endParaRPr lang="es-ES" altLang="es-ES" dirty="0">
              <a:solidFill>
                <a:srgbClr val="663300"/>
              </a:solidFill>
              <a:latin typeface="+mj-lt"/>
            </a:endParaRPr>
          </a:p>
          <a:p>
            <a:pPr>
              <a:buClrTx/>
              <a:buFontTx/>
              <a:buNone/>
            </a:pPr>
            <a:endParaRPr lang="es-ES" altLang="es-ES" dirty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s-ES" altLang="es-ES" b="1" dirty="0"/>
              <a:t>COMPLICIDAD MAESTRO-ALUMNO</a:t>
            </a:r>
            <a:endParaRPr lang="es-ES" altLang="es-ES" b="1" dirty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s-ES" altLang="es-ES" dirty="0">
                <a:latin typeface="+mj-lt"/>
              </a:rPr>
              <a:t>Información a las familias, implicación. Generar </a:t>
            </a:r>
            <a:r>
              <a:rPr lang="es-ES" altLang="es-ES" b="1" dirty="0">
                <a:latin typeface="+mj-lt"/>
              </a:rPr>
              <a:t>CLIMA DE COLABORACIÓN y SENTIMIENTO DE ALIANZA.</a:t>
            </a:r>
          </a:p>
          <a:p>
            <a:pPr marL="342900" indent="-342900" algn="just">
              <a:buClrTx/>
              <a:buFontTx/>
              <a:buAutoNum type="arabicPeriod"/>
            </a:pPr>
            <a:r>
              <a:rPr lang="es-ES" altLang="es-ES" dirty="0">
                <a:latin typeface="+mj-lt"/>
              </a:rPr>
              <a:t>Realización de la </a:t>
            </a:r>
            <a:r>
              <a:rPr lang="es-ES" altLang="es-ES" b="1" dirty="0">
                <a:latin typeface="+mj-lt"/>
              </a:rPr>
              <a:t>Evaluación Psicopedagógica</a:t>
            </a:r>
            <a:r>
              <a:rPr lang="es-ES" altLang="es-ES" dirty="0">
                <a:latin typeface="+mj-lt"/>
              </a:rPr>
              <a:t>.</a:t>
            </a:r>
          </a:p>
          <a:p>
            <a:pPr marL="342900" indent="-342900" algn="just">
              <a:buClrTx/>
              <a:buFontTx/>
              <a:buAutoNum type="arabicPeriod"/>
            </a:pPr>
            <a:r>
              <a:rPr lang="es-ES" altLang="es-ES" dirty="0">
                <a:latin typeface="+mj-lt"/>
              </a:rPr>
              <a:t>Revisión de toda la información recabada. Selección de las medidas de atención a la diversidad más adecuadas.</a:t>
            </a:r>
          </a:p>
          <a:p>
            <a:pPr marL="342900" indent="-342900" algn="just">
              <a:buClrTx/>
              <a:buFontTx/>
              <a:buAutoNum type="arabicPeriod"/>
            </a:pPr>
            <a:r>
              <a:rPr lang="es-ES" altLang="es-ES" b="1" dirty="0">
                <a:latin typeface="+mj-lt"/>
              </a:rPr>
              <a:t>Organización y planificación de los recursos existentes en el centro</a:t>
            </a:r>
            <a:r>
              <a:rPr lang="es-ES" altLang="es-ES" dirty="0">
                <a:latin typeface="+mj-lt"/>
              </a:rPr>
              <a:t>.       - Adecuación de los tiempos, programaciones didácticas, metodología,...                                                                                                 -     Refuerzo Educativo y Apoyo Pedagógico (Compartiendo Roles)</a:t>
            </a:r>
          </a:p>
          <a:p>
            <a:pPr marL="342900" indent="-342900" algn="just">
              <a:buClrTx/>
              <a:buFontTx/>
              <a:buAutoNum type="arabicPeriod"/>
            </a:pPr>
            <a:endParaRPr lang="es-ES" altLang="es-ES" dirty="0">
              <a:solidFill>
                <a:srgbClr val="663300"/>
              </a:solidFill>
              <a:latin typeface="+mj-lt"/>
            </a:endParaRPr>
          </a:p>
          <a:p>
            <a:r>
              <a:rPr lang="es-ES_tradnl" altLang="es-ES" dirty="0">
                <a:latin typeface="+mj-lt"/>
              </a:rPr>
              <a:t>6. </a:t>
            </a:r>
            <a:r>
              <a:rPr lang="es-ES" altLang="es-ES" dirty="0"/>
              <a:t>Recomendar que contacten con su </a:t>
            </a:r>
            <a:r>
              <a:rPr lang="es-ES" altLang="es-ES" dirty="0">
                <a:solidFill>
                  <a:srgbClr val="FF6600"/>
                </a:solidFill>
              </a:rPr>
              <a:t>pediatra/médico de familia.</a:t>
            </a:r>
            <a:endParaRPr lang="es-ES" altLang="es-ES" dirty="0">
              <a:solidFill>
                <a:srgbClr val="FF6600"/>
              </a:solidFill>
              <a:latin typeface="+mj-lt"/>
            </a:endParaRPr>
          </a:p>
          <a:p>
            <a:endParaRPr lang="es-ES" altLang="es-ES" dirty="0">
              <a:latin typeface="+mj-lt"/>
            </a:endParaRPr>
          </a:p>
          <a:p>
            <a:r>
              <a:rPr lang="es-ES" altLang="es-ES" b="1" dirty="0">
                <a:latin typeface="+mj-lt"/>
              </a:rPr>
              <a:t>CAMBIO PARADIGMA EDUCATIVO: </a:t>
            </a:r>
            <a:r>
              <a:rPr lang="es-ES" altLang="es-ES" dirty="0">
                <a:latin typeface="+mj-lt"/>
              </a:rPr>
              <a:t>Importancia de la Metodología</a:t>
            </a:r>
          </a:p>
          <a:p>
            <a:endParaRPr lang="es-ES" altLang="es-ES" dirty="0">
              <a:latin typeface="+mj-lt"/>
            </a:endParaRPr>
          </a:p>
        </p:txBody>
      </p:sp>
      <p:pic>
        <p:nvPicPr>
          <p:cNvPr id="101381" name="291 Imagen">
            <a:extLst>
              <a:ext uri="{FF2B5EF4-FFF2-40B4-BE49-F238E27FC236}">
                <a16:creationId xmlns:a16="http://schemas.microsoft.com/office/drawing/2014/main" id="{AC755063-70EA-4CDC-959C-CCFBDA84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720099"/>
            <a:ext cx="1803400" cy="114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95288" y="1079772"/>
            <a:ext cx="1765190" cy="4558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CONOCER</a:t>
            </a:r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2485643" y="1073376"/>
            <a:ext cx="1721272" cy="4558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OBSERVAR</a:t>
            </a:r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4675542" y="1053016"/>
            <a:ext cx="1763374" cy="476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ESCUCHAR</a:t>
            </a:r>
            <a:endParaRPr lang="es-ES_tradnl" dirty="0"/>
          </a:p>
        </p:txBody>
      </p:sp>
      <p:sp>
        <p:nvSpPr>
          <p:cNvPr id="9" name="Rectángulo 8"/>
          <p:cNvSpPr/>
          <p:nvPr/>
        </p:nvSpPr>
        <p:spPr>
          <a:xfrm>
            <a:off x="6964121" y="1045764"/>
            <a:ext cx="1705742" cy="476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DETECTAR</a:t>
            </a:r>
            <a:endParaRPr lang="es-ES_trad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>
            <a:extLst>
              <a:ext uri="{FF2B5EF4-FFF2-40B4-BE49-F238E27FC236}">
                <a16:creationId xmlns:a16="http://schemas.microsoft.com/office/drawing/2014/main" id="{3BCF54F9-1996-45A9-9948-FC5080FF0346}"/>
              </a:ext>
            </a:extLst>
          </p:cNvPr>
          <p:cNvSpPr/>
          <p:nvPr/>
        </p:nvSpPr>
        <p:spPr>
          <a:xfrm>
            <a:off x="233362" y="213585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99" name="CustomShape 3">
            <a:extLst>
              <a:ext uri="{FF2B5EF4-FFF2-40B4-BE49-F238E27FC236}">
                <a16:creationId xmlns:a16="http://schemas.microsoft.com/office/drawing/2014/main" id="{B79288E2-FC86-47A2-AE16-CED8A27F5E4A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03428" name="299 Imagen">
            <a:extLst>
              <a:ext uri="{FF2B5EF4-FFF2-40B4-BE49-F238E27FC236}">
                <a16:creationId xmlns:a16="http://schemas.microsoft.com/office/drawing/2014/main" id="{DF54CEEA-701E-4BF3-A6F9-CC922119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341438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300 Imagen">
            <a:extLst>
              <a:ext uri="{FF2B5EF4-FFF2-40B4-BE49-F238E27FC236}">
                <a16:creationId xmlns:a16="http://schemas.microsoft.com/office/drawing/2014/main" id="{A8047B07-6CC0-4830-9753-EC439D44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76872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0CCB223-0E0E-41CB-8C82-58CF9140FD2A}"/>
              </a:ext>
            </a:extLst>
          </p:cNvPr>
          <p:cNvSpPr txBox="1"/>
          <p:nvPr/>
        </p:nvSpPr>
        <p:spPr>
          <a:xfrm>
            <a:off x="1103810" y="2943648"/>
            <a:ext cx="3981450" cy="10779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2. OBSERVACIÓN DEL ALUMNO: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-</a:t>
            </a:r>
            <a:r>
              <a:rPr lang="es-ES" sz="1600" spc="-1" dirty="0">
                <a:solidFill>
                  <a:schemeClr val="bg1"/>
                </a:solidFill>
              </a:rPr>
              <a:t>En el aula con los compañeros/as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chemeClr val="bg1"/>
                </a:solidFill>
              </a:rPr>
              <a:t>-En el patio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chemeClr val="bg1"/>
                </a:solidFill>
              </a:rPr>
              <a:t>- Interacción con el/la orientador/a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66FBE9-43B6-4ED4-939E-FCA41EDBABA5}"/>
              </a:ext>
            </a:extLst>
          </p:cNvPr>
          <p:cNvSpPr txBox="1"/>
          <p:nvPr/>
        </p:nvSpPr>
        <p:spPr>
          <a:xfrm>
            <a:off x="1103810" y="4511857"/>
            <a:ext cx="3970338" cy="614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4. PRUEBAS PSICOMÉTRICAS.</a:t>
            </a:r>
          </a:p>
          <a:p>
            <a:pPr eaLnBrk="1" hangingPunct="1">
              <a:defRPr/>
            </a:pP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E08901-1499-4512-8443-7C2A0CCCFD7E}"/>
              </a:ext>
            </a:extLst>
          </p:cNvPr>
          <p:cNvSpPr txBox="1"/>
          <p:nvPr/>
        </p:nvSpPr>
        <p:spPr>
          <a:xfrm>
            <a:off x="1122363" y="5492750"/>
            <a:ext cx="3981450" cy="6159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5. INFORME PSICOPEDAGÓGICO</a:t>
            </a:r>
          </a:p>
          <a:p>
            <a:pPr eaLnBrk="1" hangingPunct="1">
              <a:defRPr/>
            </a:pP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A6DFF7-4641-48B9-B9AF-85BD49453550}"/>
              </a:ext>
            </a:extLst>
          </p:cNvPr>
          <p:cNvSpPr txBox="1"/>
          <p:nvPr/>
        </p:nvSpPr>
        <p:spPr>
          <a:xfrm>
            <a:off x="1106488" y="1354138"/>
            <a:ext cx="3970337" cy="11398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1. RECOGIDA DE INFORMACIÓN.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-</a:t>
            </a:r>
            <a:r>
              <a:rPr lang="es-ES" sz="1600" spc="-1" dirty="0">
                <a:solidFill>
                  <a:schemeClr val="bg1"/>
                </a:solidFill>
              </a:rPr>
              <a:t>Entrevista con profesores/tutores.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chemeClr val="bg1"/>
                </a:solidFill>
              </a:rPr>
              <a:t>-Entrevista con los padres.</a:t>
            </a:r>
          </a:p>
          <a:p>
            <a:pPr eaLnBrk="1" hangingPunct="1">
              <a:defRPr/>
            </a:pPr>
            <a:endParaRPr lang="es-CO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>
            <a:extLst>
              <a:ext uri="{FF2B5EF4-FFF2-40B4-BE49-F238E27FC236}">
                <a16:creationId xmlns:a16="http://schemas.microsoft.com/office/drawing/2014/main" id="{19D08974-5FE1-4660-BC30-0F7B6DF4A6D1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INSTRUMENTOS DE DETECCIÓN</a:t>
            </a:r>
            <a:endParaRPr lang="es-ES" sz="24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4" name="CustomShape 3">
            <a:extLst>
              <a:ext uri="{FF2B5EF4-FFF2-40B4-BE49-F238E27FC236}">
                <a16:creationId xmlns:a16="http://schemas.microsoft.com/office/drawing/2014/main" id="{701B48E7-9B61-47C5-B759-57AE20503EC1}"/>
              </a:ext>
            </a:extLst>
          </p:cNvPr>
          <p:cNvSpPr/>
          <p:nvPr/>
        </p:nvSpPr>
        <p:spPr>
          <a:xfrm>
            <a:off x="624746" y="991029"/>
            <a:ext cx="8280400" cy="48450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rgbClr val="FF6600"/>
                </a:solidFill>
                <a:latin typeface="+mj-lt"/>
              </a:rPr>
              <a:t>ESCALAS DE VALORACIÓN/ INSTRUMENTOS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rgbClr val="FF6600"/>
                </a:solidFill>
                <a:latin typeface="+mj-lt"/>
              </a:rPr>
              <a:t> 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&lt; Permiten detectar sospecha TDAH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&lt; Sencillas de administrar.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&lt; Valoración en grados de los síntomas (representa 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   gravedad del trastorno (</a:t>
            </a:r>
            <a:r>
              <a:rPr lang="es-ES" sz="2000" spc="-1" dirty="0" err="1">
                <a:solidFill>
                  <a:srgbClr val="000000"/>
                </a:solidFill>
                <a:latin typeface="+mj-lt"/>
              </a:rPr>
              <a:t>ej</a:t>
            </a:r>
            <a:r>
              <a:rPr lang="es-ES" sz="2000" spc="-1" dirty="0">
                <a:solidFill>
                  <a:srgbClr val="000000"/>
                </a:solidFill>
                <a:latin typeface="+mj-lt"/>
              </a:rPr>
              <a:t>: del 0 al 3))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Ejemplos de escalas: </a:t>
            </a:r>
            <a:r>
              <a:rPr lang="es-ES" sz="2000" b="1" spc="-1" dirty="0">
                <a:solidFill>
                  <a:srgbClr val="0070C0"/>
                </a:solidFill>
                <a:latin typeface="+mj-lt"/>
              </a:rPr>
              <a:t>SNAP-IV, </a:t>
            </a:r>
            <a:r>
              <a:rPr lang="es-ES" sz="2000" b="1" spc="-1" dirty="0" err="1">
                <a:solidFill>
                  <a:srgbClr val="0070C0"/>
                </a:solidFill>
                <a:latin typeface="+mj-lt"/>
              </a:rPr>
              <a:t>Conners</a:t>
            </a:r>
            <a:r>
              <a:rPr lang="es-ES" sz="2000" b="1" spc="-1" dirty="0">
                <a:solidFill>
                  <a:srgbClr val="0070C0"/>
                </a:solidFill>
                <a:latin typeface="+mj-lt"/>
              </a:rPr>
              <a:t>, EDAH, </a:t>
            </a:r>
            <a:r>
              <a:rPr lang="es-ES" sz="2000" spc="-1" dirty="0">
                <a:solidFill>
                  <a:srgbClr val="000000"/>
                </a:solidFill>
                <a:latin typeface="+mj-lt"/>
              </a:rPr>
              <a:t>etc.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¿A quiénes van dirigidas?: Padres, tutores, profesores y alumnado.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</p:txBody>
      </p:sp>
      <p:pic>
        <p:nvPicPr>
          <p:cNvPr id="128005" name="Picture 5">
            <a:extLst>
              <a:ext uri="{FF2B5EF4-FFF2-40B4-BE49-F238E27FC236}">
                <a16:creationId xmlns:a16="http://schemas.microsoft.com/office/drawing/2014/main" id="{610CA729-E0C2-481A-BC97-EA91C723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04" y="4849083"/>
            <a:ext cx="2095500" cy="197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>
            <a:extLst>
              <a:ext uri="{FF2B5EF4-FFF2-40B4-BE49-F238E27FC236}">
                <a16:creationId xmlns:a16="http://schemas.microsoft.com/office/drawing/2014/main" id="{DC676EDB-1CEE-4D96-AAB6-0BE6A3AF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06493"/>
            <a:ext cx="1394004" cy="1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7">
            <a:extLst>
              <a:ext uri="{FF2B5EF4-FFF2-40B4-BE49-F238E27FC236}">
                <a16:creationId xmlns:a16="http://schemas.microsoft.com/office/drawing/2014/main" id="{5E944573-CEFE-4AE0-BB82-567FE1B4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99884"/>
            <a:ext cx="1584176" cy="1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547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255F965-5C5C-431E-BA76-AF41A5108F3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11560" y="404664"/>
            <a:ext cx="8229240" cy="576064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1800" b="1" spc="-1" dirty="0">
                <a:solidFill>
                  <a:srgbClr val="FF6600"/>
                </a:solidFill>
              </a:rPr>
              <a:t>EL INFORME PSICOPEDAGÓGICO: APARTADOS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1200" b="1" spc="-1" dirty="0">
              <a:solidFill>
                <a:srgbClr val="FF66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900" b="1" spc="-1" dirty="0"/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ES" sz="1400" b="1" spc="-1" dirty="0"/>
              <a:t> </a:t>
            </a:r>
            <a:r>
              <a:rPr lang="es-ES" sz="1600" b="1" spc="-1" dirty="0"/>
              <a:t>Datos de identificación: </a:t>
            </a:r>
            <a:r>
              <a:rPr lang="es-ES" sz="1600" spc="-1" dirty="0"/>
              <a:t>del alumno/a, del centro educativo, de la familia, de la estructura de orientación que emite el informe y fecha de la evaluación psicopedagógica.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/>
              <a:t>b) Motivo de la evaluación psicopedagógica: </a:t>
            </a:r>
            <a:r>
              <a:rPr lang="es-ES" sz="1600" spc="-1" dirty="0"/>
              <a:t>especificar por qué se realiza la evaluación, si es a petición de la familia, del tutor, si se trata de la revisión de una evaluación anterior...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/>
              <a:t>c) Desarrollo general del alumno/a: </a:t>
            </a:r>
            <a:r>
              <a:rPr lang="es-ES" sz="1600" spc="-1" dirty="0"/>
              <a:t>datos relevantes de los ámbitos físico, cognitivo, emocional y social; circunstancias personales, familiares y de salud; influencia del entorno </a:t>
            </a:r>
            <a:r>
              <a:rPr lang="es-ES" sz="1600" spc="-1" dirty="0" err="1"/>
              <a:t>sociofamilar</a:t>
            </a:r>
            <a:r>
              <a:rPr lang="es-ES" sz="1600" spc="-1" dirty="0"/>
              <a:t>; historia escolar; medidas adoptadas; competencia curricular; potencialidades, motivación, intereses; adaptación </a:t>
            </a:r>
            <a:r>
              <a:rPr lang="es-ES" sz="1600" spc="-1" dirty="0" err="1"/>
              <a:t>socioafectiva</a:t>
            </a:r>
            <a:r>
              <a:rPr lang="es-ES" sz="1600" spc="-1" dirty="0"/>
              <a:t>, </a:t>
            </a:r>
            <a:r>
              <a:rPr lang="es-ES" sz="1600" spc="-1" dirty="0" err="1"/>
              <a:t>autoconcepto</a:t>
            </a:r>
            <a:r>
              <a:rPr lang="es-ES" sz="1600" spc="-1" dirty="0"/>
              <a:t> y autoestima; actitud ante el trabajo escolar y expectativas académicas y personales.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pc="-1" dirty="0"/>
              <a:t>d) Aspectos relevantes de los procesos de enseñanza y aprendizaje:</a:t>
            </a:r>
            <a:r>
              <a:rPr lang="es-ES_tradnl" sz="1600" spc="-1" dirty="0"/>
              <a:t> actuaciones que favorecen o dificultan el rendimiento; organización de espacios y tiempos en el aula y en el centro medidas de tipo educativo que se están desarrollando, interacciones en situaciones educativas formales y no formales; personas profesionales implicadas en la intervención educativa, recursos y coordinación</a:t>
            </a:r>
            <a:endParaRPr lang="es-ES" sz="1600" b="1" spc="-1" dirty="0"/>
          </a:p>
        </p:txBody>
      </p:sp>
    </p:spTree>
    <p:extLst>
      <p:ext uri="{BB962C8B-B14F-4D97-AF65-F5344CB8AC3E}">
        <p14:creationId xmlns:p14="http://schemas.microsoft.com/office/powerpoint/2010/main" val="292105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51535" y="942976"/>
            <a:ext cx="2674909" cy="161839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DEFINICIÓN</a:t>
            </a:r>
            <a:endParaRPr lang="es-ES" b="1" dirty="0"/>
          </a:p>
        </p:txBody>
      </p:sp>
      <p:sp>
        <p:nvSpPr>
          <p:cNvPr id="3" name="Flecha derecha 2"/>
          <p:cNvSpPr/>
          <p:nvPr/>
        </p:nvSpPr>
        <p:spPr>
          <a:xfrm>
            <a:off x="3429252" y="1335929"/>
            <a:ext cx="1864310" cy="94094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6051253" y="4098403"/>
            <a:ext cx="2688836" cy="17892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DIFICULTADES PARA DETECTARLO EN EL AULA</a:t>
            </a:r>
            <a:endParaRPr lang="es-ES" b="1" dirty="0"/>
          </a:p>
        </p:txBody>
      </p:sp>
      <p:sp>
        <p:nvSpPr>
          <p:cNvPr id="9" name="Elipse 8"/>
          <p:cNvSpPr/>
          <p:nvPr/>
        </p:nvSpPr>
        <p:spPr>
          <a:xfrm>
            <a:off x="5396370" y="1081455"/>
            <a:ext cx="2405943" cy="15693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SÍNTOMAS NUCLEARES</a:t>
            </a:r>
            <a:endParaRPr lang="es-ES" b="1" dirty="0"/>
          </a:p>
        </p:txBody>
      </p:sp>
      <p:sp>
        <p:nvSpPr>
          <p:cNvPr id="7" name="Flecha abajo 6"/>
          <p:cNvSpPr/>
          <p:nvPr/>
        </p:nvSpPr>
        <p:spPr>
          <a:xfrm>
            <a:off x="6697412" y="2798325"/>
            <a:ext cx="1042940" cy="127874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izquierda 9"/>
          <p:cNvSpPr/>
          <p:nvPr/>
        </p:nvSpPr>
        <p:spPr>
          <a:xfrm rot="20317979">
            <a:off x="5122618" y="5325968"/>
            <a:ext cx="1013057" cy="841988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242280" y="3110794"/>
            <a:ext cx="2779304" cy="15693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DETECCIÓN</a:t>
            </a:r>
          </a:p>
          <a:p>
            <a:pPr algn="ctr"/>
            <a:r>
              <a:rPr lang="es-ES_tradnl" b="1" dirty="0"/>
              <a:t>VALORACIÓN</a:t>
            </a:r>
          </a:p>
          <a:p>
            <a:pPr algn="ctr"/>
            <a:r>
              <a:rPr lang="es-ES_tradnl" b="1" dirty="0"/>
              <a:t>INTERVENCIÓN</a:t>
            </a:r>
            <a:endParaRPr lang="es-ES" b="1" dirty="0"/>
          </a:p>
        </p:txBody>
      </p:sp>
      <p:sp>
        <p:nvSpPr>
          <p:cNvPr id="16" name="Elipse 15"/>
          <p:cNvSpPr/>
          <p:nvPr/>
        </p:nvSpPr>
        <p:spPr>
          <a:xfrm>
            <a:off x="2554981" y="4993037"/>
            <a:ext cx="2590915" cy="15693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DIFICULTADES EN LAS DISTINTAS ETAPAS</a:t>
            </a:r>
            <a:endParaRPr lang="es-ES" b="1" dirty="0"/>
          </a:p>
        </p:txBody>
      </p:sp>
      <p:sp>
        <p:nvSpPr>
          <p:cNvPr id="17" name="Flecha izquierda 16"/>
          <p:cNvSpPr/>
          <p:nvPr/>
        </p:nvSpPr>
        <p:spPr>
          <a:xfrm rot="2192642">
            <a:off x="1797467" y="4601112"/>
            <a:ext cx="870049" cy="783851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084387" y="51039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6600"/>
                </a:solidFill>
              </a:rPr>
              <a:t>INDICE</a:t>
            </a:r>
            <a:endParaRPr lang="es-ES" sz="2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>
            <a:extLst>
              <a:ext uri="{FF2B5EF4-FFF2-40B4-BE49-F238E27FC236}">
                <a16:creationId xmlns:a16="http://schemas.microsoft.com/office/drawing/2014/main" id="{61C3E4D1-30DE-4F4F-9A0E-7ADF583FB81E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9" name="CustomShape 2">
            <a:extLst>
              <a:ext uri="{FF2B5EF4-FFF2-40B4-BE49-F238E27FC236}">
                <a16:creationId xmlns:a16="http://schemas.microsoft.com/office/drawing/2014/main" id="{711802CC-0BF1-49B8-8BC2-DA7E76059F9B}"/>
              </a:ext>
            </a:extLst>
          </p:cNvPr>
          <p:cNvSpPr/>
          <p:nvPr/>
        </p:nvSpPr>
        <p:spPr>
          <a:xfrm rot="10800000" flipV="1">
            <a:off x="323848" y="260351"/>
            <a:ext cx="8577263" cy="41767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EL INFORME PSICOPEDAGÓGICO: APARTADOS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latin typeface="+mj-lt"/>
              </a:rPr>
              <a:t>e) </a:t>
            </a:r>
            <a:r>
              <a:rPr lang="es-ES_tradnl" b="1" spc="-1" dirty="0">
                <a:latin typeface="+mj-lt"/>
              </a:rPr>
              <a:t>Identificación de necesidades educativas. Establecimiento de medidas de atención a la diversidad que se van a aplicar. Seguimiento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pc="-1" dirty="0">
                <a:latin typeface="+mj-lt"/>
              </a:rPr>
              <a:t>f) Propuestas de recursos y medidas de atención a la diversidad.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pc="-1" dirty="0">
                <a:latin typeface="+mj-lt"/>
              </a:rPr>
              <a:t>g) Orientaciones para la intervención educativa.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pc="-1" dirty="0">
                <a:latin typeface="+mj-lt"/>
              </a:rPr>
              <a:t>i</a:t>
            </a:r>
            <a:r>
              <a:rPr lang="es-ES" b="1" spc="-1" dirty="0">
                <a:latin typeface="+mj-lt"/>
              </a:rPr>
              <a:t>) Procedimiento para el seguimiento y/o revisión.</a:t>
            </a:r>
          </a:p>
        </p:txBody>
      </p:sp>
      <p:sp>
        <p:nvSpPr>
          <p:cNvPr id="310" name="CustomShape 3">
            <a:extLst>
              <a:ext uri="{FF2B5EF4-FFF2-40B4-BE49-F238E27FC236}">
                <a16:creationId xmlns:a16="http://schemas.microsoft.com/office/drawing/2014/main" id="{BC777C80-33EA-43E4-B2D5-316BC6A7E1C2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CD846A91-AB5B-D842-8435-D5F422DE214A}"/>
              </a:ext>
            </a:extLst>
          </p:cNvPr>
          <p:cNvSpPr/>
          <p:nvPr/>
        </p:nvSpPr>
        <p:spPr>
          <a:xfrm>
            <a:off x="1457561" y="4077072"/>
            <a:ext cx="6552728" cy="17281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REVISIÓN</a:t>
            </a:r>
            <a:endParaRPr lang="es-ES" dirty="0"/>
          </a:p>
          <a:p>
            <a:pPr algn="ctr"/>
            <a:r>
              <a:rPr lang="es-ES" dirty="0"/>
              <a:t>La evaluación psicopedagógica y el correspondiente informe se revisarán, como mínimo, al comienzo de cada etapa educativa. Se actualizará en cualquier momento de la escolarización cuando se produzcan modificaciones significativas.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956" y="-154787"/>
            <a:ext cx="8204088" cy="1469520"/>
          </a:xfrm>
        </p:spPr>
        <p:txBody>
          <a:bodyPr/>
          <a:lstStyle/>
          <a:p>
            <a:r>
              <a:rPr lang="es-ES_tradnl" b="1" dirty="0">
                <a:solidFill>
                  <a:srgbClr val="FF6600"/>
                </a:solidFill>
              </a:rPr>
              <a:t>Intervención Psicopedagógica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1769" y="1484785"/>
            <a:ext cx="2086015" cy="100811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sz="2000" dirty="0"/>
              <a:t>Apoyo escolar será fundamental</a:t>
            </a:r>
            <a:endParaRPr lang="es-ES" sz="2000" dirty="0"/>
          </a:p>
        </p:txBody>
      </p:sp>
      <p:sp>
        <p:nvSpPr>
          <p:cNvPr id="8" name="Rectángulo 7"/>
          <p:cNvSpPr/>
          <p:nvPr/>
        </p:nvSpPr>
        <p:spPr>
          <a:xfrm>
            <a:off x="3059832" y="1405261"/>
            <a:ext cx="2448272" cy="13756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_tradnl" dirty="0"/>
              <a:t>Formación en técnicas de estudio, organización/planificación de tareas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5940152" y="1643480"/>
            <a:ext cx="2520280" cy="93610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022401"/>
              <a:satOff val="1745"/>
              <a:lumOff val="-3202"/>
              <a:alphaOff val="0"/>
            </a:schemeClr>
          </a:fillRef>
          <a:effectRef idx="0">
            <a:schemeClr val="accent2">
              <a:hueOff val="-3022401"/>
              <a:satOff val="1745"/>
              <a:lumOff val="-320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/>
              <a:t>Adaptar estrategias de evaluación y conocimientos.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562306" y="3284233"/>
            <a:ext cx="2232248" cy="11528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dirty="0"/>
              <a:t>Orientaciones a las familias: rutinas, orden, normas…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2996884" y="3148855"/>
            <a:ext cx="2325790" cy="9366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_tradnl" dirty="0"/>
              <a:t>Recomendaciones para la ejecución de tareas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5938297" y="2764571"/>
            <a:ext cx="2882732" cy="119784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556003"/>
              <a:satOff val="4363"/>
              <a:lumOff val="-8006"/>
              <a:alphaOff val="0"/>
            </a:schemeClr>
          </a:fillRef>
          <a:effectRef idx="0">
            <a:schemeClr val="accent2">
              <a:hueOff val="-7556003"/>
              <a:satOff val="4363"/>
              <a:lumOff val="-800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dirty="0"/>
              <a:t>Estrategias específicas de intervención en función de las dificultades de aprendizaje.</a:t>
            </a:r>
          </a:p>
          <a:p>
            <a:pPr algn="ctr"/>
            <a:r>
              <a:rPr lang="es-ES_tradnl" dirty="0"/>
              <a:t> </a:t>
            </a:r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597626" y="4711831"/>
            <a:ext cx="2801337" cy="15847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dirty="0"/>
              <a:t>En caso de dificultades académicas evidentes, valorar (EOE), necesidad de  adaptación curricular </a:t>
            </a:r>
            <a:endParaRPr lang="es-ES" dirty="0"/>
          </a:p>
        </p:txBody>
      </p:sp>
      <p:sp>
        <p:nvSpPr>
          <p:cNvPr id="25" name="Proceso 24"/>
          <p:cNvSpPr/>
          <p:nvPr/>
        </p:nvSpPr>
        <p:spPr>
          <a:xfrm>
            <a:off x="3635896" y="5258771"/>
            <a:ext cx="5342892" cy="1467918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dirty="0"/>
              <a:t>Técnicas para disminuir/eliminar conductas: </a:t>
            </a:r>
          </a:p>
          <a:p>
            <a:pPr lvl="0"/>
            <a:r>
              <a:rPr lang="es-ES" sz="1600" dirty="0"/>
              <a:t>retirada de atención,  tiempo fuera, coste respuesta, prácticas restaurativas...</a:t>
            </a:r>
          </a:p>
          <a:p>
            <a:pPr lvl="0"/>
            <a:r>
              <a:rPr lang="es-ES" sz="1600" dirty="0"/>
              <a:t>Técnicas para el aumento de conductas adaptadas: refuerzo positivo, reconocimiento social…</a:t>
            </a:r>
          </a:p>
          <a:p>
            <a:pPr lvl="0"/>
            <a:r>
              <a:rPr lang="es-ES_tradnl" sz="1600" dirty="0"/>
              <a:t>Entrenamiento en habilidades sociales.</a:t>
            </a:r>
            <a:endParaRPr lang="es-ES" sz="1600" dirty="0"/>
          </a:p>
        </p:txBody>
      </p:sp>
      <p:sp>
        <p:nvSpPr>
          <p:cNvPr id="26" name="Proceso 25"/>
          <p:cNvSpPr/>
          <p:nvPr/>
        </p:nvSpPr>
        <p:spPr>
          <a:xfrm>
            <a:off x="4716016" y="4147404"/>
            <a:ext cx="3888432" cy="10413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Terapia cognitiva: Autoevaluación, </a:t>
            </a:r>
            <a:r>
              <a:rPr lang="es-ES_tradnl" dirty="0" err="1"/>
              <a:t>autoinstrucciones</a:t>
            </a:r>
            <a:r>
              <a:rPr lang="es-ES_tradnl" dirty="0"/>
              <a:t>, entrenamiento en resolución de problemas…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794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>
            <a:extLst>
              <a:ext uri="{FF2B5EF4-FFF2-40B4-BE49-F238E27FC236}">
                <a16:creationId xmlns:a16="http://schemas.microsoft.com/office/drawing/2014/main" id="{1E0EE157-C584-4F51-853F-298AC3F98E45}"/>
              </a:ext>
            </a:extLst>
          </p:cNvPr>
          <p:cNvSpPr txBox="1"/>
          <p:nvPr/>
        </p:nvSpPr>
        <p:spPr>
          <a:xfrm>
            <a:off x="685800" y="2693987"/>
            <a:ext cx="7772400" cy="1470025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spc="-1" dirty="0">
                <a:solidFill>
                  <a:srgbClr val="FF6600"/>
                </a:solidFill>
                <a:latin typeface="+mj-lt"/>
                <a:cs typeface="+mn-cs"/>
              </a:rPr>
              <a:t>ANEXOS</a:t>
            </a:r>
            <a:endParaRPr lang="es-ES" sz="7200" spc="-1" dirty="0">
              <a:solidFill>
                <a:srgbClr val="FF66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994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>
            <a:extLst>
              <a:ext uri="{FF2B5EF4-FFF2-40B4-BE49-F238E27FC236}">
                <a16:creationId xmlns:a16="http://schemas.microsoft.com/office/drawing/2014/main" id="{8C754CA6-0482-4DCA-ACC1-5E867FC9E592}"/>
              </a:ext>
            </a:extLst>
          </p:cNvPr>
          <p:cNvSpPr/>
          <p:nvPr/>
        </p:nvSpPr>
        <p:spPr>
          <a:xfrm>
            <a:off x="250825" y="115887"/>
            <a:ext cx="8496300" cy="12795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DIFICULTADES EN LAS DISTINTAS ETAPAS EDUCATIVAS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22" name="CustomShape 2">
            <a:extLst>
              <a:ext uri="{FF2B5EF4-FFF2-40B4-BE49-F238E27FC236}">
                <a16:creationId xmlns:a16="http://schemas.microsoft.com/office/drawing/2014/main" id="{4949109A-EAB4-426E-93D9-67A6F9ECA0B4}"/>
              </a:ext>
            </a:extLst>
          </p:cNvPr>
          <p:cNvSpPr/>
          <p:nvPr/>
        </p:nvSpPr>
        <p:spPr>
          <a:xfrm>
            <a:off x="131763" y="938213"/>
            <a:ext cx="8228012" cy="45243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0">
            <a:extLst>
              <a:ext uri="{FF2B5EF4-FFF2-40B4-BE49-F238E27FC236}">
                <a16:creationId xmlns:a16="http://schemas.microsoft.com/office/drawing/2014/main" id="{30DB09E2-C08C-440E-BD29-A8E3FCA7B1B5}"/>
              </a:ext>
            </a:extLst>
          </p:cNvPr>
          <p:cNvSpPr/>
          <p:nvPr/>
        </p:nvSpPr>
        <p:spPr>
          <a:xfrm>
            <a:off x="9545638" y="2665413"/>
            <a:ext cx="3236912" cy="2898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eaLnBrk="1" fontAlgn="auto" hangingPunct="1">
              <a:spcBef>
                <a:spcPts val="99"/>
              </a:spcBef>
              <a:spcAft>
                <a:spcPts val="0"/>
              </a:spcAft>
              <a:defRPr/>
            </a:pPr>
            <a:endParaRPr lang="es-ES" sz="1600" spc="-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BFB3476-AA7A-42D2-BA42-9CDB9308CEAA}"/>
              </a:ext>
            </a:extLst>
          </p:cNvPr>
          <p:cNvGraphicFramePr/>
          <p:nvPr/>
        </p:nvGraphicFramePr>
        <p:xfrm>
          <a:off x="899592" y="1052736"/>
          <a:ext cx="7847533" cy="536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0724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>
            <a:extLst>
              <a:ext uri="{FF2B5EF4-FFF2-40B4-BE49-F238E27FC236}">
                <a16:creationId xmlns:a16="http://schemas.microsoft.com/office/drawing/2014/main" id="{66D86416-16EB-4612-91C7-3CE580BFB1FC}"/>
              </a:ext>
            </a:extLst>
          </p:cNvPr>
          <p:cNvSpPr/>
          <p:nvPr/>
        </p:nvSpPr>
        <p:spPr>
          <a:xfrm>
            <a:off x="611560" y="104935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E8A8E97-1984-4E31-860E-5F28DF646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282476"/>
              </p:ext>
            </p:extLst>
          </p:nvPr>
        </p:nvGraphicFramePr>
        <p:xfrm>
          <a:off x="0" y="1916832"/>
          <a:ext cx="961256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1520" y="865348"/>
            <a:ext cx="8640960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sz="1600" dirty="0"/>
              <a:t>Informes retrospectivos y estudios longitudinales informan de que un elevado porcentaje de escolares con TDAH ya presentaba conductas típicas del trastorno que eran inapropiadas en cuanto su intensidad en los años preescolares.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001641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>
            <a:extLst>
              <a:ext uri="{FF2B5EF4-FFF2-40B4-BE49-F238E27FC236}">
                <a16:creationId xmlns:a16="http://schemas.microsoft.com/office/drawing/2014/main" id="{13D4F975-8923-453C-9B40-207F661B524A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52" name="CustomShape 2">
            <a:extLst>
              <a:ext uri="{FF2B5EF4-FFF2-40B4-BE49-F238E27FC236}">
                <a16:creationId xmlns:a16="http://schemas.microsoft.com/office/drawing/2014/main" id="{6A97F0DB-12DB-4C9E-8F95-7C2EB3D864D6}"/>
              </a:ext>
            </a:extLst>
          </p:cNvPr>
          <p:cNvSpPr/>
          <p:nvPr/>
        </p:nvSpPr>
        <p:spPr>
          <a:xfrm>
            <a:off x="287338" y="2743200"/>
            <a:ext cx="8569325" cy="11890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8C35AA3-31B6-4945-BE33-D9CA71CD0DB2}"/>
              </a:ext>
            </a:extLst>
          </p:cNvPr>
          <p:cNvGraphicFramePr/>
          <p:nvPr/>
        </p:nvGraphicFramePr>
        <p:xfrm>
          <a:off x="449449" y="1565275"/>
          <a:ext cx="82451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111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8B28BD-5230-4ECC-96CB-317A3E2A7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517304"/>
              </p:ext>
            </p:extLst>
          </p:nvPr>
        </p:nvGraphicFramePr>
        <p:xfrm>
          <a:off x="1043608" y="1124744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stomShape 1">
            <a:extLst>
              <a:ext uri="{FF2B5EF4-FFF2-40B4-BE49-F238E27FC236}">
                <a16:creationId xmlns:a16="http://schemas.microsoft.com/office/drawing/2014/main" id="{13D4F975-8923-453C-9B40-207F661B524A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ED. PRIMARIA (6-12 AÑOS)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2807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>
            <a:extLst>
              <a:ext uri="{FF2B5EF4-FFF2-40B4-BE49-F238E27FC236}">
                <a16:creationId xmlns:a16="http://schemas.microsoft.com/office/drawing/2014/main" id="{447393D2-86E8-4C8E-85F8-8C7FB25644B4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SECUNDARIA (+13)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69" name="CustomShape 2">
            <a:extLst>
              <a:ext uri="{FF2B5EF4-FFF2-40B4-BE49-F238E27FC236}">
                <a16:creationId xmlns:a16="http://schemas.microsoft.com/office/drawing/2014/main" id="{A4376DD7-0035-4E41-83FA-E4977CE79FB3}"/>
              </a:ext>
            </a:extLst>
          </p:cNvPr>
          <p:cNvSpPr/>
          <p:nvPr/>
        </p:nvSpPr>
        <p:spPr>
          <a:xfrm>
            <a:off x="488100" y="994435"/>
            <a:ext cx="8280400" cy="44540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-Son capaces de permanecer más tiempo sentados en clase.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-Pueden manifestar apatía hacia el instituto.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-Se aburren durante las clases.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-Dificultades a la hora de asimilar conocimientos así como a la hora de trasmitirlos.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-Suelen tener dificultades de organización y planificación.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-Dificultades para el control del tiempo.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-Les cuesta establecer prioridades.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-A pesar de tener buenas potencialidades sus calificaciones son bajas.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-Son capaces de sacar buenos resultados en unas asignaturas mientras que fracasan en otras.</a:t>
            </a:r>
            <a:endParaRPr lang="es-ES" spc="-1" dirty="0">
              <a:latin typeface="+mj-lt"/>
            </a:endParaRPr>
          </a:p>
        </p:txBody>
      </p:sp>
      <p:pic>
        <p:nvPicPr>
          <p:cNvPr id="91140" name="Picture 8">
            <a:extLst>
              <a:ext uri="{FF2B5EF4-FFF2-40B4-BE49-F238E27FC236}">
                <a16:creationId xmlns:a16="http://schemas.microsoft.com/office/drawing/2014/main" id="{2CBA5DDD-CD9A-482D-B0D3-293971942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13325"/>
            <a:ext cx="29162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228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>
            <a:extLst>
              <a:ext uri="{FF2B5EF4-FFF2-40B4-BE49-F238E27FC236}">
                <a16:creationId xmlns:a16="http://schemas.microsoft.com/office/drawing/2014/main" id="{ED2AD19D-FB6F-42C2-A578-6542F3807D5A}"/>
              </a:ext>
            </a:extLst>
          </p:cNvPr>
          <p:cNvSpPr/>
          <p:nvPr/>
        </p:nvSpPr>
        <p:spPr>
          <a:xfrm>
            <a:off x="431800" y="503238"/>
            <a:ext cx="8351838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15914011-787C-475A-B1D7-A223073F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7"/>
            <a:ext cx="1619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" name="CustomShape 2">
            <a:extLst>
              <a:ext uri="{FF2B5EF4-FFF2-40B4-BE49-F238E27FC236}">
                <a16:creationId xmlns:a16="http://schemas.microsoft.com/office/drawing/2014/main" id="{C2E022CF-C7EC-43F0-9B9D-02A962E3D8AE}"/>
              </a:ext>
            </a:extLst>
          </p:cNvPr>
          <p:cNvSpPr/>
          <p:nvPr/>
        </p:nvSpPr>
        <p:spPr>
          <a:xfrm>
            <a:off x="143669" y="1518901"/>
            <a:ext cx="8928100" cy="56562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000" b="1" spc="-1" dirty="0">
                <a:solidFill>
                  <a:srgbClr val="FF6600"/>
                </a:solidFill>
                <a:latin typeface="+mj-lt"/>
                <a:cs typeface="Calibri" pitchFamily="34" charset="0"/>
              </a:rPr>
              <a:t>El adolescente inatento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s-ES" sz="2000" b="1" spc="-1" dirty="0">
              <a:solidFill>
                <a:srgbClr val="FF6600"/>
              </a:solidFill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Déficit de atención sostenida y selectiva.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Inmadurez (cognitiva y emocional)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Introversión y/o escasa expresividad.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Dificultades en las relaciones sociales.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Falta de iniciativa y/o </a:t>
            </a:r>
            <a:r>
              <a:rPr lang="es-ES" sz="2000" spc="-1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hipoactividad</a:t>
            </a: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Poco resolutivos.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Falta de autonomía.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Falta de intereses.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Dependencia del entorno para iniciar y concluir las tareas y actividades.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Problemas académicos y del aprendizaje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Fracaso escolar.</a:t>
            </a:r>
            <a:endParaRPr lang="es-ES" sz="2000" spc="-1" dirty="0">
              <a:latin typeface="+mj-lt"/>
              <a:cs typeface="Calibri" pitchFamily="34" charset="0"/>
            </a:endParaRPr>
          </a:p>
        </p:txBody>
      </p:sp>
      <p:pic>
        <p:nvPicPr>
          <p:cNvPr id="94213" name="4 Imagen">
            <a:extLst>
              <a:ext uri="{FF2B5EF4-FFF2-40B4-BE49-F238E27FC236}">
                <a16:creationId xmlns:a16="http://schemas.microsoft.com/office/drawing/2014/main" id="{CC2DA023-E8A2-4F39-805C-34AAB1817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71625"/>
            <a:ext cx="32861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B13A907-B0C3-4835-B1C9-F51C782262B7}"/>
              </a:ext>
            </a:extLst>
          </p:cNvPr>
          <p:cNvSpPr txBox="1"/>
          <p:nvPr/>
        </p:nvSpPr>
        <p:spPr>
          <a:xfrm>
            <a:off x="683469" y="168612"/>
            <a:ext cx="8028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spc="-1" dirty="0">
                <a:solidFill>
                  <a:srgbClr val="FF6600"/>
                </a:solidFill>
                <a:latin typeface="+mj-lt"/>
                <a:cs typeface="Calibri" pitchFamily="34" charset="0"/>
              </a:rPr>
              <a:t>TIPOS DE PERFILES COGNITIVO-CONDUCTUALES DE TDAH EN LA ADOLESCENCIA</a:t>
            </a:r>
          </a:p>
          <a:p>
            <a:pPr algn="ctr"/>
            <a:endParaRPr lang="es-ES" sz="2400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9861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>
            <a:extLst>
              <a:ext uri="{FF2B5EF4-FFF2-40B4-BE49-F238E27FC236}">
                <a16:creationId xmlns:a16="http://schemas.microsoft.com/office/drawing/2014/main" id="{2ACBF0AA-2BCD-4802-90F4-BB85832418B3}"/>
              </a:ext>
            </a:extLst>
          </p:cNvPr>
          <p:cNvSpPr/>
          <p:nvPr/>
        </p:nvSpPr>
        <p:spPr>
          <a:xfrm>
            <a:off x="431800" y="503238"/>
            <a:ext cx="8351838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400" b="1" spc="-1" dirty="0">
                <a:solidFill>
                  <a:srgbClr val="FF6600"/>
                </a:solidFill>
              </a:rPr>
              <a:t>TIPOS DE PERFILES COGNITIVO-CONDUCTUALES DE TDAH EN LA ADOLESCENCIA</a:t>
            </a:r>
          </a:p>
        </p:txBody>
      </p:sp>
      <p:sp>
        <p:nvSpPr>
          <p:cNvPr id="278" name="CustomShape 2">
            <a:extLst>
              <a:ext uri="{FF2B5EF4-FFF2-40B4-BE49-F238E27FC236}">
                <a16:creationId xmlns:a16="http://schemas.microsoft.com/office/drawing/2014/main" id="{1EFEE541-28C1-46CC-B9FD-8000455372F3}"/>
              </a:ext>
            </a:extLst>
          </p:cNvPr>
          <p:cNvSpPr/>
          <p:nvPr/>
        </p:nvSpPr>
        <p:spPr>
          <a:xfrm>
            <a:off x="215900" y="2056214"/>
            <a:ext cx="8928100" cy="47736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El adolescente hiperactivo:</a:t>
            </a:r>
          </a:p>
        </p:txBody>
      </p:sp>
      <p:sp>
        <p:nvSpPr>
          <p:cNvPr id="279" name="CustomShape 3">
            <a:extLst>
              <a:ext uri="{FF2B5EF4-FFF2-40B4-BE49-F238E27FC236}">
                <a16:creationId xmlns:a16="http://schemas.microsoft.com/office/drawing/2014/main" id="{B131AB63-F686-4E82-899D-0CE44B2C8B87}"/>
              </a:ext>
            </a:extLst>
          </p:cNvPr>
          <p:cNvSpPr/>
          <p:nvPr/>
        </p:nvSpPr>
        <p:spPr>
          <a:xfrm>
            <a:off x="205524" y="2533580"/>
            <a:ext cx="7653338" cy="33829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Distractibilidad.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Extroversión.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Poco cuidadosos.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Dificultades en las relaciones sociales.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Poco resolutivos.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Necesidad de estar permanentemente haciendo cosas.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Sobrecarga de intereses (objetivos, metas personales).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Dificultad para concluir una tarea.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Necesidad de movimiento y acción constante</a:t>
            </a:r>
            <a:r>
              <a:rPr lang="es-ES" sz="1600" spc="-1" dirty="0">
                <a:solidFill>
                  <a:srgbClr val="000000"/>
                </a:solidFill>
                <a:latin typeface="+mj-lt"/>
              </a:rPr>
              <a:t>.</a:t>
            </a:r>
            <a:endParaRPr lang="es-ES" sz="1600" spc="-1" dirty="0">
              <a:latin typeface="+mj-lt"/>
            </a:endParaRPr>
          </a:p>
        </p:txBody>
      </p:sp>
      <p:sp>
        <p:nvSpPr>
          <p:cNvPr id="280" name="CustomShape 4">
            <a:extLst>
              <a:ext uri="{FF2B5EF4-FFF2-40B4-BE49-F238E27FC236}">
                <a16:creationId xmlns:a16="http://schemas.microsoft.com/office/drawing/2014/main" id="{729726A1-D967-4670-931C-8F4FD0D50647}"/>
              </a:ext>
            </a:extLst>
          </p:cNvPr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191513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040" cy="1469520"/>
          </a:xfrm>
        </p:spPr>
        <p:txBody>
          <a:bodyPr/>
          <a:lstStyle/>
          <a:p>
            <a:r>
              <a:rPr lang="es-ES_tradnl" sz="3200" b="1" dirty="0">
                <a:solidFill>
                  <a:srgbClr val="FF6600"/>
                </a:solidFill>
              </a:rPr>
              <a:t>OBJETIVOS</a:t>
            </a:r>
            <a:endParaRPr lang="es-ES" sz="3200" b="1" dirty="0">
              <a:solidFill>
                <a:srgbClr val="FF66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1560" y="2276872"/>
            <a:ext cx="77768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2400" dirty="0"/>
              <a:t>Identificar aquellos rasgos definitorios del TDAH que se dan en el aula en las distintas etapas.</a:t>
            </a:r>
          </a:p>
          <a:p>
            <a:endParaRPr lang="es-ES_tradnl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2400" dirty="0"/>
              <a:t>Adquirir un conocimiento básico acerca del trastorno.</a:t>
            </a:r>
            <a:endParaRPr lang="es-ES_tradnl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608107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>
            <a:extLst>
              <a:ext uri="{FF2B5EF4-FFF2-40B4-BE49-F238E27FC236}">
                <a16:creationId xmlns:a16="http://schemas.microsoft.com/office/drawing/2014/main" id="{B58B214B-9A51-4AB8-AB1F-675F0A0B4557}"/>
              </a:ext>
            </a:extLst>
          </p:cNvPr>
          <p:cNvSpPr/>
          <p:nvPr/>
        </p:nvSpPr>
        <p:spPr>
          <a:xfrm>
            <a:off x="431800" y="503238"/>
            <a:ext cx="8351838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</p:txBody>
      </p:sp>
      <p:sp>
        <p:nvSpPr>
          <p:cNvPr id="283" name="CustomShape 2">
            <a:extLst>
              <a:ext uri="{FF2B5EF4-FFF2-40B4-BE49-F238E27FC236}">
                <a16:creationId xmlns:a16="http://schemas.microsoft.com/office/drawing/2014/main" id="{CD7DF66F-9CA7-41F8-8616-4CFC39B6AE02}"/>
              </a:ext>
            </a:extLst>
          </p:cNvPr>
          <p:cNvSpPr/>
          <p:nvPr/>
        </p:nvSpPr>
        <p:spPr>
          <a:xfrm>
            <a:off x="215900" y="287338"/>
            <a:ext cx="8928100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TIPOS DE PERFILES COGNITIVO-CONDUCTUALES DE TDAH EN LA ADOLESCENCIA</a:t>
            </a:r>
            <a:endParaRPr lang="es-ES" sz="2400" spc="-1" dirty="0">
              <a:solidFill>
                <a:srgbClr val="FF66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s-ES" sz="24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84" name="CustomShape 3">
            <a:extLst>
              <a:ext uri="{FF2B5EF4-FFF2-40B4-BE49-F238E27FC236}">
                <a16:creationId xmlns:a16="http://schemas.microsoft.com/office/drawing/2014/main" id="{3738CD62-9F61-49C4-B95A-0B1C95329D51}"/>
              </a:ext>
            </a:extLst>
          </p:cNvPr>
          <p:cNvSpPr/>
          <p:nvPr/>
        </p:nvSpPr>
        <p:spPr>
          <a:xfrm>
            <a:off x="215900" y="1546225"/>
            <a:ext cx="6367462" cy="46910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000" b="1" spc="-1" dirty="0">
                <a:solidFill>
                  <a:srgbClr val="FF6600"/>
                </a:solidFill>
              </a:rPr>
              <a:t>El adolescente impulsivo: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s-ES" sz="2200" spc="-1" dirty="0">
              <a:solidFill>
                <a:srgbClr val="000000"/>
              </a:solidFill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Gran dificultad para aceptar la autoridad y los límites a su comportamiento.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Búsqueda insaciable de recompensas y refuerzos positivos inmediatos.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Necesidad de reconocer los resultados positivos de sus actos y obtener recompensas de forma inmediata.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Actitud desafiante (negarse a obedecer y desafiar constantemente la autoridad).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Mayor predisposición a sufrir accidentes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Mayor riesgo de adicciones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Abandono y/o rechazo hacia los estudios.</a:t>
            </a:r>
            <a:endParaRPr lang="es-ES" sz="1600" spc="-1" dirty="0">
              <a:latin typeface="+mj-lt"/>
            </a:endParaRPr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8B9F8929-C2DB-4046-8D93-717E15725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1168"/>
            <a:ext cx="19335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7">
            <a:extLst>
              <a:ext uri="{FF2B5EF4-FFF2-40B4-BE49-F238E27FC236}">
                <a16:creationId xmlns:a16="http://schemas.microsoft.com/office/drawing/2014/main" id="{9F324D4C-C281-4133-B6E8-2E5DC7E0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2996952"/>
            <a:ext cx="1809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4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0A1D8F6D-0E4D-4790-A0E8-198C47429E71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4A495894-8212-4470-A702-343D85F51164}"/>
              </a:ext>
            </a:extLst>
          </p:cNvPr>
          <p:cNvSpPr/>
          <p:nvPr/>
        </p:nvSpPr>
        <p:spPr>
          <a:xfrm>
            <a:off x="542925" y="1079855"/>
            <a:ext cx="8601075" cy="39365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- Valoración de la función cognitiva general: </a:t>
            </a:r>
            <a:r>
              <a:rPr lang="es-ES" b="1" spc="-1" dirty="0">
                <a:solidFill>
                  <a:srgbClr val="0070C0"/>
                </a:solidFill>
              </a:rPr>
              <a:t>K-BIT,  WISC-V, RIAS</a:t>
            </a:r>
            <a:r>
              <a:rPr lang="es-ES" spc="-1" dirty="0">
                <a:solidFill>
                  <a:srgbClr val="000000"/>
                </a:solidFill>
              </a:rPr>
              <a:t>, etc.</a:t>
            </a:r>
            <a:endParaRPr lang="es-ES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0ADD7A72-9144-415F-98D6-0DEA91DC213C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29029" name="Picture 2">
            <a:extLst>
              <a:ext uri="{FF2B5EF4-FFF2-40B4-BE49-F238E27FC236}">
                <a16:creationId xmlns:a16="http://schemas.microsoft.com/office/drawing/2014/main" id="{57015167-6B48-4E23-A95C-B3A6D060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233613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3">
            <a:extLst>
              <a:ext uri="{FF2B5EF4-FFF2-40B4-BE49-F238E27FC236}">
                <a16:creationId xmlns:a16="http://schemas.microsoft.com/office/drawing/2014/main" id="{4298D2F3-4BD8-43BE-8505-A277919D2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4">
            <a:extLst>
              <a:ext uri="{FF2B5EF4-FFF2-40B4-BE49-F238E27FC236}">
                <a16:creationId xmlns:a16="http://schemas.microsoft.com/office/drawing/2014/main" id="{D5CC7646-AB09-4946-83C0-598B1EF2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4005263"/>
            <a:ext cx="1400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40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0FAB93C4-7AAD-4848-8071-3FDE47604A8C}"/>
              </a:ext>
            </a:extLst>
          </p:cNvPr>
          <p:cNvSpPr/>
          <p:nvPr/>
        </p:nvSpPr>
        <p:spPr>
          <a:xfrm>
            <a:off x="317500" y="34925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17E007F9-4E01-4E4F-873A-BC915E1CF133}"/>
              </a:ext>
            </a:extLst>
          </p:cNvPr>
          <p:cNvSpPr/>
          <p:nvPr/>
        </p:nvSpPr>
        <p:spPr>
          <a:xfrm>
            <a:off x="163513" y="260350"/>
            <a:ext cx="8729662" cy="52197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Perfil conductual/ aspectos emocionales/psicológicos: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      Escalas generales</a:t>
            </a:r>
            <a:r>
              <a:rPr lang="es-ES" spc="-1" dirty="0">
                <a:solidFill>
                  <a:srgbClr val="000000"/>
                </a:solidFill>
              </a:rPr>
              <a:t>: </a:t>
            </a:r>
            <a:r>
              <a:rPr lang="es-ES" b="1" spc="-1" dirty="0">
                <a:solidFill>
                  <a:srgbClr val="0070C0"/>
                </a:solidFill>
              </a:rPr>
              <a:t>ABAS-II, SENA, BASC</a:t>
            </a:r>
            <a:r>
              <a:rPr lang="es-ES" spc="-1" dirty="0">
                <a:solidFill>
                  <a:srgbClr val="000000"/>
                </a:solidFill>
              </a:rPr>
              <a:t>, etc.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</a:rPr>
              <a:t>      Cuestionarios específicos: </a:t>
            </a:r>
            <a:r>
              <a:rPr lang="es-ES" b="1" spc="-1" dirty="0">
                <a:solidFill>
                  <a:srgbClr val="0070C0"/>
                </a:solidFill>
              </a:rPr>
              <a:t>SDQ, CDI, SDQ, CBCL</a:t>
            </a:r>
            <a:r>
              <a:rPr lang="es-ES" spc="-1" dirty="0">
                <a:solidFill>
                  <a:srgbClr val="000000"/>
                </a:solidFill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9D61454A-0A9F-4856-9648-234462DC2D3D}"/>
              </a:ext>
            </a:extLst>
          </p:cNvPr>
          <p:cNvSpPr/>
          <p:nvPr/>
        </p:nvSpPr>
        <p:spPr>
          <a:xfrm>
            <a:off x="292100" y="1412875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0053" name="Picture 5">
            <a:extLst>
              <a:ext uri="{FF2B5EF4-FFF2-40B4-BE49-F238E27FC236}">
                <a16:creationId xmlns:a16="http://schemas.microsoft.com/office/drawing/2014/main" id="{E81BFB92-6930-476C-8E40-A11CD7D2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574925"/>
            <a:ext cx="13049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>
            <a:extLst>
              <a:ext uri="{FF2B5EF4-FFF2-40B4-BE49-F238E27FC236}">
                <a16:creationId xmlns:a16="http://schemas.microsoft.com/office/drawing/2014/main" id="{F6D85943-8D55-4638-A84A-63AF40B2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2890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7">
            <a:extLst>
              <a:ext uri="{FF2B5EF4-FFF2-40B4-BE49-F238E27FC236}">
                <a16:creationId xmlns:a16="http://schemas.microsoft.com/office/drawing/2014/main" id="{B617FAB8-7605-4766-8373-A46CA223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96975"/>
            <a:ext cx="17716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>
            <a:extLst>
              <a:ext uri="{FF2B5EF4-FFF2-40B4-BE49-F238E27FC236}">
                <a16:creationId xmlns:a16="http://schemas.microsoft.com/office/drawing/2014/main" id="{45A865A1-E937-4676-B722-4F98546B3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005263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7" name="Picture 9">
            <a:extLst>
              <a:ext uri="{FF2B5EF4-FFF2-40B4-BE49-F238E27FC236}">
                <a16:creationId xmlns:a16="http://schemas.microsoft.com/office/drawing/2014/main" id="{7B2B3C4B-82B1-4C1F-9B45-44874656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70200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10">
            <a:extLst>
              <a:ext uri="{FF2B5EF4-FFF2-40B4-BE49-F238E27FC236}">
                <a16:creationId xmlns:a16="http://schemas.microsoft.com/office/drawing/2014/main" id="{FBE6D6CE-D27F-4C0F-9106-B876BF33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348615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482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429E7209-44A8-4503-9ADF-80BDB1AC45BE}"/>
              </a:ext>
            </a:extLst>
          </p:cNvPr>
          <p:cNvSpPr/>
          <p:nvPr/>
        </p:nvSpPr>
        <p:spPr>
          <a:xfrm>
            <a:off x="365536" y="222275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D852B819-31F8-44CA-BCA2-76A2252003A0}"/>
              </a:ext>
            </a:extLst>
          </p:cNvPr>
          <p:cNvSpPr/>
          <p:nvPr/>
        </p:nvSpPr>
        <p:spPr>
          <a:xfrm>
            <a:off x="365536" y="1124695"/>
            <a:ext cx="7773988" cy="19439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b="1" spc="-1" dirty="0">
                <a:solidFill>
                  <a:srgbClr val="000000"/>
                </a:solidFill>
              </a:rPr>
              <a:t>Valoración conductual de las FFEE</a:t>
            </a:r>
            <a:r>
              <a:rPr lang="es-ES" spc="-1" dirty="0">
                <a:solidFill>
                  <a:srgbClr val="000000"/>
                </a:solidFill>
              </a:rPr>
              <a:t>: </a:t>
            </a:r>
            <a:r>
              <a:rPr lang="es-ES" b="1" spc="-1" dirty="0">
                <a:solidFill>
                  <a:srgbClr val="0070C0"/>
                </a:solidFill>
              </a:rPr>
              <a:t>BRIEF-2, EFECO…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/>
              <a:t>https://recursos.educarex.es/cuestionarios/?o=cuestionario&amp;id=2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FDBC04F5-D4F2-4396-B25A-88BD5B00EF81}"/>
              </a:ext>
            </a:extLst>
          </p:cNvPr>
          <p:cNvSpPr/>
          <p:nvPr/>
        </p:nvSpPr>
        <p:spPr>
          <a:xfrm>
            <a:off x="73025" y="100013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2101" name="Picture 2">
            <a:extLst>
              <a:ext uri="{FF2B5EF4-FFF2-40B4-BE49-F238E27FC236}">
                <a16:creationId xmlns:a16="http://schemas.microsoft.com/office/drawing/2014/main" id="{EC267955-9C67-4422-BCB8-6936B10A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841875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3">
            <a:extLst>
              <a:ext uri="{FF2B5EF4-FFF2-40B4-BE49-F238E27FC236}">
                <a16:creationId xmlns:a16="http://schemas.microsoft.com/office/drawing/2014/main" id="{4BDA2B91-2E77-4619-A345-C920DAC29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068638"/>
            <a:ext cx="223202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365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DB6419CC-FD1E-490E-8E8D-DD46514FE009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B3366D10-22C2-48B3-ADAF-08A4CB1B33C8}"/>
              </a:ext>
            </a:extLst>
          </p:cNvPr>
          <p:cNvSpPr/>
          <p:nvPr/>
        </p:nvSpPr>
        <p:spPr>
          <a:xfrm>
            <a:off x="543600" y="1071546"/>
            <a:ext cx="8600400" cy="40136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trike="sngStrike" spc="-1" dirty="0">
                <a:solidFill>
                  <a:srgbClr val="000000"/>
                </a:solidFill>
              </a:rPr>
              <a:t>-</a:t>
            </a:r>
            <a:r>
              <a:rPr lang="es-ES" b="1" spc="-1" dirty="0">
                <a:solidFill>
                  <a:srgbClr val="000000"/>
                </a:solidFill>
              </a:rPr>
              <a:t>Atención: </a:t>
            </a:r>
            <a:r>
              <a:rPr lang="es-ES" b="1" spc="-1" dirty="0">
                <a:solidFill>
                  <a:srgbClr val="0070C0"/>
                </a:solidFill>
              </a:rPr>
              <a:t>CARAS-R, D2, DIVISA, CSAT, CPT…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29093D66-BD8E-435D-BF6F-105385657414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3125" name="Picture 2">
            <a:extLst>
              <a:ext uri="{FF2B5EF4-FFF2-40B4-BE49-F238E27FC236}">
                <a16:creationId xmlns:a16="http://schemas.microsoft.com/office/drawing/2014/main" id="{7D7F7D31-6F3B-4375-B018-697F50432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3495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3">
            <a:extLst>
              <a:ext uri="{FF2B5EF4-FFF2-40B4-BE49-F238E27FC236}">
                <a16:creationId xmlns:a16="http://schemas.microsoft.com/office/drawing/2014/main" id="{E7C12861-D1EF-4E7F-A121-18B5DC4C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201738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4">
            <a:extLst>
              <a:ext uri="{FF2B5EF4-FFF2-40B4-BE49-F238E27FC236}">
                <a16:creationId xmlns:a16="http://schemas.microsoft.com/office/drawing/2014/main" id="{CBFBA1E6-7667-464B-9C11-35FD3ACD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163763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8" name="Picture 5">
            <a:extLst>
              <a:ext uri="{FF2B5EF4-FFF2-40B4-BE49-F238E27FC236}">
                <a16:creationId xmlns:a16="http://schemas.microsoft.com/office/drawing/2014/main" id="{23721EFB-72E5-4784-8414-32F07355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5292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9" name="Picture 6">
            <a:extLst>
              <a:ext uri="{FF2B5EF4-FFF2-40B4-BE49-F238E27FC236}">
                <a16:creationId xmlns:a16="http://schemas.microsoft.com/office/drawing/2014/main" id="{6E882F38-6D85-43A3-8900-4E1072B4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1315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577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76C4F45C-65C2-4F24-8EA8-DECCE2B393E1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B0DDFF9D-EE52-41E1-A789-112CB6956267}"/>
              </a:ext>
            </a:extLst>
          </p:cNvPr>
          <p:cNvSpPr/>
          <p:nvPr/>
        </p:nvSpPr>
        <p:spPr>
          <a:xfrm>
            <a:off x="163513" y="1071563"/>
            <a:ext cx="8601075" cy="300513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-FUNCIONES EJECUTIVAS: </a:t>
            </a:r>
            <a:r>
              <a:rPr lang="es-ES" b="1" spc="-1" dirty="0">
                <a:solidFill>
                  <a:srgbClr val="0070C0"/>
                </a:solidFill>
              </a:rPr>
              <a:t>ENFEN, SENDEROS, Torre de </a:t>
            </a:r>
            <a:r>
              <a:rPr lang="es-ES" b="1" spc="-1" dirty="0" err="1">
                <a:solidFill>
                  <a:srgbClr val="0070C0"/>
                </a:solidFill>
              </a:rPr>
              <a:t>Hanoi</a:t>
            </a:r>
            <a:r>
              <a:rPr lang="es-ES" b="1" spc="-1" dirty="0">
                <a:solidFill>
                  <a:srgbClr val="0070C0"/>
                </a:solidFill>
              </a:rPr>
              <a:t>, Dígitos (WISC),…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706DB72A-83E5-498F-8194-F01ED3B04678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4149" name="Picture 2">
            <a:extLst>
              <a:ext uri="{FF2B5EF4-FFF2-40B4-BE49-F238E27FC236}">
                <a16:creationId xmlns:a16="http://schemas.microsoft.com/office/drawing/2014/main" id="{2B99CA2B-A810-42C9-9803-91F00BAD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15017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3">
            <a:extLst>
              <a:ext uri="{FF2B5EF4-FFF2-40B4-BE49-F238E27FC236}">
                <a16:creationId xmlns:a16="http://schemas.microsoft.com/office/drawing/2014/main" id="{17C60CDC-788E-4162-86ED-0BC03CD0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284413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4">
            <a:extLst>
              <a:ext uri="{FF2B5EF4-FFF2-40B4-BE49-F238E27FC236}">
                <a16:creationId xmlns:a16="http://schemas.microsoft.com/office/drawing/2014/main" id="{8A456CBF-5005-40B6-864B-62347403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24125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Picture 5">
            <a:extLst>
              <a:ext uri="{FF2B5EF4-FFF2-40B4-BE49-F238E27FC236}">
                <a16:creationId xmlns:a16="http://schemas.microsoft.com/office/drawing/2014/main" id="{A26BADE1-5F6D-4735-8356-BF960D7E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42211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6">
            <a:extLst>
              <a:ext uri="{FF2B5EF4-FFF2-40B4-BE49-F238E27FC236}">
                <a16:creationId xmlns:a16="http://schemas.microsoft.com/office/drawing/2014/main" id="{5215BB69-6D76-40AA-AFA6-3FD29EA2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006975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9065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25B358BF-5C11-453B-BE5F-200AFC34E2EC}"/>
              </a:ext>
            </a:extLst>
          </p:cNvPr>
          <p:cNvSpPr/>
          <p:nvPr/>
        </p:nvSpPr>
        <p:spPr>
          <a:xfrm>
            <a:off x="395288" y="160338"/>
            <a:ext cx="8677275" cy="76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780C3219-8F17-431C-AF25-F8BBEC5C1666}"/>
              </a:ext>
            </a:extLst>
          </p:cNvPr>
          <p:cNvSpPr/>
          <p:nvPr/>
        </p:nvSpPr>
        <p:spPr>
          <a:xfrm>
            <a:off x="542925" y="1071563"/>
            <a:ext cx="8132763" cy="2428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-CONTROL INHIBITORIO</a:t>
            </a:r>
            <a:r>
              <a:rPr lang="es-ES" b="1" spc="-1" dirty="0">
                <a:solidFill>
                  <a:srgbClr val="0070C0"/>
                </a:solidFill>
              </a:rPr>
              <a:t>:  STROOP, 5- </a:t>
            </a:r>
            <a:r>
              <a:rPr lang="es-ES" b="1" spc="-1" dirty="0" err="1">
                <a:solidFill>
                  <a:srgbClr val="0070C0"/>
                </a:solidFill>
              </a:rPr>
              <a:t>Digitos</a:t>
            </a:r>
            <a:r>
              <a:rPr lang="es-ES" b="1" spc="-1" dirty="0">
                <a:solidFill>
                  <a:srgbClr val="0070C0"/>
                </a:solidFill>
              </a:rPr>
              <a:t>, </a:t>
            </a:r>
            <a:r>
              <a:rPr lang="es-ES" b="1" spc="-1" dirty="0" err="1">
                <a:solidFill>
                  <a:srgbClr val="0070C0"/>
                </a:solidFill>
              </a:rPr>
              <a:t>Go</a:t>
            </a:r>
            <a:r>
              <a:rPr lang="es-ES" b="1" spc="-1" dirty="0">
                <a:solidFill>
                  <a:srgbClr val="0070C0"/>
                </a:solidFill>
              </a:rPr>
              <a:t>/</a:t>
            </a:r>
            <a:r>
              <a:rPr lang="es-ES" b="1" spc="-1" dirty="0" err="1">
                <a:solidFill>
                  <a:srgbClr val="0070C0"/>
                </a:solidFill>
              </a:rPr>
              <a:t>NoGo</a:t>
            </a:r>
            <a:endParaRPr lang="es-ES" b="1" spc="-1" dirty="0">
              <a:solidFill>
                <a:srgbClr val="0070C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</a:rPr>
              <a:t>-Estilo impulsivo/reflexivo: </a:t>
            </a:r>
            <a:r>
              <a:rPr lang="es-ES" b="1" spc="-1" dirty="0">
                <a:solidFill>
                  <a:srgbClr val="0070C0"/>
                </a:solidFill>
              </a:rPr>
              <a:t>MMF-20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CD106FEA-B3DF-4AC7-B8C9-7323FB2EAF91}"/>
              </a:ext>
            </a:extLst>
          </p:cNvPr>
          <p:cNvSpPr/>
          <p:nvPr/>
        </p:nvSpPr>
        <p:spPr>
          <a:xfrm>
            <a:off x="323850" y="1084263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5173" name="Picture 2">
            <a:extLst>
              <a:ext uri="{FF2B5EF4-FFF2-40B4-BE49-F238E27FC236}">
                <a16:creationId xmlns:a16="http://schemas.microsoft.com/office/drawing/2014/main" id="{737BCC47-FE44-45A4-BED7-C8F5296B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492375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3">
            <a:extLst>
              <a:ext uri="{FF2B5EF4-FFF2-40B4-BE49-F238E27FC236}">
                <a16:creationId xmlns:a16="http://schemas.microsoft.com/office/drawing/2014/main" id="{11D44FE9-7CD8-45A4-8D4E-0AE803BCC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50507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5" name="Picture 4">
            <a:extLst>
              <a:ext uri="{FF2B5EF4-FFF2-40B4-BE49-F238E27FC236}">
                <a16:creationId xmlns:a16="http://schemas.microsoft.com/office/drawing/2014/main" id="{7AA28150-884A-4EF9-95DA-F3F07FF3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73538"/>
            <a:ext cx="3181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Picture 5">
            <a:extLst>
              <a:ext uri="{FF2B5EF4-FFF2-40B4-BE49-F238E27FC236}">
                <a16:creationId xmlns:a16="http://schemas.microsoft.com/office/drawing/2014/main" id="{CC926F2E-682C-4875-91B5-F350E052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4495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7" name="Picture 6">
            <a:extLst>
              <a:ext uri="{FF2B5EF4-FFF2-40B4-BE49-F238E27FC236}">
                <a16:creationId xmlns:a16="http://schemas.microsoft.com/office/drawing/2014/main" id="{BB39EA77-554F-4498-9E3A-768DE677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4581525"/>
            <a:ext cx="1323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248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8AD5B98E-1793-42C9-96CE-C3979549B696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614870CB-1AA6-4BFE-BCBD-80D11EDE002F}"/>
              </a:ext>
            </a:extLst>
          </p:cNvPr>
          <p:cNvSpPr/>
          <p:nvPr/>
        </p:nvSpPr>
        <p:spPr>
          <a:xfrm>
            <a:off x="449923" y="986449"/>
            <a:ext cx="7916863" cy="37973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Valoración complementaria de los procesos de aprendizaje (lectura, escritura y cálculo): </a:t>
            </a:r>
            <a:r>
              <a:rPr lang="es-ES" b="1" spc="-1" dirty="0">
                <a:solidFill>
                  <a:srgbClr val="0070C0"/>
                </a:solidFill>
              </a:rPr>
              <a:t>PROESC, PROLEC-SE, PROLEC-SE-R, EVAMAT, TEST NUMÉRICOS, Aritmética (WISC-V), ACL</a:t>
            </a:r>
            <a:r>
              <a:rPr lang="es-ES" spc="-1" dirty="0">
                <a:solidFill>
                  <a:srgbClr val="000000"/>
                </a:solidFill>
              </a:rPr>
              <a:t>, etc.</a:t>
            </a:r>
            <a:endParaRPr lang="es-ES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F9559968-CF8F-44B0-9292-77E1881F43BD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6197" name="Picture 2">
            <a:extLst>
              <a:ext uri="{FF2B5EF4-FFF2-40B4-BE49-F238E27FC236}">
                <a16:creationId xmlns:a16="http://schemas.microsoft.com/office/drawing/2014/main" id="{D9432ABA-9381-4189-B1E6-C7ED24CD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72732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3">
            <a:extLst>
              <a:ext uri="{FF2B5EF4-FFF2-40B4-BE49-F238E27FC236}">
                <a16:creationId xmlns:a16="http://schemas.microsoft.com/office/drawing/2014/main" id="{749E3FCA-9EFC-4701-8B80-46FD310C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632075"/>
            <a:ext cx="1809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4">
            <a:extLst>
              <a:ext uri="{FF2B5EF4-FFF2-40B4-BE49-F238E27FC236}">
                <a16:creationId xmlns:a16="http://schemas.microsoft.com/office/drawing/2014/main" id="{DCC668E0-3D4E-4EC7-BA29-633292C6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7517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Picture 5">
            <a:extLst>
              <a:ext uri="{FF2B5EF4-FFF2-40B4-BE49-F238E27FC236}">
                <a16:creationId xmlns:a16="http://schemas.microsoft.com/office/drawing/2014/main" id="{FCB50F7C-000F-45AF-8BF5-3172F24F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674938"/>
            <a:ext cx="21621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1" name="Picture 6">
            <a:extLst>
              <a:ext uri="{FF2B5EF4-FFF2-40B4-BE49-F238E27FC236}">
                <a16:creationId xmlns:a16="http://schemas.microsoft.com/office/drawing/2014/main" id="{A22FF32A-2AD9-40B3-ACDB-7764BF39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3050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0909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>
            <a:extLst>
              <a:ext uri="{FF2B5EF4-FFF2-40B4-BE49-F238E27FC236}">
                <a16:creationId xmlns:a16="http://schemas.microsoft.com/office/drawing/2014/main" id="{B58B214B-9A51-4AB8-AB1F-675F0A0B4557}"/>
              </a:ext>
            </a:extLst>
          </p:cNvPr>
          <p:cNvSpPr/>
          <p:nvPr/>
        </p:nvSpPr>
        <p:spPr>
          <a:xfrm>
            <a:off x="431800" y="503238"/>
            <a:ext cx="8351838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</p:txBody>
      </p:sp>
      <p:sp>
        <p:nvSpPr>
          <p:cNvPr id="283" name="CustomShape 2">
            <a:extLst>
              <a:ext uri="{FF2B5EF4-FFF2-40B4-BE49-F238E27FC236}">
                <a16:creationId xmlns:a16="http://schemas.microsoft.com/office/drawing/2014/main" id="{CD7DF66F-9CA7-41F8-8616-4CFC39B6AE02}"/>
              </a:ext>
            </a:extLst>
          </p:cNvPr>
          <p:cNvSpPr/>
          <p:nvPr/>
        </p:nvSpPr>
        <p:spPr>
          <a:xfrm>
            <a:off x="215900" y="287339"/>
            <a:ext cx="8928100" cy="62138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REFERENCIAS BIBLIOGRÁFICAS</a:t>
            </a:r>
            <a:endParaRPr lang="es-ES" sz="2400" spc="-1" dirty="0">
              <a:solidFill>
                <a:srgbClr val="FF66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s-ES" sz="24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84" name="CustomShape 3">
            <a:extLst>
              <a:ext uri="{FF2B5EF4-FFF2-40B4-BE49-F238E27FC236}">
                <a16:creationId xmlns:a16="http://schemas.microsoft.com/office/drawing/2014/main" id="{3738CD62-9F61-49C4-B95A-0B1C95329D51}"/>
              </a:ext>
            </a:extLst>
          </p:cNvPr>
          <p:cNvSpPr/>
          <p:nvPr/>
        </p:nvSpPr>
        <p:spPr>
          <a:xfrm>
            <a:off x="521680" y="971550"/>
            <a:ext cx="8316540" cy="504973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/>
              <a:t>Orjales</a:t>
            </a:r>
            <a:r>
              <a:rPr lang="es-ES" dirty="0"/>
              <a:t> Villar, I. (2012). </a:t>
            </a:r>
            <a:r>
              <a:rPr lang="es-ES" i="1" dirty="0"/>
              <a:t>TDAH. Elegir colegio, afrontar los deberes y prevenir el fracaso escolar.</a:t>
            </a:r>
            <a:r>
              <a:rPr lang="es-ES" dirty="0"/>
              <a:t> Madrid: Ediciones Pirámide.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Mena Pujol, B., Nicolau </a:t>
            </a:r>
            <a:r>
              <a:rPr lang="es-ES" dirty="0" err="1"/>
              <a:t>Palou</a:t>
            </a:r>
            <a:r>
              <a:rPr lang="es-ES" dirty="0"/>
              <a:t>, R., </a:t>
            </a:r>
            <a:r>
              <a:rPr lang="es-ES" dirty="0" err="1"/>
              <a:t>Salat</a:t>
            </a:r>
            <a:r>
              <a:rPr lang="es-ES" dirty="0"/>
              <a:t> </a:t>
            </a:r>
            <a:r>
              <a:rPr lang="es-ES" dirty="0" err="1"/>
              <a:t>Foix</a:t>
            </a:r>
            <a:r>
              <a:rPr lang="es-ES" dirty="0"/>
              <a:t>, L., </a:t>
            </a:r>
            <a:r>
              <a:rPr lang="es-ES" dirty="0" err="1"/>
              <a:t>Tort</a:t>
            </a:r>
            <a:r>
              <a:rPr lang="es-ES" dirty="0"/>
              <a:t> Almeida, P. y Romero Roca, B. (2011). </a:t>
            </a:r>
            <a:r>
              <a:rPr lang="es-ES" i="1" dirty="0"/>
              <a:t>El alumno con TDAH.</a:t>
            </a:r>
            <a:r>
              <a:rPr lang="es-ES" dirty="0"/>
              <a:t> Barcelona: Mayo Ediciones.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Quintero Gutiérrez del Álamo, F. J., Correas </a:t>
            </a:r>
            <a:r>
              <a:rPr lang="es-ES" dirty="0" err="1"/>
              <a:t>Lauffer</a:t>
            </a:r>
            <a:r>
              <a:rPr lang="es-ES" dirty="0"/>
              <a:t>, J. y Quintero Lumbreras, F. J. (2009). </a:t>
            </a:r>
            <a:r>
              <a:rPr lang="es-ES" i="1" dirty="0"/>
              <a:t>Trastorno por déficit de atención e hiperactividad (TDAH) a lo largo de la vida.</a:t>
            </a:r>
            <a:r>
              <a:rPr lang="es-ES" dirty="0"/>
              <a:t> Ámsterdam: </a:t>
            </a:r>
            <a:r>
              <a:rPr lang="es-ES" dirty="0" err="1"/>
              <a:t>Elsevier</a:t>
            </a:r>
            <a:r>
              <a:rPr lang="es-ES" dirty="0"/>
              <a:t> </a:t>
            </a:r>
            <a:r>
              <a:rPr lang="es-ES" dirty="0" err="1"/>
              <a:t>Masson</a:t>
            </a:r>
            <a:r>
              <a:rPr lang="es-ES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/>
              <a:t>Orjales</a:t>
            </a:r>
            <a:r>
              <a:rPr lang="es-ES" dirty="0"/>
              <a:t> Villar, I. (1998). </a:t>
            </a:r>
            <a:r>
              <a:rPr lang="es-ES" i="1" dirty="0"/>
              <a:t>Déficit de atención con hiperactividad. Manual para padres y educadores.</a:t>
            </a:r>
            <a:r>
              <a:rPr lang="es-ES" dirty="0"/>
              <a:t> Madrid: Editorial CEPE.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/>
              <a:t>Orjales</a:t>
            </a:r>
            <a:r>
              <a:rPr lang="es-ES" dirty="0"/>
              <a:t> Villar, I. y </a:t>
            </a:r>
            <a:r>
              <a:rPr lang="es-ES" dirty="0" err="1"/>
              <a:t>Polaino</a:t>
            </a:r>
            <a:r>
              <a:rPr lang="es-ES" dirty="0"/>
              <a:t> Lorente, A. (2018). </a:t>
            </a:r>
            <a:r>
              <a:rPr lang="es-ES" i="1" dirty="0"/>
              <a:t>Programas de intervención cognitivo-conductual para niños con déficit de atención con hiperactividad.</a:t>
            </a:r>
            <a:r>
              <a:rPr lang="es-ES" dirty="0"/>
              <a:t> Madrid: Editorial CEPE.</a:t>
            </a:r>
          </a:p>
        </p:txBody>
      </p:sp>
    </p:spTree>
    <p:extLst>
      <p:ext uri="{BB962C8B-B14F-4D97-AF65-F5344CB8AC3E}">
        <p14:creationId xmlns:p14="http://schemas.microsoft.com/office/powerpoint/2010/main" val="32658733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35896" y="33265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-1" dirty="0">
                <a:solidFill>
                  <a:srgbClr val="FF6600"/>
                </a:solidFill>
              </a:rPr>
              <a:t>TDAH</a:t>
            </a:r>
            <a:endParaRPr lang="es-ES" sz="4000" dirty="0"/>
          </a:p>
        </p:txBody>
      </p:sp>
      <p:sp>
        <p:nvSpPr>
          <p:cNvPr id="6" name="Rectángulo: esquinas redondeadas 1">
            <a:extLst>
              <a:ext uri="{FF2B5EF4-FFF2-40B4-BE49-F238E27FC236}">
                <a16:creationId xmlns:a16="http://schemas.microsoft.com/office/drawing/2014/main" id="{4A23CC6E-9F1C-4916-94D0-8174511AA067}"/>
              </a:ext>
            </a:extLst>
          </p:cNvPr>
          <p:cNvSpPr/>
          <p:nvPr/>
        </p:nvSpPr>
        <p:spPr>
          <a:xfrm>
            <a:off x="305526" y="1159883"/>
            <a:ext cx="8604956" cy="2860353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984002035">
                  <a:custGeom>
                    <a:avLst/>
                    <a:gdLst>
                      <a:gd name="connsiteX0" fmla="*/ 0 w 3994488"/>
                      <a:gd name="connsiteY0" fmla="*/ 665761 h 4050502"/>
                      <a:gd name="connsiteX1" fmla="*/ 665761 w 3994488"/>
                      <a:gd name="connsiteY1" fmla="*/ 0 h 4050502"/>
                      <a:gd name="connsiteX2" fmla="*/ 3328727 w 3994488"/>
                      <a:gd name="connsiteY2" fmla="*/ 0 h 4050502"/>
                      <a:gd name="connsiteX3" fmla="*/ 3994488 w 3994488"/>
                      <a:gd name="connsiteY3" fmla="*/ 665761 h 4050502"/>
                      <a:gd name="connsiteX4" fmla="*/ 3994488 w 3994488"/>
                      <a:gd name="connsiteY4" fmla="*/ 3384741 h 4050502"/>
                      <a:gd name="connsiteX5" fmla="*/ 3328727 w 3994488"/>
                      <a:gd name="connsiteY5" fmla="*/ 4050502 h 4050502"/>
                      <a:gd name="connsiteX6" fmla="*/ 665761 w 3994488"/>
                      <a:gd name="connsiteY6" fmla="*/ 4050502 h 4050502"/>
                      <a:gd name="connsiteX7" fmla="*/ 0 w 3994488"/>
                      <a:gd name="connsiteY7" fmla="*/ 3384741 h 4050502"/>
                      <a:gd name="connsiteX8" fmla="*/ 0 w 3994488"/>
                      <a:gd name="connsiteY8" fmla="*/ 665761 h 4050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94488" h="4050502" fill="none" extrusionOk="0">
                        <a:moveTo>
                          <a:pt x="0" y="665761"/>
                        </a:moveTo>
                        <a:cubicBezTo>
                          <a:pt x="47557" y="279128"/>
                          <a:pt x="276965" y="13370"/>
                          <a:pt x="665761" y="0"/>
                        </a:cubicBezTo>
                        <a:cubicBezTo>
                          <a:pt x="1955747" y="-27071"/>
                          <a:pt x="2704877" y="-45962"/>
                          <a:pt x="3328727" y="0"/>
                        </a:cubicBezTo>
                        <a:cubicBezTo>
                          <a:pt x="3706315" y="-45353"/>
                          <a:pt x="3980227" y="311998"/>
                          <a:pt x="3994488" y="665761"/>
                        </a:cubicBezTo>
                        <a:cubicBezTo>
                          <a:pt x="3989428" y="1958067"/>
                          <a:pt x="4018248" y="2730489"/>
                          <a:pt x="3994488" y="3384741"/>
                        </a:cubicBezTo>
                        <a:cubicBezTo>
                          <a:pt x="3984766" y="3751659"/>
                          <a:pt x="3700910" y="4047183"/>
                          <a:pt x="3328727" y="4050502"/>
                        </a:cubicBezTo>
                        <a:cubicBezTo>
                          <a:pt x="2594276" y="4140600"/>
                          <a:pt x="1653552" y="4144261"/>
                          <a:pt x="665761" y="4050502"/>
                        </a:cubicBezTo>
                        <a:cubicBezTo>
                          <a:pt x="307697" y="4045625"/>
                          <a:pt x="34546" y="3712596"/>
                          <a:pt x="0" y="3384741"/>
                        </a:cubicBezTo>
                        <a:cubicBezTo>
                          <a:pt x="40315" y="2553425"/>
                          <a:pt x="26825" y="1193929"/>
                          <a:pt x="0" y="665761"/>
                        </a:cubicBezTo>
                        <a:close/>
                      </a:path>
                      <a:path w="3994488" h="4050502" stroke="0" extrusionOk="0">
                        <a:moveTo>
                          <a:pt x="0" y="665761"/>
                        </a:moveTo>
                        <a:cubicBezTo>
                          <a:pt x="3030" y="278609"/>
                          <a:pt x="275034" y="-54297"/>
                          <a:pt x="665761" y="0"/>
                        </a:cubicBezTo>
                        <a:cubicBezTo>
                          <a:pt x="1812818" y="-52636"/>
                          <a:pt x="2349208" y="-7394"/>
                          <a:pt x="3328727" y="0"/>
                        </a:cubicBezTo>
                        <a:cubicBezTo>
                          <a:pt x="3740521" y="-46145"/>
                          <a:pt x="3924212" y="303078"/>
                          <a:pt x="3994488" y="665761"/>
                        </a:cubicBezTo>
                        <a:cubicBezTo>
                          <a:pt x="3830421" y="1963904"/>
                          <a:pt x="3916766" y="2615844"/>
                          <a:pt x="3994488" y="3384741"/>
                        </a:cubicBezTo>
                        <a:cubicBezTo>
                          <a:pt x="3934970" y="3714451"/>
                          <a:pt x="3673536" y="4104365"/>
                          <a:pt x="3328727" y="4050502"/>
                        </a:cubicBezTo>
                        <a:cubicBezTo>
                          <a:pt x="2107653" y="4122587"/>
                          <a:pt x="1428988" y="3931199"/>
                          <a:pt x="665761" y="4050502"/>
                        </a:cubicBezTo>
                        <a:cubicBezTo>
                          <a:pt x="293658" y="4058609"/>
                          <a:pt x="-40209" y="3721886"/>
                          <a:pt x="0" y="3384741"/>
                        </a:cubicBezTo>
                        <a:cubicBezTo>
                          <a:pt x="-78423" y="2623737"/>
                          <a:pt x="-22338" y="1023463"/>
                          <a:pt x="0" y="66576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CO" dirty="0"/>
              <a:t>Es un problema de ejecución. Disfunción Ejecutiva.</a:t>
            </a:r>
          </a:p>
          <a:p>
            <a:pPr lvl="0" algn="ctr">
              <a:lnSpc>
                <a:spcPct val="150000"/>
              </a:lnSpc>
            </a:pPr>
            <a:r>
              <a:rPr lang="es-CO" dirty="0"/>
              <a:t>Es un trastorno de persistencia.</a:t>
            </a:r>
          </a:p>
          <a:p>
            <a:pPr lvl="0" algn="ctr">
              <a:lnSpc>
                <a:spcPct val="150000"/>
              </a:lnSpc>
            </a:pPr>
            <a:r>
              <a:rPr lang="es-CO" dirty="0"/>
              <a:t>Dificultades de procesamiento temporal de la información.</a:t>
            </a:r>
          </a:p>
          <a:p>
            <a:pPr lvl="0" algn="ctr">
              <a:lnSpc>
                <a:spcPct val="150000"/>
              </a:lnSpc>
            </a:pPr>
            <a:r>
              <a:rPr lang="es-CO" dirty="0"/>
              <a:t>Problema de interiorización y motivación conductual. </a:t>
            </a:r>
          </a:p>
          <a:p>
            <a:pPr lvl="0" algn="ctr">
              <a:lnSpc>
                <a:spcPct val="150000"/>
              </a:lnSpc>
            </a:pPr>
            <a:r>
              <a:rPr lang="es-CO" dirty="0"/>
              <a:t>Aversión a la demora de la gratificación.</a:t>
            </a:r>
          </a:p>
          <a:p>
            <a:pPr lvl="0" algn="ctr">
              <a:lnSpc>
                <a:spcPct val="150000"/>
              </a:lnSpc>
            </a:pPr>
            <a:r>
              <a:rPr lang="es-CO" dirty="0"/>
              <a:t>Desregulación emocional.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163139"/>
            <a:ext cx="4632051" cy="25568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>
            <a:extLst>
              <a:ext uri="{FF2B5EF4-FFF2-40B4-BE49-F238E27FC236}">
                <a16:creationId xmlns:a16="http://schemas.microsoft.com/office/drawing/2014/main" id="{661914CE-BDFA-4685-B397-E420DF583AA9}"/>
              </a:ext>
            </a:extLst>
          </p:cNvPr>
          <p:cNvSpPr txBox="1"/>
          <p:nvPr/>
        </p:nvSpPr>
        <p:spPr>
          <a:xfrm>
            <a:off x="250825" y="4076700"/>
            <a:ext cx="3600450" cy="8985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Inatención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0420" name="190 Imagen">
            <a:extLst>
              <a:ext uri="{FF2B5EF4-FFF2-40B4-BE49-F238E27FC236}">
                <a16:creationId xmlns:a16="http://schemas.microsoft.com/office/drawing/2014/main" id="{27692645-AB69-4C14-B079-3DA15216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33513"/>
            <a:ext cx="1876425" cy="243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883886E-CCBC-4815-A394-A1999609C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161212"/>
              </p:ext>
            </p:extLst>
          </p:nvPr>
        </p:nvGraphicFramePr>
        <p:xfrm>
          <a:off x="2987626" y="476672"/>
          <a:ext cx="70567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193 Imagen">
            <a:extLst>
              <a:ext uri="{FF2B5EF4-FFF2-40B4-BE49-F238E27FC236}">
                <a16:creationId xmlns:a16="http://schemas.microsoft.com/office/drawing/2014/main" id="{1D4C37D8-FD92-4F96-8E45-9044D560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14538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CBE4F92-C058-4F6B-9DC2-6A3FD6623797}"/>
              </a:ext>
            </a:extLst>
          </p:cNvPr>
          <p:cNvGraphicFramePr/>
          <p:nvPr/>
        </p:nvGraphicFramePr>
        <p:xfrm>
          <a:off x="2699792" y="432799"/>
          <a:ext cx="756084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Shape 1">
            <a:extLst>
              <a:ext uri="{FF2B5EF4-FFF2-40B4-BE49-F238E27FC236}">
                <a16:creationId xmlns:a16="http://schemas.microsoft.com/office/drawing/2014/main" id="{87A56566-DF88-40ED-AAC8-54DAF79660A2}"/>
              </a:ext>
            </a:extLst>
          </p:cNvPr>
          <p:cNvSpPr txBox="1"/>
          <p:nvPr/>
        </p:nvSpPr>
        <p:spPr>
          <a:xfrm>
            <a:off x="250825" y="4076700"/>
            <a:ext cx="3600450" cy="8985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Inatención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196 Imagen">
            <a:extLst>
              <a:ext uri="{FF2B5EF4-FFF2-40B4-BE49-F238E27FC236}">
                <a16:creationId xmlns:a16="http://schemas.microsoft.com/office/drawing/2014/main" id="{120C8AC7-C552-4B8C-B2FD-E95E2FEC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31988"/>
            <a:ext cx="2879725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B95576B4-07F2-417C-8C17-6C2DEFEAFB14}"/>
              </a:ext>
            </a:extLst>
          </p:cNvPr>
          <p:cNvGraphicFramePr/>
          <p:nvPr/>
        </p:nvGraphicFramePr>
        <p:xfrm>
          <a:off x="683568" y="476672"/>
          <a:ext cx="51845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Shape 1">
            <a:extLst>
              <a:ext uri="{FF2B5EF4-FFF2-40B4-BE49-F238E27FC236}">
                <a16:creationId xmlns:a16="http://schemas.microsoft.com/office/drawing/2014/main" id="{C67B00B3-43C6-4370-807A-5318D4638CCE}"/>
              </a:ext>
            </a:extLst>
          </p:cNvPr>
          <p:cNvSpPr txBox="1"/>
          <p:nvPr/>
        </p:nvSpPr>
        <p:spPr>
          <a:xfrm>
            <a:off x="6086475" y="4221163"/>
            <a:ext cx="2879725" cy="7207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chemeClr val="bg1"/>
                </a:solidFill>
                <a:latin typeface="+mj-lt"/>
              </a:rPr>
              <a:t>Hiperactividad</a:t>
            </a: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199 Imagen">
            <a:extLst>
              <a:ext uri="{FF2B5EF4-FFF2-40B4-BE49-F238E27FC236}">
                <a16:creationId xmlns:a16="http://schemas.microsoft.com/office/drawing/2014/main" id="{CE3E5BB8-C10B-4E14-A87D-CCDC4E31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2270125"/>
            <a:ext cx="22383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05B2370-9751-4DB3-97DC-DBF2DDB6B828}"/>
              </a:ext>
            </a:extLst>
          </p:cNvPr>
          <p:cNvGraphicFramePr/>
          <p:nvPr/>
        </p:nvGraphicFramePr>
        <p:xfrm>
          <a:off x="498112" y="534773"/>
          <a:ext cx="5442039" cy="527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Shape 1">
            <a:extLst>
              <a:ext uri="{FF2B5EF4-FFF2-40B4-BE49-F238E27FC236}">
                <a16:creationId xmlns:a16="http://schemas.microsoft.com/office/drawing/2014/main" id="{79B1BBB6-2CA1-434B-A40A-08E2135200BA}"/>
              </a:ext>
            </a:extLst>
          </p:cNvPr>
          <p:cNvSpPr txBox="1"/>
          <p:nvPr/>
        </p:nvSpPr>
        <p:spPr>
          <a:xfrm>
            <a:off x="6086475" y="4508500"/>
            <a:ext cx="2879725" cy="8651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chemeClr val="bg1"/>
                </a:solidFill>
                <a:latin typeface="+mj-lt"/>
              </a:rPr>
              <a:t>Hiperactividad</a:t>
            </a: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C668E35-59C4-4E0B-893A-A634EBAD2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187930"/>
              </p:ext>
            </p:extLst>
          </p:nvPr>
        </p:nvGraphicFramePr>
        <p:xfrm>
          <a:off x="2086947" y="1025352"/>
          <a:ext cx="497010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Shape 1">
            <a:extLst>
              <a:ext uri="{FF2B5EF4-FFF2-40B4-BE49-F238E27FC236}">
                <a16:creationId xmlns:a16="http://schemas.microsoft.com/office/drawing/2014/main" id="{94910285-1312-40E6-8C84-C967E6808478}"/>
              </a:ext>
            </a:extLst>
          </p:cNvPr>
          <p:cNvSpPr txBox="1"/>
          <p:nvPr/>
        </p:nvSpPr>
        <p:spPr>
          <a:xfrm>
            <a:off x="3024187" y="221349"/>
            <a:ext cx="3095625" cy="8255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chemeClr val="bg1"/>
                </a:solidFill>
                <a:latin typeface="+mj-lt"/>
              </a:rPr>
              <a:t>Impulsividad </a:t>
            </a:r>
            <a:endParaRPr lang="es-ES" sz="36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</TotalTime>
  <Words>2652</Words>
  <Application>Microsoft Office PowerPoint</Application>
  <PresentationFormat>Presentación en pantalla (4:3)</PresentationFormat>
  <Paragraphs>360</Paragraphs>
  <Slides>38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Arial</vt:lpstr>
      <vt:lpstr>Calibri</vt:lpstr>
      <vt:lpstr>StarSymbol</vt:lpstr>
      <vt:lpstr>Times New Roman</vt:lpstr>
      <vt:lpstr>Wingdings</vt:lpstr>
      <vt:lpstr>Office Theme</vt:lpstr>
      <vt:lpstr>1_Office Theme</vt:lpstr>
      <vt:lpstr>2_Office Theme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Intervención Psicopedagógica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Lorenzo Capllonch Casteleiro</cp:lastModifiedBy>
  <cp:revision>174</cp:revision>
  <cp:lastPrinted>2018-10-24T12:14:40Z</cp:lastPrinted>
  <dcterms:modified xsi:type="dcterms:W3CDTF">2022-01-16T15:25:45Z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