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321" r:id="rId3"/>
    <p:sldId id="322" r:id="rId4"/>
    <p:sldId id="256" r:id="rId5"/>
    <p:sldId id="316" r:id="rId6"/>
    <p:sldId id="317" r:id="rId7"/>
    <p:sldId id="315" r:id="rId8"/>
    <p:sldId id="271" r:id="rId9"/>
    <p:sldId id="314" r:id="rId10"/>
    <p:sldId id="299" r:id="rId11"/>
    <p:sldId id="286" r:id="rId12"/>
    <p:sldId id="300" r:id="rId13"/>
    <p:sldId id="287" r:id="rId14"/>
    <p:sldId id="282" r:id="rId15"/>
    <p:sldId id="318" r:id="rId16"/>
    <p:sldId id="320" r:id="rId17"/>
    <p:sldId id="284" r:id="rId18"/>
    <p:sldId id="323" r:id="rId19"/>
    <p:sldId id="319" r:id="rId20"/>
    <p:sldId id="324" r:id="rId21"/>
    <p:sldId id="325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7" r:id="rId30"/>
    <p:sldId id="335" r:id="rId31"/>
    <p:sldId id="326" r:id="rId32"/>
    <p:sldId id="336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1" r:id="rId46"/>
    <p:sldId id="353" r:id="rId47"/>
    <p:sldId id="352" r:id="rId48"/>
    <p:sldId id="354" r:id="rId49"/>
    <p:sldId id="355" r:id="rId50"/>
    <p:sldId id="356" r:id="rId51"/>
    <p:sldId id="350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1" r:id="rId66"/>
    <p:sldId id="370" r:id="rId67"/>
    <p:sldId id="373" r:id="rId68"/>
    <p:sldId id="372" r:id="rId69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A9B5E1-B385-47DD-8839-E3CF1AEEA5B9}" v="86" dt="2022-06-16T08:58:05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4" autoAdjust="0"/>
    <p:restoredTop sz="93419" autoAdjust="0"/>
  </p:normalViewPr>
  <p:slideViewPr>
    <p:cSldViewPr snapToGrid="0">
      <p:cViewPr varScale="1">
        <p:scale>
          <a:sx n="78" d="100"/>
          <a:sy n="78" d="100"/>
        </p:scale>
        <p:origin x="9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az Lopez Fernandez" userId="1bbb1aee3747cdee" providerId="LiveId" clId="{355FAAD4-1990-48A5-979C-8608917539DA}"/>
    <pc:docChg chg="undo custSel addSld delSld modSld sldOrd modMainMaster">
      <pc:chgData name="Maria Paz Lopez Fernandez" userId="1bbb1aee3747cdee" providerId="LiveId" clId="{355FAAD4-1990-48A5-979C-8608917539DA}" dt="2022-06-15T07:27:53.063" v="2112" actId="20577"/>
      <pc:docMkLst>
        <pc:docMk/>
      </pc:docMkLst>
      <pc:sldChg chg="modSp mod">
        <pc:chgData name="Maria Paz Lopez Fernandez" userId="1bbb1aee3747cdee" providerId="LiveId" clId="{355FAAD4-1990-48A5-979C-8608917539DA}" dt="2022-06-14T15:22:30.988" v="52" actId="20577"/>
        <pc:sldMkLst>
          <pc:docMk/>
          <pc:sldMk cId="3946423641" sldId="256"/>
        </pc:sldMkLst>
        <pc:spChg chg="mod">
          <ac:chgData name="Maria Paz Lopez Fernandez" userId="1bbb1aee3747cdee" providerId="LiveId" clId="{355FAAD4-1990-48A5-979C-8608917539DA}" dt="2022-06-14T15:22:30.988" v="52" actId="20577"/>
          <ac:spMkLst>
            <pc:docMk/>
            <pc:sldMk cId="3946423641" sldId="256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4T16:36:36.940" v="1958" actId="1076"/>
        <pc:sldMkLst>
          <pc:docMk/>
          <pc:sldMk cId="140461049" sldId="271"/>
        </pc:sldMkLst>
        <pc:spChg chg="mod">
          <ac:chgData name="Maria Paz Lopez Fernandez" userId="1bbb1aee3747cdee" providerId="LiveId" clId="{355FAAD4-1990-48A5-979C-8608917539DA}" dt="2022-06-14T15:29:38.062" v="342" actId="1076"/>
          <ac:spMkLst>
            <pc:docMk/>
            <pc:sldMk cId="140461049" sldId="271"/>
            <ac:spMk id="9" creationId="{5A186653-30C7-C029-1C96-467340699BB8}"/>
          </ac:spMkLst>
        </pc:spChg>
        <pc:spChg chg="mod">
          <ac:chgData name="Maria Paz Lopez Fernandez" userId="1bbb1aee3747cdee" providerId="LiveId" clId="{355FAAD4-1990-48A5-979C-8608917539DA}" dt="2022-06-14T16:36:34.772" v="1957" actId="1076"/>
          <ac:spMkLst>
            <pc:docMk/>
            <pc:sldMk cId="140461049" sldId="271"/>
            <ac:spMk id="12" creationId="{4E7E3708-1EB4-44FE-8C50-4D905F089343}"/>
          </ac:spMkLst>
        </pc:spChg>
        <pc:spChg chg="mod">
          <ac:chgData name="Maria Paz Lopez Fernandez" userId="1bbb1aee3747cdee" providerId="LiveId" clId="{355FAAD4-1990-48A5-979C-8608917539DA}" dt="2022-06-14T16:36:36.940" v="1958" actId="1076"/>
          <ac:spMkLst>
            <pc:docMk/>
            <pc:sldMk cId="140461049" sldId="271"/>
            <ac:spMk id="21" creationId="{E401240C-764C-48E4-A632-EC7E23D2EC66}"/>
          </ac:spMkLst>
        </pc:spChg>
        <pc:picChg chg="add mod">
          <ac:chgData name="Maria Paz Lopez Fernandez" userId="1bbb1aee3747cdee" providerId="LiveId" clId="{355FAAD4-1990-48A5-979C-8608917539DA}" dt="2022-06-14T15:22:46.834" v="60" actId="1076"/>
          <ac:picMkLst>
            <pc:docMk/>
            <pc:sldMk cId="140461049" sldId="271"/>
            <ac:picMk id="3" creationId="{DE0D65A8-C7A2-DD8C-7D59-CA92C6F9D389}"/>
          </ac:picMkLst>
        </pc:picChg>
        <pc:picChg chg="del">
          <ac:chgData name="Maria Paz Lopez Fernandez" userId="1bbb1aee3747cdee" providerId="LiveId" clId="{355FAAD4-1990-48A5-979C-8608917539DA}" dt="2022-06-14T15:22:35.729" v="53" actId="478"/>
          <ac:picMkLst>
            <pc:docMk/>
            <pc:sldMk cId="140461049" sldId="271"/>
            <ac:picMk id="14" creationId="{5CBBA02D-FE92-46FB-B437-3A541D36F73B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8:19.827" v="1983" actId="1076"/>
        <pc:sldMkLst>
          <pc:docMk/>
          <pc:sldMk cId="2159028045" sldId="275"/>
        </pc:sldMkLst>
        <pc:spChg chg="add mod">
          <ac:chgData name="Maria Paz Lopez Fernandez" userId="1bbb1aee3747cdee" providerId="LiveId" clId="{355FAAD4-1990-48A5-979C-8608917539DA}" dt="2022-06-14T16:38:19.827" v="1983" actId="1076"/>
          <ac:spMkLst>
            <pc:docMk/>
            <pc:sldMk cId="2159028045" sldId="275"/>
            <ac:spMk id="4" creationId="{B1EECA7A-A479-4844-5C0D-FFE01E6E498B}"/>
          </ac:spMkLst>
        </pc:spChg>
        <pc:picChg chg="del">
          <ac:chgData name="Maria Paz Lopez Fernandez" userId="1bbb1aee3747cdee" providerId="LiveId" clId="{355FAAD4-1990-48A5-979C-8608917539DA}" dt="2022-06-14T15:39:21.154" v="627" actId="478"/>
          <ac:picMkLst>
            <pc:docMk/>
            <pc:sldMk cId="2159028045" sldId="275"/>
            <ac:picMk id="3" creationId="{4F063BBF-E01E-4138-A0E3-ACCFD6A9E24C}"/>
          </ac:picMkLst>
        </pc:picChg>
        <pc:picChg chg="add mod">
          <ac:chgData name="Maria Paz Lopez Fernandez" userId="1bbb1aee3747cdee" providerId="LiveId" clId="{355FAAD4-1990-48A5-979C-8608917539DA}" dt="2022-06-14T16:38:18.361" v="1982" actId="1076"/>
          <ac:picMkLst>
            <pc:docMk/>
            <pc:sldMk cId="2159028045" sldId="275"/>
            <ac:picMk id="5" creationId="{5B6FE1CE-C50F-E72D-7096-0C9CC757EFA2}"/>
          </ac:picMkLst>
        </pc:picChg>
      </pc:sldChg>
      <pc:sldChg chg="addSp delSp modSp mod">
        <pc:chgData name="Maria Paz Lopez Fernandez" userId="1bbb1aee3747cdee" providerId="LiveId" clId="{355FAAD4-1990-48A5-979C-8608917539DA}" dt="2022-06-14T16:12:13.036" v="1397" actId="1076"/>
        <pc:sldMkLst>
          <pc:docMk/>
          <pc:sldMk cId="2084769637" sldId="276"/>
        </pc:sldMkLst>
        <pc:spChg chg="mod">
          <ac:chgData name="Maria Paz Lopez Fernandez" userId="1bbb1aee3747cdee" providerId="LiveId" clId="{355FAAD4-1990-48A5-979C-8608917539DA}" dt="2022-06-14T16:12:13.036" v="1397" actId="1076"/>
          <ac:spMkLst>
            <pc:docMk/>
            <pc:sldMk cId="2084769637" sldId="276"/>
            <ac:spMk id="8" creationId="{C38DD739-184B-B95E-6189-A381738BDCDB}"/>
          </ac:spMkLst>
        </pc:spChg>
        <pc:picChg chg="add mod">
          <ac:chgData name="Maria Paz Lopez Fernandez" userId="1bbb1aee3747cdee" providerId="LiveId" clId="{355FAAD4-1990-48A5-979C-8608917539DA}" dt="2022-06-14T16:11:50.152" v="1362" actId="1076"/>
          <ac:picMkLst>
            <pc:docMk/>
            <pc:sldMk cId="2084769637" sldId="276"/>
            <ac:picMk id="3" creationId="{B35807F8-4717-8DCF-0269-B2EF5D225D70}"/>
          </ac:picMkLst>
        </pc:picChg>
        <pc:picChg chg="del">
          <ac:chgData name="Maria Paz Lopez Fernandez" userId="1bbb1aee3747cdee" providerId="LiveId" clId="{355FAAD4-1990-48A5-979C-8608917539DA}" dt="2022-06-14T15:38:58.254" v="622" actId="478"/>
          <ac:picMkLst>
            <pc:docMk/>
            <pc:sldMk cId="2084769637" sldId="276"/>
            <ac:picMk id="9" creationId="{611A8EC8-0508-4379-90EC-85CD5684F557}"/>
          </ac:picMkLst>
        </pc:picChg>
      </pc:sldChg>
      <pc:sldChg chg="addSp delSp modSp mod setBg">
        <pc:chgData name="Maria Paz Lopez Fernandez" userId="1bbb1aee3747cdee" providerId="LiveId" clId="{355FAAD4-1990-48A5-979C-8608917539DA}" dt="2022-06-14T15:22:00.411" v="25" actId="14100"/>
        <pc:sldMkLst>
          <pc:docMk/>
          <pc:sldMk cId="3988464887" sldId="281"/>
        </pc:sldMkLst>
        <pc:picChg chg="add mod ord">
          <ac:chgData name="Maria Paz Lopez Fernandez" userId="1bbb1aee3747cdee" providerId="LiveId" clId="{355FAAD4-1990-48A5-979C-8608917539DA}" dt="2022-06-14T15:21:47.741" v="19" actId="108"/>
          <ac:picMkLst>
            <pc:docMk/>
            <pc:sldMk cId="3988464887" sldId="281"/>
            <ac:picMk id="3" creationId="{32B076A5-A464-CEC6-AC0F-523D82504E7E}"/>
          </ac:picMkLst>
        </pc:picChg>
        <pc:picChg chg="del mod">
          <ac:chgData name="Maria Paz Lopez Fernandez" userId="1bbb1aee3747cdee" providerId="LiveId" clId="{355FAAD4-1990-48A5-979C-8608917539DA}" dt="2022-06-14T15:20:53.610" v="7" actId="478"/>
          <ac:picMkLst>
            <pc:docMk/>
            <pc:sldMk cId="3988464887" sldId="281"/>
            <ac:picMk id="4" creationId="{79E90FD6-A569-2DB1-A390-A904A623EE2F}"/>
          </ac:picMkLst>
        </pc:picChg>
        <pc:picChg chg="add mod">
          <ac:chgData name="Maria Paz Lopez Fernandez" userId="1bbb1aee3747cdee" providerId="LiveId" clId="{355FAAD4-1990-48A5-979C-8608917539DA}" dt="2022-06-14T15:22:00.411" v="25" actId="14100"/>
          <ac:picMkLst>
            <pc:docMk/>
            <pc:sldMk cId="3988464887" sldId="281"/>
            <ac:picMk id="6" creationId="{4EA9F542-3337-8BAF-5051-3154849B5AA2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6:55.099" v="1961" actId="1076"/>
        <pc:sldMkLst>
          <pc:docMk/>
          <pc:sldMk cId="2642573737" sldId="282"/>
        </pc:sldMkLst>
        <pc:spChg chg="add mod">
          <ac:chgData name="Maria Paz Lopez Fernandez" userId="1bbb1aee3747cdee" providerId="LiveId" clId="{355FAAD4-1990-48A5-979C-8608917539DA}" dt="2022-06-14T16:36:51.290" v="1960" actId="1076"/>
          <ac:spMkLst>
            <pc:docMk/>
            <pc:sldMk cId="2642573737" sldId="282"/>
            <ac:spMk id="5" creationId="{4AB629F1-3D42-0E53-C802-33BA8743C0A6}"/>
          </ac:spMkLst>
        </pc:spChg>
        <pc:spChg chg="mod">
          <ac:chgData name="Maria Paz Lopez Fernandez" userId="1bbb1aee3747cdee" providerId="LiveId" clId="{355FAAD4-1990-48A5-979C-8608917539DA}" dt="2022-06-14T16:36:55.099" v="1961" actId="1076"/>
          <ac:spMkLst>
            <pc:docMk/>
            <pc:sldMk cId="2642573737" sldId="282"/>
            <ac:spMk id="9" creationId="{A1DC1F4A-3B23-4D56-A165-427439A696A5}"/>
          </ac:spMkLst>
        </pc:spChg>
        <pc:picChg chg="add mod">
          <ac:chgData name="Maria Paz Lopez Fernandez" userId="1bbb1aee3747cdee" providerId="LiveId" clId="{355FAAD4-1990-48A5-979C-8608917539DA}" dt="2022-06-14T15:31:53.812" v="441" actId="962"/>
          <ac:picMkLst>
            <pc:docMk/>
            <pc:sldMk cId="2642573737" sldId="282"/>
            <ac:picMk id="3" creationId="{29326BD9-4A47-ED68-1C3B-9B1E9280AF46}"/>
          </ac:picMkLst>
        </pc:picChg>
        <pc:picChg chg="del mod">
          <ac:chgData name="Maria Paz Lopez Fernandez" userId="1bbb1aee3747cdee" providerId="LiveId" clId="{355FAAD4-1990-48A5-979C-8608917539DA}" dt="2022-06-14T15:30:00.516" v="361" actId="478"/>
          <ac:picMkLst>
            <pc:docMk/>
            <pc:sldMk cId="2642573737" sldId="282"/>
            <ac:picMk id="4" creationId="{47C5E403-9A83-4794-A800-BBD4C54CFFA2}"/>
          </ac:picMkLst>
        </pc:picChg>
      </pc:sldChg>
      <pc:sldChg chg="addSp delSp modSp mod">
        <pc:chgData name="Maria Paz Lopez Fernandez" userId="1bbb1aee3747cdee" providerId="LiveId" clId="{355FAAD4-1990-48A5-979C-8608917539DA}" dt="2022-06-14T15:48:11.803" v="748" actId="1076"/>
        <pc:sldMkLst>
          <pc:docMk/>
          <pc:sldMk cId="515520148" sldId="284"/>
        </pc:sldMkLst>
        <pc:spChg chg="add mod">
          <ac:chgData name="Maria Paz Lopez Fernandez" userId="1bbb1aee3747cdee" providerId="LiveId" clId="{355FAAD4-1990-48A5-979C-8608917539DA}" dt="2022-06-14T15:43:53.777" v="635" actId="207"/>
          <ac:spMkLst>
            <pc:docMk/>
            <pc:sldMk cId="515520148" sldId="284"/>
            <ac:spMk id="4" creationId="{27679E10-0F2A-ED98-E7EC-60CC72DA0B83}"/>
          </ac:spMkLst>
        </pc:spChg>
        <pc:spChg chg="mod">
          <ac:chgData name="Maria Paz Lopez Fernandez" userId="1bbb1aee3747cdee" providerId="LiveId" clId="{355FAAD4-1990-48A5-979C-8608917539DA}" dt="2022-06-14T15:48:11.803" v="748" actId="1076"/>
          <ac:spMkLst>
            <pc:docMk/>
            <pc:sldMk cId="515520148" sldId="284"/>
            <ac:spMk id="8" creationId="{8B72B66A-147C-D8E9-2A53-947E02CAC51B}"/>
          </ac:spMkLst>
        </pc:spChg>
        <pc:spChg chg="add mod">
          <ac:chgData name="Maria Paz Lopez Fernandez" userId="1bbb1aee3747cdee" providerId="LiveId" clId="{355FAAD4-1990-48A5-979C-8608917539DA}" dt="2022-06-14T15:46:17.507" v="700" actId="14100"/>
          <ac:spMkLst>
            <pc:docMk/>
            <pc:sldMk cId="515520148" sldId="284"/>
            <ac:spMk id="11" creationId="{F2408E5E-6B69-65B3-A174-991BEB9BCB81}"/>
          </ac:spMkLst>
        </pc:spChg>
        <pc:spChg chg="add mod">
          <ac:chgData name="Maria Paz Lopez Fernandez" userId="1bbb1aee3747cdee" providerId="LiveId" clId="{355FAAD4-1990-48A5-979C-8608917539DA}" dt="2022-06-14T15:45:48.275" v="683" actId="1076"/>
          <ac:spMkLst>
            <pc:docMk/>
            <pc:sldMk cId="515520148" sldId="284"/>
            <ac:spMk id="12" creationId="{39B1A0BA-8A46-38CD-5EC1-84A1129F2650}"/>
          </ac:spMkLst>
        </pc:spChg>
        <pc:spChg chg="add mod">
          <ac:chgData name="Maria Paz Lopez Fernandez" userId="1bbb1aee3747cdee" providerId="LiveId" clId="{355FAAD4-1990-48A5-979C-8608917539DA}" dt="2022-06-14T15:45:40.488" v="682" actId="20577"/>
          <ac:spMkLst>
            <pc:docMk/>
            <pc:sldMk cId="515520148" sldId="284"/>
            <ac:spMk id="13" creationId="{3C31DBA4-BA2B-BF44-B8A4-0C870D6ADA22}"/>
          </ac:spMkLst>
        </pc:spChg>
        <pc:spChg chg="add mod">
          <ac:chgData name="Maria Paz Lopez Fernandez" userId="1bbb1aee3747cdee" providerId="LiveId" clId="{355FAAD4-1990-48A5-979C-8608917539DA}" dt="2022-06-14T15:47:48.113" v="727" actId="20577"/>
          <ac:spMkLst>
            <pc:docMk/>
            <pc:sldMk cId="515520148" sldId="284"/>
            <ac:spMk id="14" creationId="{C94ED685-7359-FC77-DC9C-10EEA84D753E}"/>
          </ac:spMkLst>
        </pc:spChg>
        <pc:spChg chg="add mod">
          <ac:chgData name="Maria Paz Lopez Fernandez" userId="1bbb1aee3747cdee" providerId="LiveId" clId="{355FAAD4-1990-48A5-979C-8608917539DA}" dt="2022-06-14T15:46:54.116" v="714" actId="1076"/>
          <ac:spMkLst>
            <pc:docMk/>
            <pc:sldMk cId="515520148" sldId="284"/>
            <ac:spMk id="15" creationId="{BAB99974-7B90-DEF7-ADFC-9EDED6D388F4}"/>
          </ac:spMkLst>
        </pc:spChg>
        <pc:spChg chg="add mod">
          <ac:chgData name="Maria Paz Lopez Fernandez" userId="1bbb1aee3747cdee" providerId="LiveId" clId="{355FAAD4-1990-48A5-979C-8608917539DA}" dt="2022-06-14T15:47:08.313" v="719" actId="1076"/>
          <ac:spMkLst>
            <pc:docMk/>
            <pc:sldMk cId="515520148" sldId="284"/>
            <ac:spMk id="18" creationId="{89633667-5F8B-839C-C711-7AD134C63139}"/>
          </ac:spMkLst>
        </pc:spChg>
        <pc:spChg chg="add mod">
          <ac:chgData name="Maria Paz Lopez Fernandez" userId="1bbb1aee3747cdee" providerId="LiveId" clId="{355FAAD4-1990-48A5-979C-8608917539DA}" dt="2022-06-14T15:47:31.314" v="726" actId="1076"/>
          <ac:spMkLst>
            <pc:docMk/>
            <pc:sldMk cId="515520148" sldId="284"/>
            <ac:spMk id="20" creationId="{9CE7D23E-F3C0-0B5B-6ACF-83A88C1EDD9A}"/>
          </ac:spMkLst>
        </pc:spChg>
        <pc:picChg chg="add mod">
          <ac:chgData name="Maria Paz Lopez Fernandez" userId="1bbb1aee3747cdee" providerId="LiveId" clId="{355FAAD4-1990-48A5-979C-8608917539DA}" dt="2022-06-14T15:43:36.826" v="633" actId="1076"/>
          <ac:picMkLst>
            <pc:docMk/>
            <pc:sldMk cId="515520148" sldId="284"/>
            <ac:picMk id="3" creationId="{9566D282-5893-B360-AF09-5097467B7CB8}"/>
          </ac:picMkLst>
        </pc:picChg>
        <pc:picChg chg="del mod">
          <ac:chgData name="Maria Paz Lopez Fernandez" userId="1bbb1aee3747cdee" providerId="LiveId" clId="{355FAAD4-1990-48A5-979C-8608917539DA}" dt="2022-06-14T15:38:46.986" v="617" actId="478"/>
          <ac:picMkLst>
            <pc:docMk/>
            <pc:sldMk cId="515520148" sldId="284"/>
            <ac:picMk id="16" creationId="{744811D4-2FD4-4813-9573-95CF63FE2072}"/>
          </ac:picMkLst>
        </pc:picChg>
        <pc:cxnChg chg="add mod">
          <ac:chgData name="Maria Paz Lopez Fernandez" userId="1bbb1aee3747cdee" providerId="LiveId" clId="{355FAAD4-1990-48A5-979C-8608917539DA}" dt="2022-06-14T15:47:51.017" v="728" actId="1076"/>
          <ac:cxnSpMkLst>
            <pc:docMk/>
            <pc:sldMk cId="515520148" sldId="284"/>
            <ac:cxnSpMk id="6" creationId="{09CCEB07-0823-B8C4-B929-EF5D5FA37F5B}"/>
          </ac:cxnSpMkLst>
        </pc:cxnChg>
        <pc:cxnChg chg="add mod">
          <ac:chgData name="Maria Paz Lopez Fernandez" userId="1bbb1aee3747cdee" providerId="LiveId" clId="{355FAAD4-1990-48A5-979C-8608917539DA}" dt="2022-06-14T15:45:18.446" v="677" actId="1076"/>
          <ac:cxnSpMkLst>
            <pc:docMk/>
            <pc:sldMk cId="515520148" sldId="284"/>
            <ac:cxnSpMk id="9" creationId="{A0A30BCB-AD98-7C02-49BB-C74CD048263E}"/>
          </ac:cxnSpMkLst>
        </pc:cxnChg>
        <pc:cxnChg chg="add mod">
          <ac:chgData name="Maria Paz Lopez Fernandez" userId="1bbb1aee3747cdee" providerId="LiveId" clId="{355FAAD4-1990-48A5-979C-8608917539DA}" dt="2022-06-14T15:47:04.619" v="718" actId="1076"/>
          <ac:cxnSpMkLst>
            <pc:docMk/>
            <pc:sldMk cId="515520148" sldId="284"/>
            <ac:cxnSpMk id="17" creationId="{0862588A-3821-98FA-0CB0-D38A6CC795C6}"/>
          </ac:cxnSpMkLst>
        </pc:cxnChg>
        <pc:cxnChg chg="add mod">
          <ac:chgData name="Maria Paz Lopez Fernandez" userId="1bbb1aee3747cdee" providerId="LiveId" clId="{355FAAD4-1990-48A5-979C-8608917539DA}" dt="2022-06-14T15:47:22.426" v="725" actId="1076"/>
          <ac:cxnSpMkLst>
            <pc:docMk/>
            <pc:sldMk cId="515520148" sldId="284"/>
            <ac:cxnSpMk id="21" creationId="{136B5264-B6DD-2AF2-782E-0D6FCD34F950}"/>
          </ac:cxnSpMkLst>
        </pc:cxnChg>
      </pc:sldChg>
      <pc:sldChg chg="addSp delSp modSp del mod ord">
        <pc:chgData name="Maria Paz Lopez Fernandez" userId="1bbb1aee3747cdee" providerId="LiveId" clId="{355FAAD4-1990-48A5-979C-8608917539DA}" dt="2022-06-14T16:15:33.968" v="1456" actId="2696"/>
        <pc:sldMkLst>
          <pc:docMk/>
          <pc:sldMk cId="3846080584" sldId="285"/>
        </pc:sldMkLst>
        <pc:picChg chg="add mod">
          <ac:chgData name="Maria Paz Lopez Fernandez" userId="1bbb1aee3747cdee" providerId="LiveId" clId="{355FAAD4-1990-48A5-979C-8608917539DA}" dt="2022-06-14T15:55:08.283" v="935" actId="1076"/>
          <ac:picMkLst>
            <pc:docMk/>
            <pc:sldMk cId="3846080584" sldId="285"/>
            <ac:picMk id="3" creationId="{05E9BFBD-A819-3499-3A48-D5347B82C9C4}"/>
          </ac:picMkLst>
        </pc:picChg>
        <pc:picChg chg="del">
          <ac:chgData name="Maria Paz Lopez Fernandez" userId="1bbb1aee3747cdee" providerId="LiveId" clId="{355FAAD4-1990-48A5-979C-8608917539DA}" dt="2022-06-14T15:38:50.337" v="618" actId="478"/>
          <ac:picMkLst>
            <pc:docMk/>
            <pc:sldMk cId="3846080584" sldId="285"/>
            <ac:picMk id="20" creationId="{A57F1118-4FD4-4011-A006-3803919865E3}"/>
          </ac:picMkLst>
        </pc:picChg>
      </pc:sldChg>
      <pc:sldChg chg="addSp delSp modSp mod ord">
        <pc:chgData name="Maria Paz Lopez Fernandez" userId="1bbb1aee3747cdee" providerId="LiveId" clId="{355FAAD4-1990-48A5-979C-8608917539DA}" dt="2022-06-15T07:27:53.063" v="2112" actId="20577"/>
        <pc:sldMkLst>
          <pc:docMk/>
          <pc:sldMk cId="1164181551" sldId="286"/>
        </pc:sldMkLst>
        <pc:spChg chg="add mod">
          <ac:chgData name="Maria Paz Lopez Fernandez" userId="1bbb1aee3747cdee" providerId="LiveId" clId="{355FAAD4-1990-48A5-979C-8608917539DA}" dt="2022-06-15T07:27:53.063" v="2112" actId="20577"/>
          <ac:spMkLst>
            <pc:docMk/>
            <pc:sldMk cId="1164181551" sldId="286"/>
            <ac:spMk id="2" creationId="{AB280103-203C-5E41-C55F-10D9D3496BC7}"/>
          </ac:spMkLst>
        </pc:spChg>
        <pc:spChg chg="mod">
          <ac:chgData name="Maria Paz Lopez Fernandez" userId="1bbb1aee3747cdee" providerId="LiveId" clId="{355FAAD4-1990-48A5-979C-8608917539DA}" dt="2022-06-14T15:56:38.849" v="992" actId="122"/>
          <ac:spMkLst>
            <pc:docMk/>
            <pc:sldMk cId="1164181551" sldId="286"/>
            <ac:spMk id="4" creationId="{42335509-5B85-EDCF-53CC-05E081F7A09B}"/>
          </ac:spMkLst>
        </pc:spChg>
        <pc:picChg chg="add del mod">
          <ac:chgData name="Maria Paz Lopez Fernandez" userId="1bbb1aee3747cdee" providerId="LiveId" clId="{355FAAD4-1990-48A5-979C-8608917539DA}" dt="2022-06-14T15:56:09.170" v="965" actId="21"/>
          <ac:picMkLst>
            <pc:docMk/>
            <pc:sldMk cId="1164181551" sldId="286"/>
            <ac:picMk id="3" creationId="{2BC41E5C-B1AD-C8E6-9E5A-586A06FDBAFE}"/>
          </ac:picMkLst>
        </pc:picChg>
        <pc:picChg chg="add del mod">
          <ac:chgData name="Maria Paz Lopez Fernandez" userId="1bbb1aee3747cdee" providerId="LiveId" clId="{355FAAD4-1990-48A5-979C-8608917539DA}" dt="2022-06-14T15:56:54.129" v="993" actId="478"/>
          <ac:picMkLst>
            <pc:docMk/>
            <pc:sldMk cId="1164181551" sldId="286"/>
            <ac:picMk id="6" creationId="{E5E396D1-442E-4761-B1B1-D7CDA14280CE}"/>
          </ac:picMkLst>
        </pc:picChg>
        <pc:picChg chg="add mod">
          <ac:chgData name="Maria Paz Lopez Fernandez" userId="1bbb1aee3747cdee" providerId="LiveId" clId="{355FAAD4-1990-48A5-979C-8608917539DA}" dt="2022-06-14T15:57:09.502" v="1002" actId="1076"/>
          <ac:picMkLst>
            <pc:docMk/>
            <pc:sldMk cId="1164181551" sldId="286"/>
            <ac:picMk id="8" creationId="{3967BAAA-82C3-9C37-179C-4056346738C8}"/>
          </ac:picMkLst>
        </pc:picChg>
        <pc:picChg chg="del">
          <ac:chgData name="Maria Paz Lopez Fernandez" userId="1bbb1aee3747cdee" providerId="LiveId" clId="{355FAAD4-1990-48A5-979C-8608917539DA}" dt="2022-06-14T15:38:52.372" v="619" actId="478"/>
          <ac:picMkLst>
            <pc:docMk/>
            <pc:sldMk cId="1164181551" sldId="286"/>
            <ac:picMk id="18" creationId="{1B34DC36-2E2D-4B9D-AFC6-0E75CE9AD396}"/>
          </ac:picMkLst>
        </pc:picChg>
      </pc:sldChg>
      <pc:sldChg chg="modSp mod ord">
        <pc:chgData name="Maria Paz Lopez Fernandez" userId="1bbb1aee3747cdee" providerId="LiveId" clId="{355FAAD4-1990-48A5-979C-8608917539DA}" dt="2022-06-14T15:29:49.674" v="358" actId="20577"/>
        <pc:sldMkLst>
          <pc:docMk/>
          <pc:sldMk cId="2929317242" sldId="287"/>
        </pc:sldMkLst>
        <pc:spChg chg="mod">
          <ac:chgData name="Maria Paz Lopez Fernandez" userId="1bbb1aee3747cdee" providerId="LiveId" clId="{355FAAD4-1990-48A5-979C-8608917539DA}" dt="2022-06-14T15:29:49.674" v="358" actId="20577"/>
          <ac:spMkLst>
            <pc:docMk/>
            <pc:sldMk cId="2929317242" sldId="287"/>
            <ac:spMk id="8" creationId="{7C9B92E4-8EAB-04A4-EF66-008DE566424C}"/>
          </ac:spMkLst>
        </pc:spChg>
      </pc:sldChg>
      <pc:sldChg chg="modSp mod ord">
        <pc:chgData name="Maria Paz Lopez Fernandez" userId="1bbb1aee3747cdee" providerId="LiveId" clId="{355FAAD4-1990-48A5-979C-8608917539DA}" dt="2022-06-14T16:15:43.763" v="1462" actId="20577"/>
        <pc:sldMkLst>
          <pc:docMk/>
          <pc:sldMk cId="3093755587" sldId="288"/>
        </pc:sldMkLst>
        <pc:spChg chg="mod">
          <ac:chgData name="Maria Paz Lopez Fernandez" userId="1bbb1aee3747cdee" providerId="LiveId" clId="{355FAAD4-1990-48A5-979C-8608917539DA}" dt="2022-06-14T16:15:43.763" v="1462" actId="20577"/>
          <ac:spMkLst>
            <pc:docMk/>
            <pc:sldMk cId="3093755587" sldId="288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4T16:20:29.375" v="1576" actId="1076"/>
        <pc:sldMkLst>
          <pc:docMk/>
          <pc:sldMk cId="3024345858" sldId="289"/>
        </pc:sldMkLst>
        <pc:spChg chg="mod">
          <ac:chgData name="Maria Paz Lopez Fernandez" userId="1bbb1aee3747cdee" providerId="LiveId" clId="{355FAAD4-1990-48A5-979C-8608917539DA}" dt="2022-06-14T16:20:12.587" v="1570" actId="20577"/>
          <ac:spMkLst>
            <pc:docMk/>
            <pc:sldMk cId="3024345858" sldId="289"/>
            <ac:spMk id="8" creationId="{4AF5EDBD-F00F-7F0A-BF8F-2734D156FE43}"/>
          </ac:spMkLst>
        </pc:spChg>
        <pc:picChg chg="del">
          <ac:chgData name="Maria Paz Lopez Fernandez" userId="1bbb1aee3747cdee" providerId="LiveId" clId="{355FAAD4-1990-48A5-979C-8608917539DA}" dt="2022-06-14T15:39:13.224" v="623" actId="478"/>
          <ac:picMkLst>
            <pc:docMk/>
            <pc:sldMk cId="3024345858" sldId="289"/>
            <ac:picMk id="3" creationId="{F76D343C-633D-4088-8006-9631766C21F8}"/>
          </ac:picMkLst>
        </pc:picChg>
        <pc:picChg chg="add del mod">
          <ac:chgData name="Maria Paz Lopez Fernandez" userId="1bbb1aee3747cdee" providerId="LiveId" clId="{355FAAD4-1990-48A5-979C-8608917539DA}" dt="2022-06-14T16:20:14.907" v="1571" actId="478"/>
          <ac:picMkLst>
            <pc:docMk/>
            <pc:sldMk cId="3024345858" sldId="289"/>
            <ac:picMk id="4" creationId="{C1C915D1-0464-0F23-E902-A3638BBB1D54}"/>
          </ac:picMkLst>
        </pc:picChg>
        <pc:picChg chg="add mod">
          <ac:chgData name="Maria Paz Lopez Fernandez" userId="1bbb1aee3747cdee" providerId="LiveId" clId="{355FAAD4-1990-48A5-979C-8608917539DA}" dt="2022-06-14T16:20:29.375" v="1576" actId="1076"/>
          <ac:picMkLst>
            <pc:docMk/>
            <pc:sldMk cId="3024345858" sldId="289"/>
            <ac:picMk id="6" creationId="{886C3727-96A4-AB78-EA96-B413CA0455DD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7:42.371" v="1970" actId="1076"/>
        <pc:sldMkLst>
          <pc:docMk/>
          <pc:sldMk cId="719913809" sldId="290"/>
        </pc:sldMkLst>
        <pc:spChg chg="mod">
          <ac:chgData name="Maria Paz Lopez Fernandez" userId="1bbb1aee3747cdee" providerId="LiveId" clId="{355FAAD4-1990-48A5-979C-8608917539DA}" dt="2022-06-14T16:37:42.371" v="1970" actId="1076"/>
          <ac:spMkLst>
            <pc:docMk/>
            <pc:sldMk cId="719913809" sldId="290"/>
            <ac:spMk id="6" creationId="{82DEDF98-4063-F147-FC17-DF7A8D0883B7}"/>
          </ac:spMkLst>
        </pc:spChg>
        <pc:picChg chg="add mod">
          <ac:chgData name="Maria Paz Lopez Fernandez" userId="1bbb1aee3747cdee" providerId="LiveId" clId="{355FAAD4-1990-48A5-979C-8608917539DA}" dt="2022-06-14T16:37:39.604" v="1969" actId="1076"/>
          <ac:picMkLst>
            <pc:docMk/>
            <pc:sldMk cId="719913809" sldId="290"/>
            <ac:picMk id="3" creationId="{85BCFF4A-DE4B-06F6-2E11-50574EE53980}"/>
          </ac:picMkLst>
        </pc:picChg>
        <pc:picChg chg="del">
          <ac:chgData name="Maria Paz Lopez Fernandez" userId="1bbb1aee3747cdee" providerId="LiveId" clId="{355FAAD4-1990-48A5-979C-8608917539DA}" dt="2022-06-14T15:39:14.842" v="624" actId="478"/>
          <ac:picMkLst>
            <pc:docMk/>
            <pc:sldMk cId="719913809" sldId="290"/>
            <ac:picMk id="5" creationId="{371FD061-2C99-4599-B8A4-31CD6EC5BEDC}"/>
          </ac:picMkLst>
        </pc:picChg>
      </pc:sldChg>
      <pc:sldChg chg="addSp delSp modSp mod ord">
        <pc:chgData name="Maria Paz Lopez Fernandez" userId="1bbb1aee3747cdee" providerId="LiveId" clId="{355FAAD4-1990-48A5-979C-8608917539DA}" dt="2022-06-14T16:37:54.597" v="1974" actId="1076"/>
        <pc:sldMkLst>
          <pc:docMk/>
          <pc:sldMk cId="422228282" sldId="291"/>
        </pc:sldMkLst>
        <pc:spChg chg="mod">
          <ac:chgData name="Maria Paz Lopez Fernandez" userId="1bbb1aee3747cdee" providerId="LiveId" clId="{355FAAD4-1990-48A5-979C-8608917539DA}" dt="2022-06-14T16:32:09.367" v="1818" actId="1076"/>
          <ac:spMkLst>
            <pc:docMk/>
            <pc:sldMk cId="422228282" sldId="291"/>
            <ac:spMk id="6" creationId="{A1F640D2-6331-9B49-9DF8-C220F67B1F8C}"/>
          </ac:spMkLst>
        </pc:spChg>
        <pc:picChg chg="add mod">
          <ac:chgData name="Maria Paz Lopez Fernandez" userId="1bbb1aee3747cdee" providerId="LiveId" clId="{355FAAD4-1990-48A5-979C-8608917539DA}" dt="2022-06-14T16:37:54.597" v="1974" actId="1076"/>
          <ac:picMkLst>
            <pc:docMk/>
            <pc:sldMk cId="422228282" sldId="291"/>
            <ac:picMk id="3" creationId="{B9C4C65E-4875-68C0-9F22-7E4C0D8EBDD5}"/>
          </ac:picMkLst>
        </pc:picChg>
        <pc:picChg chg="del">
          <ac:chgData name="Maria Paz Lopez Fernandez" userId="1bbb1aee3747cdee" providerId="LiveId" clId="{355FAAD4-1990-48A5-979C-8608917539DA}" dt="2022-06-14T15:39:19.050" v="626" actId="478"/>
          <ac:picMkLst>
            <pc:docMk/>
            <pc:sldMk cId="422228282" sldId="291"/>
            <ac:picMk id="11" creationId="{D3687AC8-592C-4AAC-A789-D4CED2B6F8AE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7:50.734" v="1973" actId="1076"/>
        <pc:sldMkLst>
          <pc:docMk/>
          <pc:sldMk cId="2099968364" sldId="292"/>
        </pc:sldMkLst>
        <pc:spChg chg="mod">
          <ac:chgData name="Maria Paz Lopez Fernandez" userId="1bbb1aee3747cdee" providerId="LiveId" clId="{355FAAD4-1990-48A5-979C-8608917539DA}" dt="2022-06-14T16:37:50.734" v="1973" actId="1076"/>
          <ac:spMkLst>
            <pc:docMk/>
            <pc:sldMk cId="2099968364" sldId="292"/>
            <ac:spMk id="4" creationId="{F52B993B-2B79-2AE1-33D2-66E0B54B4FD2}"/>
          </ac:spMkLst>
        </pc:spChg>
        <pc:picChg chg="add mod">
          <ac:chgData name="Maria Paz Lopez Fernandez" userId="1bbb1aee3747cdee" providerId="LiveId" clId="{355FAAD4-1990-48A5-979C-8608917539DA}" dt="2022-06-14T16:37:47.122" v="1972" actId="1076"/>
          <ac:picMkLst>
            <pc:docMk/>
            <pc:sldMk cId="2099968364" sldId="292"/>
            <ac:picMk id="3" creationId="{AB229737-2516-EF68-AA13-99AD2CF13750}"/>
          </ac:picMkLst>
        </pc:picChg>
        <pc:picChg chg="del">
          <ac:chgData name="Maria Paz Lopez Fernandez" userId="1bbb1aee3747cdee" providerId="LiveId" clId="{355FAAD4-1990-48A5-979C-8608917539DA}" dt="2022-06-14T15:39:16.429" v="625" actId="478"/>
          <ac:picMkLst>
            <pc:docMk/>
            <pc:sldMk cId="2099968364" sldId="292"/>
            <ac:picMk id="7" creationId="{32BC9BF9-D504-4113-849C-D1C969DFF938}"/>
          </ac:picMkLst>
        </pc:picChg>
      </pc:sldChg>
      <pc:sldChg chg="modSp mod ord">
        <pc:chgData name="Maria Paz Lopez Fernandez" userId="1bbb1aee3747cdee" providerId="LiveId" clId="{355FAAD4-1990-48A5-979C-8608917539DA}" dt="2022-06-14T16:18:59.787" v="1520" actId="20577"/>
        <pc:sldMkLst>
          <pc:docMk/>
          <pc:sldMk cId="2601215794" sldId="293"/>
        </pc:sldMkLst>
        <pc:spChg chg="mod">
          <ac:chgData name="Maria Paz Lopez Fernandez" userId="1bbb1aee3747cdee" providerId="LiveId" clId="{355FAAD4-1990-48A5-979C-8608917539DA}" dt="2022-06-14T16:18:59.787" v="1520" actId="20577"/>
          <ac:spMkLst>
            <pc:docMk/>
            <pc:sldMk cId="2601215794" sldId="293"/>
            <ac:spMk id="8" creationId="{7C9B92E4-8EAB-04A4-EF66-008DE566424C}"/>
          </ac:spMkLst>
        </pc:spChg>
      </pc:sldChg>
      <pc:sldChg chg="addSp delSp modSp mod ord">
        <pc:chgData name="Maria Paz Lopez Fernandez" userId="1bbb1aee3747cdee" providerId="LiveId" clId="{355FAAD4-1990-48A5-979C-8608917539DA}" dt="2022-06-15T07:13:06.776" v="2023" actId="14100"/>
        <pc:sldMkLst>
          <pc:docMk/>
          <pc:sldMk cId="2184133772" sldId="295"/>
        </pc:sldMkLst>
        <pc:spChg chg="add mod">
          <ac:chgData name="Maria Paz Lopez Fernandez" userId="1bbb1aee3747cdee" providerId="LiveId" clId="{355FAAD4-1990-48A5-979C-8608917539DA}" dt="2022-06-15T07:13:06.776" v="2023" actId="14100"/>
          <ac:spMkLst>
            <pc:docMk/>
            <pc:sldMk cId="2184133772" sldId="295"/>
            <ac:spMk id="2" creationId="{28A5240D-E05C-09F6-666F-B503119D5B35}"/>
          </ac:spMkLst>
        </pc:spChg>
        <pc:spChg chg="add del mod">
          <ac:chgData name="Maria Paz Lopez Fernandez" userId="1bbb1aee3747cdee" providerId="LiveId" clId="{355FAAD4-1990-48A5-979C-8608917539DA}" dt="2022-06-14T16:16:49.435" v="1500" actId="478"/>
          <ac:spMkLst>
            <pc:docMk/>
            <pc:sldMk cId="2184133772" sldId="295"/>
            <ac:spMk id="6" creationId="{8D9DDD23-DB81-C8D2-09E2-396F58296F50}"/>
          </ac:spMkLst>
        </pc:spChg>
        <pc:spChg chg="mod">
          <ac:chgData name="Maria Paz Lopez Fernandez" userId="1bbb1aee3747cdee" providerId="LiveId" clId="{355FAAD4-1990-48A5-979C-8608917539DA}" dt="2022-06-14T16:37:21.671" v="1967" actId="1076"/>
          <ac:spMkLst>
            <pc:docMk/>
            <pc:sldMk cId="2184133772" sldId="295"/>
            <ac:spMk id="8" creationId="{C38DD739-184B-B95E-6189-A381738BDCDB}"/>
          </ac:spMkLst>
        </pc:spChg>
        <pc:picChg chg="del">
          <ac:chgData name="Maria Paz Lopez Fernandez" userId="1bbb1aee3747cdee" providerId="LiveId" clId="{355FAAD4-1990-48A5-979C-8608917539DA}" dt="2022-06-14T15:38:54.978" v="620" actId="478"/>
          <ac:picMkLst>
            <pc:docMk/>
            <pc:sldMk cId="2184133772" sldId="295"/>
            <ac:picMk id="3" creationId="{91D5877A-3C5B-8A47-7415-60C468CD7B4F}"/>
          </ac:picMkLst>
        </pc:picChg>
        <pc:picChg chg="add mod">
          <ac:chgData name="Maria Paz Lopez Fernandez" userId="1bbb1aee3747cdee" providerId="LiveId" clId="{355FAAD4-1990-48A5-979C-8608917539DA}" dt="2022-06-14T16:37:18.132" v="1965" actId="1076"/>
          <ac:picMkLst>
            <pc:docMk/>
            <pc:sldMk cId="2184133772" sldId="295"/>
            <ac:picMk id="4" creationId="{E4CEC972-75E8-D5F0-C150-B34EE622CE10}"/>
          </ac:picMkLst>
        </pc:picChg>
      </pc:sldChg>
      <pc:sldChg chg="modSp del mod ord">
        <pc:chgData name="Maria Paz Lopez Fernandez" userId="1bbb1aee3747cdee" providerId="LiveId" clId="{355FAAD4-1990-48A5-979C-8608917539DA}" dt="2022-06-14T16:15:33.968" v="1456" actId="2696"/>
        <pc:sldMkLst>
          <pc:docMk/>
          <pc:sldMk cId="319882954" sldId="296"/>
        </pc:sldMkLst>
        <pc:spChg chg="mod">
          <ac:chgData name="Maria Paz Lopez Fernandez" userId="1bbb1aee3747cdee" providerId="LiveId" clId="{355FAAD4-1990-48A5-979C-8608917539DA}" dt="2022-06-14T15:55:13.549" v="938" actId="20577"/>
          <ac:spMkLst>
            <pc:docMk/>
            <pc:sldMk cId="319882954" sldId="296"/>
            <ac:spMk id="8" creationId="{7C9B92E4-8EAB-04A4-EF66-008DE566424C}"/>
          </ac:spMkLst>
        </pc:spChg>
      </pc:sldChg>
      <pc:sldChg chg="addSp delSp modSp mod ord">
        <pc:chgData name="Maria Paz Lopez Fernandez" userId="1bbb1aee3747cdee" providerId="LiveId" clId="{355FAAD4-1990-48A5-979C-8608917539DA}" dt="2022-06-14T16:16:33.875" v="1499" actId="20577"/>
        <pc:sldMkLst>
          <pc:docMk/>
          <pc:sldMk cId="1790099249" sldId="297"/>
        </pc:sldMkLst>
        <pc:spChg chg="add mod">
          <ac:chgData name="Maria Paz Lopez Fernandez" userId="1bbb1aee3747cdee" providerId="LiveId" clId="{355FAAD4-1990-48A5-979C-8608917539DA}" dt="2022-06-14T16:16:33.875" v="1499" actId="20577"/>
          <ac:spMkLst>
            <pc:docMk/>
            <pc:sldMk cId="1790099249" sldId="297"/>
            <ac:spMk id="6" creationId="{FDBF6DB0-BC60-D0C7-B9E2-1DEAC8E208A8}"/>
          </ac:spMkLst>
        </pc:spChg>
        <pc:spChg chg="mod">
          <ac:chgData name="Maria Paz Lopez Fernandez" userId="1bbb1aee3747cdee" providerId="LiveId" clId="{355FAAD4-1990-48A5-979C-8608917539DA}" dt="2022-06-14T16:10:25.348" v="1357" actId="313"/>
          <ac:spMkLst>
            <pc:docMk/>
            <pc:sldMk cId="1790099249" sldId="297"/>
            <ac:spMk id="8" creationId="{C38DD739-184B-B95E-6189-A381738BDCDB}"/>
          </ac:spMkLst>
        </pc:spChg>
        <pc:picChg chg="add mod">
          <ac:chgData name="Maria Paz Lopez Fernandez" userId="1bbb1aee3747cdee" providerId="LiveId" clId="{355FAAD4-1990-48A5-979C-8608917539DA}" dt="2022-06-14T16:09:34.368" v="1321" actId="1076"/>
          <ac:picMkLst>
            <pc:docMk/>
            <pc:sldMk cId="1790099249" sldId="297"/>
            <ac:picMk id="3" creationId="{6A65447C-5A53-8F94-685A-45B825E97665}"/>
          </ac:picMkLst>
        </pc:picChg>
        <pc:picChg chg="del">
          <ac:chgData name="Maria Paz Lopez Fernandez" userId="1bbb1aee3747cdee" providerId="LiveId" clId="{355FAAD4-1990-48A5-979C-8608917539DA}" dt="2022-06-14T15:38:56.920" v="621" actId="478"/>
          <ac:picMkLst>
            <pc:docMk/>
            <pc:sldMk cId="1790099249" sldId="297"/>
            <ac:picMk id="4" creationId="{70BD71B8-D43A-08E3-A692-5D94491EF9B4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27:22.062" v="1704" actId="1076"/>
        <pc:sldMkLst>
          <pc:docMk/>
          <pc:sldMk cId="126388727" sldId="298"/>
        </pc:sldMkLst>
        <pc:spChg chg="del">
          <ac:chgData name="Maria Paz Lopez Fernandez" userId="1bbb1aee3747cdee" providerId="LiveId" clId="{355FAAD4-1990-48A5-979C-8608917539DA}" dt="2022-06-14T15:48:29.782" v="756" actId="478"/>
          <ac:spMkLst>
            <pc:docMk/>
            <pc:sldMk cId="126388727" sldId="298"/>
            <ac:spMk id="4" creationId="{27679E10-0F2A-ED98-E7EC-60CC72DA0B83}"/>
          </ac:spMkLst>
        </pc:spChg>
        <pc:spChg chg="mod">
          <ac:chgData name="Maria Paz Lopez Fernandez" userId="1bbb1aee3747cdee" providerId="LiveId" clId="{355FAAD4-1990-48A5-979C-8608917539DA}" dt="2022-06-14T15:54:28.050" v="914" actId="1076"/>
          <ac:spMkLst>
            <pc:docMk/>
            <pc:sldMk cId="126388727" sldId="298"/>
            <ac:spMk id="8" creationId="{8B72B66A-147C-D8E9-2A53-947E02CAC51B}"/>
          </ac:spMkLst>
        </pc:spChg>
        <pc:spChg chg="del mod">
          <ac:chgData name="Maria Paz Lopez Fernandez" userId="1bbb1aee3747cdee" providerId="LiveId" clId="{355FAAD4-1990-48A5-979C-8608917539DA}" dt="2022-06-14T15:48:35.822" v="761" actId="21"/>
          <ac:spMkLst>
            <pc:docMk/>
            <pc:sldMk cId="126388727" sldId="298"/>
            <ac:spMk id="11" creationId="{F2408E5E-6B69-65B3-A174-991BEB9BCB81}"/>
          </ac:spMkLst>
        </pc:spChg>
        <pc:spChg chg="del">
          <ac:chgData name="Maria Paz Lopez Fernandez" userId="1bbb1aee3747cdee" providerId="LiveId" clId="{355FAAD4-1990-48A5-979C-8608917539DA}" dt="2022-06-14T15:48:30.637" v="757" actId="478"/>
          <ac:spMkLst>
            <pc:docMk/>
            <pc:sldMk cId="126388727" sldId="298"/>
            <ac:spMk id="12" creationId="{39B1A0BA-8A46-38CD-5EC1-84A1129F2650}"/>
          </ac:spMkLst>
        </pc:spChg>
        <pc:spChg chg="del">
          <ac:chgData name="Maria Paz Lopez Fernandez" userId="1bbb1aee3747cdee" providerId="LiveId" clId="{355FAAD4-1990-48A5-979C-8608917539DA}" dt="2022-06-14T15:48:31.970" v="759" actId="478"/>
          <ac:spMkLst>
            <pc:docMk/>
            <pc:sldMk cId="126388727" sldId="298"/>
            <ac:spMk id="13" creationId="{3C31DBA4-BA2B-BF44-B8A4-0C870D6ADA22}"/>
          </ac:spMkLst>
        </pc:spChg>
        <pc:spChg chg="mod">
          <ac:chgData name="Maria Paz Lopez Fernandez" userId="1bbb1aee3747cdee" providerId="LiveId" clId="{355FAAD4-1990-48A5-979C-8608917539DA}" dt="2022-06-14T16:27:00.575" v="1701" actId="1076"/>
          <ac:spMkLst>
            <pc:docMk/>
            <pc:sldMk cId="126388727" sldId="298"/>
            <ac:spMk id="14" creationId="{C94ED685-7359-FC77-DC9C-10EEA84D753E}"/>
          </ac:spMkLst>
        </pc:spChg>
        <pc:spChg chg="del mod">
          <ac:chgData name="Maria Paz Lopez Fernandez" userId="1bbb1aee3747cdee" providerId="LiveId" clId="{355FAAD4-1990-48A5-979C-8608917539DA}" dt="2022-06-14T15:53:19.319" v="889" actId="478"/>
          <ac:spMkLst>
            <pc:docMk/>
            <pc:sldMk cId="126388727" sldId="298"/>
            <ac:spMk id="15" creationId="{BAB99974-7B90-DEF7-ADFC-9EDED6D388F4}"/>
          </ac:spMkLst>
        </pc:spChg>
        <pc:spChg chg="add del mod">
          <ac:chgData name="Maria Paz Lopez Fernandez" userId="1bbb1aee3747cdee" providerId="LiveId" clId="{355FAAD4-1990-48A5-979C-8608917539DA}" dt="2022-06-14T16:26:37.187" v="1694" actId="21"/>
          <ac:spMkLst>
            <pc:docMk/>
            <pc:sldMk cId="126388727" sldId="298"/>
            <ac:spMk id="16" creationId="{5679D5B7-9A54-7D1D-C92F-7227C7993CC2}"/>
          </ac:spMkLst>
        </pc:spChg>
        <pc:spChg chg="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18" creationId="{89633667-5F8B-839C-C711-7AD134C63139}"/>
          </ac:spMkLst>
        </pc:spChg>
        <pc:spChg chg="add del mod">
          <ac:chgData name="Maria Paz Lopez Fernandez" userId="1bbb1aee3747cdee" providerId="LiveId" clId="{355FAAD4-1990-48A5-979C-8608917539DA}" dt="2022-06-14T16:26:46.187" v="1698" actId="21"/>
          <ac:spMkLst>
            <pc:docMk/>
            <pc:sldMk cId="126388727" sldId="298"/>
            <ac:spMk id="19" creationId="{75980018-486F-50C7-3316-2E8A341768F2}"/>
          </ac:spMkLst>
        </pc:spChg>
        <pc:spChg chg="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20" creationId="{9CE7D23E-F3C0-0B5B-6ACF-83A88C1EDD9A}"/>
          </ac:spMkLst>
        </pc:spChg>
        <pc:spChg chg="add del mod">
          <ac:chgData name="Maria Paz Lopez Fernandez" userId="1bbb1aee3747cdee" providerId="LiveId" clId="{355FAAD4-1990-48A5-979C-8608917539DA}" dt="2022-06-14T16:26:57.212" v="1700" actId="21"/>
          <ac:spMkLst>
            <pc:docMk/>
            <pc:sldMk cId="126388727" sldId="298"/>
            <ac:spMk id="23" creationId="{2A8D1BA0-1283-D38B-8387-DFA4400C1490}"/>
          </ac:spMkLst>
        </pc:spChg>
        <pc:spChg chg="add del mod">
          <ac:chgData name="Maria Paz Lopez Fernandez" userId="1bbb1aee3747cdee" providerId="LiveId" clId="{355FAAD4-1990-48A5-979C-8608917539DA}" dt="2022-06-14T16:26:44.038" v="1697" actId="21"/>
          <ac:spMkLst>
            <pc:docMk/>
            <pc:sldMk cId="126388727" sldId="298"/>
            <ac:spMk id="25" creationId="{273C01CA-EF62-9AE2-DBA8-33732E43BEFB}"/>
          </ac:spMkLst>
        </pc:spChg>
        <pc:spChg chg="add mod">
          <ac:chgData name="Maria Paz Lopez Fernandez" userId="1bbb1aee3747cdee" providerId="LiveId" clId="{355FAAD4-1990-48A5-979C-8608917539DA}" dt="2022-06-14T16:27:07.134" v="1703" actId="1076"/>
          <ac:spMkLst>
            <pc:docMk/>
            <pc:sldMk cId="126388727" sldId="298"/>
            <ac:spMk id="28" creationId="{02A6DA2E-7AFF-0F43-15E9-F43EB6A242C0}"/>
          </ac:spMkLst>
        </pc:spChg>
        <pc:spChg chg="add mod">
          <ac:chgData name="Maria Paz Lopez Fernandez" userId="1bbb1aee3747cdee" providerId="LiveId" clId="{355FAAD4-1990-48A5-979C-8608917539DA}" dt="2022-06-14T16:27:02.678" v="1702" actId="1076"/>
          <ac:spMkLst>
            <pc:docMk/>
            <pc:sldMk cId="126388727" sldId="298"/>
            <ac:spMk id="29" creationId="{28E7EF43-65BE-24F1-16A1-96E340C71396}"/>
          </ac:spMkLst>
        </pc:spChg>
        <pc:spChg chg="add 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30" creationId="{4CE8BA91-AD94-E7A6-0F40-9EDBE2E05D3D}"/>
          </ac:spMkLst>
        </pc:spChg>
        <pc:spChg chg="add del mod">
          <ac:chgData name="Maria Paz Lopez Fernandez" userId="1bbb1aee3747cdee" providerId="LiveId" clId="{355FAAD4-1990-48A5-979C-8608917539DA}" dt="2022-06-14T16:26:40.105" v="1695" actId="21"/>
          <ac:spMkLst>
            <pc:docMk/>
            <pc:sldMk cId="126388727" sldId="298"/>
            <ac:spMk id="35" creationId="{23A63692-7B23-02B7-59F2-BE4B69804A4D}"/>
          </ac:spMkLst>
        </pc:spChg>
        <pc:picChg chg="del">
          <ac:chgData name="Maria Paz Lopez Fernandez" userId="1bbb1aee3747cdee" providerId="LiveId" clId="{355FAAD4-1990-48A5-979C-8608917539DA}" dt="2022-06-14T15:53:56.861" v="894" actId="478"/>
          <ac:picMkLst>
            <pc:docMk/>
            <pc:sldMk cId="126388727" sldId="298"/>
            <ac:picMk id="3" creationId="{9566D282-5893-B360-AF09-5097467B7CB8}"/>
          </ac:picMkLst>
        </pc:picChg>
        <pc:picChg chg="add del mod">
          <ac:chgData name="Maria Paz Lopez Fernandez" userId="1bbb1aee3747cdee" providerId="LiveId" clId="{355FAAD4-1990-48A5-979C-8608917539DA}" dt="2022-06-14T16:03:59.768" v="1085" actId="478"/>
          <ac:picMkLst>
            <pc:docMk/>
            <pc:sldMk cId="126388727" sldId="298"/>
            <ac:picMk id="32" creationId="{DE24A5C6-C4C3-55F9-1B96-771DCA3891A1}"/>
          </ac:picMkLst>
        </pc:picChg>
        <pc:picChg chg="add mod">
          <ac:chgData name="Maria Paz Lopez Fernandez" userId="1bbb1aee3747cdee" providerId="LiveId" clId="{355FAAD4-1990-48A5-979C-8608917539DA}" dt="2022-06-14T16:08:35.069" v="1312" actId="1076"/>
          <ac:picMkLst>
            <pc:docMk/>
            <pc:sldMk cId="126388727" sldId="298"/>
            <ac:picMk id="34" creationId="{ECD6266D-07DB-9E77-11A4-F234049A36CA}"/>
          </ac:picMkLst>
        </pc:picChg>
        <pc:cxnChg chg="del">
          <ac:chgData name="Maria Paz Lopez Fernandez" userId="1bbb1aee3747cdee" providerId="LiveId" clId="{355FAAD4-1990-48A5-979C-8608917539DA}" dt="2022-06-14T15:48:31.238" v="758" actId="478"/>
          <ac:cxnSpMkLst>
            <pc:docMk/>
            <pc:sldMk cId="126388727" sldId="298"/>
            <ac:cxnSpMk id="6" creationId="{09CCEB07-0823-B8C4-B929-EF5D5FA37F5B}"/>
          </ac:cxnSpMkLst>
        </pc:cxnChg>
        <pc:cxnChg chg="del">
          <ac:chgData name="Maria Paz Lopez Fernandez" userId="1bbb1aee3747cdee" providerId="LiveId" clId="{355FAAD4-1990-48A5-979C-8608917539DA}" dt="2022-06-14T15:48:32.940" v="760" actId="478"/>
          <ac:cxnSpMkLst>
            <pc:docMk/>
            <pc:sldMk cId="126388727" sldId="298"/>
            <ac:cxnSpMk id="9" creationId="{A0A30BCB-AD98-7C02-49BB-C74CD048263E}"/>
          </ac:cxnSpMkLst>
        </pc:cxnChg>
        <pc:cxnChg chg="mod">
          <ac:chgData name="Maria Paz Lopez Fernandez" userId="1bbb1aee3747cdee" providerId="LiveId" clId="{355FAAD4-1990-48A5-979C-8608917539DA}" dt="2022-06-14T16:27:22.062" v="1704" actId="1076"/>
          <ac:cxnSpMkLst>
            <pc:docMk/>
            <pc:sldMk cId="126388727" sldId="298"/>
            <ac:cxnSpMk id="17" creationId="{0862588A-3821-98FA-0CB0-D38A6CC795C6}"/>
          </ac:cxnSpMkLst>
        </pc:cxnChg>
        <pc:cxnChg chg="mod">
          <ac:chgData name="Maria Paz Lopez Fernandez" userId="1bbb1aee3747cdee" providerId="LiveId" clId="{355FAAD4-1990-48A5-979C-8608917539DA}" dt="2022-06-14T16:27:22.062" v="1704" actId="1076"/>
          <ac:cxnSpMkLst>
            <pc:docMk/>
            <pc:sldMk cId="126388727" sldId="298"/>
            <ac:cxnSpMk id="21" creationId="{136B5264-B6DD-2AF2-782E-0D6FCD34F950}"/>
          </ac:cxnSpMkLst>
        </pc:cxnChg>
        <pc:cxnChg chg="add del mod">
          <ac:chgData name="Maria Paz Lopez Fernandez" userId="1bbb1aee3747cdee" providerId="LiveId" clId="{355FAAD4-1990-48A5-979C-8608917539DA}" dt="2022-06-14T16:26:48.707" v="1699" actId="21"/>
          <ac:cxnSpMkLst>
            <pc:docMk/>
            <pc:sldMk cId="126388727" sldId="298"/>
            <ac:cxnSpMk id="22" creationId="{12348038-46F0-DC42-5122-9F223791D197}"/>
          </ac:cxnSpMkLst>
        </pc:cxnChg>
        <pc:cxnChg chg="add del mod">
          <ac:chgData name="Maria Paz Lopez Fernandez" userId="1bbb1aee3747cdee" providerId="LiveId" clId="{355FAAD4-1990-48A5-979C-8608917539DA}" dt="2022-06-14T16:26:41.965" v="1696" actId="21"/>
          <ac:cxnSpMkLst>
            <pc:docMk/>
            <pc:sldMk cId="126388727" sldId="298"/>
            <ac:cxnSpMk id="24" creationId="{902D9905-8DD9-3BB8-547F-9379DEDEF208}"/>
          </ac:cxnSpMkLst>
        </pc:cxnChg>
      </pc:sldChg>
      <pc:sldChg chg="modSp mod">
        <pc:chgData name="Maria Paz Lopez Fernandez" userId="1bbb1aee3747cdee" providerId="LiveId" clId="{355FAAD4-1990-48A5-979C-8608917539DA}" dt="2022-06-14T15:55:49.403" v="959" actId="20577"/>
        <pc:sldMkLst>
          <pc:docMk/>
          <pc:sldMk cId="163564200" sldId="299"/>
        </pc:sldMkLst>
        <pc:spChg chg="mod">
          <ac:chgData name="Maria Paz Lopez Fernandez" userId="1bbb1aee3747cdee" providerId="LiveId" clId="{355FAAD4-1990-48A5-979C-8608917539DA}" dt="2022-06-14T15:55:49.403" v="959" actId="20577"/>
          <ac:spMkLst>
            <pc:docMk/>
            <pc:sldMk cId="163564200" sldId="299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355FAAD4-1990-48A5-979C-8608917539DA}" dt="2022-06-14T16:36:47.464" v="1959" actId="1076"/>
        <pc:sldMkLst>
          <pc:docMk/>
          <pc:sldMk cId="2747687869" sldId="300"/>
        </pc:sldMkLst>
        <pc:spChg chg="mod">
          <ac:chgData name="Maria Paz Lopez Fernandez" userId="1bbb1aee3747cdee" providerId="LiveId" clId="{355FAAD4-1990-48A5-979C-8608917539DA}" dt="2022-06-14T16:00:26.987" v="1038" actId="1076"/>
          <ac:spMkLst>
            <pc:docMk/>
            <pc:sldMk cId="2747687869" sldId="300"/>
            <ac:spMk id="4" creationId="{42335509-5B85-EDCF-53CC-05E081F7A09B}"/>
          </ac:spMkLst>
        </pc:spChg>
        <pc:picChg chg="add mod">
          <ac:chgData name="Maria Paz Lopez Fernandez" userId="1bbb1aee3747cdee" providerId="LiveId" clId="{355FAAD4-1990-48A5-979C-8608917539DA}" dt="2022-06-14T16:36:47.464" v="1959" actId="1076"/>
          <ac:picMkLst>
            <pc:docMk/>
            <pc:sldMk cId="2747687869" sldId="300"/>
            <ac:picMk id="3" creationId="{2118DBB0-298B-8D68-999D-CFFB6FB11729}"/>
          </ac:picMkLst>
        </pc:picChg>
        <pc:picChg chg="del">
          <ac:chgData name="Maria Paz Lopez Fernandez" userId="1bbb1aee3747cdee" providerId="LiveId" clId="{355FAAD4-1990-48A5-979C-8608917539DA}" dt="2022-06-14T15:57:18.527" v="1004" actId="478"/>
          <ac:picMkLst>
            <pc:docMk/>
            <pc:sldMk cId="2747687869" sldId="300"/>
            <ac:picMk id="8" creationId="{3967BAAA-82C3-9C37-179C-4056346738C8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17:04.494" v="1503" actId="1076"/>
        <pc:sldMkLst>
          <pc:docMk/>
          <pc:sldMk cId="2417595414" sldId="301"/>
        </pc:sldMkLst>
        <pc:spChg chg="mod">
          <ac:chgData name="Maria Paz Lopez Fernandez" userId="1bbb1aee3747cdee" providerId="LiveId" clId="{355FAAD4-1990-48A5-979C-8608917539DA}" dt="2022-06-14T16:15:08.845" v="1455" actId="313"/>
          <ac:spMkLst>
            <pc:docMk/>
            <pc:sldMk cId="2417595414" sldId="301"/>
            <ac:spMk id="8" creationId="{C38DD739-184B-B95E-6189-A381738BDCDB}"/>
          </ac:spMkLst>
        </pc:spChg>
        <pc:picChg chg="del">
          <ac:chgData name="Maria Paz Lopez Fernandez" userId="1bbb1aee3747cdee" providerId="LiveId" clId="{355FAAD4-1990-48A5-979C-8608917539DA}" dt="2022-06-14T16:14:32.424" v="1401" actId="478"/>
          <ac:picMkLst>
            <pc:docMk/>
            <pc:sldMk cId="2417595414" sldId="301"/>
            <ac:picMk id="3" creationId="{B35807F8-4717-8DCF-0269-B2EF5D225D70}"/>
          </ac:picMkLst>
        </pc:picChg>
        <pc:picChg chg="add mod">
          <ac:chgData name="Maria Paz Lopez Fernandez" userId="1bbb1aee3747cdee" providerId="LiveId" clId="{355FAAD4-1990-48A5-979C-8608917539DA}" dt="2022-06-14T16:17:04.494" v="1503" actId="1076"/>
          <ac:picMkLst>
            <pc:docMk/>
            <pc:sldMk cId="2417595414" sldId="301"/>
            <ac:picMk id="4" creationId="{87715B33-E842-155D-CCD9-8AA3BBE4CA82}"/>
          </ac:picMkLst>
        </pc:picChg>
      </pc:sldChg>
      <pc:sldChg chg="addSp modSp mod">
        <pc:chgData name="Maria Paz Lopez Fernandez" userId="1bbb1aee3747cdee" providerId="LiveId" clId="{355FAAD4-1990-48A5-979C-8608917539DA}" dt="2022-06-15T07:03:50.623" v="1997" actId="113"/>
        <pc:sldMkLst>
          <pc:docMk/>
          <pc:sldMk cId="2701055460" sldId="303"/>
        </pc:sldMkLst>
        <pc:spChg chg="add mod">
          <ac:chgData name="Maria Paz Lopez Fernandez" userId="1bbb1aee3747cdee" providerId="LiveId" clId="{355FAAD4-1990-48A5-979C-8608917539DA}" dt="2022-06-15T07:03:50.623" v="1997" actId="113"/>
          <ac:spMkLst>
            <pc:docMk/>
            <pc:sldMk cId="2701055460" sldId="303"/>
            <ac:spMk id="2" creationId="{7FEE7471-9A4E-1018-48A3-BBAEEB85939F}"/>
          </ac:spMkLst>
        </pc:spChg>
        <pc:spChg chg="mod">
          <ac:chgData name="Maria Paz Lopez Fernandez" userId="1bbb1aee3747cdee" providerId="LiveId" clId="{355FAAD4-1990-48A5-979C-8608917539DA}" dt="2022-06-14T16:37:11.500" v="1963" actId="1076"/>
          <ac:spMkLst>
            <pc:docMk/>
            <pc:sldMk cId="2701055460" sldId="303"/>
            <ac:spMk id="5" creationId="{C8F88A92-0E74-E9CE-1E57-FDCBE41B3341}"/>
          </ac:spMkLst>
        </pc:spChg>
        <pc:picChg chg="mod">
          <ac:chgData name="Maria Paz Lopez Fernandez" userId="1bbb1aee3747cdee" providerId="LiveId" clId="{355FAAD4-1990-48A5-979C-8608917539DA}" dt="2022-06-14T16:37:13.355" v="1964" actId="1076"/>
          <ac:picMkLst>
            <pc:docMk/>
            <pc:sldMk cId="2701055460" sldId="303"/>
            <ac:picMk id="3" creationId="{05E9BFBD-A819-3499-3A48-D5347B82C9C4}"/>
          </ac:picMkLst>
        </pc:picChg>
      </pc:sldChg>
      <pc:sldChg chg="modSp mod">
        <pc:chgData name="Maria Paz Lopez Fernandez" userId="1bbb1aee3747cdee" providerId="LiveId" clId="{355FAAD4-1990-48A5-979C-8608917539DA}" dt="2022-06-14T16:17:37.302" v="1515" actId="20577"/>
        <pc:sldMkLst>
          <pc:docMk/>
          <pc:sldMk cId="2057984278" sldId="304"/>
        </pc:sldMkLst>
        <pc:spChg chg="mod">
          <ac:chgData name="Maria Paz Lopez Fernandez" userId="1bbb1aee3747cdee" providerId="LiveId" clId="{355FAAD4-1990-48A5-979C-8608917539DA}" dt="2022-06-14T16:17:37.302" v="1515" actId="20577"/>
          <ac:spMkLst>
            <pc:docMk/>
            <pc:sldMk cId="2057984278" sldId="304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355FAAD4-1990-48A5-979C-8608917539DA}" dt="2022-06-14T16:29:16.530" v="1746" actId="1076"/>
        <pc:sldMkLst>
          <pc:docMk/>
          <pc:sldMk cId="946943565" sldId="306"/>
        </pc:sldMkLst>
        <pc:spChg chg="mod">
          <ac:chgData name="Maria Paz Lopez Fernandez" userId="1bbb1aee3747cdee" providerId="LiveId" clId="{355FAAD4-1990-48A5-979C-8608917539DA}" dt="2022-06-14T16:27:59.763" v="1735" actId="6549"/>
          <ac:spMkLst>
            <pc:docMk/>
            <pc:sldMk cId="946943565" sldId="306"/>
            <ac:spMk id="14" creationId="{C94ED685-7359-FC77-DC9C-10EEA84D753E}"/>
          </ac:spMkLst>
        </pc:spChg>
        <pc:spChg chg="mod">
          <ac:chgData name="Maria Paz Lopez Fernandez" userId="1bbb1aee3747cdee" providerId="LiveId" clId="{355FAAD4-1990-48A5-979C-8608917539DA}" dt="2022-06-14T16:28:06.180" v="1738" actId="20577"/>
          <ac:spMkLst>
            <pc:docMk/>
            <pc:sldMk cId="946943565" sldId="306"/>
            <ac:spMk id="18" creationId="{89633667-5F8B-839C-C711-7AD134C63139}"/>
          </ac:spMkLst>
        </pc:spChg>
        <pc:spChg chg="mod">
          <ac:chgData name="Maria Paz Lopez Fernandez" userId="1bbb1aee3747cdee" providerId="LiveId" clId="{355FAAD4-1990-48A5-979C-8608917539DA}" dt="2022-06-14T16:28:11.995" v="1739" actId="20577"/>
          <ac:spMkLst>
            <pc:docMk/>
            <pc:sldMk cId="946943565" sldId="306"/>
            <ac:spMk id="20" creationId="{9CE7D23E-F3C0-0B5B-6ACF-83A88C1EDD9A}"/>
          </ac:spMkLst>
        </pc:spChg>
        <pc:picChg chg="add mod">
          <ac:chgData name="Maria Paz Lopez Fernandez" userId="1bbb1aee3747cdee" providerId="LiveId" clId="{355FAAD4-1990-48A5-979C-8608917539DA}" dt="2022-06-14T16:29:16.530" v="1746" actId="1076"/>
          <ac:picMkLst>
            <pc:docMk/>
            <pc:sldMk cId="946943565" sldId="306"/>
            <ac:picMk id="3" creationId="{F4761311-5905-C04B-F701-C222B2076CE1}"/>
          </ac:picMkLst>
        </pc:picChg>
        <pc:picChg chg="del">
          <ac:chgData name="Maria Paz Lopez Fernandez" userId="1bbb1aee3747cdee" providerId="LiveId" clId="{355FAAD4-1990-48A5-979C-8608917539DA}" dt="2022-06-14T16:29:06.370" v="1740" actId="478"/>
          <ac:picMkLst>
            <pc:docMk/>
            <pc:sldMk cId="946943565" sldId="306"/>
            <ac:picMk id="34" creationId="{ECD6266D-07DB-9E77-11A4-F234049A36CA}"/>
          </ac:picMkLst>
        </pc:picChg>
      </pc:sldChg>
      <pc:sldChg chg="add del">
        <pc:chgData name="Maria Paz Lopez Fernandez" userId="1bbb1aee3747cdee" providerId="LiveId" clId="{355FAAD4-1990-48A5-979C-8608917539DA}" dt="2022-06-14T16:32:40.365" v="1820"/>
        <pc:sldMkLst>
          <pc:docMk/>
          <pc:sldMk cId="223409831" sldId="308"/>
        </pc:sldMkLst>
      </pc:sldChg>
      <pc:sldChg chg="addSp delSp modSp mod">
        <pc:chgData name="Maria Paz Lopez Fernandez" userId="1bbb1aee3747cdee" providerId="LiveId" clId="{355FAAD4-1990-48A5-979C-8608917539DA}" dt="2022-06-14T16:38:04.138" v="1977" actId="1076"/>
        <pc:sldMkLst>
          <pc:docMk/>
          <pc:sldMk cId="4184419278" sldId="308"/>
        </pc:sldMkLst>
        <pc:spChg chg="mod">
          <ac:chgData name="Maria Paz Lopez Fernandez" userId="1bbb1aee3747cdee" providerId="LiveId" clId="{355FAAD4-1990-48A5-979C-8608917539DA}" dt="2022-06-14T16:38:04.138" v="1977" actId="1076"/>
          <ac:spMkLst>
            <pc:docMk/>
            <pc:sldMk cId="4184419278" sldId="308"/>
            <ac:spMk id="6" creationId="{A1F640D2-6331-9B49-9DF8-C220F67B1F8C}"/>
          </ac:spMkLst>
        </pc:spChg>
        <pc:picChg chg="del">
          <ac:chgData name="Maria Paz Lopez Fernandez" userId="1bbb1aee3747cdee" providerId="LiveId" clId="{355FAAD4-1990-48A5-979C-8608917539DA}" dt="2022-06-14T16:33:04.484" v="1889" actId="478"/>
          <ac:picMkLst>
            <pc:docMk/>
            <pc:sldMk cId="4184419278" sldId="308"/>
            <ac:picMk id="3" creationId="{B9C4C65E-4875-68C0-9F22-7E4C0D8EBDD5}"/>
          </ac:picMkLst>
        </pc:picChg>
        <pc:picChg chg="add mod">
          <ac:chgData name="Maria Paz Lopez Fernandez" userId="1bbb1aee3747cdee" providerId="LiveId" clId="{355FAAD4-1990-48A5-979C-8608917539DA}" dt="2022-06-14T16:37:58.386" v="1975" actId="1076"/>
          <ac:picMkLst>
            <pc:docMk/>
            <pc:sldMk cId="4184419278" sldId="308"/>
            <ac:picMk id="4" creationId="{2112E107-C843-9282-A14D-AB10F8F73DD2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38:31.350" v="1988" actId="1076"/>
        <pc:sldMkLst>
          <pc:docMk/>
          <pc:sldMk cId="3038139978" sldId="309"/>
        </pc:sldMkLst>
        <pc:spChg chg="mod">
          <ac:chgData name="Maria Paz Lopez Fernandez" userId="1bbb1aee3747cdee" providerId="LiveId" clId="{355FAAD4-1990-48A5-979C-8608917539DA}" dt="2022-06-14T16:38:31.350" v="1988" actId="1076"/>
          <ac:spMkLst>
            <pc:docMk/>
            <pc:sldMk cId="3038139978" sldId="309"/>
            <ac:spMk id="4" creationId="{B1EECA7A-A479-4844-5C0D-FFE01E6E498B}"/>
          </ac:spMkLst>
        </pc:spChg>
        <pc:picChg chg="add mod">
          <ac:chgData name="Maria Paz Lopez Fernandez" userId="1bbb1aee3747cdee" providerId="LiveId" clId="{355FAAD4-1990-48A5-979C-8608917539DA}" dt="2022-06-14T16:38:28.542" v="1987" actId="1076"/>
          <ac:picMkLst>
            <pc:docMk/>
            <pc:sldMk cId="3038139978" sldId="309"/>
            <ac:picMk id="3" creationId="{BE19EFE8-E039-DD41-DA13-1567ED955E20}"/>
          </ac:picMkLst>
        </pc:picChg>
        <pc:picChg chg="del">
          <ac:chgData name="Maria Paz Lopez Fernandez" userId="1bbb1aee3747cdee" providerId="LiveId" clId="{355FAAD4-1990-48A5-979C-8608917539DA}" dt="2022-06-14T16:34:33.318" v="1942" actId="478"/>
          <ac:picMkLst>
            <pc:docMk/>
            <pc:sldMk cId="3038139978" sldId="309"/>
            <ac:picMk id="5" creationId="{5B6FE1CE-C50F-E72D-7096-0C9CC757EFA2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37:30.833" v="1968" actId="1076"/>
        <pc:sldMkLst>
          <pc:docMk/>
          <pc:sldMk cId="1836927331" sldId="310"/>
        </pc:sldMkLst>
        <pc:picChg chg="add mod">
          <ac:chgData name="Maria Paz Lopez Fernandez" userId="1bbb1aee3747cdee" providerId="LiveId" clId="{355FAAD4-1990-48A5-979C-8608917539DA}" dt="2022-06-14T16:37:30.833" v="1968" actId="1076"/>
          <ac:picMkLst>
            <pc:docMk/>
            <pc:sldMk cId="1836927331" sldId="310"/>
            <ac:picMk id="3" creationId="{4B93333F-0C13-A361-87EA-3654B6158BE1}"/>
          </ac:picMkLst>
        </pc:picChg>
        <pc:picChg chg="del">
          <ac:chgData name="Maria Paz Lopez Fernandez" userId="1bbb1aee3747cdee" providerId="LiveId" clId="{355FAAD4-1990-48A5-979C-8608917539DA}" dt="2022-06-14T16:35:31.157" v="1950" actId="478"/>
          <ac:picMkLst>
            <pc:docMk/>
            <pc:sldMk cId="1836927331" sldId="310"/>
            <ac:picMk id="4" creationId="{87715B33-E842-155D-CCD9-8AA3BBE4CA82}"/>
          </ac:picMkLst>
        </pc:picChg>
      </pc:sldChg>
      <pc:sldChg chg="addSp delSp modSp add mod">
        <pc:chgData name="Maria Paz Lopez Fernandez" userId="1bbb1aee3747cdee" providerId="LiveId" clId="{355FAAD4-1990-48A5-979C-8608917539DA}" dt="2022-06-15T07:10:41.253" v="2004" actId="14100"/>
        <pc:sldMkLst>
          <pc:docMk/>
          <pc:sldMk cId="2370448799" sldId="311"/>
        </pc:sldMkLst>
        <pc:picChg chg="add mod">
          <ac:chgData name="Maria Paz Lopez Fernandez" userId="1bbb1aee3747cdee" providerId="LiveId" clId="{355FAAD4-1990-48A5-979C-8608917539DA}" dt="2022-06-15T07:10:41.253" v="2004" actId="14100"/>
          <ac:picMkLst>
            <pc:docMk/>
            <pc:sldMk cId="2370448799" sldId="311"/>
            <ac:picMk id="3" creationId="{4B4CAF2D-C735-3617-D97D-C7DFBD76FF6A}"/>
          </ac:picMkLst>
        </pc:picChg>
        <pc:picChg chg="del">
          <ac:chgData name="Maria Paz Lopez Fernandez" userId="1bbb1aee3747cdee" providerId="LiveId" clId="{355FAAD4-1990-48A5-979C-8608917539DA}" dt="2022-06-15T07:07:16.139" v="1999" actId="478"/>
          <ac:picMkLst>
            <pc:docMk/>
            <pc:sldMk cId="2370448799" sldId="311"/>
            <ac:picMk id="4" creationId="{E4CEC972-75E8-D5F0-C150-B34EE622CE10}"/>
          </ac:picMkLst>
        </pc:picChg>
      </pc:sldChg>
      <pc:sldChg chg="modSp mod">
        <pc:chgData name="Maria Paz Lopez Fernandez" userId="1bbb1aee3747cdee" providerId="LiveId" clId="{355FAAD4-1990-48A5-979C-8608917539DA}" dt="2022-06-15T07:18:20.641" v="2033" actId="20577"/>
        <pc:sldMkLst>
          <pc:docMk/>
          <pc:sldMk cId="1523317600" sldId="312"/>
        </pc:sldMkLst>
        <pc:spChg chg="mod">
          <ac:chgData name="Maria Paz Lopez Fernandez" userId="1bbb1aee3747cdee" providerId="LiveId" clId="{355FAAD4-1990-48A5-979C-8608917539DA}" dt="2022-06-15T07:18:20.641" v="2033" actId="20577"/>
          <ac:spMkLst>
            <pc:docMk/>
            <pc:sldMk cId="1523317600" sldId="312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5T07:21:54.871" v="2101" actId="20577"/>
        <pc:sldMkLst>
          <pc:docMk/>
          <pc:sldMk cId="282052320" sldId="313"/>
        </pc:sldMkLst>
        <pc:spChg chg="mod">
          <ac:chgData name="Maria Paz Lopez Fernandez" userId="1bbb1aee3747cdee" providerId="LiveId" clId="{355FAAD4-1990-48A5-979C-8608917539DA}" dt="2022-06-15T07:20:05.108" v="2092" actId="1076"/>
          <ac:spMkLst>
            <pc:docMk/>
            <pc:sldMk cId="282052320" sldId="313"/>
            <ac:spMk id="4" creationId="{F52B993B-2B79-2AE1-33D2-66E0B54B4FD2}"/>
          </ac:spMkLst>
        </pc:spChg>
        <pc:spChg chg="add mod">
          <ac:chgData name="Maria Paz Lopez Fernandez" userId="1bbb1aee3747cdee" providerId="LiveId" clId="{355FAAD4-1990-48A5-979C-8608917539DA}" dt="2022-06-15T07:21:54.871" v="2101" actId="20577"/>
          <ac:spMkLst>
            <pc:docMk/>
            <pc:sldMk cId="282052320" sldId="313"/>
            <ac:spMk id="6" creationId="{57FDE270-BD16-1BBC-C910-5C445FCDF724}"/>
          </ac:spMkLst>
        </pc:spChg>
        <pc:picChg chg="del">
          <ac:chgData name="Maria Paz Lopez Fernandez" userId="1bbb1aee3747cdee" providerId="LiveId" clId="{355FAAD4-1990-48A5-979C-8608917539DA}" dt="2022-06-15T07:19:02.740" v="2034" actId="478"/>
          <ac:picMkLst>
            <pc:docMk/>
            <pc:sldMk cId="282052320" sldId="313"/>
            <ac:picMk id="3" creationId="{AB229737-2516-EF68-AA13-99AD2CF13750}"/>
          </ac:picMkLst>
        </pc:picChg>
        <pc:picChg chg="add mod">
          <ac:chgData name="Maria Paz Lopez Fernandez" userId="1bbb1aee3747cdee" providerId="LiveId" clId="{355FAAD4-1990-48A5-979C-8608917539DA}" dt="2022-06-15T07:19:58.784" v="2089" actId="1076"/>
          <ac:picMkLst>
            <pc:docMk/>
            <pc:sldMk cId="282052320" sldId="313"/>
            <ac:picMk id="5" creationId="{FF3B4BCE-7038-1BD9-4489-823F7A71A97B}"/>
          </ac:picMkLst>
        </pc:picChg>
      </pc:sldChg>
      <pc:sldMasterChg chg="modSldLayout">
        <pc:chgData name="Maria Paz Lopez Fernandez" userId="1bbb1aee3747cdee" providerId="LiveId" clId="{355FAAD4-1990-48A5-979C-8608917539DA}" dt="2022-06-14T15:49:27.835" v="780" actId="20577"/>
        <pc:sldMasterMkLst>
          <pc:docMk/>
          <pc:sldMasterMk cId="572513863" sldId="2147483672"/>
        </pc:sldMasterMkLst>
        <pc:sldLayoutChg chg="modSp mod">
          <pc:chgData name="Maria Paz Lopez Fernandez" userId="1bbb1aee3747cdee" providerId="LiveId" clId="{355FAAD4-1990-48A5-979C-8608917539DA}" dt="2022-06-14T15:49:27.835" v="780" actId="20577"/>
          <pc:sldLayoutMkLst>
            <pc:docMk/>
            <pc:sldMasterMk cId="572513863" sldId="2147483672"/>
            <pc:sldLayoutMk cId="4178782838" sldId="2147483673"/>
          </pc:sldLayoutMkLst>
          <pc:spChg chg="mod">
            <ac:chgData name="Maria Paz Lopez Fernandez" userId="1bbb1aee3747cdee" providerId="LiveId" clId="{355FAAD4-1990-48A5-979C-8608917539DA}" dt="2022-06-14T15:49:27.835" v="780" actId="20577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  <pc:docChgLst>
    <pc:chgData name="Maria Paz Lopez Fernandez" userId="1bbb1aee3747cdee" providerId="LiveId" clId="{FDA9B5E1-B385-47DD-8839-E3CF1AEEA5B9}"/>
    <pc:docChg chg="undo custSel addSld delSld modSld sldOrd modMainMaster">
      <pc:chgData name="Maria Paz Lopez Fernandez" userId="1bbb1aee3747cdee" providerId="LiveId" clId="{FDA9B5E1-B385-47DD-8839-E3CF1AEEA5B9}" dt="2022-06-16T08:58:12.784" v="3341" actId="20577"/>
      <pc:docMkLst>
        <pc:docMk/>
      </pc:docMkLst>
      <pc:sldChg chg="addSp delSp modSp mod">
        <pc:chgData name="Maria Paz Lopez Fernandez" userId="1bbb1aee3747cdee" providerId="LiveId" clId="{FDA9B5E1-B385-47DD-8839-E3CF1AEEA5B9}" dt="2022-06-16T08:43:43.031" v="3197" actId="1076"/>
        <pc:sldMkLst>
          <pc:docMk/>
          <pc:sldMk cId="3946423641" sldId="256"/>
        </pc:sldMkLst>
        <pc:spChg chg="add del mod">
          <ac:chgData name="Maria Paz Lopez Fernandez" userId="1bbb1aee3747cdee" providerId="LiveId" clId="{FDA9B5E1-B385-47DD-8839-E3CF1AEEA5B9}" dt="2022-06-16T07:10:42.305" v="193"/>
          <ac:spMkLst>
            <pc:docMk/>
            <pc:sldMk cId="3946423641" sldId="256"/>
            <ac:spMk id="3" creationId="{33108C00-17C7-A5BF-78A4-FB4845ACBD13}"/>
          </ac:spMkLst>
        </pc:spChg>
        <pc:spChg chg="mod">
          <ac:chgData name="Maria Paz Lopez Fernandez" userId="1bbb1aee3747cdee" providerId="LiveId" clId="{FDA9B5E1-B385-47DD-8839-E3CF1AEEA5B9}" dt="2022-06-16T08:43:43.031" v="3197" actId="1076"/>
          <ac:spMkLst>
            <pc:docMk/>
            <pc:sldMk cId="3946423641" sldId="256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8:43:23.823" v="3191" actId="1076"/>
        <pc:sldMkLst>
          <pc:docMk/>
          <pc:sldMk cId="140461049" sldId="271"/>
        </pc:sldMkLst>
        <pc:spChg chg="mod">
          <ac:chgData name="Maria Paz Lopez Fernandez" userId="1bbb1aee3747cdee" providerId="LiveId" clId="{FDA9B5E1-B385-47DD-8839-E3CF1AEEA5B9}" dt="2022-06-16T08:43:22.690" v="3190" actId="1076"/>
          <ac:spMkLst>
            <pc:docMk/>
            <pc:sldMk cId="140461049" sldId="271"/>
            <ac:spMk id="9" creationId="{5A186653-30C7-C029-1C96-467340699BB8}"/>
          </ac:spMkLst>
        </pc:spChg>
        <pc:spChg chg="del">
          <ac:chgData name="Maria Paz Lopez Fernandez" userId="1bbb1aee3747cdee" providerId="LiveId" clId="{FDA9B5E1-B385-47DD-8839-E3CF1AEEA5B9}" dt="2022-06-16T07:36:01.253" v="879" actId="21"/>
          <ac:spMkLst>
            <pc:docMk/>
            <pc:sldMk cId="140461049" sldId="271"/>
            <ac:spMk id="12" creationId="{4E7E3708-1EB4-44FE-8C50-4D905F089343}"/>
          </ac:spMkLst>
        </pc:spChg>
        <pc:spChg chg="del">
          <ac:chgData name="Maria Paz Lopez Fernandez" userId="1bbb1aee3747cdee" providerId="LiveId" clId="{FDA9B5E1-B385-47DD-8839-E3CF1AEEA5B9}" dt="2022-06-16T07:26:42.554" v="585" actId="21"/>
          <ac:spMkLst>
            <pc:docMk/>
            <pc:sldMk cId="140461049" sldId="271"/>
            <ac:spMk id="21" creationId="{E401240C-764C-48E4-A632-EC7E23D2EC66}"/>
          </ac:spMkLst>
        </pc:spChg>
        <pc:picChg chg="del">
          <ac:chgData name="Maria Paz Lopez Fernandez" userId="1bbb1aee3747cdee" providerId="LiveId" clId="{FDA9B5E1-B385-47DD-8839-E3CF1AEEA5B9}" dt="2022-06-16T07:05:12.100" v="97" actId="478"/>
          <ac:picMkLst>
            <pc:docMk/>
            <pc:sldMk cId="140461049" sldId="271"/>
            <ac:picMk id="3" creationId="{DE0D65A8-C7A2-DD8C-7D59-CA92C6F9D389}"/>
          </ac:picMkLst>
        </pc:picChg>
        <pc:picChg chg="add mod">
          <ac:chgData name="Maria Paz Lopez Fernandez" userId="1bbb1aee3747cdee" providerId="LiveId" clId="{FDA9B5E1-B385-47DD-8839-E3CF1AEEA5B9}" dt="2022-06-16T08:43:23.823" v="3191" actId="1076"/>
          <ac:picMkLst>
            <pc:docMk/>
            <pc:sldMk cId="140461049" sldId="271"/>
            <ac:picMk id="4" creationId="{7BDA2CF4-9CA0-7C7E-534E-E5B4AB4D9FB4}"/>
          </ac:picMkLst>
        </pc:picChg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159028045" sldId="275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084769637" sldId="276"/>
        </pc:sldMkLst>
      </pc:sldChg>
      <pc:sldChg chg="addSp delSp modSp mod">
        <pc:chgData name="Maria Paz Lopez Fernandez" userId="1bbb1aee3747cdee" providerId="LiveId" clId="{FDA9B5E1-B385-47DD-8839-E3CF1AEEA5B9}" dt="2022-06-16T07:03:30.515" v="58" actId="692"/>
        <pc:sldMkLst>
          <pc:docMk/>
          <pc:sldMk cId="3988464887" sldId="281"/>
        </pc:sldMkLst>
        <pc:picChg chg="del mod">
          <ac:chgData name="Maria Paz Lopez Fernandez" userId="1bbb1aee3747cdee" providerId="LiveId" clId="{FDA9B5E1-B385-47DD-8839-E3CF1AEEA5B9}" dt="2022-06-16T07:03:10.053" v="50" actId="478"/>
          <ac:picMkLst>
            <pc:docMk/>
            <pc:sldMk cId="3988464887" sldId="281"/>
            <ac:picMk id="3" creationId="{32B076A5-A464-CEC6-AC0F-523D82504E7E}"/>
          </ac:picMkLst>
        </pc:picChg>
        <pc:picChg chg="add del mod">
          <ac:chgData name="Maria Paz Lopez Fernandez" userId="1bbb1aee3747cdee" providerId="LiveId" clId="{FDA9B5E1-B385-47DD-8839-E3CF1AEEA5B9}" dt="2022-06-16T07:03:15.684" v="53" actId="478"/>
          <ac:picMkLst>
            <pc:docMk/>
            <pc:sldMk cId="3988464887" sldId="281"/>
            <ac:picMk id="4" creationId="{494134E4-7CDA-9B90-4BD6-E096CEBB22B0}"/>
          </ac:picMkLst>
        </pc:picChg>
        <pc:picChg chg="del">
          <ac:chgData name="Maria Paz Lopez Fernandez" userId="1bbb1aee3747cdee" providerId="LiveId" clId="{FDA9B5E1-B385-47DD-8839-E3CF1AEEA5B9}" dt="2022-06-16T07:02:02.506" v="46" actId="478"/>
          <ac:picMkLst>
            <pc:docMk/>
            <pc:sldMk cId="3988464887" sldId="281"/>
            <ac:picMk id="6" creationId="{4EA9F542-3337-8BAF-5051-3154849B5AA2}"/>
          </ac:picMkLst>
        </pc:picChg>
        <pc:picChg chg="add mod">
          <ac:chgData name="Maria Paz Lopez Fernandez" userId="1bbb1aee3747cdee" providerId="LiveId" clId="{FDA9B5E1-B385-47DD-8839-E3CF1AEEA5B9}" dt="2022-06-16T07:03:30.515" v="58" actId="692"/>
          <ac:picMkLst>
            <pc:docMk/>
            <pc:sldMk cId="3988464887" sldId="281"/>
            <ac:picMk id="7" creationId="{F828C533-E45F-CEC5-A7CE-6B8A02431123}"/>
          </ac:picMkLst>
        </pc:picChg>
      </pc:sldChg>
      <pc:sldChg chg="addSp delSp modSp mod">
        <pc:chgData name="Maria Paz Lopez Fernandez" userId="1bbb1aee3747cdee" providerId="LiveId" clId="{FDA9B5E1-B385-47DD-8839-E3CF1AEEA5B9}" dt="2022-06-16T08:44:10.010" v="3203" actId="14100"/>
        <pc:sldMkLst>
          <pc:docMk/>
          <pc:sldMk cId="2642573737" sldId="282"/>
        </pc:sldMkLst>
        <pc:spChg chg="del">
          <ac:chgData name="Maria Paz Lopez Fernandez" userId="1bbb1aee3747cdee" providerId="LiveId" clId="{FDA9B5E1-B385-47DD-8839-E3CF1AEEA5B9}" dt="2022-06-16T07:23:19.818" v="478" actId="21"/>
          <ac:spMkLst>
            <pc:docMk/>
            <pc:sldMk cId="2642573737" sldId="282"/>
            <ac:spMk id="5" creationId="{4AB629F1-3D42-0E53-C802-33BA8743C0A6}"/>
          </ac:spMkLst>
        </pc:spChg>
        <pc:spChg chg="mod">
          <ac:chgData name="Maria Paz Lopez Fernandez" userId="1bbb1aee3747cdee" providerId="LiveId" clId="{FDA9B5E1-B385-47DD-8839-E3CF1AEEA5B9}" dt="2022-06-16T07:45:32.538" v="1187" actId="1076"/>
          <ac:spMkLst>
            <pc:docMk/>
            <pc:sldMk cId="2642573737" sldId="282"/>
            <ac:spMk id="9" creationId="{A1DC1F4A-3B23-4D56-A165-427439A696A5}"/>
          </ac:spMkLst>
        </pc:spChg>
        <pc:picChg chg="del">
          <ac:chgData name="Maria Paz Lopez Fernandez" userId="1bbb1aee3747cdee" providerId="LiveId" clId="{FDA9B5E1-B385-47DD-8839-E3CF1AEEA5B9}" dt="2022-06-16T07:23:08.979" v="472" actId="478"/>
          <ac:picMkLst>
            <pc:docMk/>
            <pc:sldMk cId="2642573737" sldId="282"/>
            <ac:picMk id="3" creationId="{29326BD9-4A47-ED68-1C3B-9B1E9280AF46}"/>
          </ac:picMkLst>
        </pc:picChg>
        <pc:picChg chg="add mod">
          <ac:chgData name="Maria Paz Lopez Fernandez" userId="1bbb1aee3747cdee" providerId="LiveId" clId="{FDA9B5E1-B385-47DD-8839-E3CF1AEEA5B9}" dt="2022-06-16T08:44:10.010" v="3203" actId="14100"/>
          <ac:picMkLst>
            <pc:docMk/>
            <pc:sldMk cId="2642573737" sldId="282"/>
            <ac:picMk id="4" creationId="{6E753F6E-B96F-E11E-DE54-C91155EEA8D0}"/>
          </ac:picMkLst>
        </pc:picChg>
      </pc:sldChg>
      <pc:sldChg chg="addSp delSp modSp mod">
        <pc:chgData name="Maria Paz Lopez Fernandez" userId="1bbb1aee3747cdee" providerId="LiveId" clId="{FDA9B5E1-B385-47DD-8839-E3CF1AEEA5B9}" dt="2022-06-16T07:45:54.022" v="1196" actId="1076"/>
        <pc:sldMkLst>
          <pc:docMk/>
          <pc:sldMk cId="515520148" sldId="284"/>
        </pc:sldMkLst>
        <pc:spChg chg="del">
          <ac:chgData name="Maria Paz Lopez Fernandez" userId="1bbb1aee3747cdee" providerId="LiveId" clId="{FDA9B5E1-B385-47DD-8839-E3CF1AEEA5B9}" dt="2022-06-16T07:24:05.664" v="548" actId="478"/>
          <ac:spMkLst>
            <pc:docMk/>
            <pc:sldMk cId="515520148" sldId="284"/>
            <ac:spMk id="4" creationId="{27679E10-0F2A-ED98-E7EC-60CC72DA0B83}"/>
          </ac:spMkLst>
        </pc:spChg>
        <pc:spChg chg="mod">
          <ac:chgData name="Maria Paz Lopez Fernandez" userId="1bbb1aee3747cdee" providerId="LiveId" clId="{FDA9B5E1-B385-47DD-8839-E3CF1AEEA5B9}" dt="2022-06-16T07:45:48.042" v="1193" actId="1076"/>
          <ac:spMkLst>
            <pc:docMk/>
            <pc:sldMk cId="515520148" sldId="284"/>
            <ac:spMk id="8" creationId="{8B72B66A-147C-D8E9-2A53-947E02CAC51B}"/>
          </ac:spMkLst>
        </pc:spChg>
        <pc:spChg chg="del">
          <ac:chgData name="Maria Paz Lopez Fernandez" userId="1bbb1aee3747cdee" providerId="LiveId" clId="{FDA9B5E1-B385-47DD-8839-E3CF1AEEA5B9}" dt="2022-06-16T07:24:23.113" v="553" actId="21"/>
          <ac:spMkLst>
            <pc:docMk/>
            <pc:sldMk cId="515520148" sldId="284"/>
            <ac:spMk id="11" creationId="{F2408E5E-6B69-65B3-A174-991BEB9BCB81}"/>
          </ac:spMkLst>
        </pc:spChg>
        <pc:spChg chg="del">
          <ac:chgData name="Maria Paz Lopez Fernandez" userId="1bbb1aee3747cdee" providerId="LiveId" clId="{FDA9B5E1-B385-47DD-8839-E3CF1AEEA5B9}" dt="2022-06-16T07:24:05.664" v="548" actId="478"/>
          <ac:spMkLst>
            <pc:docMk/>
            <pc:sldMk cId="515520148" sldId="284"/>
            <ac:spMk id="12" creationId="{39B1A0BA-8A46-38CD-5EC1-84A1129F2650}"/>
          </ac:spMkLst>
        </pc:spChg>
        <pc:spChg chg="del mod">
          <ac:chgData name="Maria Paz Lopez Fernandez" userId="1bbb1aee3747cdee" providerId="LiveId" clId="{FDA9B5E1-B385-47DD-8839-E3CF1AEEA5B9}" dt="2022-06-16T07:24:18.442" v="551" actId="21"/>
          <ac:spMkLst>
            <pc:docMk/>
            <pc:sldMk cId="515520148" sldId="284"/>
            <ac:spMk id="13" creationId="{3C31DBA4-BA2B-BF44-B8A4-0C870D6ADA22}"/>
          </ac:spMkLst>
        </pc:spChg>
        <pc:spChg chg="del">
          <ac:chgData name="Maria Paz Lopez Fernandez" userId="1bbb1aee3747cdee" providerId="LiveId" clId="{FDA9B5E1-B385-47DD-8839-E3CF1AEEA5B9}" dt="2022-06-16T07:24:20.739" v="552" actId="21"/>
          <ac:spMkLst>
            <pc:docMk/>
            <pc:sldMk cId="515520148" sldId="284"/>
            <ac:spMk id="14" creationId="{C94ED685-7359-FC77-DC9C-10EEA84D753E}"/>
          </ac:spMkLst>
        </pc:spChg>
        <pc:spChg chg="del">
          <ac:chgData name="Maria Paz Lopez Fernandez" userId="1bbb1aee3747cdee" providerId="LiveId" clId="{FDA9B5E1-B385-47DD-8839-E3CF1AEEA5B9}" dt="2022-06-16T07:24:05.664" v="548" actId="478"/>
          <ac:spMkLst>
            <pc:docMk/>
            <pc:sldMk cId="515520148" sldId="284"/>
            <ac:spMk id="15" creationId="{BAB99974-7B90-DEF7-ADFC-9EDED6D388F4}"/>
          </ac:spMkLst>
        </pc:spChg>
        <pc:spChg chg="del">
          <ac:chgData name="Maria Paz Lopez Fernandez" userId="1bbb1aee3747cdee" providerId="LiveId" clId="{FDA9B5E1-B385-47DD-8839-E3CF1AEEA5B9}" dt="2022-06-16T07:24:08.141" v="549" actId="478"/>
          <ac:spMkLst>
            <pc:docMk/>
            <pc:sldMk cId="515520148" sldId="284"/>
            <ac:spMk id="18" creationId="{89633667-5F8B-839C-C711-7AD134C63139}"/>
          </ac:spMkLst>
        </pc:spChg>
        <pc:spChg chg="add mod">
          <ac:chgData name="Maria Paz Lopez Fernandez" userId="1bbb1aee3747cdee" providerId="LiveId" clId="{FDA9B5E1-B385-47DD-8839-E3CF1AEEA5B9}" dt="2022-06-16T07:45:52.350" v="1195" actId="14100"/>
          <ac:spMkLst>
            <pc:docMk/>
            <pc:sldMk cId="515520148" sldId="284"/>
            <ac:spMk id="19" creationId="{9AA65982-C003-96F5-E6A3-DE6140068073}"/>
          </ac:spMkLst>
        </pc:spChg>
        <pc:spChg chg="del">
          <ac:chgData name="Maria Paz Lopez Fernandez" userId="1bbb1aee3747cdee" providerId="LiveId" clId="{FDA9B5E1-B385-47DD-8839-E3CF1AEEA5B9}" dt="2022-06-16T07:24:05.664" v="548" actId="478"/>
          <ac:spMkLst>
            <pc:docMk/>
            <pc:sldMk cId="515520148" sldId="284"/>
            <ac:spMk id="20" creationId="{9CE7D23E-F3C0-0B5B-6ACF-83A88C1EDD9A}"/>
          </ac:spMkLst>
        </pc:spChg>
        <pc:picChg chg="del">
          <ac:chgData name="Maria Paz Lopez Fernandez" userId="1bbb1aee3747cdee" providerId="LiveId" clId="{FDA9B5E1-B385-47DD-8839-E3CF1AEEA5B9}" dt="2022-06-16T07:24:24.649" v="554" actId="21"/>
          <ac:picMkLst>
            <pc:docMk/>
            <pc:sldMk cId="515520148" sldId="284"/>
            <ac:picMk id="3" creationId="{9566D282-5893-B360-AF09-5097467B7CB8}"/>
          </ac:picMkLst>
        </pc:picChg>
        <pc:picChg chg="add del mod">
          <ac:chgData name="Maria Paz Lopez Fernandez" userId="1bbb1aee3747cdee" providerId="LiveId" clId="{FDA9B5E1-B385-47DD-8839-E3CF1AEEA5B9}" dt="2022-06-16T07:45:54.022" v="1196" actId="1076"/>
          <ac:picMkLst>
            <pc:docMk/>
            <pc:sldMk cId="515520148" sldId="284"/>
            <ac:picMk id="5" creationId="{FBA64946-F3DD-6192-AC52-817B36558DD0}"/>
          </ac:picMkLst>
        </pc:picChg>
        <pc:cxnChg chg="del">
          <ac:chgData name="Maria Paz Lopez Fernandez" userId="1bbb1aee3747cdee" providerId="LiveId" clId="{FDA9B5E1-B385-47DD-8839-E3CF1AEEA5B9}" dt="2022-06-16T07:24:05.664" v="548" actId="478"/>
          <ac:cxnSpMkLst>
            <pc:docMk/>
            <pc:sldMk cId="515520148" sldId="284"/>
            <ac:cxnSpMk id="6" creationId="{09CCEB07-0823-B8C4-B929-EF5D5FA37F5B}"/>
          </ac:cxnSpMkLst>
        </pc:cxnChg>
        <pc:cxnChg chg="del">
          <ac:chgData name="Maria Paz Lopez Fernandez" userId="1bbb1aee3747cdee" providerId="LiveId" clId="{FDA9B5E1-B385-47DD-8839-E3CF1AEEA5B9}" dt="2022-06-16T07:24:05.664" v="548" actId="478"/>
          <ac:cxnSpMkLst>
            <pc:docMk/>
            <pc:sldMk cId="515520148" sldId="284"/>
            <ac:cxnSpMk id="9" creationId="{A0A30BCB-AD98-7C02-49BB-C74CD048263E}"/>
          </ac:cxnSpMkLst>
        </pc:cxnChg>
        <pc:cxnChg chg="del">
          <ac:chgData name="Maria Paz Lopez Fernandez" userId="1bbb1aee3747cdee" providerId="LiveId" clId="{FDA9B5E1-B385-47DD-8839-E3CF1AEEA5B9}" dt="2022-06-16T07:24:05.664" v="548" actId="478"/>
          <ac:cxnSpMkLst>
            <pc:docMk/>
            <pc:sldMk cId="515520148" sldId="284"/>
            <ac:cxnSpMk id="17" creationId="{0862588A-3821-98FA-0CB0-D38A6CC795C6}"/>
          </ac:cxnSpMkLst>
        </pc:cxnChg>
        <pc:cxnChg chg="del">
          <ac:chgData name="Maria Paz Lopez Fernandez" userId="1bbb1aee3747cdee" providerId="LiveId" clId="{FDA9B5E1-B385-47DD-8839-E3CF1AEEA5B9}" dt="2022-06-16T07:24:05.664" v="548" actId="478"/>
          <ac:cxnSpMkLst>
            <pc:docMk/>
            <pc:sldMk cId="515520148" sldId="284"/>
            <ac:cxnSpMk id="21" creationId="{136B5264-B6DD-2AF2-782E-0D6FCD34F950}"/>
          </ac:cxnSpMkLst>
        </pc:cxnChg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1607348492" sldId="285"/>
        </pc:sldMkLst>
      </pc:sldChg>
      <pc:sldChg chg="addSp delSp modSp mod">
        <pc:chgData name="Maria Paz Lopez Fernandez" userId="1bbb1aee3747cdee" providerId="LiveId" clId="{FDA9B5E1-B385-47DD-8839-E3CF1AEEA5B9}" dt="2022-06-16T07:27:35.527" v="604" actId="14100"/>
        <pc:sldMkLst>
          <pc:docMk/>
          <pc:sldMk cId="1164181551" sldId="286"/>
        </pc:sldMkLst>
        <pc:spChg chg="del">
          <ac:chgData name="Maria Paz Lopez Fernandez" userId="1bbb1aee3747cdee" providerId="LiveId" clId="{FDA9B5E1-B385-47DD-8839-E3CF1AEEA5B9}" dt="2022-06-16T07:26:36.068" v="584" actId="21"/>
          <ac:spMkLst>
            <pc:docMk/>
            <pc:sldMk cId="1164181551" sldId="286"/>
            <ac:spMk id="2" creationId="{AB280103-203C-5E41-C55F-10D9D3496BC7}"/>
          </ac:spMkLst>
        </pc:spChg>
        <pc:spChg chg="mod">
          <ac:chgData name="Maria Paz Lopez Fernandez" userId="1bbb1aee3747cdee" providerId="LiveId" clId="{FDA9B5E1-B385-47DD-8839-E3CF1AEEA5B9}" dt="2022-06-16T07:21:56.661" v="406" actId="1076"/>
          <ac:spMkLst>
            <pc:docMk/>
            <pc:sldMk cId="1164181551" sldId="286"/>
            <ac:spMk id="4" creationId="{42335509-5B85-EDCF-53CC-05E081F7A09B}"/>
          </ac:spMkLst>
        </pc:spChg>
        <pc:spChg chg="add mod">
          <ac:chgData name="Maria Paz Lopez Fernandez" userId="1bbb1aee3747cdee" providerId="LiveId" clId="{FDA9B5E1-B385-47DD-8839-E3CF1AEEA5B9}" dt="2022-06-16T07:27:35.527" v="604" actId="14100"/>
          <ac:spMkLst>
            <pc:docMk/>
            <pc:sldMk cId="1164181551" sldId="286"/>
            <ac:spMk id="7" creationId="{12E33F00-0178-8032-B3D4-3420B979899F}"/>
          </ac:spMkLst>
        </pc:spChg>
        <pc:picChg chg="add mod">
          <ac:chgData name="Maria Paz Lopez Fernandez" userId="1bbb1aee3747cdee" providerId="LiveId" clId="{FDA9B5E1-B385-47DD-8839-E3CF1AEEA5B9}" dt="2022-06-16T07:21:46.891" v="391" actId="1076"/>
          <ac:picMkLst>
            <pc:docMk/>
            <pc:sldMk cId="1164181551" sldId="286"/>
            <ac:picMk id="5" creationId="{369CB61A-FED0-0224-3E2E-0F60F13AFD6B}"/>
          </ac:picMkLst>
        </pc:picChg>
        <pc:picChg chg="del">
          <ac:chgData name="Maria Paz Lopez Fernandez" userId="1bbb1aee3747cdee" providerId="LiveId" clId="{FDA9B5E1-B385-47DD-8839-E3CF1AEEA5B9}" dt="2022-06-16T07:21:39.254" v="385" actId="478"/>
          <ac:picMkLst>
            <pc:docMk/>
            <pc:sldMk cId="1164181551" sldId="286"/>
            <ac:picMk id="8" creationId="{3967BAAA-82C3-9C37-179C-4056346738C8}"/>
          </ac:picMkLst>
        </pc:picChg>
      </pc:sldChg>
      <pc:sldChg chg="modSp mod">
        <pc:chgData name="Maria Paz Lopez Fernandez" userId="1bbb1aee3747cdee" providerId="LiveId" clId="{FDA9B5E1-B385-47DD-8839-E3CF1AEEA5B9}" dt="2022-06-16T07:23:01.162" v="471" actId="20577"/>
        <pc:sldMkLst>
          <pc:docMk/>
          <pc:sldMk cId="2929317242" sldId="287"/>
        </pc:sldMkLst>
        <pc:spChg chg="mod">
          <ac:chgData name="Maria Paz Lopez Fernandez" userId="1bbb1aee3747cdee" providerId="LiveId" clId="{FDA9B5E1-B385-47DD-8839-E3CF1AEEA5B9}" dt="2022-06-16T07:23:01.162" v="471" actId="20577"/>
          <ac:spMkLst>
            <pc:docMk/>
            <pc:sldMk cId="2929317242" sldId="287"/>
            <ac:spMk id="8" creationId="{7C9B92E4-8EAB-04A4-EF66-008DE566424C}"/>
          </ac:spMkLst>
        </pc:spChg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3093755587" sldId="288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3024345858" sldId="289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719913809" sldId="290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422228282" sldId="291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099968364" sldId="292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601215794" sldId="293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940452835" sldId="294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184133772" sldId="295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1310746941" sldId="296"/>
        </pc:sldMkLst>
      </pc:sldChg>
      <pc:sldChg chg="delSp del mod ord">
        <pc:chgData name="Maria Paz Lopez Fernandez" userId="1bbb1aee3747cdee" providerId="LiveId" clId="{FDA9B5E1-B385-47DD-8839-E3CF1AEEA5B9}" dt="2022-06-16T07:56:19.775" v="1454" actId="2696"/>
        <pc:sldMkLst>
          <pc:docMk/>
          <pc:sldMk cId="1790099249" sldId="297"/>
        </pc:sldMkLst>
        <pc:spChg chg="del">
          <ac:chgData name="Maria Paz Lopez Fernandez" userId="1bbb1aee3747cdee" providerId="LiveId" clId="{FDA9B5E1-B385-47DD-8839-E3CF1AEEA5B9}" dt="2022-06-16T07:55:48.595" v="1450" actId="21"/>
          <ac:spMkLst>
            <pc:docMk/>
            <pc:sldMk cId="1790099249" sldId="297"/>
            <ac:spMk id="6" creationId="{FDBF6DB0-BC60-D0C7-B9E2-1DEAC8E208A8}"/>
          </ac:spMkLst>
        </pc:spChg>
      </pc:sldChg>
      <pc:sldChg chg="del">
        <pc:chgData name="Maria Paz Lopez Fernandez" userId="1bbb1aee3747cdee" providerId="LiveId" clId="{FDA9B5E1-B385-47DD-8839-E3CF1AEEA5B9}" dt="2022-06-16T07:56:16.369" v="1453" actId="2696"/>
        <pc:sldMkLst>
          <pc:docMk/>
          <pc:sldMk cId="126388727" sldId="298"/>
        </pc:sldMkLst>
      </pc:sldChg>
      <pc:sldChg chg="modSp mod">
        <pc:chgData name="Maria Paz Lopez Fernandez" userId="1bbb1aee3747cdee" providerId="LiveId" clId="{FDA9B5E1-B385-47DD-8839-E3CF1AEEA5B9}" dt="2022-06-16T07:40:45.811" v="984" actId="20577"/>
        <pc:sldMkLst>
          <pc:docMk/>
          <pc:sldMk cId="163564200" sldId="299"/>
        </pc:sldMkLst>
        <pc:spChg chg="mod">
          <ac:chgData name="Maria Paz Lopez Fernandez" userId="1bbb1aee3747cdee" providerId="LiveId" clId="{FDA9B5E1-B385-47DD-8839-E3CF1AEEA5B9}" dt="2022-06-16T07:40:45.811" v="984" actId="20577"/>
          <ac:spMkLst>
            <pc:docMk/>
            <pc:sldMk cId="163564200" sldId="299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8:44:02.192" v="3201" actId="1076"/>
        <pc:sldMkLst>
          <pc:docMk/>
          <pc:sldMk cId="2747687869" sldId="300"/>
        </pc:sldMkLst>
        <pc:spChg chg="mod">
          <ac:chgData name="Maria Paz Lopez Fernandez" userId="1bbb1aee3747cdee" providerId="LiveId" clId="{FDA9B5E1-B385-47DD-8839-E3CF1AEEA5B9}" dt="2022-06-16T08:44:02.192" v="3201" actId="1076"/>
          <ac:spMkLst>
            <pc:docMk/>
            <pc:sldMk cId="2747687869" sldId="300"/>
            <ac:spMk id="4" creationId="{42335509-5B85-EDCF-53CC-05E081F7A09B}"/>
          </ac:spMkLst>
        </pc:spChg>
        <pc:picChg chg="del">
          <ac:chgData name="Maria Paz Lopez Fernandez" userId="1bbb1aee3747cdee" providerId="LiveId" clId="{FDA9B5E1-B385-47DD-8839-E3CF1AEEA5B9}" dt="2022-06-16T07:22:06.535" v="421" actId="478"/>
          <ac:picMkLst>
            <pc:docMk/>
            <pc:sldMk cId="2747687869" sldId="300"/>
            <ac:picMk id="3" creationId="{2118DBB0-298B-8D68-999D-CFFB6FB11729}"/>
          </ac:picMkLst>
        </pc:picChg>
        <pc:picChg chg="add mod">
          <ac:chgData name="Maria Paz Lopez Fernandez" userId="1bbb1aee3747cdee" providerId="LiveId" clId="{FDA9B5E1-B385-47DD-8839-E3CF1AEEA5B9}" dt="2022-06-16T08:44:00.219" v="3200" actId="1076"/>
          <ac:picMkLst>
            <pc:docMk/>
            <pc:sldMk cId="2747687869" sldId="300"/>
            <ac:picMk id="5" creationId="{4BDAD371-7B29-C3A8-B048-EF1A67015C49}"/>
          </ac:picMkLst>
        </pc:picChg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417595414" sldId="301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3308254015" sldId="302"/>
        </pc:sldMkLst>
      </pc:sldChg>
      <pc:sldChg chg="del">
        <pc:chgData name="Maria Paz Lopez Fernandez" userId="1bbb1aee3747cdee" providerId="LiveId" clId="{FDA9B5E1-B385-47DD-8839-E3CF1AEEA5B9}" dt="2022-06-16T07:50:45.475" v="1371" actId="2696"/>
        <pc:sldMkLst>
          <pc:docMk/>
          <pc:sldMk cId="2701055460" sldId="303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057984278" sldId="304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332385831" sldId="305"/>
        </pc:sldMkLst>
      </pc:sldChg>
      <pc:sldChg chg="del">
        <pc:chgData name="Maria Paz Lopez Fernandez" userId="1bbb1aee3747cdee" providerId="LiveId" clId="{FDA9B5E1-B385-47DD-8839-E3CF1AEEA5B9}" dt="2022-06-16T07:56:13.816" v="1452" actId="2696"/>
        <pc:sldMkLst>
          <pc:docMk/>
          <pc:sldMk cId="946943565" sldId="306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4045059782" sldId="307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4184419278" sldId="308"/>
        </pc:sldMkLst>
      </pc:sldChg>
      <pc:sldChg chg="del">
        <pc:chgData name="Maria Paz Lopez Fernandez" userId="1bbb1aee3747cdee" providerId="LiveId" clId="{FDA9B5E1-B385-47DD-8839-E3CF1AEEA5B9}" dt="2022-06-16T08:43:02.203" v="3187" actId="2696"/>
        <pc:sldMkLst>
          <pc:docMk/>
          <pc:sldMk cId="3038139978" sldId="309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1836927331" sldId="310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370448799" sldId="311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1523317600" sldId="312"/>
        </pc:sldMkLst>
      </pc:sldChg>
      <pc:sldChg chg="del">
        <pc:chgData name="Maria Paz Lopez Fernandez" userId="1bbb1aee3747cdee" providerId="LiveId" clId="{FDA9B5E1-B385-47DD-8839-E3CF1AEEA5B9}" dt="2022-06-16T07:56:09.805" v="1451" actId="2696"/>
        <pc:sldMkLst>
          <pc:docMk/>
          <pc:sldMk cId="282052320" sldId="313"/>
        </pc:sldMkLst>
      </pc:sldChg>
      <pc:sldChg chg="addSp delSp modSp add mod">
        <pc:chgData name="Maria Paz Lopez Fernandez" userId="1bbb1aee3747cdee" providerId="LiveId" clId="{FDA9B5E1-B385-47DD-8839-E3CF1AEEA5B9}" dt="2022-06-16T07:19:43.224" v="322" actId="1076"/>
        <pc:sldMkLst>
          <pc:docMk/>
          <pc:sldMk cId="457543585" sldId="314"/>
        </pc:sldMkLst>
        <pc:spChg chg="del">
          <ac:chgData name="Maria Paz Lopez Fernandez" userId="1bbb1aee3747cdee" providerId="LiveId" clId="{FDA9B5E1-B385-47DD-8839-E3CF1AEEA5B9}" dt="2022-06-16T07:19:39.976" v="321" actId="21"/>
          <ac:spMkLst>
            <pc:docMk/>
            <pc:sldMk cId="457543585" sldId="314"/>
            <ac:spMk id="8" creationId="{964E83E7-6BBC-36C7-F184-C18B9F5F1D8F}"/>
          </ac:spMkLst>
        </pc:spChg>
        <pc:spChg chg="mod">
          <ac:chgData name="Maria Paz Lopez Fernandez" userId="1bbb1aee3747cdee" providerId="LiveId" clId="{FDA9B5E1-B385-47DD-8839-E3CF1AEEA5B9}" dt="2022-06-16T07:10:22.857" v="188" actId="1076"/>
          <ac:spMkLst>
            <pc:docMk/>
            <pc:sldMk cId="457543585" sldId="314"/>
            <ac:spMk id="9" creationId="{5A186653-30C7-C029-1C96-467340699BB8}"/>
          </ac:spMkLst>
        </pc:spChg>
        <pc:spChg chg="del">
          <ac:chgData name="Maria Paz Lopez Fernandez" userId="1bbb1aee3747cdee" providerId="LiveId" clId="{FDA9B5E1-B385-47DD-8839-E3CF1AEEA5B9}" dt="2022-06-16T07:09:02.627" v="154" actId="478"/>
          <ac:spMkLst>
            <pc:docMk/>
            <pc:sldMk cId="457543585" sldId="314"/>
            <ac:spMk id="12" creationId="{4E7E3708-1EB4-44FE-8C50-4D905F089343}"/>
          </ac:spMkLst>
        </pc:spChg>
        <pc:spChg chg="del mod">
          <ac:chgData name="Maria Paz Lopez Fernandez" userId="1bbb1aee3747cdee" providerId="LiveId" clId="{FDA9B5E1-B385-47DD-8839-E3CF1AEEA5B9}" dt="2022-06-16T07:09:05.387" v="155" actId="21"/>
          <ac:spMkLst>
            <pc:docMk/>
            <pc:sldMk cId="457543585" sldId="314"/>
            <ac:spMk id="21" creationId="{E401240C-764C-48E4-A632-EC7E23D2EC66}"/>
          </ac:spMkLst>
        </pc:spChg>
        <pc:picChg chg="add mod">
          <ac:chgData name="Maria Paz Lopez Fernandez" userId="1bbb1aee3747cdee" providerId="LiveId" clId="{FDA9B5E1-B385-47DD-8839-E3CF1AEEA5B9}" dt="2022-06-16T07:19:43.224" v="322" actId="1076"/>
          <ac:picMkLst>
            <pc:docMk/>
            <pc:sldMk cId="457543585" sldId="314"/>
            <ac:picMk id="3" creationId="{479648F7-7003-95F8-C5DC-6CEE7D1E3E8E}"/>
          </ac:picMkLst>
        </pc:picChg>
        <pc:picChg chg="del">
          <ac:chgData name="Maria Paz Lopez Fernandez" userId="1bbb1aee3747cdee" providerId="LiveId" clId="{FDA9B5E1-B385-47DD-8839-E3CF1AEEA5B9}" dt="2022-06-16T07:10:02.603" v="175" actId="478"/>
          <ac:picMkLst>
            <pc:docMk/>
            <pc:sldMk cId="457543585" sldId="314"/>
            <ac:picMk id="4" creationId="{7BDA2CF4-9CA0-7C7E-534E-E5B4AB4D9FB4}"/>
          </ac:picMkLst>
        </pc:picChg>
      </pc:sldChg>
      <pc:sldChg chg="modSp add mod">
        <pc:chgData name="Maria Paz Lopez Fernandez" userId="1bbb1aee3747cdee" providerId="LiveId" clId="{FDA9B5E1-B385-47DD-8839-E3CF1AEEA5B9}" dt="2022-06-16T07:19:15.377" v="320" actId="1076"/>
        <pc:sldMkLst>
          <pc:docMk/>
          <pc:sldMk cId="390129371" sldId="315"/>
        </pc:sldMkLst>
        <pc:spChg chg="mod">
          <ac:chgData name="Maria Paz Lopez Fernandez" userId="1bbb1aee3747cdee" providerId="LiveId" clId="{FDA9B5E1-B385-47DD-8839-E3CF1AEEA5B9}" dt="2022-06-16T07:19:15.377" v="320" actId="1076"/>
          <ac:spMkLst>
            <pc:docMk/>
            <pc:sldMk cId="390129371" sldId="315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43:38.325" v="3196" actId="1076"/>
        <pc:sldMkLst>
          <pc:docMk/>
          <pc:sldMk cId="2475170916" sldId="316"/>
        </pc:sldMkLst>
        <pc:spChg chg="del">
          <ac:chgData name="Maria Paz Lopez Fernandez" userId="1bbb1aee3747cdee" providerId="LiveId" clId="{FDA9B5E1-B385-47DD-8839-E3CF1AEEA5B9}" dt="2022-06-16T07:11:36.909" v="226" actId="21"/>
          <ac:spMkLst>
            <pc:docMk/>
            <pc:sldMk cId="2475170916" sldId="316"/>
            <ac:spMk id="8" creationId="{964E83E7-6BBC-36C7-F184-C18B9F5F1D8F}"/>
          </ac:spMkLst>
        </pc:spChg>
        <pc:spChg chg="mod">
          <ac:chgData name="Maria Paz Lopez Fernandez" userId="1bbb1aee3747cdee" providerId="LiveId" clId="{FDA9B5E1-B385-47DD-8839-E3CF1AEEA5B9}" dt="2022-06-16T08:43:37.476" v="3195" actId="1076"/>
          <ac:spMkLst>
            <pc:docMk/>
            <pc:sldMk cId="2475170916" sldId="316"/>
            <ac:spMk id="9" creationId="{5A186653-30C7-C029-1C96-467340699BB8}"/>
          </ac:spMkLst>
        </pc:spChg>
        <pc:picChg chg="del">
          <ac:chgData name="Maria Paz Lopez Fernandez" userId="1bbb1aee3747cdee" providerId="LiveId" clId="{FDA9B5E1-B385-47DD-8839-E3CF1AEEA5B9}" dt="2022-06-16T07:11:44.806" v="227" actId="478"/>
          <ac:picMkLst>
            <pc:docMk/>
            <pc:sldMk cId="2475170916" sldId="316"/>
            <ac:picMk id="3" creationId="{479648F7-7003-95F8-C5DC-6CEE7D1E3E8E}"/>
          </ac:picMkLst>
        </pc:picChg>
        <pc:picChg chg="add mod">
          <ac:chgData name="Maria Paz Lopez Fernandez" userId="1bbb1aee3747cdee" providerId="LiveId" clId="{FDA9B5E1-B385-47DD-8839-E3CF1AEEA5B9}" dt="2022-06-16T08:43:38.325" v="3196" actId="1076"/>
          <ac:picMkLst>
            <pc:docMk/>
            <pc:sldMk cId="2475170916" sldId="316"/>
            <ac:picMk id="4" creationId="{8AFB581B-9CFE-E23E-746D-C31C979AD835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3:33.627" v="3194" actId="1076"/>
        <pc:sldMkLst>
          <pc:docMk/>
          <pc:sldMk cId="541063522" sldId="317"/>
        </pc:sldMkLst>
        <pc:spChg chg="mod">
          <ac:chgData name="Maria Paz Lopez Fernandez" userId="1bbb1aee3747cdee" providerId="LiveId" clId="{FDA9B5E1-B385-47DD-8839-E3CF1AEEA5B9}" dt="2022-06-16T08:43:33.627" v="3194" actId="1076"/>
          <ac:spMkLst>
            <pc:docMk/>
            <pc:sldMk cId="541063522" sldId="317"/>
            <ac:spMk id="9" creationId="{5A186653-30C7-C029-1C96-467340699BB8}"/>
          </ac:spMkLst>
        </pc:spChg>
        <pc:picChg chg="add mod">
          <ac:chgData name="Maria Paz Lopez Fernandez" userId="1bbb1aee3747cdee" providerId="LiveId" clId="{FDA9B5E1-B385-47DD-8839-E3CF1AEEA5B9}" dt="2022-06-16T08:43:30.110" v="3193" actId="1076"/>
          <ac:picMkLst>
            <pc:docMk/>
            <pc:sldMk cId="541063522" sldId="317"/>
            <ac:picMk id="3" creationId="{7011B999-3FFD-2E4B-EE08-639731A42345}"/>
          </ac:picMkLst>
        </pc:picChg>
        <pc:picChg chg="del">
          <ac:chgData name="Maria Paz Lopez Fernandez" userId="1bbb1aee3747cdee" providerId="LiveId" clId="{FDA9B5E1-B385-47DD-8839-E3CF1AEEA5B9}" dt="2022-06-16T07:20:43.023" v="378" actId="478"/>
          <ac:picMkLst>
            <pc:docMk/>
            <pc:sldMk cId="541063522" sldId="317"/>
            <ac:picMk id="4" creationId="{8AFB581B-9CFE-E23E-746D-C31C979AD835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4:15.165" v="3205" actId="1076"/>
        <pc:sldMkLst>
          <pc:docMk/>
          <pc:sldMk cId="3406270665" sldId="318"/>
        </pc:sldMkLst>
        <pc:spChg chg="mod">
          <ac:chgData name="Maria Paz Lopez Fernandez" userId="1bbb1aee3747cdee" providerId="LiveId" clId="{FDA9B5E1-B385-47DD-8839-E3CF1AEEA5B9}" dt="2022-06-16T08:44:15.165" v="3205" actId="1076"/>
          <ac:spMkLst>
            <pc:docMk/>
            <pc:sldMk cId="3406270665" sldId="318"/>
            <ac:spMk id="9" creationId="{A1DC1F4A-3B23-4D56-A165-427439A696A5}"/>
          </ac:spMkLst>
        </pc:spChg>
        <pc:picChg chg="add mod">
          <ac:chgData name="Maria Paz Lopez Fernandez" userId="1bbb1aee3747cdee" providerId="LiveId" clId="{FDA9B5E1-B385-47DD-8839-E3CF1AEEA5B9}" dt="2022-06-16T08:44:12.466" v="3204" actId="1076"/>
          <ac:picMkLst>
            <pc:docMk/>
            <pc:sldMk cId="3406270665" sldId="318"/>
            <ac:picMk id="3" creationId="{34B96355-5EF8-4825-9A6B-FDE4C17680F1}"/>
          </ac:picMkLst>
        </pc:picChg>
        <pc:picChg chg="del">
          <ac:chgData name="Maria Paz Lopez Fernandez" userId="1bbb1aee3747cdee" providerId="LiveId" clId="{FDA9B5E1-B385-47DD-8839-E3CF1AEEA5B9}" dt="2022-06-16T07:25:54.019" v="576" actId="478"/>
          <ac:picMkLst>
            <pc:docMk/>
            <pc:sldMk cId="3406270665" sldId="318"/>
            <ac:picMk id="4" creationId="{6E753F6E-B96F-E11E-DE54-C91155EEA8D0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4:56.401" v="3217" actId="790"/>
        <pc:sldMkLst>
          <pc:docMk/>
          <pc:sldMk cId="2675724774" sldId="319"/>
        </pc:sldMkLst>
        <pc:spChg chg="add mod">
          <ac:chgData name="Maria Paz Lopez Fernandez" userId="1bbb1aee3747cdee" providerId="LiveId" clId="{FDA9B5E1-B385-47DD-8839-E3CF1AEEA5B9}" dt="2022-06-16T08:44:46.562" v="3214" actId="5793"/>
          <ac:spMkLst>
            <pc:docMk/>
            <pc:sldMk cId="2675724774" sldId="319"/>
            <ac:spMk id="6" creationId="{56E446ED-5AFD-4BC8-5554-B2647B8B3A8A}"/>
          </ac:spMkLst>
        </pc:spChg>
        <pc:spChg chg="mod">
          <ac:chgData name="Maria Paz Lopez Fernandez" userId="1bbb1aee3747cdee" providerId="LiveId" clId="{FDA9B5E1-B385-47DD-8839-E3CF1AEEA5B9}" dt="2022-06-16T08:44:56.401" v="3217" actId="790"/>
          <ac:spMkLst>
            <pc:docMk/>
            <pc:sldMk cId="2675724774" sldId="319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44:49.238" v="3215" actId="1076"/>
          <ac:picMkLst>
            <pc:docMk/>
            <pc:sldMk cId="2675724774" sldId="319"/>
            <ac:picMk id="3" creationId="{5F92568D-EF52-E92A-2043-70B788D677BD}"/>
          </ac:picMkLst>
        </pc:picChg>
        <pc:picChg chg="del">
          <ac:chgData name="Maria Paz Lopez Fernandez" userId="1bbb1aee3747cdee" providerId="LiveId" clId="{FDA9B5E1-B385-47DD-8839-E3CF1AEEA5B9}" dt="2022-06-16T07:28:51.109" v="676" actId="478"/>
          <ac:picMkLst>
            <pc:docMk/>
            <pc:sldMk cId="2675724774" sldId="319"/>
            <ac:picMk id="5" creationId="{FBA64946-F3DD-6192-AC52-817B36558DD0}"/>
          </ac:picMkLst>
        </pc:picChg>
      </pc:sldChg>
      <pc:sldChg chg="modSp mod">
        <pc:chgData name="Maria Paz Lopez Fernandez" userId="1bbb1aee3747cdee" providerId="LiveId" clId="{FDA9B5E1-B385-47DD-8839-E3CF1AEEA5B9}" dt="2022-06-16T07:29:23.806" v="718" actId="20577"/>
        <pc:sldMkLst>
          <pc:docMk/>
          <pc:sldMk cId="659228294" sldId="320"/>
        </pc:sldMkLst>
        <pc:spChg chg="mod">
          <ac:chgData name="Maria Paz Lopez Fernandez" userId="1bbb1aee3747cdee" providerId="LiveId" clId="{FDA9B5E1-B385-47DD-8839-E3CF1AEEA5B9}" dt="2022-06-16T07:29:23.806" v="718" actId="20577"/>
          <ac:spMkLst>
            <pc:docMk/>
            <pc:sldMk cId="659228294" sldId="320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FDA9B5E1-B385-47DD-8839-E3CF1AEEA5B9}" dt="2022-06-16T07:31:11.404" v="826" actId="20577"/>
        <pc:sldMkLst>
          <pc:docMk/>
          <pc:sldMk cId="2509421023" sldId="321"/>
        </pc:sldMkLst>
        <pc:spChg chg="mod">
          <ac:chgData name="Maria Paz Lopez Fernandez" userId="1bbb1aee3747cdee" providerId="LiveId" clId="{FDA9B5E1-B385-47DD-8839-E3CF1AEEA5B9}" dt="2022-06-16T07:31:11.404" v="826" actId="20577"/>
          <ac:spMkLst>
            <pc:docMk/>
            <pc:sldMk cId="2509421023" sldId="321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7:35:06.724" v="878" actId="1076"/>
        <pc:sldMkLst>
          <pc:docMk/>
          <pc:sldMk cId="3052479862" sldId="322"/>
        </pc:sldMkLst>
        <pc:spChg chg="del mod">
          <ac:chgData name="Maria Paz Lopez Fernandez" userId="1bbb1aee3747cdee" providerId="LiveId" clId="{FDA9B5E1-B385-47DD-8839-E3CF1AEEA5B9}" dt="2022-06-16T07:33:28.868" v="856" actId="21"/>
          <ac:spMkLst>
            <pc:docMk/>
            <pc:sldMk cId="3052479862" sldId="322"/>
            <ac:spMk id="9" creationId="{5A186653-30C7-C029-1C96-467340699BB8}"/>
          </ac:spMkLst>
        </pc:spChg>
        <pc:picChg chg="add mod">
          <ac:chgData name="Maria Paz Lopez Fernandez" userId="1bbb1aee3747cdee" providerId="LiveId" clId="{FDA9B5E1-B385-47DD-8839-E3CF1AEEA5B9}" dt="2022-06-16T07:31:29.738" v="834" actId="1076"/>
          <ac:picMkLst>
            <pc:docMk/>
            <pc:sldMk cId="3052479862" sldId="322"/>
            <ac:picMk id="3" creationId="{6B1164FB-1FEE-1AF9-D7C8-A9B0A550F952}"/>
          </ac:picMkLst>
        </pc:picChg>
        <pc:picChg chg="del mod">
          <ac:chgData name="Maria Paz Lopez Fernandez" userId="1bbb1aee3747cdee" providerId="LiveId" clId="{FDA9B5E1-B385-47DD-8839-E3CF1AEEA5B9}" dt="2022-06-16T07:31:19.156" v="828" actId="478"/>
          <ac:picMkLst>
            <pc:docMk/>
            <pc:sldMk cId="3052479862" sldId="322"/>
            <ac:picMk id="4" creationId="{8AFB581B-9CFE-E23E-746D-C31C979AD835}"/>
          </ac:picMkLst>
        </pc:picChg>
        <pc:picChg chg="add mod">
          <ac:chgData name="Maria Paz Lopez Fernandez" userId="1bbb1aee3747cdee" providerId="LiveId" clId="{FDA9B5E1-B385-47DD-8839-E3CF1AEEA5B9}" dt="2022-06-16T07:34:56.530" v="871" actId="1076"/>
          <ac:picMkLst>
            <pc:docMk/>
            <pc:sldMk cId="3052479862" sldId="322"/>
            <ac:picMk id="6" creationId="{6E2B02FF-39FB-7DF5-A689-3B1E9966EC46}"/>
          </ac:picMkLst>
        </pc:picChg>
        <pc:picChg chg="add del mod">
          <ac:chgData name="Maria Paz Lopez Fernandez" userId="1bbb1aee3747cdee" providerId="LiveId" clId="{FDA9B5E1-B385-47DD-8839-E3CF1AEEA5B9}" dt="2022-06-16T07:32:25.061" v="846" actId="478"/>
          <ac:picMkLst>
            <pc:docMk/>
            <pc:sldMk cId="3052479862" sldId="322"/>
            <ac:picMk id="8" creationId="{E314692C-B23B-ED84-00EA-93401A73DD83}"/>
          </ac:picMkLst>
        </pc:picChg>
        <pc:picChg chg="add mod">
          <ac:chgData name="Maria Paz Lopez Fernandez" userId="1bbb1aee3747cdee" providerId="LiveId" clId="{FDA9B5E1-B385-47DD-8839-E3CF1AEEA5B9}" dt="2022-06-16T07:35:06.724" v="878" actId="1076"/>
          <ac:picMkLst>
            <pc:docMk/>
            <pc:sldMk cId="3052479862" sldId="322"/>
            <ac:picMk id="11" creationId="{4C1DF222-E192-888C-E11D-C027B488797E}"/>
          </ac:picMkLst>
        </pc:picChg>
        <pc:picChg chg="add mod">
          <ac:chgData name="Maria Paz Lopez Fernandez" userId="1bbb1aee3747cdee" providerId="LiveId" clId="{FDA9B5E1-B385-47DD-8839-E3CF1AEEA5B9}" dt="2022-06-16T07:35:01.983" v="874" actId="1076"/>
          <ac:picMkLst>
            <pc:docMk/>
            <pc:sldMk cId="3052479862" sldId="322"/>
            <ac:picMk id="13" creationId="{854719E8-7C2E-1475-6247-8519D2E3BCB6}"/>
          </ac:picMkLst>
        </pc:picChg>
        <pc:picChg chg="add mod">
          <ac:chgData name="Maria Paz Lopez Fernandez" userId="1bbb1aee3747cdee" providerId="LiveId" clId="{FDA9B5E1-B385-47DD-8839-E3CF1AEEA5B9}" dt="2022-06-16T07:35:04.872" v="877" actId="1076"/>
          <ac:picMkLst>
            <pc:docMk/>
            <pc:sldMk cId="3052479862" sldId="322"/>
            <ac:picMk id="15" creationId="{28068F5E-100A-1240-89DC-645FFDB2B858}"/>
          </ac:picMkLst>
        </pc:picChg>
        <pc:picChg chg="add mod">
          <ac:chgData name="Maria Paz Lopez Fernandez" userId="1bbb1aee3747cdee" providerId="LiveId" clId="{FDA9B5E1-B385-47DD-8839-E3CF1AEEA5B9}" dt="2022-06-16T07:34:12.002" v="868" actId="1076"/>
          <ac:picMkLst>
            <pc:docMk/>
            <pc:sldMk cId="3052479862" sldId="322"/>
            <ac:picMk id="17" creationId="{43394A4B-4857-B05C-49B3-77C2E9725BB9}"/>
          </ac:picMkLst>
        </pc:picChg>
        <pc:picChg chg="add mod">
          <ac:chgData name="Maria Paz Lopez Fernandez" userId="1bbb1aee3747cdee" providerId="LiveId" clId="{FDA9B5E1-B385-47DD-8839-E3CF1AEEA5B9}" dt="2022-06-16T07:35:03.867" v="876" actId="14100"/>
          <ac:picMkLst>
            <pc:docMk/>
            <pc:sldMk cId="3052479862" sldId="322"/>
            <ac:picMk id="19" creationId="{A9E22554-AB9D-2DDA-25BD-3ED1CC185939}"/>
          </ac:picMkLst>
        </pc:picChg>
      </pc:sldChg>
      <pc:sldChg chg="addSp delSp modSp add mod ord">
        <pc:chgData name="Maria Paz Lopez Fernandez" userId="1bbb1aee3747cdee" providerId="LiveId" clId="{FDA9B5E1-B385-47DD-8839-E3CF1AEEA5B9}" dt="2022-06-16T08:44:32.343" v="3209" actId="790"/>
        <pc:sldMkLst>
          <pc:docMk/>
          <pc:sldMk cId="2529243983" sldId="323"/>
        </pc:sldMkLst>
        <pc:spChg chg="mod">
          <ac:chgData name="Maria Paz Lopez Fernandez" userId="1bbb1aee3747cdee" providerId="LiveId" clId="{FDA9B5E1-B385-47DD-8839-E3CF1AEEA5B9}" dt="2022-06-16T08:44:32.343" v="3209" actId="790"/>
          <ac:spMkLst>
            <pc:docMk/>
            <pc:sldMk cId="2529243983" sldId="323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7:38:57.684" v="919" actId="478"/>
          <ac:picMkLst>
            <pc:docMk/>
            <pc:sldMk cId="2529243983" sldId="323"/>
            <ac:picMk id="3" creationId="{5F92568D-EF52-E92A-2043-70B788D677BD}"/>
          </ac:picMkLst>
        </pc:picChg>
        <pc:picChg chg="add mod">
          <ac:chgData name="Maria Paz Lopez Fernandez" userId="1bbb1aee3747cdee" providerId="LiveId" clId="{FDA9B5E1-B385-47DD-8839-E3CF1AEEA5B9}" dt="2022-06-16T08:44:24.380" v="3208" actId="1076"/>
          <ac:picMkLst>
            <pc:docMk/>
            <pc:sldMk cId="2529243983" sldId="323"/>
            <ac:picMk id="4" creationId="{9B6A9743-98B8-86AF-D439-8F701EAADBAE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5:00.610" v="3218" actId="20577"/>
        <pc:sldMkLst>
          <pc:docMk/>
          <pc:sldMk cId="1953036093" sldId="324"/>
        </pc:sldMkLst>
        <pc:spChg chg="mod">
          <ac:chgData name="Maria Paz Lopez Fernandez" userId="1bbb1aee3747cdee" providerId="LiveId" clId="{FDA9B5E1-B385-47DD-8839-E3CF1AEEA5B9}" dt="2022-06-16T08:45:00.610" v="3218" actId="20577"/>
          <ac:spMkLst>
            <pc:docMk/>
            <pc:sldMk cId="1953036093" sldId="324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7:40:04.468" v="949" actId="478"/>
          <ac:picMkLst>
            <pc:docMk/>
            <pc:sldMk cId="1953036093" sldId="324"/>
            <ac:picMk id="3" creationId="{5F92568D-EF52-E92A-2043-70B788D677BD}"/>
          </ac:picMkLst>
        </pc:picChg>
        <pc:picChg chg="add mod">
          <ac:chgData name="Maria Paz Lopez Fernandez" userId="1bbb1aee3747cdee" providerId="LiveId" clId="{FDA9B5E1-B385-47DD-8839-E3CF1AEEA5B9}" dt="2022-06-16T07:46:33.458" v="1209" actId="1076"/>
          <ac:picMkLst>
            <pc:docMk/>
            <pc:sldMk cId="1953036093" sldId="324"/>
            <ac:picMk id="4" creationId="{4EA51739-E858-BC9D-BDC8-00905DA6C177}"/>
          </ac:picMkLst>
        </pc:picChg>
      </pc:sldChg>
      <pc:sldChg chg="modSp mod">
        <pc:chgData name="Maria Paz Lopez Fernandez" userId="1bbb1aee3747cdee" providerId="LiveId" clId="{FDA9B5E1-B385-47DD-8839-E3CF1AEEA5B9}" dt="2022-06-16T07:40:38.043" v="974" actId="20577"/>
        <pc:sldMkLst>
          <pc:docMk/>
          <pc:sldMk cId="3142848585" sldId="325"/>
        </pc:sldMkLst>
        <pc:spChg chg="mod">
          <ac:chgData name="Maria Paz Lopez Fernandez" userId="1bbb1aee3747cdee" providerId="LiveId" clId="{FDA9B5E1-B385-47DD-8839-E3CF1AEEA5B9}" dt="2022-06-16T07:40:38.043" v="974" actId="20577"/>
          <ac:spMkLst>
            <pc:docMk/>
            <pc:sldMk cId="3142848585" sldId="325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FDA9B5E1-B385-47DD-8839-E3CF1AEEA5B9}" dt="2022-06-16T08:02:52.733" v="1788" actId="20577"/>
        <pc:sldMkLst>
          <pc:docMk/>
          <pc:sldMk cId="516006802" sldId="326"/>
        </pc:sldMkLst>
        <pc:spChg chg="mod">
          <ac:chgData name="Maria Paz Lopez Fernandez" userId="1bbb1aee3747cdee" providerId="LiveId" clId="{FDA9B5E1-B385-47DD-8839-E3CF1AEEA5B9}" dt="2022-06-16T08:02:52.733" v="1788" actId="20577"/>
          <ac:spMkLst>
            <pc:docMk/>
            <pc:sldMk cId="516006802" sldId="326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7:54:22.806" v="1423" actId="1076"/>
        <pc:sldMkLst>
          <pc:docMk/>
          <pc:sldMk cId="357685630" sldId="327"/>
        </pc:sldMkLst>
        <pc:spChg chg="mod">
          <ac:chgData name="Maria Paz Lopez Fernandez" userId="1bbb1aee3747cdee" providerId="LiveId" clId="{FDA9B5E1-B385-47DD-8839-E3CF1AEEA5B9}" dt="2022-06-16T07:54:22.806" v="1423" actId="1076"/>
          <ac:spMkLst>
            <pc:docMk/>
            <pc:sldMk cId="357685630" sldId="327"/>
            <ac:spMk id="7" creationId="{12E33F00-0178-8032-B3D4-3420B979899F}"/>
          </ac:spMkLst>
        </pc:spChg>
        <pc:picChg chg="add mod">
          <ac:chgData name="Maria Paz Lopez Fernandez" userId="1bbb1aee3747cdee" providerId="LiveId" clId="{FDA9B5E1-B385-47DD-8839-E3CF1AEEA5B9}" dt="2022-06-16T07:54:21.319" v="1422" actId="1076"/>
          <ac:picMkLst>
            <pc:docMk/>
            <pc:sldMk cId="357685630" sldId="327"/>
            <ac:picMk id="3" creationId="{9B9ED94F-562F-9E95-7979-B9D782D77127}"/>
          </ac:picMkLst>
        </pc:picChg>
        <pc:picChg chg="del">
          <ac:chgData name="Maria Paz Lopez Fernandez" userId="1bbb1aee3747cdee" providerId="LiveId" clId="{FDA9B5E1-B385-47DD-8839-E3CF1AEEA5B9}" dt="2022-06-16T07:47:40.251" v="1233" actId="478"/>
          <ac:picMkLst>
            <pc:docMk/>
            <pc:sldMk cId="357685630" sldId="327"/>
            <ac:picMk id="5" creationId="{369CB61A-FED0-0224-3E2E-0F60F13AFD6B}"/>
          </ac:picMkLst>
        </pc:picChg>
      </pc:sldChg>
      <pc:sldChg chg="addSp delSp modSp add mod ord">
        <pc:chgData name="Maria Paz Lopez Fernandez" userId="1bbb1aee3747cdee" providerId="LiveId" clId="{FDA9B5E1-B385-47DD-8839-E3CF1AEEA5B9}" dt="2022-06-16T08:55:40.177" v="3267" actId="20577"/>
        <pc:sldMkLst>
          <pc:docMk/>
          <pc:sldMk cId="690128688" sldId="328"/>
        </pc:sldMkLst>
        <pc:spChg chg="del">
          <ac:chgData name="Maria Paz Lopez Fernandez" userId="1bbb1aee3747cdee" providerId="LiveId" clId="{FDA9B5E1-B385-47DD-8839-E3CF1AEEA5B9}" dt="2022-06-16T08:49:46.433" v="3258" actId="478"/>
          <ac:spMkLst>
            <pc:docMk/>
            <pc:sldMk cId="690128688" sldId="328"/>
            <ac:spMk id="2" creationId="{7FEE7471-9A4E-1018-48A3-BBAEEB85939F}"/>
          </ac:spMkLst>
        </pc:spChg>
        <pc:spChg chg="mod">
          <ac:chgData name="Maria Paz Lopez Fernandez" userId="1bbb1aee3747cdee" providerId="LiveId" clId="{FDA9B5E1-B385-47DD-8839-E3CF1AEEA5B9}" dt="2022-06-16T08:45:07.985" v="3220" actId="5793"/>
          <ac:spMkLst>
            <pc:docMk/>
            <pc:sldMk cId="690128688" sldId="328"/>
            <ac:spMk id="5" creationId="{C8F88A92-0E74-E9CE-1E57-FDCBE41B3341}"/>
          </ac:spMkLst>
        </pc:spChg>
        <pc:spChg chg="add mod">
          <ac:chgData name="Maria Paz Lopez Fernandez" userId="1bbb1aee3747cdee" providerId="LiveId" clId="{FDA9B5E1-B385-47DD-8839-E3CF1AEEA5B9}" dt="2022-06-16T08:55:40.177" v="3267" actId="20577"/>
          <ac:spMkLst>
            <pc:docMk/>
            <pc:sldMk cId="690128688" sldId="328"/>
            <ac:spMk id="9" creationId="{A5121B81-8170-79AC-F5E2-59A603132760}"/>
          </ac:spMkLst>
        </pc:spChg>
        <pc:picChg chg="del">
          <ac:chgData name="Maria Paz Lopez Fernandez" userId="1bbb1aee3747cdee" providerId="LiveId" clId="{FDA9B5E1-B385-47DD-8839-E3CF1AEEA5B9}" dt="2022-06-16T07:49:59.144" v="1362" actId="478"/>
          <ac:picMkLst>
            <pc:docMk/>
            <pc:sldMk cId="690128688" sldId="328"/>
            <ac:picMk id="3" creationId="{05E9BFBD-A819-3499-3A48-D5347B82C9C4}"/>
          </ac:picMkLst>
        </pc:picChg>
        <pc:picChg chg="add del mod">
          <ac:chgData name="Maria Paz Lopez Fernandez" userId="1bbb1aee3747cdee" providerId="LiveId" clId="{FDA9B5E1-B385-47DD-8839-E3CF1AEEA5B9}" dt="2022-06-16T07:51:43.447" v="1389" actId="478"/>
          <ac:picMkLst>
            <pc:docMk/>
            <pc:sldMk cId="690128688" sldId="328"/>
            <ac:picMk id="6" creationId="{721FAF4E-0FD6-5FDE-F5DF-0091021F29A4}"/>
          </ac:picMkLst>
        </pc:picChg>
        <pc:picChg chg="add mod">
          <ac:chgData name="Maria Paz Lopez Fernandez" userId="1bbb1aee3747cdee" providerId="LiveId" clId="{FDA9B5E1-B385-47DD-8839-E3CF1AEEA5B9}" dt="2022-06-16T07:51:51.714" v="1396" actId="1076"/>
          <ac:picMkLst>
            <pc:docMk/>
            <pc:sldMk cId="690128688" sldId="328"/>
            <ac:picMk id="8" creationId="{6457656B-8F05-DF35-EAFC-34DA43613820}"/>
          </ac:picMkLst>
        </pc:picChg>
      </pc:sldChg>
      <pc:sldChg chg="addSp delSp modSp add mod ord">
        <pc:chgData name="Maria Paz Lopez Fernandez" userId="1bbb1aee3747cdee" providerId="LiveId" clId="{FDA9B5E1-B385-47DD-8839-E3CF1AEEA5B9}" dt="2022-06-16T07:55:31.053" v="1449" actId="1076"/>
        <pc:sldMkLst>
          <pc:docMk/>
          <pc:sldMk cId="1549469154" sldId="329"/>
        </pc:sldMkLst>
        <pc:spChg chg="del">
          <ac:chgData name="Maria Paz Lopez Fernandez" userId="1bbb1aee3747cdee" providerId="LiveId" clId="{FDA9B5E1-B385-47DD-8839-E3CF1AEEA5B9}" dt="2022-06-16T07:54:33.586" v="1424" actId="478"/>
          <ac:spMkLst>
            <pc:docMk/>
            <pc:sldMk cId="1549469154" sldId="329"/>
            <ac:spMk id="2" creationId="{7FEE7471-9A4E-1018-48A3-BBAEEB85939F}"/>
          </ac:spMkLst>
        </pc:spChg>
        <pc:spChg chg="mod">
          <ac:chgData name="Maria Paz Lopez Fernandez" userId="1bbb1aee3747cdee" providerId="LiveId" clId="{FDA9B5E1-B385-47DD-8839-E3CF1AEEA5B9}" dt="2022-06-16T07:55:31.053" v="1449" actId="1076"/>
          <ac:spMkLst>
            <pc:docMk/>
            <pc:sldMk cId="1549469154" sldId="329"/>
            <ac:spMk id="5" creationId="{C8F88A92-0E74-E9CE-1E57-FDCBE41B3341}"/>
          </ac:spMkLst>
        </pc:spChg>
        <pc:picChg chg="add mod">
          <ac:chgData name="Maria Paz Lopez Fernandez" userId="1bbb1aee3747cdee" providerId="LiveId" clId="{FDA9B5E1-B385-47DD-8839-E3CF1AEEA5B9}" dt="2022-06-16T07:55:13.435" v="1430" actId="1076"/>
          <ac:picMkLst>
            <pc:docMk/>
            <pc:sldMk cId="1549469154" sldId="329"/>
            <ac:picMk id="4" creationId="{CB8C446D-1569-B11E-D6F6-95974CE9D067}"/>
          </ac:picMkLst>
        </pc:picChg>
        <pc:picChg chg="del">
          <ac:chgData name="Maria Paz Lopez Fernandez" userId="1bbb1aee3747cdee" providerId="LiveId" clId="{FDA9B5E1-B385-47DD-8839-E3CF1AEEA5B9}" dt="2022-06-16T07:55:07.901" v="1425" actId="478"/>
          <ac:picMkLst>
            <pc:docMk/>
            <pc:sldMk cId="1549469154" sldId="329"/>
            <ac:picMk id="6" creationId="{721FAF4E-0FD6-5FDE-F5DF-0091021F29A4}"/>
          </ac:picMkLst>
        </pc:picChg>
      </pc:sldChg>
      <pc:sldChg chg="modSp mod">
        <pc:chgData name="Maria Paz Lopez Fernandez" userId="1bbb1aee3747cdee" providerId="LiveId" clId="{FDA9B5E1-B385-47DD-8839-E3CF1AEEA5B9}" dt="2022-06-16T07:56:52.458" v="1468" actId="20577"/>
        <pc:sldMkLst>
          <pc:docMk/>
          <pc:sldMk cId="382859042" sldId="330"/>
        </pc:sldMkLst>
        <pc:spChg chg="mod">
          <ac:chgData name="Maria Paz Lopez Fernandez" userId="1bbb1aee3747cdee" providerId="LiveId" clId="{FDA9B5E1-B385-47DD-8839-E3CF1AEEA5B9}" dt="2022-06-16T07:56:52.458" v="1468" actId="20577"/>
          <ac:spMkLst>
            <pc:docMk/>
            <pc:sldMk cId="382859042" sldId="330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8:13:49.939" v="2275" actId="790"/>
        <pc:sldMkLst>
          <pc:docMk/>
          <pc:sldMk cId="3327721551" sldId="331"/>
        </pc:sldMkLst>
        <pc:spChg chg="mod">
          <ac:chgData name="Maria Paz Lopez Fernandez" userId="1bbb1aee3747cdee" providerId="LiveId" clId="{FDA9B5E1-B385-47DD-8839-E3CF1AEEA5B9}" dt="2022-06-16T07:59:14.723" v="1590" actId="1076"/>
          <ac:spMkLst>
            <pc:docMk/>
            <pc:sldMk cId="3327721551" sldId="331"/>
            <ac:spMk id="8" creationId="{8B72B66A-147C-D8E9-2A53-947E02CAC51B}"/>
          </ac:spMkLst>
        </pc:spChg>
        <pc:spChg chg="mod">
          <ac:chgData name="Maria Paz Lopez Fernandez" userId="1bbb1aee3747cdee" providerId="LiveId" clId="{FDA9B5E1-B385-47DD-8839-E3CF1AEEA5B9}" dt="2022-06-16T08:13:49.939" v="2275" actId="790"/>
          <ac:spMkLst>
            <pc:docMk/>
            <pc:sldMk cId="3327721551" sldId="331"/>
            <ac:spMk id="19" creationId="{9AA65982-C003-96F5-E6A3-DE6140068073}"/>
          </ac:spMkLst>
        </pc:spChg>
        <pc:picChg chg="add mod">
          <ac:chgData name="Maria Paz Lopez Fernandez" userId="1bbb1aee3747cdee" providerId="LiveId" clId="{FDA9B5E1-B385-47DD-8839-E3CF1AEEA5B9}" dt="2022-06-16T07:57:07.223" v="1474" actId="1076"/>
          <ac:picMkLst>
            <pc:docMk/>
            <pc:sldMk cId="3327721551" sldId="331"/>
            <ac:picMk id="3" creationId="{D7F1E602-1C29-0825-2CC5-5A48C8A00910}"/>
          </ac:picMkLst>
        </pc:picChg>
        <pc:picChg chg="del">
          <ac:chgData name="Maria Paz Lopez Fernandez" userId="1bbb1aee3747cdee" providerId="LiveId" clId="{FDA9B5E1-B385-47DD-8839-E3CF1AEEA5B9}" dt="2022-06-16T07:57:00.142" v="1469" actId="478"/>
          <ac:picMkLst>
            <pc:docMk/>
            <pc:sldMk cId="3327721551" sldId="331"/>
            <ac:picMk id="5" creationId="{FBA64946-F3DD-6192-AC52-817B36558DD0}"/>
          </ac:picMkLst>
        </pc:picChg>
      </pc:sldChg>
      <pc:sldChg chg="addSp delSp modSp add del mod">
        <pc:chgData name="Maria Paz Lopez Fernandez" userId="1bbb1aee3747cdee" providerId="LiveId" clId="{FDA9B5E1-B385-47DD-8839-E3CF1AEEA5B9}" dt="2022-06-16T08:00:17.416" v="1640" actId="790"/>
        <pc:sldMkLst>
          <pc:docMk/>
          <pc:sldMk cId="808257812" sldId="332"/>
        </pc:sldMkLst>
        <pc:spChg chg="mod">
          <ac:chgData name="Maria Paz Lopez Fernandez" userId="1bbb1aee3747cdee" providerId="LiveId" clId="{FDA9B5E1-B385-47DD-8839-E3CF1AEEA5B9}" dt="2022-06-16T08:00:17.416" v="1640" actId="790"/>
          <ac:spMkLst>
            <pc:docMk/>
            <pc:sldMk cId="808257812" sldId="332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00:13.802" v="1639" actId="1076"/>
          <ac:picMkLst>
            <pc:docMk/>
            <pc:sldMk cId="808257812" sldId="332"/>
            <ac:picMk id="3" creationId="{7E72DC17-3CAF-D7D1-7E75-6ADB7753EF1C}"/>
          </ac:picMkLst>
        </pc:picChg>
        <pc:picChg chg="del">
          <ac:chgData name="Maria Paz Lopez Fernandez" userId="1bbb1aee3747cdee" providerId="LiveId" clId="{FDA9B5E1-B385-47DD-8839-E3CF1AEEA5B9}" dt="2022-06-16T08:00:00.479" v="1633" actId="478"/>
          <ac:picMkLst>
            <pc:docMk/>
            <pc:sldMk cId="808257812" sldId="332"/>
            <ac:picMk id="4" creationId="{9B6A9743-98B8-86AF-D439-8F701EAADBAE}"/>
          </ac:picMkLst>
        </pc:picChg>
      </pc:sldChg>
      <pc:sldChg chg="addSp delSp modSp mod setBg">
        <pc:chgData name="Maria Paz Lopez Fernandez" userId="1bbb1aee3747cdee" providerId="LiveId" clId="{FDA9B5E1-B385-47DD-8839-E3CF1AEEA5B9}" dt="2022-06-16T08:45:32.133" v="3228" actId="1076"/>
        <pc:sldMkLst>
          <pc:docMk/>
          <pc:sldMk cId="1112775548" sldId="333"/>
        </pc:sldMkLst>
        <pc:spChg chg="del">
          <ac:chgData name="Maria Paz Lopez Fernandez" userId="1bbb1aee3747cdee" providerId="LiveId" clId="{FDA9B5E1-B385-47DD-8839-E3CF1AEEA5B9}" dt="2022-06-16T08:00:39.023" v="1641" actId="21"/>
          <ac:spMkLst>
            <pc:docMk/>
            <pc:sldMk cId="1112775548" sldId="333"/>
            <ac:spMk id="6" creationId="{56E446ED-5AFD-4BC8-5554-B2647B8B3A8A}"/>
          </ac:spMkLst>
        </pc:spChg>
        <pc:spChg chg="mod ord">
          <ac:chgData name="Maria Paz Lopez Fernandez" userId="1bbb1aee3747cdee" providerId="LiveId" clId="{FDA9B5E1-B385-47DD-8839-E3CF1AEEA5B9}" dt="2022-06-16T08:45:30.985" v="3227" actId="1076"/>
          <ac:spMkLst>
            <pc:docMk/>
            <pc:sldMk cId="1112775548" sldId="333"/>
            <ac:spMk id="8" creationId="{8B72B66A-147C-D8E9-2A53-947E02CAC51B}"/>
          </ac:spMkLst>
        </pc:spChg>
        <pc:spChg chg="add del">
          <ac:chgData name="Maria Paz Lopez Fernandez" userId="1bbb1aee3747cdee" providerId="LiveId" clId="{FDA9B5E1-B385-47DD-8839-E3CF1AEEA5B9}" dt="2022-06-16T08:01:07.628" v="1663" actId="26606"/>
          <ac:spMkLst>
            <pc:docMk/>
            <pc:sldMk cId="1112775548" sldId="333"/>
            <ac:spMk id="13" creationId="{0B761509-3B9A-49A6-A84B-C3D86811697D}"/>
          </ac:spMkLst>
        </pc:spChg>
        <pc:spChg chg="add del">
          <ac:chgData name="Maria Paz Lopez Fernandez" userId="1bbb1aee3747cdee" providerId="LiveId" clId="{FDA9B5E1-B385-47DD-8839-E3CF1AEEA5B9}" dt="2022-06-16T08:01:07.628" v="1663" actId="26606"/>
          <ac:spMkLst>
            <pc:docMk/>
            <pc:sldMk cId="1112775548" sldId="333"/>
            <ac:spMk id="15" creationId="{91DE43FD-EB47-414A-B0AB-169B0FFFA527}"/>
          </ac:spMkLst>
        </pc:spChg>
        <pc:grpChg chg="add del">
          <ac:chgData name="Maria Paz Lopez Fernandez" userId="1bbb1aee3747cdee" providerId="LiveId" clId="{FDA9B5E1-B385-47DD-8839-E3CF1AEEA5B9}" dt="2022-06-16T08:01:07.628" v="1663" actId="26606"/>
          <ac:grpSpMkLst>
            <pc:docMk/>
            <pc:sldMk cId="1112775548" sldId="333"/>
            <ac:grpSpMk id="17" creationId="{58495BCC-CE77-4CC2-952E-846F41119FD5}"/>
          </ac:grpSpMkLst>
        </pc:grpChg>
        <pc:picChg chg="del">
          <ac:chgData name="Maria Paz Lopez Fernandez" userId="1bbb1aee3747cdee" providerId="LiveId" clId="{FDA9B5E1-B385-47DD-8839-E3CF1AEEA5B9}" dt="2022-06-16T08:00:40.729" v="1642" actId="478"/>
          <ac:picMkLst>
            <pc:docMk/>
            <pc:sldMk cId="1112775548" sldId="333"/>
            <ac:picMk id="3" creationId="{5F92568D-EF52-E92A-2043-70B788D677BD}"/>
          </ac:picMkLst>
        </pc:picChg>
        <pc:picChg chg="add mod">
          <ac:chgData name="Maria Paz Lopez Fernandez" userId="1bbb1aee3747cdee" providerId="LiveId" clId="{FDA9B5E1-B385-47DD-8839-E3CF1AEEA5B9}" dt="2022-06-16T08:45:32.133" v="3228" actId="1076"/>
          <ac:picMkLst>
            <pc:docMk/>
            <pc:sldMk cId="1112775548" sldId="333"/>
            <ac:picMk id="4" creationId="{73E014BE-9F02-B853-CD9F-5420F3CC3E81}"/>
          </ac:picMkLst>
        </pc:picChg>
      </pc:sldChg>
      <pc:sldChg chg="del">
        <pc:chgData name="Maria Paz Lopez Fernandez" userId="1bbb1aee3747cdee" providerId="LiveId" clId="{FDA9B5E1-B385-47DD-8839-E3CF1AEEA5B9}" dt="2022-06-16T08:02:38.963" v="1756" actId="2696"/>
        <pc:sldMkLst>
          <pc:docMk/>
          <pc:sldMk cId="1398677973" sldId="334"/>
        </pc:sldMkLst>
      </pc:sldChg>
      <pc:sldChg chg="addSp delSp modSp add mod">
        <pc:chgData name="Maria Paz Lopez Fernandez" userId="1bbb1aee3747cdee" providerId="LiveId" clId="{FDA9B5E1-B385-47DD-8839-E3CF1AEEA5B9}" dt="2022-06-16T08:45:48.806" v="3233" actId="1076"/>
        <pc:sldMkLst>
          <pc:docMk/>
          <pc:sldMk cId="746867514" sldId="335"/>
        </pc:sldMkLst>
        <pc:spChg chg="mod">
          <ac:chgData name="Maria Paz Lopez Fernandez" userId="1bbb1aee3747cdee" providerId="LiveId" clId="{FDA9B5E1-B385-47DD-8839-E3CF1AEEA5B9}" dt="2022-06-16T08:45:48.806" v="3233" actId="1076"/>
          <ac:spMkLst>
            <pc:docMk/>
            <pc:sldMk cId="746867514" sldId="335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45:45.450" v="3232" actId="1076"/>
          <ac:picMkLst>
            <pc:docMk/>
            <pc:sldMk cId="746867514" sldId="335"/>
            <ac:picMk id="3" creationId="{CCBDBBC0-BB81-0EFC-F29A-FA0E4489A6D4}"/>
          </ac:picMkLst>
        </pc:picChg>
        <pc:picChg chg="del">
          <ac:chgData name="Maria Paz Lopez Fernandez" userId="1bbb1aee3747cdee" providerId="LiveId" clId="{FDA9B5E1-B385-47DD-8839-E3CF1AEEA5B9}" dt="2022-06-16T08:01:35.620" v="1670" actId="478"/>
          <ac:picMkLst>
            <pc:docMk/>
            <pc:sldMk cId="746867514" sldId="335"/>
            <ac:picMk id="4" creationId="{73E014BE-9F02-B853-CD9F-5420F3CC3E81}"/>
          </ac:picMkLst>
        </pc:picChg>
      </pc:sldChg>
      <pc:sldChg chg="addSp delSp modSp add del mod">
        <pc:chgData name="Maria Paz Lopez Fernandez" userId="1bbb1aee3747cdee" providerId="LiveId" clId="{FDA9B5E1-B385-47DD-8839-E3CF1AEEA5B9}" dt="2022-06-16T08:04:51.636" v="1858" actId="1076"/>
        <pc:sldMkLst>
          <pc:docMk/>
          <pc:sldMk cId="3854993092" sldId="336"/>
        </pc:sldMkLst>
        <pc:spChg chg="mod">
          <ac:chgData name="Maria Paz Lopez Fernandez" userId="1bbb1aee3747cdee" providerId="LiveId" clId="{FDA9B5E1-B385-47DD-8839-E3CF1AEEA5B9}" dt="2022-06-16T08:04:51.636" v="1858" actId="1076"/>
          <ac:spMkLst>
            <pc:docMk/>
            <pc:sldMk cId="3854993092" sldId="336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03:52.414" v="1801" actId="478"/>
          <ac:picMkLst>
            <pc:docMk/>
            <pc:sldMk cId="3854993092" sldId="336"/>
            <ac:picMk id="3" creationId="{CCBDBBC0-BB81-0EFC-F29A-FA0E4489A6D4}"/>
          </ac:picMkLst>
        </pc:picChg>
        <pc:picChg chg="add mod">
          <ac:chgData name="Maria Paz Lopez Fernandez" userId="1bbb1aee3747cdee" providerId="LiveId" clId="{FDA9B5E1-B385-47DD-8839-E3CF1AEEA5B9}" dt="2022-06-16T08:04:15.831" v="1807" actId="1076"/>
          <ac:picMkLst>
            <pc:docMk/>
            <pc:sldMk cId="3854993092" sldId="336"/>
            <ac:picMk id="4" creationId="{78B13B08-5598-A7AE-227A-8619BC24AC45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5:40.702" v="3231" actId="790"/>
        <pc:sldMkLst>
          <pc:docMk/>
          <pc:sldMk cId="2442192675" sldId="337"/>
        </pc:sldMkLst>
        <pc:spChg chg="mod">
          <ac:chgData name="Maria Paz Lopez Fernandez" userId="1bbb1aee3747cdee" providerId="LiveId" clId="{FDA9B5E1-B385-47DD-8839-E3CF1AEEA5B9}" dt="2022-06-16T08:45:40.702" v="3231" actId="790"/>
          <ac:spMkLst>
            <pc:docMk/>
            <pc:sldMk cId="2442192675" sldId="337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03:26.016" v="1798" actId="1076"/>
          <ac:picMkLst>
            <pc:docMk/>
            <pc:sldMk cId="2442192675" sldId="337"/>
            <ac:picMk id="3" creationId="{CC1F592B-B87D-6EE8-738C-94A0D4EFE5B1}"/>
          </ac:picMkLst>
        </pc:picChg>
        <pc:picChg chg="del">
          <ac:chgData name="Maria Paz Lopez Fernandez" userId="1bbb1aee3747cdee" providerId="LiveId" clId="{FDA9B5E1-B385-47DD-8839-E3CF1AEEA5B9}" dt="2022-06-16T08:03:13.986" v="1790" actId="478"/>
          <ac:picMkLst>
            <pc:docMk/>
            <pc:sldMk cId="2442192675" sldId="337"/>
            <ac:picMk id="4" creationId="{73E014BE-9F02-B853-CD9F-5420F3CC3E81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6:09.846" v="3235" actId="5793"/>
        <pc:sldMkLst>
          <pc:docMk/>
          <pc:sldMk cId="4126779727" sldId="338"/>
        </pc:sldMkLst>
        <pc:spChg chg="mod">
          <ac:chgData name="Maria Paz Lopez Fernandez" userId="1bbb1aee3747cdee" providerId="LiveId" clId="{FDA9B5E1-B385-47DD-8839-E3CF1AEEA5B9}" dt="2022-06-16T08:46:09.846" v="3235" actId="5793"/>
          <ac:spMkLst>
            <pc:docMk/>
            <pc:sldMk cId="4126779727" sldId="338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05:05.628" v="1865" actId="1076"/>
          <ac:picMkLst>
            <pc:docMk/>
            <pc:sldMk cId="4126779727" sldId="338"/>
            <ac:picMk id="3" creationId="{A8708E72-D737-3AFB-5654-9667F8BBBB64}"/>
          </ac:picMkLst>
        </pc:picChg>
        <pc:picChg chg="del">
          <ac:chgData name="Maria Paz Lopez Fernandez" userId="1bbb1aee3747cdee" providerId="LiveId" clId="{FDA9B5E1-B385-47DD-8839-E3CF1AEEA5B9}" dt="2022-06-16T08:04:55.781" v="1859" actId="478"/>
          <ac:picMkLst>
            <pc:docMk/>
            <pc:sldMk cId="4126779727" sldId="338"/>
            <ac:picMk id="4" creationId="{78B13B08-5598-A7AE-227A-8619BC24AC45}"/>
          </ac:picMkLst>
        </pc:picChg>
      </pc:sldChg>
      <pc:sldChg chg="modSp add mod">
        <pc:chgData name="Maria Paz Lopez Fernandez" userId="1bbb1aee3747cdee" providerId="LiveId" clId="{FDA9B5E1-B385-47DD-8839-E3CF1AEEA5B9}" dt="2022-06-16T08:46:13.208" v="3237" actId="5793"/>
        <pc:sldMkLst>
          <pc:docMk/>
          <pc:sldMk cId="1520294360" sldId="339"/>
        </pc:sldMkLst>
        <pc:spChg chg="mod">
          <ac:chgData name="Maria Paz Lopez Fernandez" userId="1bbb1aee3747cdee" providerId="LiveId" clId="{FDA9B5E1-B385-47DD-8839-E3CF1AEEA5B9}" dt="2022-06-16T08:46:13.208" v="3237" actId="5793"/>
          <ac:spMkLst>
            <pc:docMk/>
            <pc:sldMk cId="1520294360" sldId="339"/>
            <ac:spMk id="8" creationId="{8B72B66A-147C-D8E9-2A53-947E02CAC51B}"/>
          </ac:spMkLst>
        </pc:spChg>
      </pc:sldChg>
      <pc:sldChg chg="modSp add mod ord">
        <pc:chgData name="Maria Paz Lopez Fernandez" userId="1bbb1aee3747cdee" providerId="LiveId" clId="{FDA9B5E1-B385-47DD-8839-E3CF1AEEA5B9}" dt="2022-06-16T08:07:10.903" v="1942" actId="1076"/>
        <pc:sldMkLst>
          <pc:docMk/>
          <pc:sldMk cId="2957461286" sldId="340"/>
        </pc:sldMkLst>
        <pc:spChg chg="mod">
          <ac:chgData name="Maria Paz Lopez Fernandez" userId="1bbb1aee3747cdee" providerId="LiveId" clId="{FDA9B5E1-B385-47DD-8839-E3CF1AEEA5B9}" dt="2022-06-16T08:07:10.903" v="1942" actId="1076"/>
          <ac:spMkLst>
            <pc:docMk/>
            <pc:sldMk cId="2957461286" sldId="340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08:17.751" v="1997"/>
        <pc:sldMkLst>
          <pc:docMk/>
          <pc:sldMk cId="1730169614" sldId="341"/>
        </pc:sldMkLst>
        <pc:spChg chg="mod">
          <ac:chgData name="Maria Paz Lopez Fernandez" userId="1bbb1aee3747cdee" providerId="LiveId" clId="{FDA9B5E1-B385-47DD-8839-E3CF1AEEA5B9}" dt="2022-06-16T08:08:17.751" v="1997"/>
          <ac:spMkLst>
            <pc:docMk/>
            <pc:sldMk cId="1730169614" sldId="341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07:16.573" v="1943" actId="478"/>
          <ac:picMkLst>
            <pc:docMk/>
            <pc:sldMk cId="1730169614" sldId="341"/>
            <ac:picMk id="3" creationId="{A8708E72-D737-3AFB-5654-9667F8BBBB64}"/>
          </ac:picMkLst>
        </pc:picChg>
        <pc:picChg chg="add mod">
          <ac:chgData name="Maria Paz Lopez Fernandez" userId="1bbb1aee3747cdee" providerId="LiveId" clId="{FDA9B5E1-B385-47DD-8839-E3CF1AEEA5B9}" dt="2022-06-16T08:07:37.807" v="1949" actId="1076"/>
          <ac:picMkLst>
            <pc:docMk/>
            <pc:sldMk cId="1730169614" sldId="341"/>
            <ac:picMk id="4" creationId="{4C19FEA7-A302-87A5-ABB1-97905940BBEF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08:57.632" v="2006" actId="1076"/>
        <pc:sldMkLst>
          <pc:docMk/>
          <pc:sldMk cId="1034276143" sldId="342"/>
        </pc:sldMkLst>
        <pc:picChg chg="add mod">
          <ac:chgData name="Maria Paz Lopez Fernandez" userId="1bbb1aee3747cdee" providerId="LiveId" clId="{FDA9B5E1-B385-47DD-8839-E3CF1AEEA5B9}" dt="2022-06-16T08:08:57.632" v="2006" actId="1076"/>
          <ac:picMkLst>
            <pc:docMk/>
            <pc:sldMk cId="1034276143" sldId="342"/>
            <ac:picMk id="3" creationId="{30AD7E85-8367-7297-ECCB-EF1684563AD5}"/>
          </ac:picMkLst>
        </pc:picChg>
        <pc:picChg chg="del">
          <ac:chgData name="Maria Paz Lopez Fernandez" userId="1bbb1aee3747cdee" providerId="LiveId" clId="{FDA9B5E1-B385-47DD-8839-E3CF1AEEA5B9}" dt="2022-06-16T08:08:30.561" v="1999" actId="478"/>
          <ac:picMkLst>
            <pc:docMk/>
            <pc:sldMk cId="1034276143" sldId="342"/>
            <ac:picMk id="4" creationId="{4C19FEA7-A302-87A5-ABB1-97905940BBEF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09:11.010" v="2013" actId="962"/>
        <pc:sldMkLst>
          <pc:docMk/>
          <pc:sldMk cId="404672857" sldId="343"/>
        </pc:sldMkLst>
        <pc:picChg chg="del">
          <ac:chgData name="Maria Paz Lopez Fernandez" userId="1bbb1aee3747cdee" providerId="LiveId" clId="{FDA9B5E1-B385-47DD-8839-E3CF1AEEA5B9}" dt="2022-06-16T08:09:01.216" v="2008" actId="478"/>
          <ac:picMkLst>
            <pc:docMk/>
            <pc:sldMk cId="404672857" sldId="343"/>
            <ac:picMk id="3" creationId="{30AD7E85-8367-7297-ECCB-EF1684563AD5}"/>
          </ac:picMkLst>
        </pc:picChg>
        <pc:picChg chg="add mod">
          <ac:chgData name="Maria Paz Lopez Fernandez" userId="1bbb1aee3747cdee" providerId="LiveId" clId="{FDA9B5E1-B385-47DD-8839-E3CF1AEEA5B9}" dt="2022-06-16T08:09:11.010" v="2013" actId="962"/>
          <ac:picMkLst>
            <pc:docMk/>
            <pc:sldMk cId="404672857" sldId="343"/>
            <ac:picMk id="4" creationId="{853BDBF2-0661-AC09-65A3-EBB121B1461D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09:35.362" v="2019" actId="1076"/>
        <pc:sldMkLst>
          <pc:docMk/>
          <pc:sldMk cId="1103944528" sldId="344"/>
        </pc:sldMkLst>
        <pc:picChg chg="add mod">
          <ac:chgData name="Maria Paz Lopez Fernandez" userId="1bbb1aee3747cdee" providerId="LiveId" clId="{FDA9B5E1-B385-47DD-8839-E3CF1AEEA5B9}" dt="2022-06-16T08:09:35.362" v="2019" actId="1076"/>
          <ac:picMkLst>
            <pc:docMk/>
            <pc:sldMk cId="1103944528" sldId="344"/>
            <ac:picMk id="3" creationId="{4F0B1F67-AE66-E39D-F37D-69A103A47644}"/>
          </ac:picMkLst>
        </pc:picChg>
        <pc:picChg chg="del">
          <ac:chgData name="Maria Paz Lopez Fernandez" userId="1bbb1aee3747cdee" providerId="LiveId" clId="{FDA9B5E1-B385-47DD-8839-E3CF1AEEA5B9}" dt="2022-06-16T08:09:16.476" v="2015" actId="478"/>
          <ac:picMkLst>
            <pc:docMk/>
            <pc:sldMk cId="1103944528" sldId="344"/>
            <ac:picMk id="4" creationId="{853BDBF2-0661-AC09-65A3-EBB121B1461D}"/>
          </ac:picMkLst>
        </pc:picChg>
      </pc:sldChg>
      <pc:sldChg chg="modSp add mod ord">
        <pc:chgData name="Maria Paz Lopez Fernandez" userId="1bbb1aee3747cdee" providerId="LiveId" clId="{FDA9B5E1-B385-47DD-8839-E3CF1AEEA5B9}" dt="2022-06-16T08:10:00.387" v="2034" actId="20577"/>
        <pc:sldMkLst>
          <pc:docMk/>
          <pc:sldMk cId="2982986979" sldId="345"/>
        </pc:sldMkLst>
        <pc:spChg chg="mod">
          <ac:chgData name="Maria Paz Lopez Fernandez" userId="1bbb1aee3747cdee" providerId="LiveId" clId="{FDA9B5E1-B385-47DD-8839-E3CF1AEEA5B9}" dt="2022-06-16T08:10:00.387" v="2034" actId="20577"/>
          <ac:spMkLst>
            <pc:docMk/>
            <pc:sldMk cId="2982986979" sldId="345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10:53.107" v="2109" actId="20577"/>
        <pc:sldMkLst>
          <pc:docMk/>
          <pc:sldMk cId="3665609586" sldId="346"/>
        </pc:sldMkLst>
        <pc:spChg chg="mod">
          <ac:chgData name="Maria Paz Lopez Fernandez" userId="1bbb1aee3747cdee" providerId="LiveId" clId="{FDA9B5E1-B385-47DD-8839-E3CF1AEEA5B9}" dt="2022-06-16T08:10:53.107" v="2109" actId="20577"/>
          <ac:spMkLst>
            <pc:docMk/>
            <pc:sldMk cId="3665609586" sldId="346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10:10.520" v="2038" actId="478"/>
          <ac:picMkLst>
            <pc:docMk/>
            <pc:sldMk cId="3665609586" sldId="346"/>
            <ac:picMk id="3" creationId="{4F0B1F67-AE66-E39D-F37D-69A103A47644}"/>
          </ac:picMkLst>
        </pc:picChg>
        <pc:picChg chg="add mod">
          <ac:chgData name="Maria Paz Lopez Fernandez" userId="1bbb1aee3747cdee" providerId="LiveId" clId="{FDA9B5E1-B385-47DD-8839-E3CF1AEEA5B9}" dt="2022-06-16T08:10:24.464" v="2050" actId="1076"/>
          <ac:picMkLst>
            <pc:docMk/>
            <pc:sldMk cId="3665609586" sldId="346"/>
            <ac:picMk id="4" creationId="{6F00CD1A-3B61-F26E-D06B-4F1E7E8AD5F3}"/>
          </ac:picMkLst>
        </pc:picChg>
      </pc:sldChg>
      <pc:sldChg chg="modSp mod">
        <pc:chgData name="Maria Paz Lopez Fernandez" userId="1bbb1aee3747cdee" providerId="LiveId" clId="{FDA9B5E1-B385-47DD-8839-E3CF1AEEA5B9}" dt="2022-06-16T08:11:39.142" v="2142" actId="20577"/>
        <pc:sldMkLst>
          <pc:docMk/>
          <pc:sldMk cId="356041102" sldId="347"/>
        </pc:sldMkLst>
        <pc:spChg chg="mod">
          <ac:chgData name="Maria Paz Lopez Fernandez" userId="1bbb1aee3747cdee" providerId="LiveId" clId="{FDA9B5E1-B385-47DD-8839-E3CF1AEEA5B9}" dt="2022-06-16T08:11:39.142" v="2142" actId="20577"/>
          <ac:spMkLst>
            <pc:docMk/>
            <pc:sldMk cId="356041102" sldId="347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8:56:24.681" v="3310" actId="20577"/>
        <pc:sldMkLst>
          <pc:docMk/>
          <pc:sldMk cId="2119170401" sldId="348"/>
        </pc:sldMkLst>
        <pc:spChg chg="mod">
          <ac:chgData name="Maria Paz Lopez Fernandez" userId="1bbb1aee3747cdee" providerId="LiveId" clId="{FDA9B5E1-B385-47DD-8839-E3CF1AEEA5B9}" dt="2022-06-16T08:56:24.681" v="3310" actId="20577"/>
          <ac:spMkLst>
            <pc:docMk/>
            <pc:sldMk cId="2119170401" sldId="348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11:51.699" v="2148" actId="1076"/>
          <ac:picMkLst>
            <pc:docMk/>
            <pc:sldMk cId="2119170401" sldId="348"/>
            <ac:picMk id="3" creationId="{28D8D600-5C82-617D-0E55-05B51F9B4A3D}"/>
          </ac:picMkLst>
        </pc:picChg>
        <pc:picChg chg="del">
          <ac:chgData name="Maria Paz Lopez Fernandez" userId="1bbb1aee3747cdee" providerId="LiveId" clId="{FDA9B5E1-B385-47DD-8839-E3CF1AEEA5B9}" dt="2022-06-16T08:11:42.846" v="2143" actId="478"/>
          <ac:picMkLst>
            <pc:docMk/>
            <pc:sldMk cId="2119170401" sldId="348"/>
            <ac:picMk id="4" creationId="{6F00CD1A-3B61-F26E-D06B-4F1E7E8AD5F3}"/>
          </ac:picMkLst>
        </pc:picChg>
      </pc:sldChg>
      <pc:sldChg chg="modSp add mod ord">
        <pc:chgData name="Maria Paz Lopez Fernandez" userId="1bbb1aee3747cdee" providerId="LiveId" clId="{FDA9B5E1-B385-47DD-8839-E3CF1AEEA5B9}" dt="2022-06-16T08:13:12.304" v="2271" actId="20577"/>
        <pc:sldMkLst>
          <pc:docMk/>
          <pc:sldMk cId="3962044409" sldId="349"/>
        </pc:sldMkLst>
        <pc:spChg chg="mod">
          <ac:chgData name="Maria Paz Lopez Fernandez" userId="1bbb1aee3747cdee" providerId="LiveId" clId="{FDA9B5E1-B385-47DD-8839-E3CF1AEEA5B9}" dt="2022-06-16T08:13:12.304" v="2271" actId="20577"/>
          <ac:spMkLst>
            <pc:docMk/>
            <pc:sldMk cId="3962044409" sldId="349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57:49.619" v="3328" actId="20577"/>
        <pc:sldMkLst>
          <pc:docMk/>
          <pc:sldMk cId="503177179" sldId="350"/>
        </pc:sldMkLst>
        <pc:spChg chg="add mod">
          <ac:chgData name="Maria Paz Lopez Fernandez" userId="1bbb1aee3747cdee" providerId="LiveId" clId="{FDA9B5E1-B385-47DD-8839-E3CF1AEEA5B9}" dt="2022-06-16T08:25:27.542" v="2798" actId="20577"/>
          <ac:spMkLst>
            <pc:docMk/>
            <pc:sldMk cId="503177179" sldId="350"/>
            <ac:spMk id="4" creationId="{602643D9-1251-9C95-5A82-6738447949BA}"/>
          </ac:spMkLst>
        </pc:spChg>
        <pc:spChg chg="add mod">
          <ac:chgData name="Maria Paz Lopez Fernandez" userId="1bbb1aee3747cdee" providerId="LiveId" clId="{FDA9B5E1-B385-47DD-8839-E3CF1AEEA5B9}" dt="2022-06-16T08:57:49.619" v="3328" actId="20577"/>
          <ac:spMkLst>
            <pc:docMk/>
            <pc:sldMk cId="503177179" sldId="350"/>
            <ac:spMk id="6" creationId="{971B0681-10AC-37CB-F92B-ED3E6A215619}"/>
          </ac:spMkLst>
        </pc:spChg>
        <pc:spChg chg="mod">
          <ac:chgData name="Maria Paz Lopez Fernandez" userId="1bbb1aee3747cdee" providerId="LiveId" clId="{FDA9B5E1-B385-47DD-8839-E3CF1AEEA5B9}" dt="2022-06-16T08:46:56.186" v="3252" actId="20577"/>
          <ac:spMkLst>
            <pc:docMk/>
            <pc:sldMk cId="503177179" sldId="350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18:47.819" v="2437" actId="478"/>
          <ac:picMkLst>
            <pc:docMk/>
            <pc:sldMk cId="503177179" sldId="350"/>
            <ac:picMk id="3" creationId="{28D8D600-5C82-617D-0E55-05B51F9B4A3D}"/>
          </ac:picMkLst>
        </pc:picChg>
        <pc:picChg chg="add mod">
          <ac:chgData name="Maria Paz Lopez Fernandez" userId="1bbb1aee3747cdee" providerId="LiveId" clId="{FDA9B5E1-B385-47DD-8839-E3CF1AEEA5B9}" dt="2022-06-16T08:20:46.583" v="2580" actId="1076"/>
          <ac:picMkLst>
            <pc:docMk/>
            <pc:sldMk cId="503177179" sldId="350"/>
            <ac:picMk id="5" creationId="{8222155D-E559-A2FB-882D-19B5C27824CB}"/>
          </ac:picMkLst>
        </pc:picChg>
      </pc:sldChg>
      <pc:sldChg chg="addSp delSp modSp mod">
        <pc:chgData name="Maria Paz Lopez Fernandez" userId="1bbb1aee3747cdee" providerId="LiveId" clId="{FDA9B5E1-B385-47DD-8839-E3CF1AEEA5B9}" dt="2022-06-16T08:57:00.381" v="3319" actId="20577"/>
        <pc:sldMkLst>
          <pc:docMk/>
          <pc:sldMk cId="3846174539" sldId="351"/>
        </pc:sldMkLst>
        <pc:spChg chg="mod">
          <ac:chgData name="Maria Paz Lopez Fernandez" userId="1bbb1aee3747cdee" providerId="LiveId" clId="{FDA9B5E1-B385-47DD-8839-E3CF1AEEA5B9}" dt="2022-06-16T08:15:28.164" v="2329" actId="20577"/>
          <ac:spMkLst>
            <pc:docMk/>
            <pc:sldMk cId="3846174539" sldId="351"/>
            <ac:spMk id="4" creationId="{42335509-5B85-EDCF-53CC-05E081F7A09B}"/>
          </ac:spMkLst>
        </pc:spChg>
        <pc:spChg chg="add mod">
          <ac:chgData name="Maria Paz Lopez Fernandez" userId="1bbb1aee3747cdee" providerId="LiveId" clId="{FDA9B5E1-B385-47DD-8839-E3CF1AEEA5B9}" dt="2022-06-16T08:57:00.381" v="3319" actId="20577"/>
          <ac:spMkLst>
            <pc:docMk/>
            <pc:sldMk cId="3846174539" sldId="351"/>
            <ac:spMk id="6" creationId="{89FA93D4-3A81-5312-E14B-9C794A99C0CE}"/>
          </ac:spMkLst>
        </pc:spChg>
        <pc:spChg chg="mod">
          <ac:chgData name="Maria Paz Lopez Fernandez" userId="1bbb1aee3747cdee" providerId="LiveId" clId="{FDA9B5E1-B385-47DD-8839-E3CF1AEEA5B9}" dt="2022-06-16T08:14:47.482" v="2287" actId="6549"/>
          <ac:spMkLst>
            <pc:docMk/>
            <pc:sldMk cId="3846174539" sldId="351"/>
            <ac:spMk id="7" creationId="{12E33F00-0178-8032-B3D4-3420B979899F}"/>
          </ac:spMkLst>
        </pc:spChg>
        <pc:picChg chg="del mod">
          <ac:chgData name="Maria Paz Lopez Fernandez" userId="1bbb1aee3747cdee" providerId="LiveId" clId="{FDA9B5E1-B385-47DD-8839-E3CF1AEEA5B9}" dt="2022-06-16T08:14:51.228" v="2289" actId="478"/>
          <ac:picMkLst>
            <pc:docMk/>
            <pc:sldMk cId="3846174539" sldId="351"/>
            <ac:picMk id="3" creationId="{9B9ED94F-562F-9E95-7979-B9D782D77127}"/>
          </ac:picMkLst>
        </pc:picChg>
        <pc:picChg chg="add mod">
          <ac:chgData name="Maria Paz Lopez Fernandez" userId="1bbb1aee3747cdee" providerId="LiveId" clId="{FDA9B5E1-B385-47DD-8839-E3CF1AEEA5B9}" dt="2022-06-16T08:14:58.642" v="2294" actId="1076"/>
          <ac:picMkLst>
            <pc:docMk/>
            <pc:sldMk cId="3846174539" sldId="351"/>
            <ac:picMk id="5" creationId="{BB58E115-EE9F-51B2-71AF-199371514055}"/>
          </ac:picMkLst>
        </pc:picChg>
      </pc:sldChg>
      <pc:sldChg chg="addSp delSp modSp add del mod">
        <pc:chgData name="Maria Paz Lopez Fernandez" userId="1bbb1aee3747cdee" providerId="LiveId" clId="{FDA9B5E1-B385-47DD-8839-E3CF1AEEA5B9}" dt="2022-06-16T08:16:08.770" v="2340" actId="962"/>
        <pc:sldMkLst>
          <pc:docMk/>
          <pc:sldMk cId="354748124" sldId="352"/>
        </pc:sldMkLst>
        <pc:spChg chg="del">
          <ac:chgData name="Maria Paz Lopez Fernandez" userId="1bbb1aee3747cdee" providerId="LiveId" clId="{FDA9B5E1-B385-47DD-8839-E3CF1AEEA5B9}" dt="2022-06-16T08:15:57.313" v="2333" actId="478"/>
          <ac:spMkLst>
            <pc:docMk/>
            <pc:sldMk cId="354748124" sldId="352"/>
            <ac:spMk id="7" creationId="{12E33F00-0178-8032-B3D4-3420B979899F}"/>
          </ac:spMkLst>
        </pc:spChg>
        <pc:picChg chg="add mod">
          <ac:chgData name="Maria Paz Lopez Fernandez" userId="1bbb1aee3747cdee" providerId="LiveId" clId="{FDA9B5E1-B385-47DD-8839-E3CF1AEEA5B9}" dt="2022-06-16T08:16:08.770" v="2340" actId="962"/>
          <ac:picMkLst>
            <pc:docMk/>
            <pc:sldMk cId="354748124" sldId="352"/>
            <ac:picMk id="3" creationId="{AF75AC81-0337-38A6-092E-A33FAD427CDC}"/>
          </ac:picMkLst>
        </pc:picChg>
        <pc:picChg chg="del">
          <ac:chgData name="Maria Paz Lopez Fernandez" userId="1bbb1aee3747cdee" providerId="LiveId" clId="{FDA9B5E1-B385-47DD-8839-E3CF1AEEA5B9}" dt="2022-06-16T08:15:57.946" v="2334" actId="478"/>
          <ac:picMkLst>
            <pc:docMk/>
            <pc:sldMk cId="354748124" sldId="352"/>
            <ac:picMk id="5" creationId="{BB58E115-EE9F-51B2-71AF-199371514055}"/>
          </ac:picMkLst>
        </pc:picChg>
      </pc:sldChg>
      <pc:sldChg chg="addSp delSp modSp add del mod ord">
        <pc:chgData name="Maria Paz Lopez Fernandez" userId="1bbb1aee3747cdee" providerId="LiveId" clId="{FDA9B5E1-B385-47DD-8839-E3CF1AEEA5B9}" dt="2022-06-16T08:16:37.994" v="2362" actId="1076"/>
        <pc:sldMkLst>
          <pc:docMk/>
          <pc:sldMk cId="1874713514" sldId="353"/>
        </pc:sldMkLst>
        <pc:spChg chg="mod">
          <ac:chgData name="Maria Paz Lopez Fernandez" userId="1bbb1aee3747cdee" providerId="LiveId" clId="{FDA9B5E1-B385-47DD-8839-E3CF1AEEA5B9}" dt="2022-06-16T08:16:37.994" v="2362" actId="1076"/>
          <ac:spMkLst>
            <pc:docMk/>
            <pc:sldMk cId="1874713514" sldId="353"/>
            <ac:spMk id="4" creationId="{42335509-5B85-EDCF-53CC-05E081F7A09B}"/>
          </ac:spMkLst>
        </pc:spChg>
        <pc:picChg chg="del">
          <ac:chgData name="Maria Paz Lopez Fernandez" userId="1bbb1aee3747cdee" providerId="LiveId" clId="{FDA9B5E1-B385-47DD-8839-E3CF1AEEA5B9}" dt="2022-06-16T08:16:19.415" v="2346" actId="478"/>
          <ac:picMkLst>
            <pc:docMk/>
            <pc:sldMk cId="1874713514" sldId="353"/>
            <ac:picMk id="3" creationId="{AF75AC81-0337-38A6-092E-A33FAD427CDC}"/>
          </ac:picMkLst>
        </pc:picChg>
        <pc:picChg chg="add mod">
          <ac:chgData name="Maria Paz Lopez Fernandez" userId="1bbb1aee3747cdee" providerId="LiveId" clId="{FDA9B5E1-B385-47DD-8839-E3CF1AEEA5B9}" dt="2022-06-16T08:16:29.439" v="2352" actId="1076"/>
          <ac:picMkLst>
            <pc:docMk/>
            <pc:sldMk cId="1874713514" sldId="353"/>
            <ac:picMk id="5" creationId="{11976842-5CE3-19D5-B67C-6448CF3CFDAC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17:31.931" v="2408" actId="20577"/>
        <pc:sldMkLst>
          <pc:docMk/>
          <pc:sldMk cId="1889533875" sldId="354"/>
        </pc:sldMkLst>
        <pc:spChg chg="mod">
          <ac:chgData name="Maria Paz Lopez Fernandez" userId="1bbb1aee3747cdee" providerId="LiveId" clId="{FDA9B5E1-B385-47DD-8839-E3CF1AEEA5B9}" dt="2022-06-16T08:17:31.931" v="2408" actId="20577"/>
          <ac:spMkLst>
            <pc:docMk/>
            <pc:sldMk cId="1889533875" sldId="354"/>
            <ac:spMk id="4" creationId="{42335509-5B85-EDCF-53CC-05E081F7A09B}"/>
          </ac:spMkLst>
        </pc:spChg>
        <pc:picChg chg="del">
          <ac:chgData name="Maria Paz Lopez Fernandez" userId="1bbb1aee3747cdee" providerId="LiveId" clId="{FDA9B5E1-B385-47DD-8839-E3CF1AEEA5B9}" dt="2022-06-16T08:17:07.241" v="2364" actId="478"/>
          <ac:picMkLst>
            <pc:docMk/>
            <pc:sldMk cId="1889533875" sldId="354"/>
            <ac:picMk id="3" creationId="{AF75AC81-0337-38A6-092E-A33FAD427CDC}"/>
          </ac:picMkLst>
        </pc:picChg>
        <pc:picChg chg="add mod">
          <ac:chgData name="Maria Paz Lopez Fernandez" userId="1bbb1aee3747cdee" providerId="LiveId" clId="{FDA9B5E1-B385-47DD-8839-E3CF1AEEA5B9}" dt="2022-06-16T08:17:13.684" v="2370" actId="1076"/>
          <ac:picMkLst>
            <pc:docMk/>
            <pc:sldMk cId="1889533875" sldId="354"/>
            <ac:picMk id="5" creationId="{4AD9FDB5-623A-BEB4-33A2-528B0B7DE8E2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6:50.077" v="3246" actId="20577"/>
        <pc:sldMkLst>
          <pc:docMk/>
          <pc:sldMk cId="3515462119" sldId="355"/>
        </pc:sldMkLst>
        <pc:spChg chg="mod">
          <ac:chgData name="Maria Paz Lopez Fernandez" userId="1bbb1aee3747cdee" providerId="LiveId" clId="{FDA9B5E1-B385-47DD-8839-E3CF1AEEA5B9}" dt="2022-06-16T08:46:50.077" v="3246" actId="20577"/>
          <ac:spMkLst>
            <pc:docMk/>
            <pc:sldMk cId="3515462119" sldId="355"/>
            <ac:spMk id="4" creationId="{42335509-5B85-EDCF-53CC-05E081F7A09B}"/>
          </ac:spMkLst>
        </pc:spChg>
        <pc:picChg chg="add mod">
          <ac:chgData name="Maria Paz Lopez Fernandez" userId="1bbb1aee3747cdee" providerId="LiveId" clId="{FDA9B5E1-B385-47DD-8839-E3CF1AEEA5B9}" dt="2022-06-16T08:46:40.380" v="3240" actId="1076"/>
          <ac:picMkLst>
            <pc:docMk/>
            <pc:sldMk cId="3515462119" sldId="355"/>
            <ac:picMk id="3" creationId="{0F03482A-E75B-E2F6-365F-02E6B57643B4}"/>
          </ac:picMkLst>
        </pc:picChg>
        <pc:picChg chg="del">
          <ac:chgData name="Maria Paz Lopez Fernandez" userId="1bbb1aee3747cdee" providerId="LiveId" clId="{FDA9B5E1-B385-47DD-8839-E3CF1AEEA5B9}" dt="2022-06-16T08:17:52.312" v="2419" actId="478"/>
          <ac:picMkLst>
            <pc:docMk/>
            <pc:sldMk cId="3515462119" sldId="355"/>
            <ac:picMk id="5" creationId="{4AD9FDB5-623A-BEB4-33A2-528B0B7DE8E2}"/>
          </ac:picMkLst>
        </pc:picChg>
      </pc:sldChg>
      <pc:sldChg chg="modSp mod">
        <pc:chgData name="Maria Paz Lopez Fernandez" userId="1bbb1aee3747cdee" providerId="LiveId" clId="{FDA9B5E1-B385-47DD-8839-E3CF1AEEA5B9}" dt="2022-06-16T08:18:36.036" v="2435" actId="20577"/>
        <pc:sldMkLst>
          <pc:docMk/>
          <pc:sldMk cId="2163568995" sldId="356"/>
        </pc:sldMkLst>
        <pc:spChg chg="mod">
          <ac:chgData name="Maria Paz Lopez Fernandez" userId="1bbb1aee3747cdee" providerId="LiveId" clId="{FDA9B5E1-B385-47DD-8839-E3CF1AEEA5B9}" dt="2022-06-16T08:18:36.036" v="2435" actId="20577"/>
          <ac:spMkLst>
            <pc:docMk/>
            <pc:sldMk cId="2163568995" sldId="356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FDA9B5E1-B385-47DD-8839-E3CF1AEEA5B9}" dt="2022-06-16T08:23:41.997" v="2691" actId="1076"/>
        <pc:sldMkLst>
          <pc:docMk/>
          <pc:sldMk cId="2469115741" sldId="357"/>
        </pc:sldMkLst>
        <pc:spChg chg="del">
          <ac:chgData name="Maria Paz Lopez Fernandez" userId="1bbb1aee3747cdee" providerId="LiveId" clId="{FDA9B5E1-B385-47DD-8839-E3CF1AEEA5B9}" dt="2022-06-16T08:21:11.151" v="2596" actId="21"/>
          <ac:spMkLst>
            <pc:docMk/>
            <pc:sldMk cId="2469115741" sldId="357"/>
            <ac:spMk id="4" creationId="{602643D9-1251-9C95-5A82-6738447949BA}"/>
          </ac:spMkLst>
        </pc:spChg>
        <pc:spChg chg="mod">
          <ac:chgData name="Maria Paz Lopez Fernandez" userId="1bbb1aee3747cdee" providerId="LiveId" clId="{FDA9B5E1-B385-47DD-8839-E3CF1AEEA5B9}" dt="2022-06-16T08:21:08.240" v="2595" actId="20577"/>
          <ac:spMkLst>
            <pc:docMk/>
            <pc:sldMk cId="2469115741" sldId="357"/>
            <ac:spMk id="8" creationId="{8B72B66A-147C-D8E9-2A53-947E02CAC51B}"/>
          </ac:spMkLst>
        </pc:spChg>
        <pc:picChg chg="add del mod">
          <ac:chgData name="Maria Paz Lopez Fernandez" userId="1bbb1aee3747cdee" providerId="LiveId" clId="{FDA9B5E1-B385-47DD-8839-E3CF1AEEA5B9}" dt="2022-06-16T08:21:29.052" v="2603" actId="478"/>
          <ac:picMkLst>
            <pc:docMk/>
            <pc:sldMk cId="2469115741" sldId="357"/>
            <ac:picMk id="3" creationId="{1E69112D-86D3-48A8-5778-9C0086A7ACCE}"/>
          </ac:picMkLst>
        </pc:picChg>
        <pc:picChg chg="del">
          <ac:chgData name="Maria Paz Lopez Fernandez" userId="1bbb1aee3747cdee" providerId="LiveId" clId="{FDA9B5E1-B385-47DD-8839-E3CF1AEEA5B9}" dt="2022-06-16T08:21:12.651" v="2597" actId="478"/>
          <ac:picMkLst>
            <pc:docMk/>
            <pc:sldMk cId="2469115741" sldId="357"/>
            <ac:picMk id="5" creationId="{8222155D-E559-A2FB-882D-19B5C27824CB}"/>
          </ac:picMkLst>
        </pc:picChg>
        <pc:picChg chg="add del mod">
          <ac:chgData name="Maria Paz Lopez Fernandez" userId="1bbb1aee3747cdee" providerId="LiveId" clId="{FDA9B5E1-B385-47DD-8839-E3CF1AEEA5B9}" dt="2022-06-16T08:23:35.783" v="2686" actId="478"/>
          <ac:picMkLst>
            <pc:docMk/>
            <pc:sldMk cId="2469115741" sldId="357"/>
            <ac:picMk id="7" creationId="{647356E4-C7D2-6B99-3C14-C1E8AE9B9AC1}"/>
          </ac:picMkLst>
        </pc:picChg>
        <pc:picChg chg="add mod">
          <ac:chgData name="Maria Paz Lopez Fernandez" userId="1bbb1aee3747cdee" providerId="LiveId" clId="{FDA9B5E1-B385-47DD-8839-E3CF1AEEA5B9}" dt="2022-06-16T08:23:41.997" v="2691" actId="1076"/>
          <ac:picMkLst>
            <pc:docMk/>
            <pc:sldMk cId="2469115741" sldId="357"/>
            <ac:picMk id="10" creationId="{922311D9-2420-5DEF-254B-749BCC0EA621}"/>
          </ac:picMkLst>
        </pc:picChg>
      </pc:sldChg>
      <pc:sldChg chg="modSp mod">
        <pc:chgData name="Maria Paz Lopez Fernandez" userId="1bbb1aee3747cdee" providerId="LiveId" clId="{FDA9B5E1-B385-47DD-8839-E3CF1AEEA5B9}" dt="2022-06-16T08:22:12.222" v="2622" actId="20577"/>
        <pc:sldMkLst>
          <pc:docMk/>
          <pc:sldMk cId="4262706559" sldId="358"/>
        </pc:sldMkLst>
        <pc:spChg chg="mod">
          <ac:chgData name="Maria Paz Lopez Fernandez" userId="1bbb1aee3747cdee" providerId="LiveId" clId="{FDA9B5E1-B385-47DD-8839-E3CF1AEEA5B9}" dt="2022-06-16T08:22:12.222" v="2622" actId="20577"/>
          <ac:spMkLst>
            <pc:docMk/>
            <pc:sldMk cId="4262706559" sldId="358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FDA9B5E1-B385-47DD-8839-E3CF1AEEA5B9}" dt="2022-06-16T08:58:12.784" v="3341" actId="20577"/>
        <pc:sldMkLst>
          <pc:docMk/>
          <pc:sldMk cId="2869794005" sldId="359"/>
        </pc:sldMkLst>
        <pc:spChg chg="add mod">
          <ac:chgData name="Maria Paz Lopez Fernandez" userId="1bbb1aee3747cdee" providerId="LiveId" clId="{FDA9B5E1-B385-47DD-8839-E3CF1AEEA5B9}" dt="2022-06-16T08:58:12.784" v="3341" actId="20577"/>
          <ac:spMkLst>
            <pc:docMk/>
            <pc:sldMk cId="2869794005" sldId="359"/>
            <ac:spMk id="4" creationId="{65304D7C-EC01-73E0-88A8-5AA9F207E3F5}"/>
          </ac:spMkLst>
        </pc:spChg>
        <pc:spChg chg="mod">
          <ac:chgData name="Maria Paz Lopez Fernandez" userId="1bbb1aee3747cdee" providerId="LiveId" clId="{FDA9B5E1-B385-47DD-8839-E3CF1AEEA5B9}" dt="2022-06-16T08:23:10.782" v="2685" actId="114"/>
          <ac:spMkLst>
            <pc:docMk/>
            <pc:sldMk cId="2869794005" sldId="359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22:26.218" v="2628" actId="1076"/>
          <ac:picMkLst>
            <pc:docMk/>
            <pc:sldMk cId="2869794005" sldId="359"/>
            <ac:picMk id="3" creationId="{3D0370AF-DD3F-FB8D-ADEE-EC4198A9A84A}"/>
          </ac:picMkLst>
        </pc:picChg>
        <pc:picChg chg="del">
          <ac:chgData name="Maria Paz Lopez Fernandez" userId="1bbb1aee3747cdee" providerId="LiveId" clId="{FDA9B5E1-B385-47DD-8839-E3CF1AEEA5B9}" dt="2022-06-16T08:22:19.170" v="2623" actId="478"/>
          <ac:picMkLst>
            <pc:docMk/>
            <pc:sldMk cId="2869794005" sldId="359"/>
            <ac:picMk id="7" creationId="{647356E4-C7D2-6B99-3C14-C1E8AE9B9AC1}"/>
          </ac:picMkLst>
        </pc:picChg>
      </pc:sldChg>
      <pc:sldChg chg="modSp mod">
        <pc:chgData name="Maria Paz Lopez Fernandez" userId="1bbb1aee3747cdee" providerId="LiveId" clId="{FDA9B5E1-B385-47DD-8839-E3CF1AEEA5B9}" dt="2022-06-16T08:24:24.671" v="2728" actId="20577"/>
        <pc:sldMkLst>
          <pc:docMk/>
          <pc:sldMk cId="597119551" sldId="360"/>
        </pc:sldMkLst>
        <pc:spChg chg="mod">
          <ac:chgData name="Maria Paz Lopez Fernandez" userId="1bbb1aee3747cdee" providerId="LiveId" clId="{FDA9B5E1-B385-47DD-8839-E3CF1AEEA5B9}" dt="2022-06-16T08:24:24.671" v="2728" actId="20577"/>
          <ac:spMkLst>
            <pc:docMk/>
            <pc:sldMk cId="597119551" sldId="360"/>
            <ac:spMk id="8" creationId="{7C9B92E4-8EAB-04A4-EF66-008DE566424C}"/>
          </ac:spMkLst>
        </pc:spChg>
      </pc:sldChg>
      <pc:sldChg chg="addSp delSp modSp add del mod ord">
        <pc:chgData name="Maria Paz Lopez Fernandez" userId="1bbb1aee3747cdee" providerId="LiveId" clId="{FDA9B5E1-B385-47DD-8839-E3CF1AEEA5B9}" dt="2022-06-16T08:27:14.330" v="2860" actId="313"/>
        <pc:sldMkLst>
          <pc:docMk/>
          <pc:sldMk cId="527522772" sldId="361"/>
        </pc:sldMkLst>
        <pc:spChg chg="mod">
          <ac:chgData name="Maria Paz Lopez Fernandez" userId="1bbb1aee3747cdee" providerId="LiveId" clId="{FDA9B5E1-B385-47DD-8839-E3CF1AEEA5B9}" dt="2022-06-16T08:27:14.330" v="2860" actId="313"/>
          <ac:spMkLst>
            <pc:docMk/>
            <pc:sldMk cId="527522772" sldId="361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25:50.720" v="2801" actId="478"/>
          <ac:picMkLst>
            <pc:docMk/>
            <pc:sldMk cId="527522772" sldId="361"/>
            <ac:picMk id="3" creationId="{3D0370AF-DD3F-FB8D-ADEE-EC4198A9A84A}"/>
          </ac:picMkLst>
        </pc:picChg>
        <pc:picChg chg="add mod">
          <ac:chgData name="Maria Paz Lopez Fernandez" userId="1bbb1aee3747cdee" providerId="LiveId" clId="{FDA9B5E1-B385-47DD-8839-E3CF1AEEA5B9}" dt="2022-06-16T08:26:03.499" v="2805" actId="27614"/>
          <ac:picMkLst>
            <pc:docMk/>
            <pc:sldMk cId="527522772" sldId="361"/>
            <ac:picMk id="4" creationId="{59034D3C-C117-87A8-107B-B7EEB31A14CA}"/>
          </ac:picMkLst>
        </pc:picChg>
      </pc:sldChg>
      <pc:sldChg chg="add del">
        <pc:chgData name="Maria Paz Lopez Fernandez" userId="1bbb1aee3747cdee" providerId="LiveId" clId="{FDA9B5E1-B385-47DD-8839-E3CF1AEEA5B9}" dt="2022-06-16T08:24:23.802" v="2727"/>
        <pc:sldMkLst>
          <pc:docMk/>
          <pc:sldMk cId="4089900177" sldId="361"/>
        </pc:sldMkLst>
      </pc:sldChg>
      <pc:sldChg chg="addSp delSp modSp add mod">
        <pc:chgData name="Maria Paz Lopez Fernandez" userId="1bbb1aee3747cdee" providerId="LiveId" clId="{FDA9B5E1-B385-47DD-8839-E3CF1AEEA5B9}" dt="2022-06-16T08:27:06.869" v="2856" actId="313"/>
        <pc:sldMkLst>
          <pc:docMk/>
          <pc:sldMk cId="2355493113" sldId="362"/>
        </pc:sldMkLst>
        <pc:spChg chg="mod">
          <ac:chgData name="Maria Paz Lopez Fernandez" userId="1bbb1aee3747cdee" providerId="LiveId" clId="{FDA9B5E1-B385-47DD-8839-E3CF1AEEA5B9}" dt="2022-06-16T08:27:06.869" v="2856" actId="313"/>
          <ac:spMkLst>
            <pc:docMk/>
            <pc:sldMk cId="2355493113" sldId="362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26:56.157" v="2851" actId="962"/>
          <ac:picMkLst>
            <pc:docMk/>
            <pc:sldMk cId="2355493113" sldId="362"/>
            <ac:picMk id="3" creationId="{B88506EA-9A70-2BF0-4F5A-9B059316DD62}"/>
          </ac:picMkLst>
        </pc:picChg>
        <pc:picChg chg="del">
          <ac:chgData name="Maria Paz Lopez Fernandez" userId="1bbb1aee3747cdee" providerId="LiveId" clId="{FDA9B5E1-B385-47DD-8839-E3CF1AEEA5B9}" dt="2022-06-16T08:26:50.404" v="2846" actId="478"/>
          <ac:picMkLst>
            <pc:docMk/>
            <pc:sldMk cId="2355493113" sldId="362"/>
            <ac:picMk id="4" creationId="{59034D3C-C117-87A8-107B-B7EEB31A14CA}"/>
          </ac:picMkLst>
        </pc:picChg>
      </pc:sldChg>
      <pc:sldChg chg="modSp add mod ord">
        <pc:chgData name="Maria Paz Lopez Fernandez" userId="1bbb1aee3747cdee" providerId="LiveId" clId="{FDA9B5E1-B385-47DD-8839-E3CF1AEEA5B9}" dt="2022-06-16T08:29:28.990" v="3000" actId="20577"/>
        <pc:sldMkLst>
          <pc:docMk/>
          <pc:sldMk cId="2934814847" sldId="363"/>
        </pc:sldMkLst>
        <pc:spChg chg="mod">
          <ac:chgData name="Maria Paz Lopez Fernandez" userId="1bbb1aee3747cdee" providerId="LiveId" clId="{FDA9B5E1-B385-47DD-8839-E3CF1AEEA5B9}" dt="2022-06-16T08:29:28.990" v="3000" actId="20577"/>
          <ac:spMkLst>
            <pc:docMk/>
            <pc:sldMk cId="2934814847" sldId="363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29:50.713" v="3020" actId="790"/>
        <pc:sldMkLst>
          <pc:docMk/>
          <pc:sldMk cId="4291020369" sldId="364"/>
        </pc:sldMkLst>
        <pc:spChg chg="mod">
          <ac:chgData name="Maria Paz Lopez Fernandez" userId="1bbb1aee3747cdee" providerId="LiveId" clId="{FDA9B5E1-B385-47DD-8839-E3CF1AEEA5B9}" dt="2022-06-16T08:29:50.713" v="3020" actId="790"/>
          <ac:spMkLst>
            <pc:docMk/>
            <pc:sldMk cId="4291020369" sldId="364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28:22.396" v="2882" actId="478"/>
          <ac:picMkLst>
            <pc:docMk/>
            <pc:sldMk cId="4291020369" sldId="364"/>
            <ac:picMk id="3" creationId="{B88506EA-9A70-2BF0-4F5A-9B059316DD62}"/>
          </ac:picMkLst>
        </pc:picChg>
        <pc:picChg chg="add mod">
          <ac:chgData name="Maria Paz Lopez Fernandez" userId="1bbb1aee3747cdee" providerId="LiveId" clId="{FDA9B5E1-B385-47DD-8839-E3CF1AEEA5B9}" dt="2022-06-16T08:28:32.659" v="2887" actId="1076"/>
          <ac:picMkLst>
            <pc:docMk/>
            <pc:sldMk cId="4291020369" sldId="364"/>
            <ac:picMk id="4" creationId="{F7781955-C7D8-5876-D067-2BD3A144449E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7:10.247" v="3253" actId="1076"/>
        <pc:sldMkLst>
          <pc:docMk/>
          <pc:sldMk cId="3992766758" sldId="365"/>
        </pc:sldMkLst>
        <pc:spChg chg="mod">
          <ac:chgData name="Maria Paz Lopez Fernandez" userId="1bbb1aee3747cdee" providerId="LiveId" clId="{FDA9B5E1-B385-47DD-8839-E3CF1AEEA5B9}" dt="2022-06-16T08:47:10.247" v="3253" actId="1076"/>
          <ac:spMkLst>
            <pc:docMk/>
            <pc:sldMk cId="3992766758" sldId="365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30:25.056" v="3058" actId="962"/>
          <ac:picMkLst>
            <pc:docMk/>
            <pc:sldMk cId="3992766758" sldId="365"/>
            <ac:picMk id="3" creationId="{C618F827-EBE9-7A45-4161-ECA79A70FA88}"/>
          </ac:picMkLst>
        </pc:picChg>
        <pc:picChg chg="del">
          <ac:chgData name="Maria Paz Lopez Fernandez" userId="1bbb1aee3747cdee" providerId="LiveId" clId="{FDA9B5E1-B385-47DD-8839-E3CF1AEEA5B9}" dt="2022-06-16T08:30:18.255" v="3053" actId="478"/>
          <ac:picMkLst>
            <pc:docMk/>
            <pc:sldMk cId="3992766758" sldId="365"/>
            <ac:picMk id="4" creationId="{F7781955-C7D8-5876-D067-2BD3A144449E}"/>
          </ac:picMkLst>
        </pc:picChg>
      </pc:sldChg>
      <pc:sldChg chg="modSp add mod ord">
        <pc:chgData name="Maria Paz Lopez Fernandez" userId="1bbb1aee3747cdee" providerId="LiveId" clId="{FDA9B5E1-B385-47DD-8839-E3CF1AEEA5B9}" dt="2022-06-16T08:30:43.033" v="3065" actId="20577"/>
        <pc:sldMkLst>
          <pc:docMk/>
          <pc:sldMk cId="1778499063" sldId="366"/>
        </pc:sldMkLst>
        <pc:spChg chg="mod">
          <ac:chgData name="Maria Paz Lopez Fernandez" userId="1bbb1aee3747cdee" providerId="LiveId" clId="{FDA9B5E1-B385-47DD-8839-E3CF1AEEA5B9}" dt="2022-06-16T08:30:43.033" v="3065" actId="20577"/>
          <ac:spMkLst>
            <pc:docMk/>
            <pc:sldMk cId="1778499063" sldId="366"/>
            <ac:spMk id="8" creationId="{7C9B92E4-8EAB-04A4-EF66-008DE566424C}"/>
          </ac:spMkLst>
        </pc:spChg>
      </pc:sldChg>
      <pc:sldChg chg="addSp delSp modSp add mod ord">
        <pc:chgData name="Maria Paz Lopez Fernandez" userId="1bbb1aee3747cdee" providerId="LiveId" clId="{FDA9B5E1-B385-47DD-8839-E3CF1AEEA5B9}" dt="2022-06-16T08:31:13.015" v="3084" actId="1076"/>
        <pc:sldMkLst>
          <pc:docMk/>
          <pc:sldMk cId="666834798" sldId="367"/>
        </pc:sldMkLst>
        <pc:spChg chg="mod">
          <ac:chgData name="Maria Paz Lopez Fernandez" userId="1bbb1aee3747cdee" providerId="LiveId" clId="{FDA9B5E1-B385-47DD-8839-E3CF1AEEA5B9}" dt="2022-06-16T08:30:52.404" v="3076" actId="20577"/>
          <ac:spMkLst>
            <pc:docMk/>
            <pc:sldMk cId="666834798" sldId="367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31:13.015" v="3084" actId="1076"/>
          <ac:picMkLst>
            <pc:docMk/>
            <pc:sldMk cId="666834798" sldId="367"/>
            <ac:picMk id="3" creationId="{8F227673-FBE2-82F7-1702-C0C837F5DE2D}"/>
          </ac:picMkLst>
        </pc:picChg>
        <pc:picChg chg="del">
          <ac:chgData name="Maria Paz Lopez Fernandez" userId="1bbb1aee3747cdee" providerId="LiveId" clId="{FDA9B5E1-B385-47DD-8839-E3CF1AEEA5B9}" dt="2022-06-16T08:30:56.503" v="3077" actId="478"/>
          <ac:picMkLst>
            <pc:docMk/>
            <pc:sldMk cId="666834798" sldId="367"/>
            <ac:picMk id="4" creationId="{F7781955-C7D8-5876-D067-2BD3A144449E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7:16.968" v="3254" actId="1076"/>
        <pc:sldMkLst>
          <pc:docMk/>
          <pc:sldMk cId="3695026874" sldId="368"/>
        </pc:sldMkLst>
        <pc:spChg chg="mod">
          <ac:chgData name="Maria Paz Lopez Fernandez" userId="1bbb1aee3747cdee" providerId="LiveId" clId="{FDA9B5E1-B385-47DD-8839-E3CF1AEEA5B9}" dt="2022-06-16T08:47:16.968" v="3254" actId="1076"/>
          <ac:spMkLst>
            <pc:docMk/>
            <pc:sldMk cId="3695026874" sldId="368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31:25.864" v="3099" actId="478"/>
          <ac:picMkLst>
            <pc:docMk/>
            <pc:sldMk cId="3695026874" sldId="368"/>
            <ac:picMk id="3" creationId="{8F227673-FBE2-82F7-1702-C0C837F5DE2D}"/>
          </ac:picMkLst>
        </pc:picChg>
        <pc:picChg chg="add mod">
          <ac:chgData name="Maria Paz Lopez Fernandez" userId="1bbb1aee3747cdee" providerId="LiveId" clId="{FDA9B5E1-B385-47DD-8839-E3CF1AEEA5B9}" dt="2022-06-16T08:31:33.908" v="3105" actId="14100"/>
          <ac:picMkLst>
            <pc:docMk/>
            <pc:sldMk cId="3695026874" sldId="368"/>
            <ac:picMk id="4" creationId="{DC06419C-9269-24D2-3D15-7E2D271BD192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32:16.964" v="3113" actId="1076"/>
        <pc:sldMkLst>
          <pc:docMk/>
          <pc:sldMk cId="2663318861" sldId="369"/>
        </pc:sldMkLst>
        <pc:picChg chg="add mod">
          <ac:chgData name="Maria Paz Lopez Fernandez" userId="1bbb1aee3747cdee" providerId="LiveId" clId="{FDA9B5E1-B385-47DD-8839-E3CF1AEEA5B9}" dt="2022-06-16T08:32:16.964" v="3113" actId="1076"/>
          <ac:picMkLst>
            <pc:docMk/>
            <pc:sldMk cId="2663318861" sldId="369"/>
            <ac:picMk id="3" creationId="{5E7E24F0-2CF2-B26C-81CA-B9B6111A024B}"/>
          </ac:picMkLst>
        </pc:picChg>
        <pc:picChg chg="del">
          <ac:chgData name="Maria Paz Lopez Fernandez" userId="1bbb1aee3747cdee" providerId="LiveId" clId="{FDA9B5E1-B385-47DD-8839-E3CF1AEEA5B9}" dt="2022-06-16T08:32:00.523" v="3107" actId="478"/>
          <ac:picMkLst>
            <pc:docMk/>
            <pc:sldMk cId="2663318861" sldId="369"/>
            <ac:picMk id="4" creationId="{DC06419C-9269-24D2-3D15-7E2D271BD192}"/>
          </ac:picMkLst>
        </pc:picChg>
      </pc:sldChg>
      <pc:sldChg chg="addSp delSp modSp add mod">
        <pc:chgData name="Maria Paz Lopez Fernandez" userId="1bbb1aee3747cdee" providerId="LiveId" clId="{FDA9B5E1-B385-47DD-8839-E3CF1AEEA5B9}" dt="2022-06-16T08:47:21.928" v="3255" actId="1076"/>
        <pc:sldMkLst>
          <pc:docMk/>
          <pc:sldMk cId="1944951788" sldId="370"/>
        </pc:sldMkLst>
        <pc:spChg chg="mod">
          <ac:chgData name="Maria Paz Lopez Fernandez" userId="1bbb1aee3747cdee" providerId="LiveId" clId="{FDA9B5E1-B385-47DD-8839-E3CF1AEEA5B9}" dt="2022-06-16T08:33:03.998" v="3161" actId="20577"/>
          <ac:spMkLst>
            <pc:docMk/>
            <pc:sldMk cId="1944951788" sldId="370"/>
            <ac:spMk id="8" creationId="{8B72B66A-147C-D8E9-2A53-947E02CAC51B}"/>
          </ac:spMkLst>
        </pc:spChg>
        <pc:picChg chg="del">
          <ac:chgData name="Maria Paz Lopez Fernandez" userId="1bbb1aee3747cdee" providerId="LiveId" clId="{FDA9B5E1-B385-47DD-8839-E3CF1AEEA5B9}" dt="2022-06-16T08:32:49.519" v="3134" actId="478"/>
          <ac:picMkLst>
            <pc:docMk/>
            <pc:sldMk cId="1944951788" sldId="370"/>
            <ac:picMk id="3" creationId="{5E7E24F0-2CF2-B26C-81CA-B9B6111A024B}"/>
          </ac:picMkLst>
        </pc:picChg>
        <pc:picChg chg="add mod">
          <ac:chgData name="Maria Paz Lopez Fernandez" userId="1bbb1aee3747cdee" providerId="LiveId" clId="{FDA9B5E1-B385-47DD-8839-E3CF1AEEA5B9}" dt="2022-06-16T08:47:21.928" v="3255" actId="1076"/>
          <ac:picMkLst>
            <pc:docMk/>
            <pc:sldMk cId="1944951788" sldId="370"/>
            <ac:picMk id="4" creationId="{89C57331-A06E-78E1-C807-779BBBBC0253}"/>
          </ac:picMkLst>
        </pc:picChg>
      </pc:sldChg>
      <pc:sldChg chg="modSp add mod ord">
        <pc:chgData name="Maria Paz Lopez Fernandez" userId="1bbb1aee3747cdee" providerId="LiveId" clId="{FDA9B5E1-B385-47DD-8839-E3CF1AEEA5B9}" dt="2022-06-16T08:32:38.139" v="3133" actId="20577"/>
        <pc:sldMkLst>
          <pc:docMk/>
          <pc:sldMk cId="3925279914" sldId="371"/>
        </pc:sldMkLst>
        <pc:spChg chg="mod">
          <ac:chgData name="Maria Paz Lopez Fernandez" userId="1bbb1aee3747cdee" providerId="LiveId" clId="{FDA9B5E1-B385-47DD-8839-E3CF1AEEA5B9}" dt="2022-06-16T08:32:38.139" v="3133" actId="20577"/>
          <ac:spMkLst>
            <pc:docMk/>
            <pc:sldMk cId="3925279914" sldId="371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FDA9B5E1-B385-47DD-8839-E3CF1AEEA5B9}" dt="2022-06-16T08:47:28.108" v="3257" actId="1076"/>
        <pc:sldMkLst>
          <pc:docMk/>
          <pc:sldMk cId="2619358351" sldId="372"/>
        </pc:sldMkLst>
        <pc:spChg chg="del">
          <ac:chgData name="Maria Paz Lopez Fernandez" userId="1bbb1aee3747cdee" providerId="LiveId" clId="{FDA9B5E1-B385-47DD-8839-E3CF1AEEA5B9}" dt="2022-06-16T08:33:12.273" v="3164" actId="21"/>
          <ac:spMkLst>
            <pc:docMk/>
            <pc:sldMk cId="2619358351" sldId="372"/>
            <ac:spMk id="8" creationId="{8B72B66A-147C-D8E9-2A53-947E02CAC51B}"/>
          </ac:spMkLst>
        </pc:spChg>
        <pc:picChg chg="add mod">
          <ac:chgData name="Maria Paz Lopez Fernandez" userId="1bbb1aee3747cdee" providerId="LiveId" clId="{FDA9B5E1-B385-47DD-8839-E3CF1AEEA5B9}" dt="2022-06-16T08:47:28.108" v="3257" actId="1076"/>
          <ac:picMkLst>
            <pc:docMk/>
            <pc:sldMk cId="2619358351" sldId="372"/>
            <ac:picMk id="3" creationId="{92E40169-047E-9C79-A9AE-437CA0F12C25}"/>
          </ac:picMkLst>
        </pc:picChg>
        <pc:picChg chg="del">
          <ac:chgData name="Maria Paz Lopez Fernandez" userId="1bbb1aee3747cdee" providerId="LiveId" clId="{FDA9B5E1-B385-47DD-8839-E3CF1AEEA5B9}" dt="2022-06-16T08:33:09.971" v="3163" actId="478"/>
          <ac:picMkLst>
            <pc:docMk/>
            <pc:sldMk cId="2619358351" sldId="372"/>
            <ac:picMk id="4" creationId="{89C57331-A06E-78E1-C807-779BBBBC0253}"/>
          </ac:picMkLst>
        </pc:picChg>
      </pc:sldChg>
      <pc:sldChg chg="modSp add mod ord">
        <pc:chgData name="Maria Paz Lopez Fernandez" userId="1bbb1aee3747cdee" providerId="LiveId" clId="{FDA9B5E1-B385-47DD-8839-E3CF1AEEA5B9}" dt="2022-06-16T08:39:08.178" v="3186" actId="20577"/>
        <pc:sldMkLst>
          <pc:docMk/>
          <pc:sldMk cId="1827518211" sldId="373"/>
        </pc:sldMkLst>
        <pc:spChg chg="mod">
          <ac:chgData name="Maria Paz Lopez Fernandez" userId="1bbb1aee3747cdee" providerId="LiveId" clId="{FDA9B5E1-B385-47DD-8839-E3CF1AEEA5B9}" dt="2022-06-16T08:39:08.178" v="3186" actId="20577"/>
          <ac:spMkLst>
            <pc:docMk/>
            <pc:sldMk cId="1827518211" sldId="373"/>
            <ac:spMk id="8" creationId="{7C9B92E4-8EAB-04A4-EF66-008DE566424C}"/>
          </ac:spMkLst>
        </pc:spChg>
      </pc:sldChg>
      <pc:sldMasterChg chg="modSldLayout">
        <pc:chgData name="Maria Paz Lopez Fernandez" userId="1bbb1aee3747cdee" providerId="LiveId" clId="{FDA9B5E1-B385-47DD-8839-E3CF1AEEA5B9}" dt="2022-06-16T07:01:37.821" v="45" actId="790"/>
        <pc:sldMasterMkLst>
          <pc:docMk/>
          <pc:sldMasterMk cId="572513863" sldId="2147483672"/>
        </pc:sldMasterMkLst>
        <pc:sldLayoutChg chg="modSp mod">
          <pc:chgData name="Maria Paz Lopez Fernandez" userId="1bbb1aee3747cdee" providerId="LiveId" clId="{FDA9B5E1-B385-47DD-8839-E3CF1AEEA5B9}" dt="2022-06-16T07:01:37.821" v="45" actId="790"/>
          <pc:sldLayoutMkLst>
            <pc:docMk/>
            <pc:sldMasterMk cId="572513863" sldId="2147483672"/>
            <pc:sldLayoutMk cId="4178782838" sldId="2147483673"/>
          </pc:sldLayoutMkLst>
          <pc:spChg chg="mod">
            <ac:chgData name="Maria Paz Lopez Fernandez" userId="1bbb1aee3747cdee" providerId="LiveId" clId="{FDA9B5E1-B385-47DD-8839-E3CF1AEEA5B9}" dt="2022-06-16T07:01:37.821" v="45" actId="790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290F0-3BDF-4537-A4F2-23DC88193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40DB4B-C079-4F16-9559-2EF759F81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gl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3B188-4DF9-452D-9DC6-8FE2471F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36EE5-0537-4C17-9B83-873D2442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F16FF-12CC-4839-A95E-46DF0EBD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E18C8F-CF16-4461-A348-BFE1ACA51FF2}"/>
              </a:ext>
            </a:extLst>
          </p:cNvPr>
          <p:cNvSpPr txBox="1"/>
          <p:nvPr userDrawn="1"/>
        </p:nvSpPr>
        <p:spPr>
          <a:xfrm>
            <a:off x="8826748" y="136525"/>
            <a:ext cx="317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l-ES" b="1" i="1" baseline="0" noProof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Orelleiro típico Ferrol</a:t>
            </a:r>
          </a:p>
        </p:txBody>
      </p:sp>
    </p:spTree>
    <p:extLst>
      <p:ext uri="{BB962C8B-B14F-4D97-AF65-F5344CB8AC3E}">
        <p14:creationId xmlns:p14="http://schemas.microsoft.com/office/powerpoint/2010/main" val="41787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ABB77-CA21-4FA6-B054-17339368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F68AC8-7910-4B13-9211-1150D6A6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0411A-8BF6-4937-B87F-596A7DA1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5C029-DACA-4F7A-AAFF-6060B300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9C9FB-BBFA-4478-B67C-AE13F2C4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9792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6AAD75-F2EC-4D71-BACB-EE7BD707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D3692-F383-4956-9F07-0BC4C3CA5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685D9-B445-4FE7-8564-9FFD330B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1BC9F0-6BD4-4E86-B677-2FC723F4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6DB13-9018-457C-BFA2-D072918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939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4AEB0-940E-4335-A12E-A70FBBCE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284C1-662C-4D98-BAC7-11050535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1E6B2B-76CD-4034-8589-894C1D2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BA3275-0FAB-48D4-9383-6C17CF66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A7B1E-D331-4663-9147-23032D12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5606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87191-FD3C-48D2-ADB0-5D0A2F2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C86FF-10D6-4B59-BCD2-A42310AE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FA9ED-28CC-49EE-99E5-3915B888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5891B4-1FB6-4D7D-8C42-7366DB37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877B03-C9F8-4495-89BD-07D5422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378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2A021-5D02-40E2-98CD-F3DDFE5A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45831-F84F-48FF-A5DD-40999937E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D8A9F-C738-47AB-8DFE-F2FDA312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B2947-F49A-4CF6-9899-147DC12F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2936D-D9E8-4D1C-A37B-5B60C4C1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A45AA-F823-4C33-8E24-01A6BCA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581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5079C-BF67-4A54-A868-A88EB82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299590-8A4E-4CEE-A800-5D8B9C071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81830-18EC-4A20-B160-D2E1C5975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32B81B-2919-4517-A956-14610CA52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B9A1BD-1132-4FB2-AFB8-56F8A156C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457C87-20F1-4BD8-A4D9-B8823262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9B0B3A-14BE-4195-A5EB-7D2D14E8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9C018E-5B98-4C72-9FDF-80F9B4F6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1392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415D3-E32F-44C8-B4C1-59E517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F5CF6F-6D87-40BF-BFED-42C4CA79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D23FCC-7414-4198-A3BA-F89A31D1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F3FE98-BA7F-4481-926B-F3E6074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895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8BBBF8-1532-4547-A79D-1B1DF16A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3A004A-51D8-46C1-B7BB-56022AD6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C6071A-CF19-417F-8840-EA4112DB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284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6A51-9F87-4F31-BFFC-FFDE3A1C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5A711-DF32-41F1-B16B-49CAF1B2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8D672-F48C-4A43-953F-2BC1B3FC1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FD4CB1-AEC9-44F1-B783-C53DED14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3140E6-A42A-4638-B530-C166A673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6B225-A346-43E7-ACDA-6E90C2DC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48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451B7-19B3-43B5-802D-0D7B1496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B2A4F-3EC9-4337-B0A5-1E5097D5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4351E5-EC0D-4181-BE9F-1559A3A8A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30E01-3670-48AE-99F5-10F838EC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6C4958-8510-40FE-AFE3-13073FC6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963AC8-2606-4BFC-9B06-3CFB9AE8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823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733322-D255-47BF-99B7-6F0D64B8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91009-A16A-46FE-A1A8-93AF9151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A78AE-F0F6-4F36-A194-F3420366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8ECD3-F507-403C-8342-F79E724306E0}" type="datetimeFigureOut">
              <a:rPr lang="gl-ES" smtClean="0"/>
              <a:t>16/06/2022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D215-4006-438C-8415-E5655BCC2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C69FD-3419-45F4-BEF0-2C65CD00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2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ofá de color azul&#10;&#10;Descripción generada automáticamente con confianza media">
            <a:extLst>
              <a:ext uri="{FF2B5EF4-FFF2-40B4-BE49-F238E27FC236}">
                <a16:creationId xmlns:a16="http://schemas.microsoft.com/office/drawing/2014/main" id="{F828C533-E45F-CEC5-A7CE-6B8A0243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84" y="405673"/>
            <a:ext cx="4396196" cy="5861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4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COLOCIÓN ESPUMA NO ASENTO</a:t>
            </a:r>
          </a:p>
        </p:txBody>
      </p:sp>
    </p:spTree>
    <p:extLst>
      <p:ext uri="{BB962C8B-B14F-4D97-AF65-F5344CB8AC3E}">
        <p14:creationId xmlns:p14="http://schemas.microsoft.com/office/powerpoint/2010/main" val="16356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827439" y="5715410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Colación espuma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369CB61A-FED0-0224-3E2E-0F60F13AF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73" y="490267"/>
            <a:ext cx="3759653" cy="50128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E33F00-0178-8032-B3D4-3420B979899F}"/>
              </a:ext>
            </a:extLst>
          </p:cNvPr>
          <p:cNvSpPr txBox="1"/>
          <p:nvPr/>
        </p:nvSpPr>
        <p:spPr>
          <a:xfrm>
            <a:off x="8292936" y="2022435"/>
            <a:ext cx="240227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es-ES" sz="1600" b="1" dirty="0">
              <a:latin typeface="Arial Narrow" panose="020B0606020202030204" pitchFamily="34" charset="0"/>
            </a:endParaRPr>
          </a:p>
          <a:p>
            <a:r>
              <a:rPr lang="es-ES" sz="1600" b="1" dirty="0">
                <a:latin typeface="Arial Narrow" panose="020B0606020202030204" pitchFamily="34" charset="0"/>
              </a:rPr>
              <a:t>Goma espuma: 15 mm </a:t>
            </a:r>
          </a:p>
        </p:txBody>
      </p:sp>
    </p:spTree>
    <p:extLst>
      <p:ext uri="{BB962C8B-B14F-4D97-AF65-F5344CB8AC3E}">
        <p14:creationId xmlns:p14="http://schemas.microsoft.com/office/powerpoint/2010/main" val="116418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3114160" y="5954867"/>
            <a:ext cx="57698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espuma no canto para que non avulte</a:t>
            </a:r>
          </a:p>
        </p:txBody>
      </p:sp>
      <p:pic>
        <p:nvPicPr>
          <p:cNvPr id="5" name="Imagen 4" descr="Imagen que contiene persona, interior, tabla, sostener&#10;&#10;Descripción generada automáticamente">
            <a:extLst>
              <a:ext uri="{FF2B5EF4-FFF2-40B4-BE49-F238E27FC236}">
                <a16:creationId xmlns:a16="http://schemas.microsoft.com/office/drawing/2014/main" id="{4BDAD371-7B29-C3A8-B048-EF1A67015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368" y="352353"/>
            <a:ext cx="4016828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FORRADO RESPALDO CON ESPUMA</a:t>
            </a:r>
          </a:p>
        </p:txBody>
      </p:sp>
    </p:spTree>
    <p:extLst>
      <p:ext uri="{BB962C8B-B14F-4D97-AF65-F5344CB8AC3E}">
        <p14:creationId xmlns:p14="http://schemas.microsoft.com/office/powerpoint/2010/main" val="2929317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1DC1F4A-3B23-4D56-A165-427439A696A5}"/>
              </a:ext>
            </a:extLst>
          </p:cNvPr>
          <p:cNvSpPr txBox="1"/>
          <p:nvPr/>
        </p:nvSpPr>
        <p:spPr>
          <a:xfrm>
            <a:off x="2524397" y="5990046"/>
            <a:ext cx="82785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Colocación de espuma na armazón por debaixo das cinchas no repousacabezas</a:t>
            </a:r>
          </a:p>
        </p:txBody>
      </p:sp>
      <p:pic>
        <p:nvPicPr>
          <p:cNvPr id="4" name="Imagen 3" descr="Una persona sentado en una banca de madera&#10;&#10;Descripción generada automáticamente">
            <a:extLst>
              <a:ext uri="{FF2B5EF4-FFF2-40B4-BE49-F238E27FC236}">
                <a16:creationId xmlns:a16="http://schemas.microsoft.com/office/drawing/2014/main" id="{6E753F6E-B96F-E11E-DE54-C91155EE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10" y="579902"/>
            <a:ext cx="3934369" cy="52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7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1DC1F4A-3B23-4D56-A165-427439A696A5}"/>
              </a:ext>
            </a:extLst>
          </p:cNvPr>
          <p:cNvSpPr txBox="1"/>
          <p:nvPr/>
        </p:nvSpPr>
        <p:spPr>
          <a:xfrm>
            <a:off x="3626394" y="5884511"/>
            <a:ext cx="53067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gl-ES" b="1" dirty="0">
                <a:latin typeface="Arial Narrow" panose="020B0606020202030204" pitchFamily="34" charset="0"/>
              </a:rPr>
              <a:t>Resultado da colocación da espuma no repousacabezas</a:t>
            </a:r>
          </a:p>
        </p:txBody>
      </p:sp>
      <p:pic>
        <p:nvPicPr>
          <p:cNvPr id="3" name="Imagen 2" descr="Una silla de madera&#10;&#10;Descripción generada automáticamente con confianza media">
            <a:extLst>
              <a:ext uri="{FF2B5EF4-FFF2-40B4-BE49-F238E27FC236}">
                <a16:creationId xmlns:a16="http://schemas.microsoft.com/office/drawing/2014/main" id="{34B96355-5EF8-4825-9A6B-FDE4C1768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604157"/>
            <a:ext cx="391885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7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TELA NO ASENTO</a:t>
            </a:r>
          </a:p>
        </p:txBody>
      </p:sp>
    </p:spTree>
    <p:extLst>
      <p:ext uri="{BB962C8B-B14F-4D97-AF65-F5344CB8AC3E}">
        <p14:creationId xmlns:p14="http://schemas.microsoft.com/office/powerpoint/2010/main" val="659228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992034" y="5889563"/>
            <a:ext cx="40486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Presentación da tela no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5" name="Imagen 4" descr="Imagen que contiene persona, hombre, computadora, cocina&#10;&#10;Descripción generada automáticamente">
            <a:extLst>
              <a:ext uri="{FF2B5EF4-FFF2-40B4-BE49-F238E27FC236}">
                <a16:creationId xmlns:a16="http://schemas.microsoft.com/office/drawing/2014/main" id="{FBA64946-F3DD-6192-AC52-817B3655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08" y="472520"/>
            <a:ext cx="3922606" cy="523014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AA65982-C003-96F5-E6A3-DE6140068073}"/>
              </a:ext>
            </a:extLst>
          </p:cNvPr>
          <p:cNvSpPr txBox="1"/>
          <p:nvPr/>
        </p:nvSpPr>
        <p:spPr>
          <a:xfrm>
            <a:off x="8514080" y="2407921"/>
            <a:ext cx="34442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i="1" dirty="0">
                <a:latin typeface="Arial Narrow" panose="020B0606020202030204" pitchFamily="34" charset="0"/>
              </a:rPr>
              <a:t>As telas é preciso marcar </a:t>
            </a:r>
            <a:r>
              <a:rPr lang="gl-ES" sz="1600" b="1" i="1" dirty="0">
                <a:latin typeface="Arial Narrow" panose="020B0606020202030204" pitchFamily="34" charset="0"/>
              </a:rPr>
              <a:t>ao</a:t>
            </a:r>
            <a:r>
              <a:rPr lang="es-ES" sz="1600" b="1" i="1" dirty="0">
                <a:latin typeface="Arial Narrow" panose="020B0606020202030204" pitchFamily="34" charset="0"/>
              </a:rPr>
              <a:t> frente para que todo v</a:t>
            </a:r>
            <a:r>
              <a:rPr lang="gl-ES" sz="1600" b="1" i="1" dirty="0">
                <a:latin typeface="Arial Narrow" panose="020B0606020202030204" pitchFamily="34" charset="0"/>
              </a:rPr>
              <a:t>aia</a:t>
            </a:r>
            <a:r>
              <a:rPr lang="es-ES" sz="1600" b="1" i="1" dirty="0">
                <a:latin typeface="Arial Narrow" panose="020B0606020202030204" pitchFamily="34" charset="0"/>
              </a:rPr>
              <a:t> </a:t>
            </a:r>
            <a:r>
              <a:rPr lang="gl-ES" sz="1600" b="1" i="1" dirty="0">
                <a:latin typeface="Arial Narrow" panose="020B0606020202030204" pitchFamily="34" charset="0"/>
              </a:rPr>
              <a:t>ao</a:t>
            </a:r>
            <a:r>
              <a:rPr lang="es-ES" sz="1600" b="1" i="1" dirty="0">
                <a:latin typeface="Arial Narrow" panose="020B0606020202030204" pitchFamily="34" charset="0"/>
              </a:rPr>
              <a:t> frente (peina todo para o mesmo lado)</a:t>
            </a:r>
            <a:endParaRPr lang="es-E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2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4466107" y="5972635"/>
            <a:ext cx="34282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da tela no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4" name="Imagen 3" descr="Un teclado de computadora&#10;&#10;Descripción generada automáticamente con confianza baja">
            <a:extLst>
              <a:ext uri="{FF2B5EF4-FFF2-40B4-BE49-F238E27FC236}">
                <a16:creationId xmlns:a16="http://schemas.microsoft.com/office/drawing/2014/main" id="{9B6A9743-98B8-86AF-D439-8F701EAA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13" y="802299"/>
            <a:ext cx="6434574" cy="48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3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457071" y="5937333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</a:t>
            </a:r>
            <a:r>
              <a:rPr lang="gl-ES" b="1" dirty="0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da tela no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3" name="Imagen 2" descr="Una caja con un cuchillo en la mano&#10;&#10;Descripción generada automáticamente con confianza baja">
            <a:extLst>
              <a:ext uri="{FF2B5EF4-FFF2-40B4-BE49-F238E27FC236}">
                <a16:creationId xmlns:a16="http://schemas.microsoft.com/office/drawing/2014/main" id="{5F92568D-EF52-E92A-2043-70B788D67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08" y="736001"/>
            <a:ext cx="6505531" cy="48791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E446ED-5AFD-4BC8-5554-B2647B8B3A8A}"/>
              </a:ext>
            </a:extLst>
          </p:cNvPr>
          <p:cNvSpPr txBox="1"/>
          <p:nvPr/>
        </p:nvSpPr>
        <p:spPr>
          <a:xfrm>
            <a:off x="9120976" y="2590800"/>
            <a:ext cx="297958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sz="1600" b="1" i="1" dirty="0">
                <a:latin typeface="Arial Narrow" panose="020B0606020202030204" pitchFamily="34" charset="0"/>
              </a:rPr>
              <a:t>Grampado telas a unha altura media</a:t>
            </a:r>
            <a:endParaRPr lang="gl-E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2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435153" y="2782669"/>
            <a:ext cx="9321694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FERRAMENTAS A EMPREGAR</a:t>
            </a:r>
          </a:p>
        </p:txBody>
      </p:sp>
    </p:spTree>
    <p:extLst>
      <p:ext uri="{BB962C8B-B14F-4D97-AF65-F5344CB8AC3E}">
        <p14:creationId xmlns:p14="http://schemas.microsoft.com/office/powerpoint/2010/main" val="250942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711728" y="6079622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</a:t>
            </a:r>
            <a:r>
              <a:rPr lang="es-ES" b="1" dirty="0" err="1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da tela no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4" name="Imagen 3" descr="Imagen que contiene interior, tabla, pequeño, piso&#10;&#10;Descripción generada automáticamente">
            <a:extLst>
              <a:ext uri="{FF2B5EF4-FFF2-40B4-BE49-F238E27FC236}">
                <a16:creationId xmlns:a16="http://schemas.microsoft.com/office/drawing/2014/main" id="{4EA51739-E858-BC9D-BDC8-00905DA6C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6" y="409046"/>
            <a:ext cx="4226028" cy="56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3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COLOCIÓN ESPUMA NO RESPALDO</a:t>
            </a:r>
          </a:p>
        </p:txBody>
      </p:sp>
    </p:spTree>
    <p:extLst>
      <p:ext uri="{BB962C8B-B14F-4D97-AF65-F5344CB8AC3E}">
        <p14:creationId xmlns:p14="http://schemas.microsoft.com/office/powerpoint/2010/main" val="314284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827439" y="5715410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Colación espuma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E33F00-0178-8032-B3D4-3420B979899F}"/>
              </a:ext>
            </a:extLst>
          </p:cNvPr>
          <p:cNvSpPr txBox="1"/>
          <p:nvPr/>
        </p:nvSpPr>
        <p:spPr>
          <a:xfrm>
            <a:off x="9015267" y="2504182"/>
            <a:ext cx="304465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gl-ES" sz="1600" b="1" dirty="0">
              <a:latin typeface="Arial Narrow" panose="020B0606020202030204" pitchFamily="34" charset="0"/>
            </a:endParaRPr>
          </a:p>
          <a:p>
            <a:r>
              <a:rPr lang="gl-ES" sz="1600" b="1" dirty="0">
                <a:latin typeface="Arial Narrow" panose="020B0606020202030204" pitchFamily="34" charset="0"/>
              </a:rPr>
              <a:t>Goma espuma: espesor 30 mm</a:t>
            </a:r>
          </a:p>
          <a:p>
            <a:r>
              <a:rPr lang="gl-ES" sz="1600" b="1" dirty="0">
                <a:latin typeface="Arial Narrow" panose="020B0606020202030204" pitchFamily="34" charset="0"/>
              </a:rPr>
              <a:t>Espuma: 100 x55 </a:t>
            </a:r>
            <a:r>
              <a:rPr lang="gl-ES" sz="1600" b="1" dirty="0" err="1">
                <a:latin typeface="Arial Narrow" panose="020B0606020202030204" pitchFamily="34" charset="0"/>
              </a:rPr>
              <a:t>cm</a:t>
            </a:r>
            <a:r>
              <a:rPr lang="gl-ES" sz="1600" b="1" dirty="0">
                <a:latin typeface="Arial Narrow" panose="020B0606020202030204" pitchFamily="34" charset="0"/>
              </a:rPr>
              <a:t> (logo recortar)</a:t>
            </a:r>
          </a:p>
        </p:txBody>
      </p:sp>
      <p:pic>
        <p:nvPicPr>
          <p:cNvPr id="3" name="Imagen 2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9B9ED94F-562F-9E95-7979-B9D782D77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32" y="773258"/>
            <a:ext cx="6291943" cy="4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F88A92-0E74-E9CE-1E57-FDCBE41B3341}"/>
              </a:ext>
            </a:extLst>
          </p:cNvPr>
          <p:cNvSpPr txBox="1"/>
          <p:nvPr/>
        </p:nvSpPr>
        <p:spPr>
          <a:xfrm>
            <a:off x="2857499" y="5725160"/>
            <a:ext cx="72988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 err="1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de espuma polo borde (métela espuma para dentro)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8" name="Imagen 7" descr="Imagen que contiene persona, tablero, pequeño, hecho de madera&#10;&#10;Descripción generada automáticamente">
            <a:extLst>
              <a:ext uri="{FF2B5EF4-FFF2-40B4-BE49-F238E27FC236}">
                <a16:creationId xmlns:a16="http://schemas.microsoft.com/office/drawing/2014/main" id="{6457656B-8F05-DF35-EAFC-34DA43613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763508"/>
            <a:ext cx="6055359" cy="4541520"/>
          </a:xfrm>
          <a:prstGeom prst="rect">
            <a:avLst/>
          </a:prstGeom>
        </p:spPr>
      </p:pic>
      <p:sp>
        <p:nvSpPr>
          <p:cNvPr id="9" name="Botón de acción: vídeo 8">
            <a:hlinkClick r:id="rId3" highlightClick="1"/>
            <a:extLst>
              <a:ext uri="{FF2B5EF4-FFF2-40B4-BE49-F238E27FC236}">
                <a16:creationId xmlns:a16="http://schemas.microsoft.com/office/drawing/2014/main" id="{A5121B81-8170-79AC-F5E2-59A603132760}"/>
              </a:ext>
            </a:extLst>
          </p:cNvPr>
          <p:cNvSpPr/>
          <p:nvPr/>
        </p:nvSpPr>
        <p:spPr>
          <a:xfrm>
            <a:off x="10156370" y="3106994"/>
            <a:ext cx="1494856" cy="139618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12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9012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F88A92-0E74-E9CE-1E57-FDCBE41B3341}"/>
              </a:ext>
            </a:extLst>
          </p:cNvPr>
          <p:cNvSpPr txBox="1"/>
          <p:nvPr/>
        </p:nvSpPr>
        <p:spPr>
          <a:xfrm>
            <a:off x="4291692" y="5921148"/>
            <a:ext cx="36086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Resultado do rapado de espuma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id="{CB8C446D-1569-B11E-D6F6-95974CE9D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100137"/>
            <a:ext cx="6210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TELA NO RESPALDO</a:t>
            </a:r>
          </a:p>
        </p:txBody>
      </p:sp>
    </p:spTree>
    <p:extLst>
      <p:ext uri="{BB962C8B-B14F-4D97-AF65-F5344CB8AC3E}">
        <p14:creationId xmlns:p14="http://schemas.microsoft.com/office/powerpoint/2010/main" val="382859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534834" y="6069177"/>
            <a:ext cx="40486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Presentación da tela no </a:t>
            </a:r>
            <a:r>
              <a:rPr lang="gl-ES" b="1" dirty="0">
                <a:latin typeface="Arial Narrow" panose="020B0606020202030204" pitchFamily="34" charset="0"/>
              </a:rPr>
              <a:t>respaldo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AA65982-C003-96F5-E6A3-DE6140068073}"/>
              </a:ext>
            </a:extLst>
          </p:cNvPr>
          <p:cNvSpPr txBox="1"/>
          <p:nvPr/>
        </p:nvSpPr>
        <p:spPr>
          <a:xfrm>
            <a:off x="8564880" y="2743200"/>
            <a:ext cx="362712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i="1" dirty="0">
                <a:latin typeface="Arial Narrow" panose="020B0606020202030204" pitchFamily="34" charset="0"/>
              </a:rPr>
              <a:t>O Moble visto de frente peina hacia </a:t>
            </a:r>
            <a:r>
              <a:rPr lang="es-ES" sz="1600" b="1" i="1" dirty="0" err="1">
                <a:latin typeface="Arial Narrow" panose="020B0606020202030204" pitchFamily="34" charset="0"/>
              </a:rPr>
              <a:t>abaixo</a:t>
            </a:r>
            <a:endParaRPr lang="es-ES" sz="1600" b="1" i="1" dirty="0">
              <a:latin typeface="Arial Narrow" panose="020B0606020202030204" pitchFamily="34" charset="0"/>
            </a:endParaRPr>
          </a:p>
          <a:p>
            <a:endParaRPr lang="es-ES" sz="1600" b="1" i="1" dirty="0">
              <a:latin typeface="Arial Narrow" panose="020B0606020202030204" pitchFamily="34" charset="0"/>
            </a:endParaRPr>
          </a:p>
          <a:p>
            <a:r>
              <a:rPr lang="es-ES" sz="1600" b="1" i="1" dirty="0">
                <a:latin typeface="Arial Narrow" panose="020B0606020202030204" pitchFamily="34" charset="0"/>
              </a:rPr>
              <a:t>Medidas:</a:t>
            </a:r>
          </a:p>
          <a:p>
            <a:r>
              <a:rPr lang="es-ES" sz="1600" b="1" i="1" dirty="0">
                <a:latin typeface="Arial Narrow" panose="020B0606020202030204" pitchFamily="34" charset="0"/>
              </a:rPr>
              <a:t>105x70 cm (logo </a:t>
            </a:r>
            <a:r>
              <a:rPr lang="es-ES" sz="1600" b="1" i="1" dirty="0" err="1">
                <a:latin typeface="Arial Narrow" panose="020B0606020202030204" pitchFamily="34" charset="0"/>
              </a:rPr>
              <a:t>córtase</a:t>
            </a:r>
            <a:r>
              <a:rPr lang="es-ES" sz="1600" b="1" i="1" dirty="0">
                <a:latin typeface="Arial Narrow" panose="020B0606020202030204" pitchFamily="34" charset="0"/>
              </a:rPr>
              <a:t> o sobrante)</a:t>
            </a:r>
            <a:endParaRPr lang="es-ES" sz="1600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D7F1E602-1C29-0825-2CC5-5A48C8A0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03263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2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4466107" y="5972635"/>
            <a:ext cx="34282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>
                <a:latin typeface="Arial Narrow" panose="020B0606020202030204" pitchFamily="34" charset="0"/>
              </a:rPr>
              <a:t>Colocar alfileres na tela do respaldo </a:t>
            </a:r>
          </a:p>
        </p:txBody>
      </p:sp>
      <p:pic>
        <p:nvPicPr>
          <p:cNvPr id="3" name="Imagen 2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7E72DC17-3CAF-D7D1-7E75-6ADB7753E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35" y="1103290"/>
            <a:ext cx="6201893" cy="46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57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532808" y="5819894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</a:t>
            </a:r>
            <a:r>
              <a:rPr lang="gl-ES" b="1" dirty="0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da tela no </a:t>
            </a:r>
            <a:r>
              <a:rPr lang="gl-ES" b="1" dirty="0">
                <a:latin typeface="Arial Narrow" panose="020B0606020202030204" pitchFamily="34" charset="0"/>
              </a:rPr>
              <a:t>respaldo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E014BE-9F02-B853-CD9F-5420F3CC3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10" y="873760"/>
            <a:ext cx="6334979" cy="47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330831" y="5851460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</a:t>
            </a:r>
            <a:r>
              <a:rPr lang="gl-ES" b="1" dirty="0">
                <a:latin typeface="Arial Narrow" panose="020B0606020202030204" pitchFamily="34" charset="0"/>
              </a:rPr>
              <a:t>grampado</a:t>
            </a:r>
            <a:r>
              <a:rPr lang="es-ES" b="1" dirty="0">
                <a:latin typeface="Arial Narrow" panose="020B0606020202030204" pitchFamily="34" charset="0"/>
              </a:rPr>
              <a:t> da tela no </a:t>
            </a:r>
            <a:r>
              <a:rPr lang="gl-ES" b="1" dirty="0">
                <a:latin typeface="Arial Narrow" panose="020B0606020202030204" pitchFamily="34" charset="0"/>
              </a:rPr>
              <a:t>respaldo</a:t>
            </a:r>
          </a:p>
        </p:txBody>
      </p:sp>
      <p:pic>
        <p:nvPicPr>
          <p:cNvPr id="3" name="Imagen 2" descr="Una silla de oficina&#10;&#10;Descripción generada automáticamente con confianza media">
            <a:extLst>
              <a:ext uri="{FF2B5EF4-FFF2-40B4-BE49-F238E27FC236}">
                <a16:creationId xmlns:a16="http://schemas.microsoft.com/office/drawing/2014/main" id="{CC1F592B-B87D-6EE8-738C-94A0D4EF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51" y="915590"/>
            <a:ext cx="6072381" cy="45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sucio, viejo, horno&#10;&#10;Descripción generada automáticamente">
            <a:extLst>
              <a:ext uri="{FF2B5EF4-FFF2-40B4-BE49-F238E27FC236}">
                <a16:creationId xmlns:a16="http://schemas.microsoft.com/office/drawing/2014/main" id="{6B1164FB-1FEE-1AF9-D7C8-A9B0A550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4" y="457199"/>
            <a:ext cx="3026228" cy="2269671"/>
          </a:xfrm>
          <a:prstGeom prst="rect">
            <a:avLst/>
          </a:prstGeom>
        </p:spPr>
      </p:pic>
      <p:pic>
        <p:nvPicPr>
          <p:cNvPr id="6" name="Imagen 5" descr="Imagen que contiene colgando, agua, pequeño, tabla&#10;&#10;Descripción generada automáticamente">
            <a:extLst>
              <a:ext uri="{FF2B5EF4-FFF2-40B4-BE49-F238E27FC236}">
                <a16:creationId xmlns:a16="http://schemas.microsoft.com/office/drawing/2014/main" id="{6E2B02FF-39FB-7DF5-A689-3B1E9966E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70" y="294061"/>
            <a:ext cx="2571750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1DF222-E192-888C-E11D-C027B4887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136" y="978785"/>
            <a:ext cx="3105150" cy="40100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4719E8-7C2E-1475-6247-8519D2E3B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85" y="3740526"/>
            <a:ext cx="4067444" cy="12482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068F5E-100A-1240-89DC-645FFDB2B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438" y="4988810"/>
            <a:ext cx="3359051" cy="131387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394A4B-4857-B05C-49B3-77C2E9725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9647" y="5431157"/>
            <a:ext cx="2570134" cy="10902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9E22554-AB9D-2DDA-25BD-3ED1CC185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90" y="5038131"/>
            <a:ext cx="1807639" cy="1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9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532808" y="602596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Resultado da colocación da tela en respaldo e asentos </a:t>
            </a:r>
          </a:p>
        </p:txBody>
      </p:sp>
      <p:pic>
        <p:nvPicPr>
          <p:cNvPr id="3" name="Imagen 2" descr="Imagen que contiene interior, silla, cuarto, tabla&#10;&#10;Descripción generada automáticamente">
            <a:extLst>
              <a:ext uri="{FF2B5EF4-FFF2-40B4-BE49-F238E27FC236}">
                <a16:creationId xmlns:a16="http://schemas.microsoft.com/office/drawing/2014/main" id="{CCBDBBC0-BB81-0EFC-F29A-FA0E4489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55" y="647368"/>
            <a:ext cx="3910689" cy="52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CARTÓN EN PATAS</a:t>
            </a:r>
          </a:p>
        </p:txBody>
      </p:sp>
    </p:spTree>
    <p:extLst>
      <p:ext uri="{BB962C8B-B14F-4D97-AF65-F5344CB8AC3E}">
        <p14:creationId xmlns:p14="http://schemas.microsoft.com/office/powerpoint/2010/main" val="516006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990850" y="6019798"/>
            <a:ext cx="63280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Presentación da colocación da cartón nas patas do moble</a:t>
            </a:r>
          </a:p>
        </p:txBody>
      </p:sp>
      <p:pic>
        <p:nvPicPr>
          <p:cNvPr id="4" name="Imagen 3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78B13B08-5598-A7AE-227A-8619BC24A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100137"/>
            <a:ext cx="6210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3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do cartón nas patas do moble</a:t>
            </a:r>
          </a:p>
        </p:txBody>
      </p:sp>
      <p:pic>
        <p:nvPicPr>
          <p:cNvPr id="3" name="Imagen 2" descr="Imagen que contiene persona, tabla, hombre, mujer&#10;&#10;Descripción generada automáticamente">
            <a:extLst>
              <a:ext uri="{FF2B5EF4-FFF2-40B4-BE49-F238E27FC236}">
                <a16:creationId xmlns:a16="http://schemas.microsoft.com/office/drawing/2014/main" id="{A8708E72-D737-3AFB-5654-9667F8BB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981755"/>
            <a:ext cx="6525986" cy="48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9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do cartón nas patas do moble</a:t>
            </a:r>
          </a:p>
        </p:txBody>
      </p:sp>
      <p:pic>
        <p:nvPicPr>
          <p:cNvPr id="3" name="Imagen 2" descr="Imagen que contiene persona, tabla, hombre, mujer&#10;&#10;Descripción generada automáticamente">
            <a:extLst>
              <a:ext uri="{FF2B5EF4-FFF2-40B4-BE49-F238E27FC236}">
                <a16:creationId xmlns:a16="http://schemas.microsoft.com/office/drawing/2014/main" id="{A8708E72-D737-3AFB-5654-9667F8BB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981755"/>
            <a:ext cx="6525986" cy="48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CINCHAS NO REPOUSABRAZOS</a:t>
            </a:r>
          </a:p>
        </p:txBody>
      </p:sp>
    </p:spTree>
    <p:extLst>
      <p:ext uri="{BB962C8B-B14F-4D97-AF65-F5344CB8AC3E}">
        <p14:creationId xmlns:p14="http://schemas.microsoft.com/office/powerpoint/2010/main" val="2957461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das cinchas no repousabrazos</a:t>
            </a:r>
          </a:p>
        </p:txBody>
      </p:sp>
      <p:pic>
        <p:nvPicPr>
          <p:cNvPr id="4" name="Imagen 3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id="{4C19FEA7-A302-87A5-ABB1-97905940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31" y="743858"/>
            <a:ext cx="3850821" cy="51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69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das cinchas no repousabrazos</a:t>
            </a:r>
          </a:p>
        </p:txBody>
      </p:sp>
      <p:pic>
        <p:nvPicPr>
          <p:cNvPr id="3" name="Imagen 2" descr="Imagen que contiene tabla, hombre, mujer, joven&#10;&#10;Descripción generada automáticamente">
            <a:extLst>
              <a:ext uri="{FF2B5EF4-FFF2-40B4-BE49-F238E27FC236}">
                <a16:creationId xmlns:a16="http://schemas.microsoft.com/office/drawing/2014/main" id="{30AD7E85-8367-7297-ECCB-EF1684563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37" y="987879"/>
            <a:ext cx="6509656" cy="48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76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das cinchas no repousabrazos</a:t>
            </a:r>
          </a:p>
        </p:txBody>
      </p:sp>
      <p:pic>
        <p:nvPicPr>
          <p:cNvPr id="4" name="Imagen 3" descr="Un gato dentro de una caja&#10;&#10;Descripción generada automáticamente con confianza baja">
            <a:extLst>
              <a:ext uri="{FF2B5EF4-FFF2-40B4-BE49-F238E27FC236}">
                <a16:creationId xmlns:a16="http://schemas.microsoft.com/office/drawing/2014/main" id="{853BDBF2-0661-AC09-65A3-EBB121B14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3" y="550513"/>
            <a:ext cx="6928757" cy="51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2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3224150" y="6036126"/>
            <a:ext cx="512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das cinchas no repousabrazos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0B1F67-AE66-E39D-F37D-69A103A47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41" y="906235"/>
            <a:ext cx="3784147" cy="50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4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435153" y="2797909"/>
            <a:ext cx="9321694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PREPARACIÓN DA ARMAZÓN</a:t>
            </a:r>
          </a:p>
        </p:txBody>
      </p:sp>
    </p:spTree>
    <p:extLst>
      <p:ext uri="{BB962C8B-B14F-4D97-AF65-F5344CB8AC3E}">
        <p14:creationId xmlns:p14="http://schemas.microsoft.com/office/powerpoint/2010/main" val="3946423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ESPUMA NO REPOUSABRAZOS</a:t>
            </a:r>
          </a:p>
        </p:txBody>
      </p:sp>
    </p:spTree>
    <p:extLst>
      <p:ext uri="{BB962C8B-B14F-4D97-AF65-F5344CB8AC3E}">
        <p14:creationId xmlns:p14="http://schemas.microsoft.com/office/powerpoint/2010/main" val="2982986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532344" y="603612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Colocación de espuma por debaixo das cinchas no repousabrazos</a:t>
            </a:r>
          </a:p>
        </p:txBody>
      </p:sp>
      <p:pic>
        <p:nvPicPr>
          <p:cNvPr id="4" name="Imagen 3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6F00CD1A-3B61-F26E-D06B-4F1E7E8AD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50" y="1115589"/>
            <a:ext cx="6169096" cy="4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9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PRESENTACIÓN DE ASENTO E RESPALDO</a:t>
            </a:r>
          </a:p>
        </p:txBody>
      </p:sp>
    </p:spTree>
    <p:extLst>
      <p:ext uri="{BB962C8B-B14F-4D97-AF65-F5344CB8AC3E}">
        <p14:creationId xmlns:p14="http://schemas.microsoft.com/office/powerpoint/2010/main" val="356041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532344" y="603612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Presentación  e marcado do respaldo e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3" name="Imagen 2" descr="Imagen que contiene persona, tabla, hombre, interior&#10;&#10;Descripción generada automáticamente">
            <a:extLst>
              <a:ext uri="{FF2B5EF4-FFF2-40B4-BE49-F238E27FC236}">
                <a16:creationId xmlns:a16="http://schemas.microsoft.com/office/drawing/2014/main" id="{28D8D600-5C82-617D-0E55-05B51F9B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68" y="873578"/>
            <a:ext cx="6814457" cy="51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7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DE ESPUMA NAS PATAS</a:t>
            </a:r>
          </a:p>
        </p:txBody>
      </p:sp>
    </p:spTree>
    <p:extLst>
      <p:ext uri="{BB962C8B-B14F-4D97-AF65-F5344CB8AC3E}">
        <p14:creationId xmlns:p14="http://schemas.microsoft.com/office/powerpoint/2010/main" val="3962044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3711839" y="5817926"/>
            <a:ext cx="3930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Colación da espuma </a:t>
            </a:r>
            <a:r>
              <a:rPr lang="gl-ES" b="1" dirty="0">
                <a:latin typeface="Arial Narrow" panose="020B0606020202030204" pitchFamily="34" charset="0"/>
              </a:rPr>
              <a:t>n</a:t>
            </a:r>
            <a:r>
              <a:rPr lang="es-ES" b="1" dirty="0">
                <a:latin typeface="Arial Narrow" panose="020B0606020202030204" pitchFamily="34" charset="0"/>
              </a:rPr>
              <a:t>as </a:t>
            </a:r>
            <a:r>
              <a:rPr lang="gl-ES" b="1" dirty="0">
                <a:latin typeface="Arial Narrow" panose="020B0606020202030204" pitchFamily="34" charset="0"/>
              </a:rPr>
              <a:t>patas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E33F00-0178-8032-B3D4-3420B979899F}"/>
              </a:ext>
            </a:extLst>
          </p:cNvPr>
          <p:cNvSpPr txBox="1"/>
          <p:nvPr/>
        </p:nvSpPr>
        <p:spPr>
          <a:xfrm>
            <a:off x="9015267" y="2504182"/>
            <a:ext cx="304465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gl-ES" sz="1600" b="1" dirty="0">
              <a:latin typeface="Arial Narrow" panose="020B0606020202030204" pitchFamily="34" charset="0"/>
            </a:endParaRPr>
          </a:p>
          <a:p>
            <a:r>
              <a:rPr lang="gl-ES" sz="1600" b="1" dirty="0">
                <a:latin typeface="Arial Narrow" panose="020B0606020202030204" pitchFamily="34" charset="0"/>
              </a:rPr>
              <a:t>Goma espuma: espesor 15 mm</a:t>
            </a:r>
          </a:p>
          <a:p>
            <a:r>
              <a:rPr lang="gl-ES" sz="1600" b="1" dirty="0">
                <a:latin typeface="Arial Narrow" panose="020B0606020202030204" pitchFamily="34" charset="0"/>
              </a:rPr>
              <a:t>Goma espuma: espesor 30 mm</a:t>
            </a:r>
          </a:p>
          <a:p>
            <a:endParaRPr lang="gl-ES" sz="1600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BB58E115-EE9F-51B2-71AF-199371514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1" y="855408"/>
            <a:ext cx="6161315" cy="4620986"/>
          </a:xfrm>
          <a:prstGeom prst="rect">
            <a:avLst/>
          </a:prstGeom>
        </p:spPr>
      </p:pic>
      <p:sp>
        <p:nvSpPr>
          <p:cNvPr id="6" name="Botón de acción: vídeo 5">
            <a:hlinkClick r:id="rId3" highlightClick="1"/>
            <a:extLst>
              <a:ext uri="{FF2B5EF4-FFF2-40B4-BE49-F238E27FC236}">
                <a16:creationId xmlns:a16="http://schemas.microsoft.com/office/drawing/2014/main" id="{89FA93D4-3A81-5312-E14B-9C794A99C0CE}"/>
              </a:ext>
            </a:extLst>
          </p:cNvPr>
          <p:cNvSpPr/>
          <p:nvPr/>
        </p:nvSpPr>
        <p:spPr>
          <a:xfrm>
            <a:off x="9576619" y="4306529"/>
            <a:ext cx="1907458" cy="132343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13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46174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099832" y="5993856"/>
            <a:ext cx="3930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Grapado da espuma </a:t>
            </a:r>
            <a:r>
              <a:rPr lang="gl-ES" b="1" dirty="0">
                <a:latin typeface="Arial Narrow" panose="020B0606020202030204" pitchFamily="34" charset="0"/>
              </a:rPr>
              <a:t>n</a:t>
            </a:r>
            <a:r>
              <a:rPr lang="es-ES" b="1" dirty="0">
                <a:latin typeface="Arial Narrow" panose="020B0606020202030204" pitchFamily="34" charset="0"/>
              </a:rPr>
              <a:t>as </a:t>
            </a:r>
            <a:r>
              <a:rPr lang="gl-ES" b="1" dirty="0">
                <a:latin typeface="Arial Narrow" panose="020B0606020202030204" pitchFamily="34" charset="0"/>
              </a:rPr>
              <a:t>patas</a:t>
            </a:r>
          </a:p>
        </p:txBody>
      </p:sp>
      <p:pic>
        <p:nvPicPr>
          <p:cNvPr id="5" name="Imagen 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11976842-5CE3-19D5-B67C-6448CF3CF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32" y="494812"/>
            <a:ext cx="3992336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3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3711839" y="5817926"/>
            <a:ext cx="3930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Colación da espuma </a:t>
            </a:r>
            <a:r>
              <a:rPr lang="gl-ES" b="1" dirty="0">
                <a:latin typeface="Arial Narrow" panose="020B0606020202030204" pitchFamily="34" charset="0"/>
              </a:rPr>
              <a:t>n</a:t>
            </a:r>
            <a:r>
              <a:rPr lang="es-ES" b="1" dirty="0">
                <a:latin typeface="Arial Narrow" panose="020B0606020202030204" pitchFamily="34" charset="0"/>
              </a:rPr>
              <a:t>as </a:t>
            </a:r>
            <a:r>
              <a:rPr lang="gl-ES" b="1" dirty="0">
                <a:latin typeface="Arial Narrow" panose="020B0606020202030204" pitchFamily="34" charset="0"/>
              </a:rPr>
              <a:t>patas</a:t>
            </a:r>
          </a:p>
        </p:txBody>
      </p:sp>
      <p:pic>
        <p:nvPicPr>
          <p:cNvPr id="3" name="Imagen 2" descr="Un hombre sentado frente a una mesa con una caja de cartón&#10;&#10;Descripción generada automáticamente con confianza media">
            <a:extLst>
              <a:ext uri="{FF2B5EF4-FFF2-40B4-BE49-F238E27FC236}">
                <a16:creationId xmlns:a16="http://schemas.microsoft.com/office/drawing/2014/main" id="{AF75AC81-0337-38A6-092E-A33FAD427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7" y="895830"/>
            <a:ext cx="6112329" cy="45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8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3711839" y="5817926"/>
            <a:ext cx="3930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Pegar espuma de 15 mm </a:t>
            </a:r>
            <a:r>
              <a:rPr lang="es-ES" b="1" dirty="0" err="1">
                <a:latin typeface="Arial Narrow" panose="020B0606020202030204" pitchFamily="34" charset="0"/>
              </a:rPr>
              <a:t>na</a:t>
            </a:r>
            <a:r>
              <a:rPr lang="es-ES" b="1" dirty="0">
                <a:latin typeface="Arial Narrow" panose="020B0606020202030204" pitchFamily="34" charset="0"/>
              </a:rPr>
              <a:t> pata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4AD9FDB5-623A-BEB4-33A2-528B0B7DE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27" y="687071"/>
            <a:ext cx="3808640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33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083693" y="6004981"/>
            <a:ext cx="3930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Recorte espuma de 15 mm da pata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0F03482A-E75B-E2F6-365F-02E6B576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8190" y="585287"/>
            <a:ext cx="3835620" cy="51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62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3500572" y="5999144"/>
            <a:ext cx="5709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Últimos retoques da armazón coa trencha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Una persona sentado en una silla de madera&#10;&#10;Descripción generada automáticamente con confianza baja">
            <a:extLst>
              <a:ext uri="{FF2B5EF4-FFF2-40B4-BE49-F238E27FC236}">
                <a16:creationId xmlns:a16="http://schemas.microsoft.com/office/drawing/2014/main" id="{8AFB581B-9CFE-E23E-746D-C31C979AD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99" y="489524"/>
            <a:ext cx="3960266" cy="528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0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TELA NAS PATAS</a:t>
            </a:r>
          </a:p>
        </p:txBody>
      </p:sp>
    </p:spTree>
    <p:extLst>
      <p:ext uri="{BB962C8B-B14F-4D97-AF65-F5344CB8AC3E}">
        <p14:creationId xmlns:p14="http://schemas.microsoft.com/office/powerpoint/2010/main" val="2163568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Recortar modelo da tela das patas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2643D9-1251-9C95-5A82-6738447949BA}"/>
              </a:ext>
            </a:extLst>
          </p:cNvPr>
          <p:cNvSpPr txBox="1"/>
          <p:nvPr/>
        </p:nvSpPr>
        <p:spPr>
          <a:xfrm>
            <a:off x="9274629" y="2563586"/>
            <a:ext cx="278529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gl-ES" sz="1600" b="1" dirty="0">
              <a:latin typeface="Arial Narrow" panose="020B0606020202030204" pitchFamily="34" charset="0"/>
            </a:endParaRPr>
          </a:p>
          <a:p>
            <a:r>
              <a:rPr lang="gl-ES" sz="1600" b="1" dirty="0">
                <a:latin typeface="Arial Narrow" panose="020B0606020202030204" pitchFamily="34" charset="0"/>
              </a:rPr>
              <a:t>Tela: 75 x85 </a:t>
            </a:r>
            <a:r>
              <a:rPr lang="gl-ES" sz="1600" b="1" dirty="0" err="1">
                <a:latin typeface="Arial Narrow" panose="020B0606020202030204" pitchFamily="34" charset="0"/>
              </a:rPr>
              <a:t>cm</a:t>
            </a:r>
            <a:r>
              <a:rPr lang="gl-ES" sz="1600" b="1" dirty="0">
                <a:latin typeface="Arial Narrow" panose="020B0606020202030204" pitchFamily="34" charset="0"/>
              </a:rPr>
              <a:t> (logo recortar os modelos)</a:t>
            </a:r>
          </a:p>
          <a:p>
            <a:r>
              <a:rPr lang="gl-ES" sz="1600" b="1" dirty="0">
                <a:latin typeface="Arial Narrow" panose="020B0606020202030204" pitchFamily="34" charset="0"/>
              </a:rPr>
              <a:t>Cortar 2 os modelos simétricos</a:t>
            </a:r>
          </a:p>
          <a:p>
            <a:endParaRPr lang="gl-ES" sz="1600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Imagen que contiene tabla, hombre, corte, pastel&#10;&#10;Descripción generada automáticamente">
            <a:extLst>
              <a:ext uri="{FF2B5EF4-FFF2-40B4-BE49-F238E27FC236}">
                <a16:creationId xmlns:a16="http://schemas.microsoft.com/office/drawing/2014/main" id="{8222155D-E559-A2FB-882D-19B5C278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44" y="702128"/>
            <a:ext cx="6398079" cy="4798560"/>
          </a:xfrm>
          <a:prstGeom prst="rect">
            <a:avLst/>
          </a:prstGeom>
        </p:spPr>
      </p:pic>
      <p:sp>
        <p:nvSpPr>
          <p:cNvPr id="6" name="Botón de acción: vídeo 5">
            <a:hlinkClick r:id="rId3" highlightClick="1"/>
            <a:extLst>
              <a:ext uri="{FF2B5EF4-FFF2-40B4-BE49-F238E27FC236}">
                <a16:creationId xmlns:a16="http://schemas.microsoft.com/office/drawing/2014/main" id="{971B0681-10AC-37CB-F92B-ED3E6A215619}"/>
              </a:ext>
            </a:extLst>
          </p:cNvPr>
          <p:cNvSpPr/>
          <p:nvPr/>
        </p:nvSpPr>
        <p:spPr>
          <a:xfrm>
            <a:off x="10068232" y="4739148"/>
            <a:ext cx="1533833" cy="110121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14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503177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Colocar a tela </a:t>
            </a:r>
            <a:r>
              <a:rPr lang="es-ES" b="1" dirty="0" err="1">
                <a:latin typeface="Arial Narrow" panose="020B0606020202030204" pitchFamily="34" charset="0"/>
              </a:rPr>
              <a:t>nas</a:t>
            </a:r>
            <a:r>
              <a:rPr lang="es-ES" b="1" dirty="0">
                <a:latin typeface="Arial Narrow" panose="020B0606020202030204" pitchFamily="34" charset="0"/>
              </a:rPr>
              <a:t> patas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10" name="Imagen 9" descr="Niño sentado en una mesa&#10;&#10;Descripción generada automáticamente con confianza baja">
            <a:extLst>
              <a:ext uri="{FF2B5EF4-FFF2-40B4-BE49-F238E27FC236}">
                <a16:creationId xmlns:a16="http://schemas.microsoft.com/office/drawing/2014/main" id="{922311D9-2420-5DEF-254B-749BCC0E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63" y="746063"/>
            <a:ext cx="391885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5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COSER TELA FRENTE DAS PATAS</a:t>
            </a:r>
          </a:p>
        </p:txBody>
      </p:sp>
    </p:spTree>
    <p:extLst>
      <p:ext uri="{BB962C8B-B14F-4D97-AF65-F5344CB8AC3E}">
        <p14:creationId xmlns:p14="http://schemas.microsoft.com/office/powerpoint/2010/main" val="4262706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Coser a tela do frente das patas </a:t>
            </a:r>
            <a:r>
              <a:rPr lang="es-ES" b="1" i="1" dirty="0">
                <a:latin typeface="Arial Narrow" panose="020B0606020202030204" pitchFamily="34" charset="0"/>
              </a:rPr>
              <a:t>(cargar o brazo)</a:t>
            </a:r>
            <a:endParaRPr lang="gl-ES" b="1" i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Mujer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3D0370AF-DD3F-FB8D-ADEE-EC4198A9A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95" y="550119"/>
            <a:ext cx="3955597" cy="5274129"/>
          </a:xfrm>
          <a:prstGeom prst="rect">
            <a:avLst/>
          </a:prstGeom>
        </p:spPr>
      </p:pic>
      <p:sp>
        <p:nvSpPr>
          <p:cNvPr id="4" name="Botón de acción: vídeo 3">
            <a:hlinkClick r:id="rId3" highlightClick="1"/>
            <a:extLst>
              <a:ext uri="{FF2B5EF4-FFF2-40B4-BE49-F238E27FC236}">
                <a16:creationId xmlns:a16="http://schemas.microsoft.com/office/drawing/2014/main" id="{65304D7C-EC01-73E0-88A8-5AA9F207E3F5}"/>
              </a:ext>
            </a:extLst>
          </p:cNvPr>
          <p:cNvSpPr/>
          <p:nvPr/>
        </p:nvSpPr>
        <p:spPr>
          <a:xfrm>
            <a:off x="9635613" y="3687097"/>
            <a:ext cx="1661652" cy="153383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15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869794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COLOCAR TELA PATAS</a:t>
            </a:r>
          </a:p>
        </p:txBody>
      </p:sp>
    </p:spTree>
    <p:extLst>
      <p:ext uri="{BB962C8B-B14F-4D97-AF65-F5344CB8AC3E}">
        <p14:creationId xmlns:p14="http://schemas.microsoft.com/office/powerpoint/2010/main" val="597119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Colocar tachuelas “</a:t>
            </a:r>
            <a:r>
              <a:rPr lang="es-ES" b="1" dirty="0" err="1">
                <a:latin typeface="Arial Narrow" panose="020B0606020202030204" pitchFamily="34" charset="0"/>
              </a:rPr>
              <a:t>semences</a:t>
            </a:r>
            <a:r>
              <a:rPr lang="es-ES" b="1" dirty="0">
                <a:latin typeface="Arial Narrow" panose="020B0606020202030204" pitchFamily="34" charset="0"/>
              </a:rPr>
              <a:t>”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Hombre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59034D3C-C117-87A8-107B-B7EEB31A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844035"/>
            <a:ext cx="3845378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2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Colocar tachuelas “ </a:t>
            </a:r>
            <a:r>
              <a:rPr lang="es-ES" b="1" dirty="0" err="1">
                <a:latin typeface="Arial Narrow" panose="020B0606020202030204" pitchFamily="34" charset="0"/>
              </a:rPr>
              <a:t>semences</a:t>
            </a:r>
            <a:r>
              <a:rPr lang="es-ES" b="1" dirty="0">
                <a:latin typeface="Arial Narrow" panose="020B0606020202030204" pitchFamily="34" charset="0"/>
              </a:rPr>
              <a:t>”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Hombre sentado en una silla&#10;&#10;Descripción generada automáticamente con confianza baja">
            <a:extLst>
              <a:ext uri="{FF2B5EF4-FFF2-40B4-BE49-F238E27FC236}">
                <a16:creationId xmlns:a16="http://schemas.microsoft.com/office/drawing/2014/main" id="{B88506EA-9A70-2BF0-4F5A-9B059316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8" y="394999"/>
            <a:ext cx="7434943" cy="55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3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COLOCAR ESPUMA NAS ORELLEIRAS</a:t>
            </a:r>
          </a:p>
        </p:txBody>
      </p:sp>
    </p:spTree>
    <p:extLst>
      <p:ext uri="{BB962C8B-B14F-4D97-AF65-F5344CB8AC3E}">
        <p14:creationId xmlns:p14="http://schemas.microsoft.com/office/powerpoint/2010/main" val="2934814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>
                <a:latin typeface="Arial Narrow" panose="020B0606020202030204" pitchFamily="34" charset="0"/>
              </a:rPr>
              <a:t>Colocar espuma nas orelleiras</a:t>
            </a:r>
          </a:p>
        </p:txBody>
      </p:sp>
      <p:pic>
        <p:nvPicPr>
          <p:cNvPr id="4" name="Imagen 3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F7781955-C7D8-5876-D067-2BD3A144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55" y="800100"/>
            <a:ext cx="6466115" cy="4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2841081" y="6020193"/>
            <a:ext cx="5709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Armazón lista para tapizar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a silla de madera&#10;&#10;Descripción generada automáticamente">
            <a:extLst>
              <a:ext uri="{FF2B5EF4-FFF2-40B4-BE49-F238E27FC236}">
                <a16:creationId xmlns:a16="http://schemas.microsoft.com/office/drawing/2014/main" id="{7011B999-3FFD-2E4B-EE08-639731A42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20" y="468475"/>
            <a:ext cx="4041322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3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319646" y="6134491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Resultado da colocación da espuma nas orelleiras</a:t>
            </a:r>
          </a:p>
        </p:txBody>
      </p:sp>
      <p:pic>
        <p:nvPicPr>
          <p:cNvPr id="3" name="Imagen 2" descr="Imagen que contiene tabla, persona, computer, computadora&#10;&#10;Descripción generada automáticamente">
            <a:extLst>
              <a:ext uri="{FF2B5EF4-FFF2-40B4-BE49-F238E27FC236}">
                <a16:creationId xmlns:a16="http://schemas.microsoft.com/office/drawing/2014/main" id="{C618F827-EBE9-7A45-4161-ECA79A7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14" y="354177"/>
            <a:ext cx="421277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6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COLOCAR TELA NAS ORELLEIRAS</a:t>
            </a:r>
          </a:p>
        </p:txBody>
      </p:sp>
    </p:spTree>
    <p:extLst>
      <p:ext uri="{BB962C8B-B14F-4D97-AF65-F5344CB8AC3E}">
        <p14:creationId xmlns:p14="http://schemas.microsoft.com/office/powerpoint/2010/main" val="1778499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Colocar tela nas orelleiras</a:t>
            </a:r>
          </a:p>
        </p:txBody>
      </p:sp>
      <p:pic>
        <p:nvPicPr>
          <p:cNvPr id="3" name="Imagen 2" descr="Imagen que contiene persona, hombre, tabla, niño&#10;&#10;Descripción generada automáticamente">
            <a:extLst>
              <a:ext uri="{FF2B5EF4-FFF2-40B4-BE49-F238E27FC236}">
                <a16:creationId xmlns:a16="http://schemas.microsoft.com/office/drawing/2014/main" id="{8F227673-FBE2-82F7-1702-C0C837F5D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2" y="648091"/>
            <a:ext cx="3992336" cy="53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4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168458" y="6003863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 tela nas orelleiras</a:t>
            </a:r>
          </a:p>
        </p:txBody>
      </p:sp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DC06419C-9269-24D2-3D15-7E2D271B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62" y="669471"/>
            <a:ext cx="3976301" cy="53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26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Grampado da tela nas orelleiras</a:t>
            </a:r>
          </a:p>
        </p:txBody>
      </p:sp>
      <p:pic>
        <p:nvPicPr>
          <p:cNvPr id="3" name="Imagen 2" descr="Imagen que contiene interior, persona, gato, silla&#10;&#10;Descripción generada automáticamente">
            <a:extLst>
              <a:ext uri="{FF2B5EF4-FFF2-40B4-BE49-F238E27FC236}">
                <a16:creationId xmlns:a16="http://schemas.microsoft.com/office/drawing/2014/main" id="{5E7E24F0-2CF2-B26C-81CA-B9B6111A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32" y="795049"/>
            <a:ext cx="3882118" cy="51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8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REMATES FINAIS</a:t>
            </a:r>
          </a:p>
        </p:txBody>
      </p:sp>
    </p:spTree>
    <p:extLst>
      <p:ext uri="{BB962C8B-B14F-4D97-AF65-F5344CB8AC3E}">
        <p14:creationId xmlns:p14="http://schemas.microsoft.com/office/powerpoint/2010/main" val="3925279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721922" y="5971206"/>
            <a:ext cx="7552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Remates </a:t>
            </a:r>
            <a:r>
              <a:rPr lang="es-ES" b="1" dirty="0" err="1">
                <a:latin typeface="Arial Narrow" panose="020B0606020202030204" pitchFamily="34" charset="0"/>
              </a:rPr>
              <a:t>finais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Una persona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89C57331-A06E-78E1-C807-779BBBBC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29" y="517462"/>
            <a:ext cx="4078061" cy="54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1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961349" y="2782669"/>
            <a:ext cx="878285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RESULTADO FINAL</a:t>
            </a:r>
          </a:p>
        </p:txBody>
      </p:sp>
    </p:spTree>
    <p:extLst>
      <p:ext uri="{BB962C8B-B14F-4D97-AF65-F5344CB8AC3E}">
        <p14:creationId xmlns:p14="http://schemas.microsoft.com/office/powerpoint/2010/main" val="1827518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ma con una cobija azul&#10;&#10;Descripción generada automáticamente con confianza baja">
            <a:extLst>
              <a:ext uri="{FF2B5EF4-FFF2-40B4-BE49-F238E27FC236}">
                <a16:creationId xmlns:a16="http://schemas.microsoft.com/office/drawing/2014/main" id="{92E40169-047E-9C79-A9AE-437CA0F12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63" y="652538"/>
            <a:ext cx="4463597" cy="59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1320852" y="2782669"/>
            <a:ext cx="1040306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CINCHAS EN ASENTO E RESPALDO</a:t>
            </a:r>
          </a:p>
        </p:txBody>
      </p:sp>
    </p:spTree>
    <p:extLst>
      <p:ext uri="{BB962C8B-B14F-4D97-AF65-F5344CB8AC3E}">
        <p14:creationId xmlns:p14="http://schemas.microsoft.com/office/powerpoint/2010/main" val="390129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3342640" y="5775175"/>
            <a:ext cx="5709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Colocación </a:t>
            </a:r>
            <a:r>
              <a:rPr lang="gl-ES" b="1" dirty="0">
                <a:latin typeface="Arial Narrow" panose="020B0606020202030204" pitchFamily="34" charset="0"/>
              </a:rPr>
              <a:t>cinchas</a:t>
            </a:r>
            <a:r>
              <a:rPr lang="es-ES" b="1" dirty="0">
                <a:latin typeface="Arial Narrow" panose="020B0606020202030204" pitchFamily="34" charset="0"/>
              </a:rPr>
              <a:t> no </a:t>
            </a:r>
            <a:r>
              <a:rPr lang="gl-ES" b="1" dirty="0">
                <a:latin typeface="Arial Narrow" panose="020B0606020202030204" pitchFamily="34" charset="0"/>
              </a:rPr>
              <a:t>asento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DA2CF4-9CA0-7C7E-534E-E5B4AB4D9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40" y="908319"/>
            <a:ext cx="6139543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3200037" y="5595647"/>
            <a:ext cx="5709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b="1" dirty="0">
                <a:latin typeface="Arial Narrow" panose="020B0606020202030204" pitchFamily="34" charset="0"/>
              </a:rPr>
              <a:t>Colocación cinchas no respaldo</a:t>
            </a:r>
          </a:p>
        </p:txBody>
      </p:sp>
      <p:pic>
        <p:nvPicPr>
          <p:cNvPr id="3" name="Imagen 2" descr="Imagen que contiene tabla, hombre, pastel, joven&#10;&#10;Descripción generada automáticamente">
            <a:extLst>
              <a:ext uri="{FF2B5EF4-FFF2-40B4-BE49-F238E27FC236}">
                <a16:creationId xmlns:a16="http://schemas.microsoft.com/office/drawing/2014/main" id="{479648F7-7003-95F8-C5DC-6CEE7D1E3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37" y="773670"/>
            <a:ext cx="5992585" cy="44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435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Words>457</Words>
  <Application>Microsoft Office PowerPoint</Application>
  <PresentationFormat>Panorámica</PresentationFormat>
  <Paragraphs>90</Paragraphs>
  <Slides>68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Arial</vt:lpstr>
      <vt:lpstr>Arial Narrow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Paz Lopez Fernandez</dc:creator>
  <cp:lastModifiedBy>Maria Paz Lopez Fernandez</cp:lastModifiedBy>
  <cp:revision>2</cp:revision>
  <cp:lastPrinted>2022-02-05T10:45:24Z</cp:lastPrinted>
  <dcterms:created xsi:type="dcterms:W3CDTF">2022-02-05T08:55:03Z</dcterms:created>
  <dcterms:modified xsi:type="dcterms:W3CDTF">2022-06-16T08:58:16Z</dcterms:modified>
</cp:coreProperties>
</file>