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9"/>
  </p:notesMasterIdLst>
  <p:handoutMasterIdLst>
    <p:handoutMasterId r:id="rId20"/>
  </p:handoutMasterIdLst>
  <p:sldIdLst>
    <p:sldId id="261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3" r:id="rId13"/>
    <p:sldId id="292" r:id="rId14"/>
    <p:sldId id="275" r:id="rId15"/>
    <p:sldId id="277" r:id="rId16"/>
    <p:sldId id="294" r:id="rId17"/>
    <p:sldId id="295" r:id="rId18"/>
  </p:sldIdLst>
  <p:sldSz cx="12192000" cy="6858000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B3162-133A-67F5-1A82-0852183E16A1}" v="4" dt="2024-11-22T12:45:12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CEE377-1D7A-8372-82CC-BECD4E00E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97BC5-5414-63C2-8732-8E56C0408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F0293-A0F4-4D60-8DC8-B1761B4FA9DE}" type="datetimeFigureOut">
              <a:rPr lang="es-ES" smtClean="0"/>
              <a:t>22/11/2024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558CD-3B56-30E9-8533-98C88BAB1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5B9C0-E938-B403-1E73-C8E8A44E23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88C1E-8761-46DD-B4ED-3F7151F1132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09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D2D7B-75A9-47FF-B52B-D5EF09421CBC}" type="datetimeFigureOut">
              <a:rPr lang="es-ES" smtClean="0"/>
              <a:t>22/11/2024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9A461-C67F-4170-9B37-2F5AF6EDB10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11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9A461-C67F-4170-9B37-2F5AF6EDB10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7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5EAAC-B91E-7935-82E3-427223A0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86496-4002-2522-ACC3-E27795785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DA368-CDED-AC81-FDB6-0D361E2F5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D568C-2471-2777-B6A7-C41A68B70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9A461-C67F-4170-9B37-2F5AF6EDB10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24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78964800-15A4-EAE0-4679-5ECB786D6FE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3" y="2432825"/>
            <a:ext cx="10515600" cy="165575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3" name="Título 8">
            <a:extLst>
              <a:ext uri="{FF2B5EF4-FFF2-40B4-BE49-F238E27FC236}">
                <a16:creationId xmlns:a16="http://schemas.microsoft.com/office/drawing/2014/main" id="{95DA3BDC-E93D-A0E1-D5F6-D7BDEB7F2C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893534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B8D86-2433-1CE0-1DC5-6E7E7B88FA7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E49731-FC9E-F748-CAE9-131CCC4D20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96953"/>
            <a:ext cx="10515600" cy="2449366"/>
          </a:xfrm>
        </p:spPr>
        <p:txBody>
          <a:bodyPr/>
          <a:lstStyle>
            <a:lvl1pPr>
              <a:defRPr sz="24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s-ES" sz="18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969529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8A7DE-64A6-790C-56DB-0F05386F29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476143"/>
            <a:ext cx="10515600" cy="858895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18FF04-ECF7-1BAD-4D06-BDAB23118F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2335039"/>
            <a:ext cx="10515600" cy="375460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9A3D47AB-31A6-0337-3716-18C1EC4E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614" y="6411818"/>
            <a:ext cx="923534" cy="3053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543F4119-2531-C421-A329-288A86BA2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469" y="6388162"/>
            <a:ext cx="1500182" cy="31562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6893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CA370-F21D-799B-3E4D-7CACC601FE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A79EE-7F24-5195-AB76-41974018BC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396953"/>
            <a:ext cx="5156201" cy="3780010"/>
          </a:xfrm>
        </p:spPr>
        <p:txBody>
          <a:bodyPr/>
          <a:lstStyle>
            <a:lvl1pPr>
              <a:defRPr sz="24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s-ES" sz="18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ACD7F5-DFB5-969A-12F1-0DB81FBFD6F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2396953"/>
            <a:ext cx="5156201" cy="3780010"/>
          </a:xfrm>
        </p:spPr>
        <p:txBody>
          <a:bodyPr/>
          <a:lstStyle>
            <a:lvl1pPr>
              <a:defRPr sz="2400"/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es-ES" sz="20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es-ES" sz="18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es-ES" sz="1600" b="0" i="0" u="none" strike="noStrike" cap="none" spc="0" baseline="0">
                <a:solidFill>
                  <a:srgbClr val="000000"/>
                </a:solidFill>
                <a:uFillTx/>
                <a:latin typeface="Raleway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416401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B7F453-8864-BA94-3267-DD3E957A4F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>
            <a:lvl1pPr algn="ctr">
              <a:defRPr sz="3200"/>
            </a:lvl1pPr>
          </a:lstStyle>
          <a:p>
            <a:pPr lvl="0"/>
            <a:r>
              <a:rPr lang="es-ES"/>
              <a:t>¡Gracias!</a:t>
            </a:r>
          </a:p>
        </p:txBody>
      </p:sp>
      <p:pic>
        <p:nvPicPr>
          <p:cNvPr id="15" name="Gráfico 8">
            <a:extLst>
              <a:ext uri="{FF2B5EF4-FFF2-40B4-BE49-F238E27FC236}">
                <a16:creationId xmlns:a16="http://schemas.microsoft.com/office/drawing/2014/main" id="{AEB4594A-6A13-4EA5-5829-97AF3990C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9064" y="6332337"/>
            <a:ext cx="816580" cy="2691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A0B5667D-8F4A-448B-CF8B-2A82E86D5C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245055" y="6349480"/>
            <a:ext cx="1168513" cy="2517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3EFB717C-5479-07F4-4B83-1B844CD080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42979" y="6324937"/>
            <a:ext cx="1310824" cy="2762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FA3C5C4D-EF51-C91B-4EAC-CC43DFB35C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869205" y="6252285"/>
            <a:ext cx="1432595" cy="348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n 18" descr="Texto&#10;&#10;Descripción generada automáticamente">
            <a:extLst>
              <a:ext uri="{FF2B5EF4-FFF2-40B4-BE49-F238E27FC236}">
                <a16:creationId xmlns:a16="http://schemas.microsoft.com/office/drawing/2014/main" id="{3653F448-C268-414E-EDAA-6F9E0A554C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238463" y="6335168"/>
            <a:ext cx="931190" cy="2660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3" descr="Logotipo&#10;&#10;Descripción generada automáticamente">
            <a:extLst>
              <a:ext uri="{FF2B5EF4-FFF2-40B4-BE49-F238E27FC236}">
                <a16:creationId xmlns:a16="http://schemas.microsoft.com/office/drawing/2014/main" id="{9F6EB18A-AEA2-1023-D210-B1F5008360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697329" y="6252285"/>
            <a:ext cx="521875" cy="3376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Imagen 20" descr="Imagen que contiene Forma&#10;&#10;Descripción generada automáticamente">
            <a:extLst>
              <a:ext uri="{FF2B5EF4-FFF2-40B4-BE49-F238E27FC236}">
                <a16:creationId xmlns:a16="http://schemas.microsoft.com/office/drawing/2014/main" id="{6DB7A6D2-F70F-FA33-DABE-77F111FED6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01" y="6258565"/>
            <a:ext cx="657251" cy="342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16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11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AB5D7-554D-AE6F-D053-C6E8B2C7D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413159"/>
            <a:ext cx="10515600" cy="9837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Título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81105A-584D-294C-79FB-7556799A42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2396953"/>
            <a:ext cx="10515600" cy="1784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Subtítulo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2196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000" b="1" i="0" u="none" strike="noStrike" kern="1200" cap="none" spc="0" baseline="0">
          <a:solidFill>
            <a:srgbClr val="002060"/>
          </a:solidFill>
          <a:uFillTx/>
          <a:latin typeface="Roobert" panose="00000500000000000000" pitchFamily="2" charset="0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Roobert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915CCF4-D788-7485-AFFD-71240C71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3" y="6075327"/>
            <a:ext cx="10707694" cy="622385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08278B9-6D43-18D7-CC1D-38E1BDE58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21" y="282415"/>
            <a:ext cx="4001787" cy="131857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E55EE11-2A3E-9549-F6BE-D6B484A36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153" y="678324"/>
            <a:ext cx="4517854" cy="6721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AEC28-CB7B-805C-C876-F6CB12D94004}"/>
              </a:ext>
            </a:extLst>
          </p:cNvPr>
          <p:cNvSpPr txBox="1"/>
          <p:nvPr/>
        </p:nvSpPr>
        <p:spPr>
          <a:xfrm>
            <a:off x="2017422" y="1600985"/>
            <a:ext cx="515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KS - A materia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peza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peza</a:t>
            </a:r>
            <a:endParaRPr lang="es-E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AC065-81E9-DC0E-872D-3C885B075343}"/>
              </a:ext>
            </a:extLst>
          </p:cNvPr>
          <p:cNvSpPr txBox="1"/>
          <p:nvPr/>
        </p:nvSpPr>
        <p:spPr>
          <a:xfrm>
            <a:off x="2660727" y="2956700"/>
            <a:ext cx="6870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solidFill>
                  <a:schemeClr val="accent1">
                    <a:lumMod val="75000"/>
                  </a:schemeClr>
                </a:solidFill>
              </a:rPr>
              <a:t>Física de Partículas nos Polos Creativos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BDDA4-457A-B623-D134-6FF0DA96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C4A0C7F-06E2-1601-7F5F-B13124890808}"/>
              </a:ext>
            </a:extLst>
          </p:cNvPr>
          <p:cNvGrpSpPr/>
          <p:nvPr/>
        </p:nvGrpSpPr>
        <p:grpSpPr>
          <a:xfrm>
            <a:off x="419790" y="9625"/>
            <a:ext cx="4740583" cy="6593054"/>
            <a:chOff x="6655998" y="9625"/>
            <a:chExt cx="4740583" cy="6593054"/>
          </a:xfrm>
        </p:grpSpPr>
        <p:pic>
          <p:nvPicPr>
            <p:cNvPr id="15" name="Picture 14" descr="A blue and orange atom with many spheres around it&#10;&#10;Description automatically generated with medium confidence">
              <a:extLst>
                <a:ext uri="{FF2B5EF4-FFF2-40B4-BE49-F238E27FC236}">
                  <a16:creationId xmlns:a16="http://schemas.microsoft.com/office/drawing/2014/main" id="{A9C7B52F-26DD-3212-1F57-2E2E562F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998" y="854949"/>
              <a:ext cx="4740583" cy="4740583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386378-0AFA-5C45-88BE-496FD47CBB6B}"/>
                </a:ext>
              </a:extLst>
            </p:cNvPr>
            <p:cNvSpPr txBox="1"/>
            <p:nvPr/>
          </p:nvSpPr>
          <p:spPr>
            <a:xfrm>
              <a:off x="7739955" y="9625"/>
              <a:ext cx="257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Átomo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FE2242-581D-ABAE-BCCA-3B533AD9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2539" y="5903379"/>
              <a:ext cx="3407499" cy="699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2885A7-38FA-EBFB-D045-2A26933D2F0E}"/>
              </a:ext>
            </a:extLst>
          </p:cNvPr>
          <p:cNvGrpSpPr/>
          <p:nvPr/>
        </p:nvGrpSpPr>
        <p:grpSpPr>
          <a:xfrm>
            <a:off x="6415976" y="168998"/>
            <a:ext cx="5776024" cy="6234092"/>
            <a:chOff x="6415976" y="168998"/>
            <a:chExt cx="5776024" cy="6234092"/>
          </a:xfrm>
        </p:grpSpPr>
        <p:pic>
          <p:nvPicPr>
            <p:cNvPr id="13" name="Picture 12" descr="A molecule model of a molecule&#10;&#10;Description automatically generated">
              <a:extLst>
                <a:ext uri="{FF2B5EF4-FFF2-40B4-BE49-F238E27FC236}">
                  <a16:creationId xmlns:a16="http://schemas.microsoft.com/office/drawing/2014/main" id="{FFD9BEAA-ED59-8B2D-6459-DDEAA9FD3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976" y="363568"/>
              <a:ext cx="5776024" cy="493510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A6335A-3D2F-BFEA-A611-6C4A1A60791C}"/>
                </a:ext>
              </a:extLst>
            </p:cNvPr>
            <p:cNvSpPr txBox="1"/>
            <p:nvPr/>
          </p:nvSpPr>
          <p:spPr>
            <a:xfrm>
              <a:off x="6883548" y="168998"/>
              <a:ext cx="257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Molécula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CBCF03-4240-0DF1-5F44-81DFA46F6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3633" y="5434886"/>
              <a:ext cx="3237825" cy="968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133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B20EE89C-22D0-3D8C-6100-B68362DF2D0A}"/>
              </a:ext>
            </a:extLst>
          </p:cNvPr>
          <p:cNvGrpSpPr/>
          <p:nvPr/>
        </p:nvGrpSpPr>
        <p:grpSpPr>
          <a:xfrm>
            <a:off x="1185111" y="858050"/>
            <a:ext cx="9821778" cy="5452715"/>
            <a:chOff x="1185111" y="858050"/>
            <a:chExt cx="9821778" cy="5452715"/>
          </a:xfrm>
        </p:grpSpPr>
        <p:pic>
          <p:nvPicPr>
            <p:cNvPr id="2" name="Imaxe 1" descr="Unha imaxe na que se mostra texto, captura de pantalla, Colorido, Sistema operativo&#10;&#10;Descrición xerada automaticamente">
              <a:extLst>
                <a:ext uri="{FF2B5EF4-FFF2-40B4-BE49-F238E27FC236}">
                  <a16:creationId xmlns:a16="http://schemas.microsoft.com/office/drawing/2014/main" id="{0FCFA30B-48AE-15F2-A601-1B260F62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5111" y="858050"/>
              <a:ext cx="9821778" cy="54527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Caixa de texto 2">
              <a:extLst>
                <a:ext uri="{FF2B5EF4-FFF2-40B4-BE49-F238E27FC236}">
                  <a16:creationId xmlns:a16="http://schemas.microsoft.com/office/drawing/2014/main" id="{DECC61D5-76CD-E850-616E-049C374D5747}"/>
                </a:ext>
              </a:extLst>
            </p:cNvPr>
            <p:cNvSpPr txBox="1"/>
            <p:nvPr/>
          </p:nvSpPr>
          <p:spPr>
            <a:xfrm>
              <a:off x="3005387" y="1168065"/>
              <a:ext cx="4862762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gl-ES" sz="2400" b="1">
                  <a:solidFill>
                    <a:schemeClr val="bg1"/>
                  </a:solidFill>
                </a:rPr>
                <a:t>Táboa periódica dos elementos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094F3936-A2F3-F81D-0F3D-F661C0666BC6}"/>
              </a:ext>
            </a:extLst>
          </p:cNvPr>
          <p:cNvGrpSpPr/>
          <p:nvPr/>
        </p:nvGrpSpPr>
        <p:grpSpPr>
          <a:xfrm>
            <a:off x="411079" y="725667"/>
            <a:ext cx="11379867" cy="5537010"/>
            <a:chOff x="411079" y="725667"/>
            <a:chExt cx="11379867" cy="5537010"/>
          </a:xfrm>
        </p:grpSpPr>
        <p:pic>
          <p:nvPicPr>
            <p:cNvPr id="2" name="Imaxe 1" descr="Unha imaxe na que se mostra captura de pantalla, diagrama, Colorido, liña&#10;&#10;Descrición xerada automaticamente">
              <a:extLst>
                <a:ext uri="{FF2B5EF4-FFF2-40B4-BE49-F238E27FC236}">
                  <a16:creationId xmlns:a16="http://schemas.microsoft.com/office/drawing/2014/main" id="{55D92911-AC7D-4118-D8C9-C46BD40E5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079" y="725667"/>
              <a:ext cx="11379867" cy="553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Caixa de texto 4">
              <a:extLst>
                <a:ext uri="{FF2B5EF4-FFF2-40B4-BE49-F238E27FC236}">
                  <a16:creationId xmlns:a16="http://schemas.microsoft.com/office/drawing/2014/main" id="{67F41D7C-5F49-E6EC-E304-5DE3E7EEB923}"/>
                </a:ext>
              </a:extLst>
            </p:cNvPr>
            <p:cNvSpPr txBox="1"/>
            <p:nvPr/>
          </p:nvSpPr>
          <p:spPr>
            <a:xfrm>
              <a:off x="6384255" y="847222"/>
              <a:ext cx="282742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gl-ES" sz="2400" b="1"/>
                <a:t>Carta de núcleos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3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73070-B0AE-A129-E255-4D2A09DF9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743BCED-10D9-39F5-6BB2-794BF821874C}"/>
              </a:ext>
            </a:extLst>
          </p:cNvPr>
          <p:cNvGrpSpPr/>
          <p:nvPr/>
        </p:nvGrpSpPr>
        <p:grpSpPr>
          <a:xfrm>
            <a:off x="326072" y="168998"/>
            <a:ext cx="5776024" cy="6234092"/>
            <a:chOff x="6415976" y="168998"/>
            <a:chExt cx="5776024" cy="6234092"/>
          </a:xfrm>
        </p:grpSpPr>
        <p:pic>
          <p:nvPicPr>
            <p:cNvPr id="13" name="Picture 12" descr="A molecule model of a molecule&#10;&#10;Description automatically generated">
              <a:extLst>
                <a:ext uri="{FF2B5EF4-FFF2-40B4-BE49-F238E27FC236}">
                  <a16:creationId xmlns:a16="http://schemas.microsoft.com/office/drawing/2014/main" id="{01374285-5270-E815-53A5-2557AF473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976" y="363568"/>
              <a:ext cx="5776024" cy="493510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EB492E-C349-FEE2-B947-537037437500}"/>
                </a:ext>
              </a:extLst>
            </p:cNvPr>
            <p:cNvSpPr txBox="1"/>
            <p:nvPr/>
          </p:nvSpPr>
          <p:spPr>
            <a:xfrm>
              <a:off x="6883548" y="168998"/>
              <a:ext cx="257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Molécula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FD8B91-938E-6733-AB04-764304AE5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3633" y="5434886"/>
              <a:ext cx="3237825" cy="968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683408-AB72-0C1B-1CB0-7946002D61E8}"/>
              </a:ext>
            </a:extLst>
          </p:cNvPr>
          <p:cNvGrpSpPr/>
          <p:nvPr/>
        </p:nvGrpSpPr>
        <p:grpSpPr>
          <a:xfrm>
            <a:off x="6766792" y="77518"/>
            <a:ext cx="5151474" cy="6624059"/>
            <a:chOff x="6766792" y="77518"/>
            <a:chExt cx="5151474" cy="662405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7687AE-0AC0-ACF7-3F07-E7BA41B9F79F}"/>
                </a:ext>
              </a:extLst>
            </p:cNvPr>
            <p:cNvSpPr txBox="1"/>
            <p:nvPr/>
          </p:nvSpPr>
          <p:spPr>
            <a:xfrm>
              <a:off x="6766792" y="6055246"/>
              <a:ext cx="5151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b="1" dirty="0">
                  <a:solidFill>
                    <a:schemeClr val="accent1">
                      <a:lumMod val="75000"/>
                    </a:schemeClr>
                  </a:solidFill>
                </a:rPr>
                <a:t>KS - A materia </a:t>
              </a:r>
              <a:r>
                <a:rPr lang="es-ES" sz="3600" b="1" dirty="0" err="1">
                  <a:solidFill>
                    <a:schemeClr val="accent1">
                      <a:lumMod val="75000"/>
                    </a:schemeClr>
                  </a:solidFill>
                </a:rPr>
                <a:t>peza</a:t>
              </a:r>
              <a:r>
                <a:rPr lang="es-ES" sz="3600" b="1" dirty="0">
                  <a:solidFill>
                    <a:schemeClr val="accent1">
                      <a:lumMod val="75000"/>
                    </a:schemeClr>
                  </a:solidFill>
                </a:rPr>
                <a:t> a </a:t>
              </a:r>
              <a:r>
                <a:rPr lang="es-ES" sz="3600" b="1" dirty="0" err="1">
                  <a:solidFill>
                    <a:schemeClr val="accent1">
                      <a:lumMod val="75000"/>
                    </a:schemeClr>
                  </a:solidFill>
                </a:rPr>
                <a:t>peza</a:t>
              </a:r>
              <a:endParaRPr lang="es-E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" name="Picture 3" descr="A bag of plastic blocks&#10;&#10;Description automatically generated">
              <a:extLst>
                <a:ext uri="{FF2B5EF4-FFF2-40B4-BE49-F238E27FC236}">
                  <a16:creationId xmlns:a16="http://schemas.microsoft.com/office/drawing/2014/main" id="{8578ACF1-8926-4539-C83E-7F809C70B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611" y="77518"/>
              <a:ext cx="4485837" cy="5981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316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5FAA-997A-2BB3-B193-3DA090AA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927D2CE-B190-C8BF-4D2E-8E2F2314FB5B}"/>
              </a:ext>
            </a:extLst>
          </p:cNvPr>
          <p:cNvGrpSpPr/>
          <p:nvPr/>
        </p:nvGrpSpPr>
        <p:grpSpPr>
          <a:xfrm>
            <a:off x="3520263" y="116970"/>
            <a:ext cx="5151474" cy="6624059"/>
            <a:chOff x="6766792" y="77518"/>
            <a:chExt cx="5151474" cy="662405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D0F89A-BBE4-E054-D65C-20DE6FE36D48}"/>
                </a:ext>
              </a:extLst>
            </p:cNvPr>
            <p:cNvSpPr txBox="1"/>
            <p:nvPr/>
          </p:nvSpPr>
          <p:spPr>
            <a:xfrm>
              <a:off x="6766792" y="6055246"/>
              <a:ext cx="5151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b="1" dirty="0">
                  <a:solidFill>
                    <a:schemeClr val="accent1">
                      <a:lumMod val="75000"/>
                    </a:schemeClr>
                  </a:solidFill>
                </a:rPr>
                <a:t>KS - A materia </a:t>
              </a:r>
              <a:r>
                <a:rPr lang="es-ES" sz="3600" b="1" dirty="0" err="1">
                  <a:solidFill>
                    <a:schemeClr val="accent1">
                      <a:lumMod val="75000"/>
                    </a:schemeClr>
                  </a:solidFill>
                </a:rPr>
                <a:t>peza</a:t>
              </a:r>
              <a:r>
                <a:rPr lang="es-ES" sz="3600" b="1" dirty="0">
                  <a:solidFill>
                    <a:schemeClr val="accent1">
                      <a:lumMod val="75000"/>
                    </a:schemeClr>
                  </a:solidFill>
                </a:rPr>
                <a:t> a </a:t>
              </a:r>
              <a:r>
                <a:rPr lang="es-ES" sz="3600" b="1" dirty="0" err="1">
                  <a:solidFill>
                    <a:schemeClr val="accent1">
                      <a:lumMod val="75000"/>
                    </a:schemeClr>
                  </a:solidFill>
                </a:rPr>
                <a:t>peza</a:t>
              </a:r>
              <a:endParaRPr lang="es-E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4" name="Picture 3" descr="A bag of plastic blocks&#10;&#10;Description automatically generated">
              <a:extLst>
                <a:ext uri="{FF2B5EF4-FFF2-40B4-BE49-F238E27FC236}">
                  <a16:creationId xmlns:a16="http://schemas.microsoft.com/office/drawing/2014/main" id="{A0947408-3444-4FE1-2DE6-AB1D7282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611" y="77518"/>
              <a:ext cx="4485837" cy="5981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217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yage into the world of atoms">
            <a:hlinkClick r:id="" action="ppaction://media"/>
            <a:extLst>
              <a:ext uri="{FF2B5EF4-FFF2-40B4-BE49-F238E27FC236}">
                <a16:creationId xmlns:a16="http://schemas.microsoft.com/office/drawing/2014/main" id="{5F3D7A6D-A3BF-E3A0-E39F-579BADFE8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661" y="156491"/>
            <a:ext cx="10926678" cy="616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3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49E2970-8D55-0132-7ADA-31C917AA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18" y="82031"/>
            <a:ext cx="6995163" cy="66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8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79AF8-8F72-14BA-7038-BE178BA70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F00EC18-0B45-34F3-D4A5-1D65AD85A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3" y="82031"/>
            <a:ext cx="6995163" cy="66939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05A02EC-4E12-BCBE-7E07-900D0ED10DA9}"/>
              </a:ext>
            </a:extLst>
          </p:cNvPr>
          <p:cNvGrpSpPr/>
          <p:nvPr/>
        </p:nvGrpSpPr>
        <p:grpSpPr>
          <a:xfrm>
            <a:off x="7721580" y="1493337"/>
            <a:ext cx="4001990" cy="4666921"/>
            <a:chOff x="7721580" y="1493337"/>
            <a:chExt cx="4001990" cy="4666921"/>
          </a:xfrm>
        </p:grpSpPr>
        <p:pic>
          <p:nvPicPr>
            <p:cNvPr id="7" name="Picture 6" descr="A yellow circle with white circles and black text&#10;&#10;Description automatically generated">
              <a:extLst>
                <a:ext uri="{FF2B5EF4-FFF2-40B4-BE49-F238E27FC236}">
                  <a16:creationId xmlns:a16="http://schemas.microsoft.com/office/drawing/2014/main" id="{3E3EC025-006D-09E7-CE03-1EF00163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4964" y="1493337"/>
              <a:ext cx="3888606" cy="38713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3E774A-2FB4-930A-CC27-D535472E5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1580" y="5442065"/>
              <a:ext cx="2125064" cy="7181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5E3A60-5DAD-BC85-6CAA-91306A399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4707" y="5560099"/>
              <a:ext cx="1267002" cy="6001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1DDE16-D8F2-D899-2F97-BE602D0CE070}"/>
                </a:ext>
              </a:extLst>
            </p:cNvPr>
            <p:cNvSpPr txBox="1"/>
            <p:nvPr/>
          </p:nvSpPr>
          <p:spPr>
            <a:xfrm>
              <a:off x="10164279" y="1886554"/>
              <a:ext cx="288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7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401D-5E3D-F546-9D75-B5011484E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19F992-40FF-C380-09A9-3DBDD5F35D68}"/>
              </a:ext>
            </a:extLst>
          </p:cNvPr>
          <p:cNvGrpSpPr/>
          <p:nvPr/>
        </p:nvGrpSpPr>
        <p:grpSpPr>
          <a:xfrm>
            <a:off x="1092180" y="1493337"/>
            <a:ext cx="4001990" cy="4666921"/>
            <a:chOff x="7721580" y="1493337"/>
            <a:chExt cx="4001990" cy="4666921"/>
          </a:xfrm>
        </p:grpSpPr>
        <p:pic>
          <p:nvPicPr>
            <p:cNvPr id="7" name="Picture 6" descr="A yellow circle with white circles and black text&#10;&#10;Description automatically generated">
              <a:extLst>
                <a:ext uri="{FF2B5EF4-FFF2-40B4-BE49-F238E27FC236}">
                  <a16:creationId xmlns:a16="http://schemas.microsoft.com/office/drawing/2014/main" id="{41AE8CA7-98D0-A355-B7EB-91F5C8D2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4964" y="1493337"/>
              <a:ext cx="3888606" cy="38713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F0CEFB-6579-1C22-42FC-E2EEED117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1580" y="5442065"/>
              <a:ext cx="2125064" cy="7181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07B306-2464-92BA-7876-8228EFD65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4707" y="5560099"/>
              <a:ext cx="1267002" cy="6001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B32396-C795-5DEE-C796-F3CE68BD2D58}"/>
                </a:ext>
              </a:extLst>
            </p:cNvPr>
            <p:cNvSpPr txBox="1"/>
            <p:nvPr/>
          </p:nvSpPr>
          <p:spPr>
            <a:xfrm>
              <a:off x="10164279" y="1886554"/>
              <a:ext cx="288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/>
                <a:t>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EFF5C6C-35DB-EA6D-C083-55782648B328}"/>
              </a:ext>
            </a:extLst>
          </p:cNvPr>
          <p:cNvGrpSpPr/>
          <p:nvPr/>
        </p:nvGrpSpPr>
        <p:grpSpPr>
          <a:xfrm>
            <a:off x="6962400" y="235819"/>
            <a:ext cx="4024715" cy="6386362"/>
            <a:chOff x="6962400" y="235819"/>
            <a:chExt cx="4024715" cy="6386362"/>
          </a:xfrm>
        </p:grpSpPr>
        <p:pic>
          <p:nvPicPr>
            <p:cNvPr id="4" name="Picture 3" descr="A diagram of the solar system&#10;&#10;Description automatically generated">
              <a:extLst>
                <a:ext uri="{FF2B5EF4-FFF2-40B4-BE49-F238E27FC236}">
                  <a16:creationId xmlns:a16="http://schemas.microsoft.com/office/drawing/2014/main" id="{55117266-852A-7DAB-976E-6ADBD7B64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400" y="794084"/>
              <a:ext cx="4024715" cy="58280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C947A8-7FFE-149A-1F3D-E079EFD0608A}"/>
                </a:ext>
              </a:extLst>
            </p:cNvPr>
            <p:cNvSpPr txBox="1"/>
            <p:nvPr/>
          </p:nvSpPr>
          <p:spPr>
            <a:xfrm>
              <a:off x="7915978" y="235819"/>
              <a:ext cx="211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 err="1"/>
                <a:t>Cosmic</a:t>
              </a:r>
              <a:r>
                <a:rPr lang="es-ES" sz="2800" b="1" dirty="0"/>
                <a:t> Rays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B17700-2A50-C570-8BC3-2CC8CC1B73EF}"/>
                </a:ext>
              </a:extLst>
            </p:cNvPr>
            <p:cNvSpPr txBox="1"/>
            <p:nvPr/>
          </p:nvSpPr>
          <p:spPr>
            <a:xfrm>
              <a:off x="9509441" y="1031672"/>
              <a:ext cx="1048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chemeClr val="bg1"/>
                  </a:solidFill>
                </a:rPr>
                <a:t>Primary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  <a:r>
                <a:rPr lang="es-ES" sz="1200" dirty="0" err="1">
                  <a:solidFill>
                    <a:schemeClr val="bg1"/>
                  </a:solidFill>
                </a:rPr>
                <a:t>cosmic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  <a:r>
                <a:rPr lang="es-ES" sz="1200" dirty="0" err="1">
                  <a:solidFill>
                    <a:schemeClr val="bg1"/>
                  </a:solidFill>
                </a:rPr>
                <a:t>ray</a:t>
              </a:r>
              <a:endParaRPr lang="es-E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09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359A-F08E-F483-CB9E-A5AB39C5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90B5A4-DB59-18E6-EBB1-C40682E6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08" y="994186"/>
            <a:ext cx="9422983" cy="50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2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43586-5A60-13C8-DEC7-F3718457F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D479E-E95C-3AB1-8579-43818633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79" y="2006678"/>
            <a:ext cx="5799621" cy="31378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B555FA-5763-BBC6-CB0C-AA70929331CD}"/>
              </a:ext>
            </a:extLst>
          </p:cNvPr>
          <p:cNvGrpSpPr/>
          <p:nvPr/>
        </p:nvGrpSpPr>
        <p:grpSpPr>
          <a:xfrm>
            <a:off x="6764495" y="483825"/>
            <a:ext cx="4736592" cy="5656794"/>
            <a:chOff x="6793992" y="513322"/>
            <a:chExt cx="4736592" cy="5656794"/>
          </a:xfrm>
        </p:grpSpPr>
        <p:pic>
          <p:nvPicPr>
            <p:cNvPr id="4" name="Picture 3" descr="A red and blue spheres&#10;&#10;Description automatically generated">
              <a:extLst>
                <a:ext uri="{FF2B5EF4-FFF2-40B4-BE49-F238E27FC236}">
                  <a16:creationId xmlns:a16="http://schemas.microsoft.com/office/drawing/2014/main" id="{00E7AD1D-B56D-7118-0438-47323DCBE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2" t="2191" r="20640"/>
            <a:stretch/>
          </p:blipFill>
          <p:spPr>
            <a:xfrm>
              <a:off x="6886679" y="1432129"/>
              <a:ext cx="4413382" cy="42869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F0E2EBD-F7B1-A1D8-08B4-41E6271B70EF}"/>
                </a:ext>
              </a:extLst>
            </p:cNvPr>
            <p:cNvSpPr txBox="1"/>
            <p:nvPr/>
          </p:nvSpPr>
          <p:spPr>
            <a:xfrm>
              <a:off x="8496701" y="3575596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2A7E8C-6CB1-B2A0-CA05-2BFC8A8910F4}"/>
                </a:ext>
              </a:extLst>
            </p:cNvPr>
            <p:cNvSpPr txBox="1"/>
            <p:nvPr/>
          </p:nvSpPr>
          <p:spPr>
            <a:xfrm>
              <a:off x="7575577" y="2022585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F1EAA1-10F4-D9B9-8BCC-73C2977BF4B6}"/>
                </a:ext>
              </a:extLst>
            </p:cNvPr>
            <p:cNvSpPr txBox="1"/>
            <p:nvPr/>
          </p:nvSpPr>
          <p:spPr>
            <a:xfrm>
              <a:off x="9615238" y="3929539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F2F202-BB59-1E16-24A9-7F45012EDAF4}"/>
                </a:ext>
              </a:extLst>
            </p:cNvPr>
            <p:cNvSpPr txBox="1"/>
            <p:nvPr/>
          </p:nvSpPr>
          <p:spPr>
            <a:xfrm>
              <a:off x="10170647" y="2987040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D661FE-E5C2-A8BD-F836-E2F0E2B4A32B}"/>
                </a:ext>
              </a:extLst>
            </p:cNvPr>
            <p:cNvSpPr txBox="1"/>
            <p:nvPr/>
          </p:nvSpPr>
          <p:spPr>
            <a:xfrm>
              <a:off x="7613052" y="3075057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9052E6-20F8-D728-5A81-53E27D060EA2}"/>
                </a:ext>
              </a:extLst>
            </p:cNvPr>
            <p:cNvSpPr txBox="1"/>
            <p:nvPr/>
          </p:nvSpPr>
          <p:spPr>
            <a:xfrm>
              <a:off x="9963704" y="2006678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F505AB-38C6-FEA5-6C69-E6CE141AC49C}"/>
                </a:ext>
              </a:extLst>
            </p:cNvPr>
            <p:cNvSpPr txBox="1"/>
            <p:nvPr/>
          </p:nvSpPr>
          <p:spPr>
            <a:xfrm>
              <a:off x="8666169" y="2574518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239A5B-31E5-E4DB-7DD3-CC8118E18D41}"/>
                </a:ext>
              </a:extLst>
            </p:cNvPr>
            <p:cNvSpPr txBox="1"/>
            <p:nvPr/>
          </p:nvSpPr>
          <p:spPr>
            <a:xfrm>
              <a:off x="6793992" y="513322"/>
              <a:ext cx="47365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Núcleo atómico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1D1A92-F09C-EA79-8568-81269B4C4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5387" y="5636642"/>
              <a:ext cx="2810267" cy="533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48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15E6D-46F3-E1B6-9C63-4346ED04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C1B74B-5C47-C415-DA56-12CD8935E692}"/>
              </a:ext>
            </a:extLst>
          </p:cNvPr>
          <p:cNvGrpSpPr/>
          <p:nvPr/>
        </p:nvGrpSpPr>
        <p:grpSpPr>
          <a:xfrm>
            <a:off x="446131" y="513322"/>
            <a:ext cx="4736592" cy="5656794"/>
            <a:chOff x="6793992" y="513322"/>
            <a:chExt cx="4736592" cy="5656794"/>
          </a:xfrm>
        </p:grpSpPr>
        <p:pic>
          <p:nvPicPr>
            <p:cNvPr id="4" name="Picture 3" descr="A red and blue spheres&#10;&#10;Description automatically generated">
              <a:extLst>
                <a:ext uri="{FF2B5EF4-FFF2-40B4-BE49-F238E27FC236}">
                  <a16:creationId xmlns:a16="http://schemas.microsoft.com/office/drawing/2014/main" id="{56BBE926-CC60-BD7E-FB04-821DC83F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82" t="2191" r="20640"/>
            <a:stretch/>
          </p:blipFill>
          <p:spPr>
            <a:xfrm>
              <a:off x="6886679" y="1432129"/>
              <a:ext cx="4413382" cy="42869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DF6FE-85C1-3D27-B213-EFF472717CB6}"/>
                </a:ext>
              </a:extLst>
            </p:cNvPr>
            <p:cNvSpPr txBox="1"/>
            <p:nvPr/>
          </p:nvSpPr>
          <p:spPr>
            <a:xfrm>
              <a:off x="8496701" y="3575596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948627-603C-C0E4-3A9C-9DBBAE5D0320}"/>
                </a:ext>
              </a:extLst>
            </p:cNvPr>
            <p:cNvSpPr txBox="1"/>
            <p:nvPr/>
          </p:nvSpPr>
          <p:spPr>
            <a:xfrm>
              <a:off x="7575577" y="2022585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A8FF15-BEEF-BC50-53C0-6C326238FD15}"/>
                </a:ext>
              </a:extLst>
            </p:cNvPr>
            <p:cNvSpPr txBox="1"/>
            <p:nvPr/>
          </p:nvSpPr>
          <p:spPr>
            <a:xfrm>
              <a:off x="9615238" y="3929539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3DBA8C-9C62-9BDF-04BE-05D9F5247259}"/>
                </a:ext>
              </a:extLst>
            </p:cNvPr>
            <p:cNvSpPr txBox="1"/>
            <p:nvPr/>
          </p:nvSpPr>
          <p:spPr>
            <a:xfrm>
              <a:off x="10170647" y="2987040"/>
              <a:ext cx="413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19AC59-D24B-2B11-0C20-3D3CA48AA3A0}"/>
                </a:ext>
              </a:extLst>
            </p:cNvPr>
            <p:cNvSpPr txBox="1"/>
            <p:nvPr/>
          </p:nvSpPr>
          <p:spPr>
            <a:xfrm>
              <a:off x="7613052" y="3075057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FF337C-8621-03B0-D762-779FEA5714FD}"/>
                </a:ext>
              </a:extLst>
            </p:cNvPr>
            <p:cNvSpPr txBox="1"/>
            <p:nvPr/>
          </p:nvSpPr>
          <p:spPr>
            <a:xfrm>
              <a:off x="9963704" y="2006678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D82828-FCE8-62DC-27DA-38BB2DF54CBB}"/>
                </a:ext>
              </a:extLst>
            </p:cNvPr>
            <p:cNvSpPr txBox="1"/>
            <p:nvPr/>
          </p:nvSpPr>
          <p:spPr>
            <a:xfrm>
              <a:off x="8666169" y="2574518"/>
              <a:ext cx="4138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554462-D0CC-5703-C781-6DD787DEF4EA}"/>
                </a:ext>
              </a:extLst>
            </p:cNvPr>
            <p:cNvSpPr txBox="1"/>
            <p:nvPr/>
          </p:nvSpPr>
          <p:spPr>
            <a:xfrm>
              <a:off x="6793992" y="513322"/>
              <a:ext cx="47365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Núcleo atómico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11DB75-4780-FD41-CBD9-90625CB1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5387" y="5636642"/>
              <a:ext cx="2810267" cy="533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679229-7ECA-E97D-1A5C-9C19BCD36772}"/>
              </a:ext>
            </a:extLst>
          </p:cNvPr>
          <p:cNvGrpSpPr/>
          <p:nvPr/>
        </p:nvGrpSpPr>
        <p:grpSpPr>
          <a:xfrm>
            <a:off x="6655998" y="9625"/>
            <a:ext cx="4740583" cy="6593054"/>
            <a:chOff x="6655998" y="9625"/>
            <a:chExt cx="4740583" cy="6593054"/>
          </a:xfrm>
        </p:grpSpPr>
        <p:pic>
          <p:nvPicPr>
            <p:cNvPr id="15" name="Picture 14" descr="A blue and orange atom with many spheres around it&#10;&#10;Description automatically generated with medium confidence">
              <a:extLst>
                <a:ext uri="{FF2B5EF4-FFF2-40B4-BE49-F238E27FC236}">
                  <a16:creationId xmlns:a16="http://schemas.microsoft.com/office/drawing/2014/main" id="{723DA6E4-424C-D3B4-105D-2419A95DC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998" y="854949"/>
              <a:ext cx="4740583" cy="4740583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593AAA-E452-35A1-D7D7-3DC7E0AB5342}"/>
                </a:ext>
              </a:extLst>
            </p:cNvPr>
            <p:cNvSpPr txBox="1"/>
            <p:nvPr/>
          </p:nvSpPr>
          <p:spPr>
            <a:xfrm>
              <a:off x="7739955" y="9625"/>
              <a:ext cx="257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Átomo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F154F4-00FB-EB3C-6BF9-674FC1A0C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22539" y="5903379"/>
              <a:ext cx="3407499" cy="699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371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9D54-CEDE-4E54-2314-573EC0FF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D11BB-976D-544B-CE1D-A4B7E02C4ABF}"/>
              </a:ext>
            </a:extLst>
          </p:cNvPr>
          <p:cNvGrpSpPr/>
          <p:nvPr/>
        </p:nvGrpSpPr>
        <p:grpSpPr>
          <a:xfrm>
            <a:off x="7233514" y="9625"/>
            <a:ext cx="4740583" cy="6593054"/>
            <a:chOff x="6655998" y="9625"/>
            <a:chExt cx="4740583" cy="6593054"/>
          </a:xfrm>
        </p:grpSpPr>
        <p:pic>
          <p:nvPicPr>
            <p:cNvPr id="15" name="Picture 14" descr="A blue and orange atom with many spheres around it&#10;&#10;Description automatically generated with medium confidence">
              <a:extLst>
                <a:ext uri="{FF2B5EF4-FFF2-40B4-BE49-F238E27FC236}">
                  <a16:creationId xmlns:a16="http://schemas.microsoft.com/office/drawing/2014/main" id="{D15BD986-B969-9FA7-B471-20FE4F53F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998" y="854949"/>
              <a:ext cx="4740583" cy="4740583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AF57F8-A835-BC2F-7D6C-970F9452E36B}"/>
                </a:ext>
              </a:extLst>
            </p:cNvPr>
            <p:cNvSpPr txBox="1"/>
            <p:nvPr/>
          </p:nvSpPr>
          <p:spPr>
            <a:xfrm>
              <a:off x="7739955" y="9625"/>
              <a:ext cx="2572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/>
                <a:t>Átomo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91BC1B-0264-3DF1-B386-330772BD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2539" y="5903379"/>
              <a:ext cx="3407499" cy="699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1B3D23F-D874-BE32-F2A7-E992E2FA8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75" y="1174788"/>
            <a:ext cx="6412477" cy="47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iapositiva in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B633D0A99DAC4BA3F427F34201F304" ma:contentTypeVersion="18" ma:contentTypeDescription="Crear un documento." ma:contentTypeScope="" ma:versionID="3c2a6e1c65d30aebee521ef96dccaea5">
  <xsd:schema xmlns:xsd="http://www.w3.org/2001/XMLSchema" xmlns:xs="http://www.w3.org/2001/XMLSchema" xmlns:p="http://schemas.microsoft.com/office/2006/metadata/properties" xmlns:ns2="4c897cbc-0894-4575-adc7-11f93fc4528c" xmlns:ns3="544e31ea-6e52-4583-b3e2-52af9d66479d" targetNamespace="http://schemas.microsoft.com/office/2006/metadata/properties" ma:root="true" ma:fieldsID="979b86e90e17eb2d49f5b8d111a4e93c" ns2:_="" ns3:_="">
    <xsd:import namespace="4c897cbc-0894-4575-adc7-11f93fc4528c"/>
    <xsd:import namespace="544e31ea-6e52-4583-b3e2-52af9d6647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Descrip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97cbc-0894-4575-adc7-11f93fc452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escription" ma:index="12" nillable="true" ma:displayName="Description" ma:format="Dropdown" ma:internalName="Description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a imaxe" ma:readOnly="false" ma:fieldId="{5cf76f15-5ced-4ddc-b409-7134ff3c332f}" ma:taxonomyMulti="true" ma:sspId="04ff2239-6882-44d2-9130-f48d739988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4e31ea-6e52-4583-b3e2-52af9d6647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mpartido con detalle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0d9662-7f4a-4b60-a6ed-98cfd2e53c9b}" ma:internalName="TaxCatchAll" ma:showField="CatchAllData" ma:web="544e31ea-6e52-4583-b3e2-52af9d6647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897cbc-0894-4575-adc7-11f93fc4528c">
      <Terms xmlns="http://schemas.microsoft.com/office/infopath/2007/PartnerControls"/>
    </lcf76f155ced4ddcb4097134ff3c332f>
    <TaxCatchAll xmlns="544e31ea-6e52-4583-b3e2-52af9d66479d" xsi:nil="true"/>
    <Description xmlns="4c897cbc-0894-4575-adc7-11f93fc4528c" xsi:nil="true"/>
  </documentManagement>
</p:properties>
</file>

<file path=customXml/itemProps1.xml><?xml version="1.0" encoding="utf-8"?>
<ds:datastoreItem xmlns:ds="http://schemas.openxmlformats.org/officeDocument/2006/customXml" ds:itemID="{EA7B57A2-1CBA-41BA-8546-DB756463EC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C18870-E2A1-4147-8B97-B8519F6BE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897cbc-0894-4575-adc7-11f93fc4528c"/>
    <ds:schemaRef ds:uri="544e31ea-6e52-4583-b3e2-52af9d6647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148E6E-176A-4A5E-AE32-D0A61E6F462B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544e31ea-6e52-4583-b3e2-52af9d66479d"/>
    <ds:schemaRef ds:uri="http://schemas.microsoft.com/office/infopath/2007/PartnerControls"/>
    <ds:schemaRef ds:uri="http://purl.org/dc/terms/"/>
    <ds:schemaRef ds:uri="4c897cbc-0894-4575-adc7-11f93fc4528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66</Words>
  <Application>Microsoft Office PowerPoint</Application>
  <PresentationFormat>Pantalla panorámica</PresentationFormat>
  <Paragraphs>33</Paragraphs>
  <Slides>14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das diapositivas</vt:lpstr>
      </vt:variant>
      <vt:variant>
        <vt:i4>14</vt:i4>
      </vt:variant>
    </vt:vector>
  </HeadingPairs>
  <TitlesOfParts>
    <vt:vector size="15" baseType="lpstr">
      <vt:lpstr>1_Diapositiva inicial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CABANELAS EIRAS PABLO</cp:lastModifiedBy>
  <cp:revision>56</cp:revision>
  <dcterms:created xsi:type="dcterms:W3CDTF">2023-03-07T15:12:14Z</dcterms:created>
  <dcterms:modified xsi:type="dcterms:W3CDTF">2024-11-22T13:29:24Z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0x01010023B633D0A99DAC4BA3F427F34201F304</vt:lpwstr>
  </property>
  <property fmtid="{D5CDD505-2E9C-101B-9397-08002B2CF9AE}" pid="3" name="MediaServiceImageTags">
    <vt:lpwstr/>
  </property>
</Properties>
</file>