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388" r:id="rId3"/>
    <p:sldId id="292" r:id="rId4"/>
    <p:sldId id="389" r:id="rId5"/>
    <p:sldId id="375" r:id="rId6"/>
    <p:sldId id="376" r:id="rId7"/>
    <p:sldId id="343" r:id="rId8"/>
    <p:sldId id="371" r:id="rId9"/>
    <p:sldId id="377" r:id="rId10"/>
    <p:sldId id="345" r:id="rId11"/>
    <p:sldId id="293" r:id="rId12"/>
    <p:sldId id="294" r:id="rId13"/>
    <p:sldId id="295" r:id="rId14"/>
    <p:sldId id="258" r:id="rId15"/>
    <p:sldId id="260" r:id="rId16"/>
    <p:sldId id="259" r:id="rId17"/>
    <p:sldId id="261" r:id="rId18"/>
    <p:sldId id="380" r:id="rId19"/>
    <p:sldId id="379" r:id="rId20"/>
    <p:sldId id="359" r:id="rId21"/>
    <p:sldId id="354" r:id="rId22"/>
    <p:sldId id="344" r:id="rId23"/>
    <p:sldId id="296" r:id="rId24"/>
    <p:sldId id="386" r:id="rId25"/>
    <p:sldId id="387" r:id="rId26"/>
    <p:sldId id="372" r:id="rId27"/>
    <p:sldId id="373" r:id="rId28"/>
    <p:sldId id="297" r:id="rId29"/>
    <p:sldId id="266" r:id="rId30"/>
    <p:sldId id="267" r:id="rId31"/>
    <p:sldId id="268" r:id="rId32"/>
    <p:sldId id="269" r:id="rId33"/>
    <p:sldId id="270" r:id="rId34"/>
    <p:sldId id="271" r:id="rId35"/>
    <p:sldId id="277" r:id="rId36"/>
    <p:sldId id="278" r:id="rId37"/>
    <p:sldId id="279" r:id="rId38"/>
    <p:sldId id="281" r:id="rId39"/>
    <p:sldId id="283" r:id="rId40"/>
    <p:sldId id="282" r:id="rId41"/>
    <p:sldId id="361" r:id="rId42"/>
    <p:sldId id="280" r:id="rId43"/>
    <p:sldId id="347" r:id="rId44"/>
    <p:sldId id="285" r:id="rId45"/>
    <p:sldId id="286" r:id="rId46"/>
    <p:sldId id="288" r:id="rId47"/>
    <p:sldId id="287" r:id="rId48"/>
    <p:sldId id="390" r:id="rId49"/>
    <p:sldId id="391" r:id="rId50"/>
    <p:sldId id="289" r:id="rId51"/>
    <p:sldId id="353" r:id="rId52"/>
    <p:sldId id="349" r:id="rId53"/>
    <p:sldId id="357" r:id="rId54"/>
    <p:sldId id="358" r:id="rId55"/>
    <p:sldId id="333" r:id="rId56"/>
    <p:sldId id="362" r:id="rId57"/>
    <p:sldId id="363" r:id="rId58"/>
    <p:sldId id="364" r:id="rId59"/>
    <p:sldId id="392" r:id="rId60"/>
    <p:sldId id="355" r:id="rId61"/>
    <p:sldId id="365" r:id="rId62"/>
    <p:sldId id="366" r:id="rId63"/>
    <p:sldId id="367" r:id="rId64"/>
    <p:sldId id="368" r:id="rId65"/>
    <p:sldId id="369" r:id="rId66"/>
    <p:sldId id="329" r:id="rId67"/>
    <p:sldId id="331" r:id="rId68"/>
    <p:sldId id="330" r:id="rId69"/>
    <p:sldId id="342" r:id="rId70"/>
    <p:sldId id="381" r:id="rId71"/>
    <p:sldId id="382" r:id="rId72"/>
    <p:sldId id="384" r:id="rId73"/>
    <p:sldId id="383" r:id="rId74"/>
    <p:sldId id="393" r:id="rId75"/>
    <p:sldId id="385" r:id="rId76"/>
    <p:sldId id="360" r:id="rId77"/>
    <p:sldId id="370" r:id="rId78"/>
    <p:sldId id="378" r:id="rId7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772" autoAdjust="0"/>
    <p:restoredTop sz="94624" autoAdjust="0"/>
  </p:normalViewPr>
  <p:slideViewPr>
    <p:cSldViewPr>
      <p:cViewPr>
        <p:scale>
          <a:sx n="70" d="100"/>
          <a:sy n="70" d="100"/>
        </p:scale>
        <p:origin x="-1566" y="-9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A634F3-66CA-4D0F-B200-160694E12F5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65A6E98-1A80-4D4C-BC63-B728665D689F}">
      <dgm:prSet phldrT="[Texto]" custT="1"/>
      <dgm:spPr/>
      <dgm:t>
        <a:bodyPr/>
        <a:lstStyle/>
        <a:p>
          <a:r>
            <a:rPr lang="es-ES" sz="1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1ª LECTURA DA IMAXE</a:t>
          </a:r>
          <a:endParaRPr lang="es-ES" sz="1400" b="1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22D428-3765-447D-B2BE-960DC36B0C9D}" type="parTrans" cxnId="{5AE543EC-2276-4D28-A299-5BF33DDCC4E4}">
      <dgm:prSet/>
      <dgm:spPr/>
      <dgm:t>
        <a:bodyPr/>
        <a:lstStyle/>
        <a:p>
          <a:endParaRPr lang="es-ES"/>
        </a:p>
      </dgm:t>
    </dgm:pt>
    <dgm:pt modelId="{7F61CFF3-A5E4-4518-B5B7-D8E09E0C07E0}" type="sibTrans" cxnId="{5AE543EC-2276-4D28-A299-5BF33DDCC4E4}">
      <dgm:prSet/>
      <dgm:spPr/>
      <dgm:t>
        <a:bodyPr/>
        <a:lstStyle/>
        <a:p>
          <a:endParaRPr lang="es-ES"/>
        </a:p>
      </dgm:t>
    </dgm:pt>
    <dgm:pt modelId="{40269B21-1635-43C8-BC00-FE5E531C23E0}">
      <dgm:prSet phldrT="[Texto]" custT="1"/>
      <dgm:spPr/>
      <dgm:t>
        <a:bodyPr/>
        <a:lstStyle/>
        <a:p>
          <a:r>
            <a:rPr lang="es-E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Aproximación </a:t>
          </a:r>
          <a:r>
            <a:rPr lang="es-ES" sz="1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xeral</a:t>
          </a:r>
          <a:r>
            <a:rPr lang="es-E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nun</a:t>
          </a:r>
          <a:r>
            <a:rPr lang="es-E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par de </a:t>
          </a:r>
          <a:r>
            <a:rPr lang="es-ES" sz="1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liñas</a:t>
          </a:r>
          <a:r>
            <a:rPr lang="es-E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ao</a:t>
          </a:r>
          <a:r>
            <a:rPr lang="es-E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que podemos observas </a:t>
          </a:r>
          <a:r>
            <a:rPr lang="es-ES" sz="1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imaxe</a:t>
          </a:r>
          <a:endParaRPr lang="es-E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A5964-9336-4AFD-9082-7381E4AD2F04}" type="parTrans" cxnId="{F2F5668A-F292-4EEA-B745-8DB04887E455}">
      <dgm:prSet/>
      <dgm:spPr/>
      <dgm:t>
        <a:bodyPr/>
        <a:lstStyle/>
        <a:p>
          <a:endParaRPr lang="es-ES"/>
        </a:p>
      </dgm:t>
    </dgm:pt>
    <dgm:pt modelId="{A81D5464-AE25-4A88-B6C7-3C1F67C2A72A}" type="sibTrans" cxnId="{F2F5668A-F292-4EEA-B745-8DB04887E455}">
      <dgm:prSet/>
      <dgm:spPr/>
      <dgm:t>
        <a:bodyPr/>
        <a:lstStyle/>
        <a:p>
          <a:endParaRPr lang="es-ES"/>
        </a:p>
      </dgm:t>
    </dgm:pt>
    <dgm:pt modelId="{A97AF196-ECB9-47E7-BF4C-A7F58D8323C4}">
      <dgm:prSet phldrT="[Texto]" custT="1"/>
      <dgm:spPr/>
      <dgm:t>
        <a:bodyPr/>
        <a:lstStyle/>
        <a:p>
          <a:r>
            <a:rPr lang="es-ES" sz="1400" b="1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LOCALIZACIÓN TEMPORAL</a:t>
          </a:r>
          <a:endParaRPr lang="es-ES" sz="1400" b="1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670F40-6E18-4A87-8F47-99CA91B867E7}" type="parTrans" cxnId="{A1E90FBC-C9DD-4518-9449-B586AC0950A6}">
      <dgm:prSet/>
      <dgm:spPr/>
      <dgm:t>
        <a:bodyPr/>
        <a:lstStyle/>
        <a:p>
          <a:endParaRPr lang="es-ES"/>
        </a:p>
      </dgm:t>
    </dgm:pt>
    <dgm:pt modelId="{4A33FEDD-F558-4531-A353-DFC521B75FA1}" type="sibTrans" cxnId="{A1E90FBC-C9DD-4518-9449-B586AC0950A6}">
      <dgm:prSet/>
      <dgm:spPr/>
      <dgm:t>
        <a:bodyPr/>
        <a:lstStyle/>
        <a:p>
          <a:endParaRPr lang="es-ES"/>
        </a:p>
      </dgm:t>
    </dgm:pt>
    <dgm:pt modelId="{F7643623-0E8B-4FFD-B87F-D31BE06DB68F}">
      <dgm:prSet phldrT="[Texto]" custT="1"/>
      <dgm:spPr/>
      <dgm:t>
        <a:bodyPr/>
        <a:lstStyle/>
        <a:p>
          <a:r>
            <a:rPr lang="es-E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Ano, época do ano, época histórica ,…</a:t>
          </a:r>
          <a:endParaRPr lang="es-E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336573-BC83-4B5D-BD58-AFDBA5E22157}" type="parTrans" cxnId="{A02FAC80-B6E1-4DFC-8A60-EDFA489B926E}">
      <dgm:prSet/>
      <dgm:spPr/>
      <dgm:t>
        <a:bodyPr/>
        <a:lstStyle/>
        <a:p>
          <a:endParaRPr lang="es-ES"/>
        </a:p>
      </dgm:t>
    </dgm:pt>
    <dgm:pt modelId="{15C916B8-CBEB-43A8-B4D3-FCEBAC531003}" type="sibTrans" cxnId="{A02FAC80-B6E1-4DFC-8A60-EDFA489B926E}">
      <dgm:prSet/>
      <dgm:spPr/>
      <dgm:t>
        <a:bodyPr/>
        <a:lstStyle/>
        <a:p>
          <a:endParaRPr lang="es-ES"/>
        </a:p>
      </dgm:t>
    </dgm:pt>
    <dgm:pt modelId="{27C3CAEA-7CE3-4592-94E9-9651A0E1381F}">
      <dgm:prSet phldrT="[Texto]" custT="1"/>
      <dgm:spPr/>
      <dgm:t>
        <a:bodyPr/>
        <a:lstStyle/>
        <a:p>
          <a:r>
            <a:rPr lang="es-ES" sz="1400" b="1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LOCALIZACIÓN ESPACIAL</a:t>
          </a:r>
          <a:endParaRPr lang="es-ES" sz="1400" b="1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E6FD5E-266B-4A3E-9A94-83D0472C23A4}" type="parTrans" cxnId="{45E3AA61-150E-44F2-9EA0-B557E0FBDE49}">
      <dgm:prSet/>
      <dgm:spPr/>
      <dgm:t>
        <a:bodyPr/>
        <a:lstStyle/>
        <a:p>
          <a:endParaRPr lang="es-ES"/>
        </a:p>
      </dgm:t>
    </dgm:pt>
    <dgm:pt modelId="{EE289A13-6FE3-4D83-884A-19A112238A66}" type="sibTrans" cxnId="{45E3AA61-150E-44F2-9EA0-B557E0FBDE49}">
      <dgm:prSet/>
      <dgm:spPr/>
      <dgm:t>
        <a:bodyPr/>
        <a:lstStyle/>
        <a:p>
          <a:endParaRPr lang="es-ES"/>
        </a:p>
      </dgm:t>
    </dgm:pt>
    <dgm:pt modelId="{0D736185-D68C-4EF5-AA00-8DD7BDCEB7E0}">
      <dgm:prSet phldrT="[Texto]" custT="1"/>
      <dgm:spPr/>
      <dgm:t>
        <a:bodyPr/>
        <a:lstStyle/>
        <a:p>
          <a:r>
            <a:rPr lang="es-E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Vila, parroquia, aldea, lugar, rúas,…</a:t>
          </a:r>
          <a:endParaRPr lang="es-E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DFF52D-B073-4E0C-9BF7-22BEB736433F}" type="parTrans" cxnId="{62CD1E1A-07FE-4EFC-A374-2DB709042619}">
      <dgm:prSet/>
      <dgm:spPr/>
      <dgm:t>
        <a:bodyPr/>
        <a:lstStyle/>
        <a:p>
          <a:endParaRPr lang="es-ES"/>
        </a:p>
      </dgm:t>
    </dgm:pt>
    <dgm:pt modelId="{34FC3ACF-CBC0-4CDA-A681-14DBE92586CD}" type="sibTrans" cxnId="{62CD1E1A-07FE-4EFC-A374-2DB709042619}">
      <dgm:prSet/>
      <dgm:spPr/>
      <dgm:t>
        <a:bodyPr/>
        <a:lstStyle/>
        <a:p>
          <a:endParaRPr lang="es-ES"/>
        </a:p>
      </dgm:t>
    </dgm:pt>
    <dgm:pt modelId="{F6D0E7C7-81C3-40F1-B4F0-6C0768C2AC2E}">
      <dgm:prSet phldrT="[Texto]" custT="1"/>
      <dgm:spPr/>
      <dgm:t>
        <a:bodyPr/>
        <a:lstStyle/>
        <a:p>
          <a:r>
            <a:rPr lang="es-ES" sz="1400" b="1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ASPECTOS URBANÍSTICOS</a:t>
          </a:r>
          <a:endParaRPr lang="es-ES" sz="1400" b="1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B7D36D-3D5D-4299-9947-EC09FC1B5019}" type="parTrans" cxnId="{3631BA8E-2927-4DB5-91FD-D76878652929}">
      <dgm:prSet/>
      <dgm:spPr/>
      <dgm:t>
        <a:bodyPr/>
        <a:lstStyle/>
        <a:p>
          <a:endParaRPr lang="es-ES"/>
        </a:p>
      </dgm:t>
    </dgm:pt>
    <dgm:pt modelId="{A9BD3189-5433-46F7-A83B-7EA59661C4C2}" type="sibTrans" cxnId="{3631BA8E-2927-4DB5-91FD-D76878652929}">
      <dgm:prSet/>
      <dgm:spPr/>
      <dgm:t>
        <a:bodyPr/>
        <a:lstStyle/>
        <a:p>
          <a:endParaRPr lang="es-ES"/>
        </a:p>
      </dgm:t>
    </dgm:pt>
    <dgm:pt modelId="{8CB70EA1-B46D-4A51-89F6-37CD1D3FF714}">
      <dgm:prSet phldrT="[Texto]" custT="1"/>
      <dgm:spPr/>
      <dgm:t>
        <a:bodyPr/>
        <a:lstStyle/>
        <a:p>
          <a:r>
            <a:rPr lang="es-E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Cambios e permanencias: arquitectura, vías de comunicación, ….</a:t>
          </a:r>
          <a:endParaRPr lang="es-E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95638-3455-4D95-9C41-19815A0AB7BF}" type="parTrans" cxnId="{4162352B-725C-4738-B818-A4AADFADA6C7}">
      <dgm:prSet/>
      <dgm:spPr/>
      <dgm:t>
        <a:bodyPr/>
        <a:lstStyle/>
        <a:p>
          <a:endParaRPr lang="es-ES"/>
        </a:p>
      </dgm:t>
    </dgm:pt>
    <dgm:pt modelId="{3BEC71BC-AB29-45C7-891F-B94A13DF1199}" type="sibTrans" cxnId="{4162352B-725C-4738-B818-A4AADFADA6C7}">
      <dgm:prSet/>
      <dgm:spPr/>
      <dgm:t>
        <a:bodyPr/>
        <a:lstStyle/>
        <a:p>
          <a:endParaRPr lang="es-ES"/>
        </a:p>
      </dgm:t>
    </dgm:pt>
    <dgm:pt modelId="{9A7023DD-66DD-4C29-8D4C-1C6511B94716}">
      <dgm:prSet phldrT="[Texto]" custT="1"/>
      <dgm:spPr/>
      <dgm:t>
        <a:bodyPr/>
        <a:lstStyle/>
        <a:p>
          <a:r>
            <a:rPr lang="es-ES" sz="1400" b="1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ASPECTOS PERSOAIS</a:t>
          </a:r>
          <a:endParaRPr lang="es-ES" sz="1400" b="1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A873D1-FE3E-4ABE-A80F-E3A3B83FB3CE}" type="parTrans" cxnId="{8BE4B8E0-E66E-41C0-A9BC-4706E0640587}">
      <dgm:prSet/>
      <dgm:spPr/>
      <dgm:t>
        <a:bodyPr/>
        <a:lstStyle/>
        <a:p>
          <a:endParaRPr lang="es-ES"/>
        </a:p>
      </dgm:t>
    </dgm:pt>
    <dgm:pt modelId="{8F345D2B-DF79-4003-96E4-6B0D58CD7D6A}" type="sibTrans" cxnId="{8BE4B8E0-E66E-41C0-A9BC-4706E0640587}">
      <dgm:prSet/>
      <dgm:spPr/>
      <dgm:t>
        <a:bodyPr/>
        <a:lstStyle/>
        <a:p>
          <a:endParaRPr lang="es-ES"/>
        </a:p>
      </dgm:t>
    </dgm:pt>
    <dgm:pt modelId="{E02D5FA6-05D5-4B4D-AADE-CF1E26C8BF4B}">
      <dgm:prSet phldrT="[Texto]" custT="1"/>
      <dgm:spPr/>
      <dgm:t>
        <a:bodyPr/>
        <a:lstStyle/>
        <a:p>
          <a:r>
            <a:rPr lang="es-E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historia do(s) protagonista(s)</a:t>
          </a:r>
          <a:endParaRPr lang="es-E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129BD0-6407-433E-9C8F-95E8C5A3F54A}" type="parTrans" cxnId="{8B6C910A-6317-4C12-B50C-C2C4DFAB66AB}">
      <dgm:prSet/>
      <dgm:spPr/>
      <dgm:t>
        <a:bodyPr/>
        <a:lstStyle/>
        <a:p>
          <a:endParaRPr lang="es-ES"/>
        </a:p>
      </dgm:t>
    </dgm:pt>
    <dgm:pt modelId="{D1DF3913-73C3-4011-87CD-C3040EE91608}" type="sibTrans" cxnId="{8B6C910A-6317-4C12-B50C-C2C4DFAB66AB}">
      <dgm:prSet/>
      <dgm:spPr/>
      <dgm:t>
        <a:bodyPr/>
        <a:lstStyle/>
        <a:p>
          <a:endParaRPr lang="es-ES"/>
        </a:p>
      </dgm:t>
    </dgm:pt>
    <dgm:pt modelId="{F3490163-1264-496D-AC5B-E9AFC7AFB65E}">
      <dgm:prSet phldrT="[Texto]" custT="1"/>
      <dgm:spPr/>
      <dgm:t>
        <a:bodyPr/>
        <a:lstStyle/>
        <a:p>
          <a:r>
            <a:rPr lang="es-ES" sz="1400" b="1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ASPECTOS ETNOGRÁFICOS</a:t>
          </a:r>
          <a:endParaRPr lang="es-ES" sz="1400" b="1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3E31D2-84F4-4D54-AAB4-4989E9169A90}" type="parTrans" cxnId="{D098263F-60D0-402E-A03E-B8AB0A6DDDBF}">
      <dgm:prSet/>
      <dgm:spPr/>
      <dgm:t>
        <a:bodyPr/>
        <a:lstStyle/>
        <a:p>
          <a:endParaRPr lang="es-ES"/>
        </a:p>
      </dgm:t>
    </dgm:pt>
    <dgm:pt modelId="{61A5722F-4198-448C-B868-09990AFDFEDE}" type="sibTrans" cxnId="{D098263F-60D0-402E-A03E-B8AB0A6DDDBF}">
      <dgm:prSet/>
      <dgm:spPr/>
      <dgm:t>
        <a:bodyPr/>
        <a:lstStyle/>
        <a:p>
          <a:endParaRPr lang="es-ES"/>
        </a:p>
      </dgm:t>
    </dgm:pt>
    <dgm:pt modelId="{91C94B1C-E0D4-4891-A1BE-F20795FE802C}">
      <dgm:prSet phldrT="[Texto]" custT="1"/>
      <dgm:spPr/>
      <dgm:t>
        <a:bodyPr/>
        <a:lstStyle/>
        <a:p>
          <a:r>
            <a:rPr lang="es-E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Vestido, vivenda, traballo, alimentación, costumes e tradicións, …</a:t>
          </a:r>
          <a:endParaRPr lang="es-E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E4B36-1482-4B56-8BA7-032C29006A9B}" type="parTrans" cxnId="{88AC6DFE-37C7-4466-9730-1AB435CDD7A2}">
      <dgm:prSet/>
      <dgm:spPr/>
      <dgm:t>
        <a:bodyPr/>
        <a:lstStyle/>
        <a:p>
          <a:endParaRPr lang="es-ES"/>
        </a:p>
      </dgm:t>
    </dgm:pt>
    <dgm:pt modelId="{E65B0048-CAB3-4CDE-BD38-2F7F890BB9B7}" type="sibTrans" cxnId="{88AC6DFE-37C7-4466-9730-1AB435CDD7A2}">
      <dgm:prSet/>
      <dgm:spPr/>
      <dgm:t>
        <a:bodyPr/>
        <a:lstStyle/>
        <a:p>
          <a:endParaRPr lang="es-ES"/>
        </a:p>
      </dgm:t>
    </dgm:pt>
    <dgm:pt modelId="{98155AB8-AC73-40C2-93A9-0F086CCAB4CD}">
      <dgm:prSet phldrT="[Texto]" custT="1"/>
      <dgm:spPr/>
      <dgm:t>
        <a:bodyPr/>
        <a:lstStyle/>
        <a:p>
          <a:r>
            <a:rPr lang="es-ES" sz="1400" b="1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ASPECTOS HISTÓRICOS</a:t>
          </a:r>
          <a:endParaRPr lang="es-ES" sz="1400" b="1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170F53-3E92-4A74-8048-5451D27E0C8B}" type="parTrans" cxnId="{A70A0DB0-9365-46C4-8376-E212624A4521}">
      <dgm:prSet/>
      <dgm:spPr/>
      <dgm:t>
        <a:bodyPr/>
        <a:lstStyle/>
        <a:p>
          <a:endParaRPr lang="es-ES"/>
        </a:p>
      </dgm:t>
    </dgm:pt>
    <dgm:pt modelId="{E32C4875-7AA3-45EB-BF1E-4439B0779F0A}" type="sibTrans" cxnId="{A70A0DB0-9365-46C4-8376-E212624A4521}">
      <dgm:prSet/>
      <dgm:spPr/>
      <dgm:t>
        <a:bodyPr/>
        <a:lstStyle/>
        <a:p>
          <a:endParaRPr lang="es-ES"/>
        </a:p>
      </dgm:t>
    </dgm:pt>
    <dgm:pt modelId="{4434277A-1D47-4FC0-9DC3-607B4224D6DD}">
      <dgm:prSet phldrT="[Texto]" custT="1"/>
      <dgm:spPr/>
      <dgm:t>
        <a:bodyPr/>
        <a:lstStyle/>
        <a:p>
          <a:r>
            <a:rPr lang="es-E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emigración, a época da fame, a guerra civil, ….</a:t>
          </a:r>
          <a:endParaRPr lang="es-E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BA88E1-F439-4410-AFE6-6C0CA89F5EB5}" type="parTrans" cxnId="{ED583BB1-1FED-4BE9-8DBE-4AEAA0A3C1BC}">
      <dgm:prSet/>
      <dgm:spPr/>
      <dgm:t>
        <a:bodyPr/>
        <a:lstStyle/>
        <a:p>
          <a:endParaRPr lang="es-ES"/>
        </a:p>
      </dgm:t>
    </dgm:pt>
    <dgm:pt modelId="{895C4F3E-BD7A-4043-A6ED-A2FD41C27B72}" type="sibTrans" cxnId="{ED583BB1-1FED-4BE9-8DBE-4AEAA0A3C1BC}">
      <dgm:prSet/>
      <dgm:spPr/>
      <dgm:t>
        <a:bodyPr/>
        <a:lstStyle/>
        <a:p>
          <a:endParaRPr lang="es-ES"/>
        </a:p>
      </dgm:t>
    </dgm:pt>
    <dgm:pt modelId="{4A46B92A-FDC6-449C-99D2-BB8883E0DA6E}">
      <dgm:prSet phldrT="[Texto]" custT="1"/>
      <dgm:spPr/>
      <dgm:t>
        <a:bodyPr/>
        <a:lstStyle/>
        <a:p>
          <a:r>
            <a:rPr lang="es-ES" sz="1400" b="1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ASPECTOS LINGÜÍSTICOS</a:t>
          </a:r>
          <a:endParaRPr lang="es-ES" sz="1400" b="1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F92C44-FF6F-4CFA-9AC7-5DE7A6BA39EA}" type="parTrans" cxnId="{42091527-7D17-4259-98AE-E7625FB73991}">
      <dgm:prSet/>
      <dgm:spPr/>
      <dgm:t>
        <a:bodyPr/>
        <a:lstStyle/>
        <a:p>
          <a:endParaRPr lang="es-ES"/>
        </a:p>
      </dgm:t>
    </dgm:pt>
    <dgm:pt modelId="{73BCC978-3FEE-4B4D-8E8E-7B91491A8A54}" type="sibTrans" cxnId="{42091527-7D17-4259-98AE-E7625FB73991}">
      <dgm:prSet/>
      <dgm:spPr/>
      <dgm:t>
        <a:bodyPr/>
        <a:lstStyle/>
        <a:p>
          <a:endParaRPr lang="es-ES"/>
        </a:p>
      </dgm:t>
    </dgm:pt>
    <dgm:pt modelId="{AFABBA72-44EC-4665-9902-69A2E4E0D542}">
      <dgm:prSet phldrT="[Texto]" custT="1"/>
      <dgm:spPr/>
      <dgm:t>
        <a:bodyPr/>
        <a:lstStyle/>
        <a:p>
          <a:r>
            <a:rPr lang="es-E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Palabras “clave”. toponimia, utensilios, ….</a:t>
          </a:r>
          <a:endParaRPr lang="es-E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F3A782-66E5-4E3C-B3DC-E843F41EF9C1}" type="parTrans" cxnId="{0F5D42D9-FAAD-4E95-ABD6-A5027DF2EB6E}">
      <dgm:prSet/>
      <dgm:spPr/>
      <dgm:t>
        <a:bodyPr/>
        <a:lstStyle/>
        <a:p>
          <a:endParaRPr lang="es-ES"/>
        </a:p>
      </dgm:t>
    </dgm:pt>
    <dgm:pt modelId="{E4784025-BCF2-4916-9B2C-6FCDD2852C5F}" type="sibTrans" cxnId="{0F5D42D9-FAAD-4E95-ABD6-A5027DF2EB6E}">
      <dgm:prSet/>
      <dgm:spPr/>
      <dgm:t>
        <a:bodyPr/>
        <a:lstStyle/>
        <a:p>
          <a:endParaRPr lang="es-ES"/>
        </a:p>
      </dgm:t>
    </dgm:pt>
    <dgm:pt modelId="{3DCD390E-3C3B-4F11-9CD5-408BB3BA2037}">
      <dgm:prSet phldrT="[Texto]" custT="1"/>
      <dgm:spPr/>
      <dgm:t>
        <a:bodyPr/>
        <a:lstStyle/>
        <a:p>
          <a:r>
            <a:rPr lang="es-ES" sz="1400" b="1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ENTREVISTA</a:t>
          </a:r>
          <a:endParaRPr lang="es-ES" sz="1400" b="1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D9DB7C-B232-4BA4-A3F7-6C60FBFD3F3F}" type="parTrans" cxnId="{9CB01F9C-A1C4-4252-BDA1-3CAFCA81E9C8}">
      <dgm:prSet/>
      <dgm:spPr/>
      <dgm:t>
        <a:bodyPr/>
        <a:lstStyle/>
        <a:p>
          <a:endParaRPr lang="es-ES"/>
        </a:p>
      </dgm:t>
    </dgm:pt>
    <dgm:pt modelId="{332F613E-DB26-4019-BB11-EAAED601BE66}" type="sibTrans" cxnId="{9CB01F9C-A1C4-4252-BDA1-3CAFCA81E9C8}">
      <dgm:prSet/>
      <dgm:spPr/>
      <dgm:t>
        <a:bodyPr/>
        <a:lstStyle/>
        <a:p>
          <a:endParaRPr lang="es-ES"/>
        </a:p>
      </dgm:t>
    </dgm:pt>
    <dgm:pt modelId="{8A211C23-F524-4DE1-8C87-3AC544D08FF7}">
      <dgm:prSet phldrT="[Texto]" custT="1"/>
      <dgm:spPr/>
      <dgm:t>
        <a:bodyPr/>
        <a:lstStyle/>
        <a:p>
          <a:r>
            <a:rPr lang="es-E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Realización dunha entrevista ( a poder ser gravada ) aos protagobistas das imaxes.</a:t>
          </a:r>
          <a:endParaRPr lang="es-E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BFB308-01E5-4A48-9F4E-8D19895EFD81}" type="parTrans" cxnId="{9C852D5D-9E47-4599-8E94-2889BFA4743E}">
      <dgm:prSet/>
      <dgm:spPr/>
      <dgm:t>
        <a:bodyPr/>
        <a:lstStyle/>
        <a:p>
          <a:endParaRPr lang="es-ES"/>
        </a:p>
      </dgm:t>
    </dgm:pt>
    <dgm:pt modelId="{E8553B37-DDD4-4887-8E75-B2988AB0BAFD}" type="sibTrans" cxnId="{9C852D5D-9E47-4599-8E94-2889BFA4743E}">
      <dgm:prSet/>
      <dgm:spPr/>
      <dgm:t>
        <a:bodyPr/>
        <a:lstStyle/>
        <a:p>
          <a:endParaRPr lang="es-ES"/>
        </a:p>
      </dgm:t>
    </dgm:pt>
    <dgm:pt modelId="{63A98F94-0150-4FB1-BC83-E6428A700786}">
      <dgm:prSet phldrT="[Texto]" custT="1"/>
      <dgm:spPr/>
      <dgm:t>
        <a:bodyPr/>
        <a:lstStyle/>
        <a:p>
          <a:r>
            <a:rPr lang="es-ES" sz="1400" b="1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HISTORIA.</a:t>
          </a:r>
          <a:endParaRPr lang="es-ES" sz="1400" b="1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F2A00E-226E-4222-9DE9-14F542A2B074}" type="parTrans" cxnId="{E91B6968-1808-4459-8E02-D529F4503E85}">
      <dgm:prSet/>
      <dgm:spPr/>
      <dgm:t>
        <a:bodyPr/>
        <a:lstStyle/>
        <a:p>
          <a:endParaRPr lang="es-ES"/>
        </a:p>
      </dgm:t>
    </dgm:pt>
    <dgm:pt modelId="{9A9B99D5-E84B-42B0-BC16-F0D9B2353D93}" type="sibTrans" cxnId="{E91B6968-1808-4459-8E02-D529F4503E85}">
      <dgm:prSet/>
      <dgm:spPr/>
      <dgm:t>
        <a:bodyPr/>
        <a:lstStyle/>
        <a:p>
          <a:endParaRPr lang="es-ES"/>
        </a:p>
      </dgm:t>
    </dgm:pt>
    <dgm:pt modelId="{C5BA80CA-44F3-4B62-8ED8-6A9F198B7E8E}">
      <dgm:prSet phldrT="[Texto]" custT="1"/>
      <dgm:spPr/>
      <dgm:t>
        <a:bodyPr/>
        <a:lstStyle/>
        <a:p>
          <a:r>
            <a:rPr lang="es-E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1º esbozo da idea da histroia que vou contar</a:t>
          </a:r>
        </a:p>
        <a:p>
          <a:endParaRPr lang="es-E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44D351-3EF6-43F2-8D0A-54D39050651A}" type="parTrans" cxnId="{EA465D73-D683-4A80-BC9B-BA6A1C85D558}">
      <dgm:prSet/>
      <dgm:spPr/>
      <dgm:t>
        <a:bodyPr/>
        <a:lstStyle/>
        <a:p>
          <a:endParaRPr lang="es-ES"/>
        </a:p>
      </dgm:t>
    </dgm:pt>
    <dgm:pt modelId="{9D1FF878-6DA0-4AA6-8D56-7F951B62C511}" type="sibTrans" cxnId="{EA465D73-D683-4A80-BC9B-BA6A1C85D558}">
      <dgm:prSet/>
      <dgm:spPr/>
      <dgm:t>
        <a:bodyPr/>
        <a:lstStyle/>
        <a:p>
          <a:endParaRPr lang="es-ES"/>
        </a:p>
      </dgm:t>
    </dgm:pt>
    <dgm:pt modelId="{745D6D7E-C82E-4728-A586-55D45F316A71}" type="pres">
      <dgm:prSet presAssocID="{DEA634F3-66CA-4D0F-B200-160694E12F5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DF3FDCB-D9D7-4AFC-A2EB-96FE3DDC4E0A}" type="pres">
      <dgm:prSet presAssocID="{D65A6E98-1A80-4D4C-BC63-B728665D689F}" presName="linNode" presStyleCnt="0"/>
      <dgm:spPr/>
    </dgm:pt>
    <dgm:pt modelId="{327C66FE-BDFB-4D50-95BC-05044376E734}" type="pres">
      <dgm:prSet presAssocID="{D65A6E98-1A80-4D4C-BC63-B728665D689F}" presName="parentShp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4535C2-870F-4E2C-9E80-A0CCD96350DB}" type="pres">
      <dgm:prSet presAssocID="{D65A6E98-1A80-4D4C-BC63-B728665D689F}" presName="childShp" presStyleLbl="bgAccFollow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BCB27D-5389-49F3-A4B6-63FC0754E3DE}" type="pres">
      <dgm:prSet presAssocID="{7F61CFF3-A5E4-4518-B5B7-D8E09E0C07E0}" presName="spacing" presStyleCnt="0"/>
      <dgm:spPr/>
    </dgm:pt>
    <dgm:pt modelId="{899AB051-0308-481D-BDCC-8D3A0C7A856E}" type="pres">
      <dgm:prSet presAssocID="{A97AF196-ECB9-47E7-BF4C-A7F58D8323C4}" presName="linNode" presStyleCnt="0"/>
      <dgm:spPr/>
    </dgm:pt>
    <dgm:pt modelId="{F91C1CB9-CEB3-47B4-9ACF-0C88B86BF6B0}" type="pres">
      <dgm:prSet presAssocID="{A97AF196-ECB9-47E7-BF4C-A7F58D8323C4}" presName="parentShp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69DF1B-0052-40FB-8561-EEC9F9199A13}" type="pres">
      <dgm:prSet presAssocID="{A97AF196-ECB9-47E7-BF4C-A7F58D8323C4}" presName="childShp" presStyleLbl="bgAccFollow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2E83DF-0F68-4498-84E8-5D1405E6EDC0}" type="pres">
      <dgm:prSet presAssocID="{4A33FEDD-F558-4531-A353-DFC521B75FA1}" presName="spacing" presStyleCnt="0"/>
      <dgm:spPr/>
    </dgm:pt>
    <dgm:pt modelId="{129088F4-569A-445D-8CF8-8C85DBDA082C}" type="pres">
      <dgm:prSet presAssocID="{27C3CAEA-7CE3-4592-94E9-9651A0E1381F}" presName="linNode" presStyleCnt="0"/>
      <dgm:spPr/>
    </dgm:pt>
    <dgm:pt modelId="{04D2385F-6838-41E3-957B-669A42501363}" type="pres">
      <dgm:prSet presAssocID="{27C3CAEA-7CE3-4592-94E9-9651A0E1381F}" presName="parentShp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41A197-A26F-41C8-8A7D-819DDD145883}" type="pres">
      <dgm:prSet presAssocID="{27C3CAEA-7CE3-4592-94E9-9651A0E1381F}" presName="childShp" presStyleLbl="bgAccFollow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99B35D-7C85-4741-B795-E5DF181818C8}" type="pres">
      <dgm:prSet presAssocID="{EE289A13-6FE3-4D83-884A-19A112238A66}" presName="spacing" presStyleCnt="0"/>
      <dgm:spPr/>
    </dgm:pt>
    <dgm:pt modelId="{374C796E-2FE1-4F66-8C4D-EDBB3B7B179E}" type="pres">
      <dgm:prSet presAssocID="{F6D0E7C7-81C3-40F1-B4F0-6C0768C2AC2E}" presName="linNode" presStyleCnt="0"/>
      <dgm:spPr/>
    </dgm:pt>
    <dgm:pt modelId="{B2AD68AF-161C-4346-BEC6-BB0CF6C28271}" type="pres">
      <dgm:prSet presAssocID="{F6D0E7C7-81C3-40F1-B4F0-6C0768C2AC2E}" presName="parentShp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AA486A-FA4F-4513-911D-6397745CB341}" type="pres">
      <dgm:prSet presAssocID="{F6D0E7C7-81C3-40F1-B4F0-6C0768C2AC2E}" presName="childShp" presStyleLbl="bgAccFollow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9B06DD-631D-4B4B-A056-E126AD98942E}" type="pres">
      <dgm:prSet presAssocID="{A9BD3189-5433-46F7-A83B-7EA59661C4C2}" presName="spacing" presStyleCnt="0"/>
      <dgm:spPr/>
    </dgm:pt>
    <dgm:pt modelId="{EBB3D79A-39B5-4BF6-B068-2B39306E7F1C}" type="pres">
      <dgm:prSet presAssocID="{9A7023DD-66DD-4C29-8D4C-1C6511B94716}" presName="linNode" presStyleCnt="0"/>
      <dgm:spPr/>
    </dgm:pt>
    <dgm:pt modelId="{752E3899-0932-4733-97F9-400AA0601AEB}" type="pres">
      <dgm:prSet presAssocID="{9A7023DD-66DD-4C29-8D4C-1C6511B94716}" presName="parentShp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4C0672-BEC9-4654-B5ED-FA1B8122D958}" type="pres">
      <dgm:prSet presAssocID="{9A7023DD-66DD-4C29-8D4C-1C6511B94716}" presName="childShp" presStyleLbl="bgAccFollow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C1AEA7-93F1-4D95-A780-250868838FE3}" type="pres">
      <dgm:prSet presAssocID="{8F345D2B-DF79-4003-96E4-6B0D58CD7D6A}" presName="spacing" presStyleCnt="0"/>
      <dgm:spPr/>
    </dgm:pt>
    <dgm:pt modelId="{02CF208E-FEDB-4990-97C6-E244016806A6}" type="pres">
      <dgm:prSet presAssocID="{F3490163-1264-496D-AC5B-E9AFC7AFB65E}" presName="linNode" presStyleCnt="0"/>
      <dgm:spPr/>
    </dgm:pt>
    <dgm:pt modelId="{03EE9D86-4368-490D-9520-FB95CB464B01}" type="pres">
      <dgm:prSet presAssocID="{F3490163-1264-496D-AC5B-E9AFC7AFB65E}" presName="parentShp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E235BB-8137-4FED-8E49-67FDE85446A5}" type="pres">
      <dgm:prSet presAssocID="{F3490163-1264-496D-AC5B-E9AFC7AFB65E}" presName="childShp" presStyleLbl="bgAccFollow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F0F061-2781-4AD1-9CBF-9669F58AFE2C}" type="pres">
      <dgm:prSet presAssocID="{61A5722F-4198-448C-B868-09990AFDFEDE}" presName="spacing" presStyleCnt="0"/>
      <dgm:spPr/>
    </dgm:pt>
    <dgm:pt modelId="{B3A9000C-5C92-4AA9-AE4A-D06BDAC99E62}" type="pres">
      <dgm:prSet presAssocID="{98155AB8-AC73-40C2-93A9-0F086CCAB4CD}" presName="linNode" presStyleCnt="0"/>
      <dgm:spPr/>
    </dgm:pt>
    <dgm:pt modelId="{0996C94A-350D-4086-AF0D-B7578082FDB1}" type="pres">
      <dgm:prSet presAssocID="{98155AB8-AC73-40C2-93A9-0F086CCAB4CD}" presName="parentShp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B86701-63BA-4D79-9CF4-89175033E02B}" type="pres">
      <dgm:prSet presAssocID="{98155AB8-AC73-40C2-93A9-0F086CCAB4CD}" presName="childShp" presStyleLbl="bgAccFollow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FCAAE1-D9A2-412D-BB08-EE0A8F4FE375}" type="pres">
      <dgm:prSet presAssocID="{E32C4875-7AA3-45EB-BF1E-4439B0779F0A}" presName="spacing" presStyleCnt="0"/>
      <dgm:spPr/>
    </dgm:pt>
    <dgm:pt modelId="{D0E2252C-B675-4212-BC42-ED70E472CD3F}" type="pres">
      <dgm:prSet presAssocID="{4A46B92A-FDC6-449C-99D2-BB8883E0DA6E}" presName="linNode" presStyleCnt="0"/>
      <dgm:spPr/>
    </dgm:pt>
    <dgm:pt modelId="{60616086-BD50-4526-A217-624C6FE5BE35}" type="pres">
      <dgm:prSet presAssocID="{4A46B92A-FDC6-449C-99D2-BB8883E0DA6E}" presName="parentShp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35FE19-DC28-48A1-BD3C-23FBDFC3C43D}" type="pres">
      <dgm:prSet presAssocID="{4A46B92A-FDC6-449C-99D2-BB8883E0DA6E}" presName="childShp" presStyleLbl="bgAccFollow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2E8435-DDF7-4B11-A4C7-4903ADE47042}" type="pres">
      <dgm:prSet presAssocID="{73BCC978-3FEE-4B4D-8E8E-7B91491A8A54}" presName="spacing" presStyleCnt="0"/>
      <dgm:spPr/>
    </dgm:pt>
    <dgm:pt modelId="{9345BC58-FAFC-43F8-9EE0-DDEFBF52674F}" type="pres">
      <dgm:prSet presAssocID="{3DCD390E-3C3B-4F11-9CD5-408BB3BA2037}" presName="linNode" presStyleCnt="0"/>
      <dgm:spPr/>
    </dgm:pt>
    <dgm:pt modelId="{B32D8D6A-75DD-4ED9-B2DA-A1C600AF1CA5}" type="pres">
      <dgm:prSet presAssocID="{3DCD390E-3C3B-4F11-9CD5-408BB3BA2037}" presName="parentShp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AEF4BF-CD05-423C-BD45-5F3F9F24D14A}" type="pres">
      <dgm:prSet presAssocID="{3DCD390E-3C3B-4F11-9CD5-408BB3BA2037}" presName="childShp" presStyleLbl="bgAccFollow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3A1A9E-8D9C-4FD7-907F-3CD6D9D62FEB}" type="pres">
      <dgm:prSet presAssocID="{332F613E-DB26-4019-BB11-EAAED601BE66}" presName="spacing" presStyleCnt="0"/>
      <dgm:spPr/>
    </dgm:pt>
    <dgm:pt modelId="{2E2594D7-5A13-4039-AD6F-AB3FD062F14A}" type="pres">
      <dgm:prSet presAssocID="{63A98F94-0150-4FB1-BC83-E6428A700786}" presName="linNode" presStyleCnt="0"/>
      <dgm:spPr/>
    </dgm:pt>
    <dgm:pt modelId="{D5240459-42BC-4B34-9B6A-48CB7F71CF11}" type="pres">
      <dgm:prSet presAssocID="{63A98F94-0150-4FB1-BC83-E6428A700786}" presName="parentShp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64E362-C31B-4D8A-BEE7-4C9681D9CB75}" type="pres">
      <dgm:prSet presAssocID="{63A98F94-0150-4FB1-BC83-E6428A700786}" presName="childShp" presStyleLbl="bgAccFollow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6696757-DDDF-4FE4-9E2C-EEEB74431C17}" type="presOf" srcId="{63A98F94-0150-4FB1-BC83-E6428A700786}" destId="{D5240459-42BC-4B34-9B6A-48CB7F71CF11}" srcOrd="0" destOrd="0" presId="urn:microsoft.com/office/officeart/2005/8/layout/vList6"/>
    <dgm:cxn modelId="{4C1B6F1B-A3A3-40EC-BCC2-2D5A66063673}" type="presOf" srcId="{4A46B92A-FDC6-449C-99D2-BB8883E0DA6E}" destId="{60616086-BD50-4526-A217-624C6FE5BE35}" srcOrd="0" destOrd="0" presId="urn:microsoft.com/office/officeart/2005/8/layout/vList6"/>
    <dgm:cxn modelId="{AD6ED7B3-E4AF-40DA-9AE8-FB06AF2EA559}" type="presOf" srcId="{8A211C23-F524-4DE1-8C87-3AC544D08FF7}" destId="{48AEF4BF-CD05-423C-BD45-5F3F9F24D14A}" srcOrd="0" destOrd="0" presId="urn:microsoft.com/office/officeart/2005/8/layout/vList6"/>
    <dgm:cxn modelId="{1F4DC21B-CBD6-42AE-B4D2-EE33ED0AEB17}" type="presOf" srcId="{0D736185-D68C-4EF5-AA00-8DD7BDCEB7E0}" destId="{BF41A197-A26F-41C8-8A7D-819DDD145883}" srcOrd="0" destOrd="0" presId="urn:microsoft.com/office/officeart/2005/8/layout/vList6"/>
    <dgm:cxn modelId="{8BE4B8E0-E66E-41C0-A9BC-4706E0640587}" srcId="{DEA634F3-66CA-4D0F-B200-160694E12F5B}" destId="{9A7023DD-66DD-4C29-8D4C-1C6511B94716}" srcOrd="4" destOrd="0" parTransId="{4EA873D1-FE3E-4ABE-A80F-E3A3B83FB3CE}" sibTransId="{8F345D2B-DF79-4003-96E4-6B0D58CD7D6A}"/>
    <dgm:cxn modelId="{8B6C910A-6317-4C12-B50C-C2C4DFAB66AB}" srcId="{9A7023DD-66DD-4C29-8D4C-1C6511B94716}" destId="{E02D5FA6-05D5-4B4D-AADE-CF1E26C8BF4B}" srcOrd="0" destOrd="0" parTransId="{5E129BD0-6407-433E-9C8F-95E8C5A3F54A}" sibTransId="{D1DF3913-73C3-4011-87CD-C3040EE91608}"/>
    <dgm:cxn modelId="{5AE543EC-2276-4D28-A299-5BF33DDCC4E4}" srcId="{DEA634F3-66CA-4D0F-B200-160694E12F5B}" destId="{D65A6E98-1A80-4D4C-BC63-B728665D689F}" srcOrd="0" destOrd="0" parTransId="{BF22D428-3765-447D-B2BE-960DC36B0C9D}" sibTransId="{7F61CFF3-A5E4-4518-B5B7-D8E09E0C07E0}"/>
    <dgm:cxn modelId="{A02FAC80-B6E1-4DFC-8A60-EDFA489B926E}" srcId="{A97AF196-ECB9-47E7-BF4C-A7F58D8323C4}" destId="{F7643623-0E8B-4FFD-B87F-D31BE06DB68F}" srcOrd="0" destOrd="0" parTransId="{2A336573-BC83-4B5D-BD58-AFDBA5E22157}" sibTransId="{15C916B8-CBEB-43A8-B4D3-FCEBAC531003}"/>
    <dgm:cxn modelId="{0F5D42D9-FAAD-4E95-ABD6-A5027DF2EB6E}" srcId="{4A46B92A-FDC6-449C-99D2-BB8883E0DA6E}" destId="{AFABBA72-44EC-4665-9902-69A2E4E0D542}" srcOrd="0" destOrd="0" parTransId="{CCF3A782-66E5-4E3C-B3DC-E843F41EF9C1}" sibTransId="{E4784025-BCF2-4916-9B2C-6FCDD2852C5F}"/>
    <dgm:cxn modelId="{47E6A3AA-DD35-4382-8D05-7FE914B4D7A6}" type="presOf" srcId="{D65A6E98-1A80-4D4C-BC63-B728665D689F}" destId="{327C66FE-BDFB-4D50-95BC-05044376E734}" srcOrd="0" destOrd="0" presId="urn:microsoft.com/office/officeart/2005/8/layout/vList6"/>
    <dgm:cxn modelId="{6D9B06D7-E929-4E9B-B5AC-F66F4935C7BB}" type="presOf" srcId="{27C3CAEA-7CE3-4592-94E9-9651A0E1381F}" destId="{04D2385F-6838-41E3-957B-669A42501363}" srcOrd="0" destOrd="0" presId="urn:microsoft.com/office/officeart/2005/8/layout/vList6"/>
    <dgm:cxn modelId="{A70A0DB0-9365-46C4-8376-E212624A4521}" srcId="{DEA634F3-66CA-4D0F-B200-160694E12F5B}" destId="{98155AB8-AC73-40C2-93A9-0F086CCAB4CD}" srcOrd="6" destOrd="0" parTransId="{92170F53-3E92-4A74-8048-5451D27E0C8B}" sibTransId="{E32C4875-7AA3-45EB-BF1E-4439B0779F0A}"/>
    <dgm:cxn modelId="{D098263F-60D0-402E-A03E-B8AB0A6DDDBF}" srcId="{DEA634F3-66CA-4D0F-B200-160694E12F5B}" destId="{F3490163-1264-496D-AC5B-E9AFC7AFB65E}" srcOrd="5" destOrd="0" parTransId="{303E31D2-84F4-4D54-AAB4-4989E9169A90}" sibTransId="{61A5722F-4198-448C-B868-09990AFDFEDE}"/>
    <dgm:cxn modelId="{9C852D5D-9E47-4599-8E94-2889BFA4743E}" srcId="{3DCD390E-3C3B-4F11-9CD5-408BB3BA2037}" destId="{8A211C23-F524-4DE1-8C87-3AC544D08FF7}" srcOrd="0" destOrd="0" parTransId="{9EBFB308-01E5-4A48-9F4E-8D19895EFD81}" sibTransId="{E8553B37-DDD4-4887-8E75-B2988AB0BAFD}"/>
    <dgm:cxn modelId="{E91B6968-1808-4459-8E02-D529F4503E85}" srcId="{DEA634F3-66CA-4D0F-B200-160694E12F5B}" destId="{63A98F94-0150-4FB1-BC83-E6428A700786}" srcOrd="9" destOrd="0" parTransId="{4EF2A00E-226E-4222-9DE9-14F542A2B074}" sibTransId="{9A9B99D5-E84B-42B0-BC16-F0D9B2353D93}"/>
    <dgm:cxn modelId="{9E768426-BAA7-4F0D-B231-8ADCAAD4F14F}" type="presOf" srcId="{3DCD390E-3C3B-4F11-9CD5-408BB3BA2037}" destId="{B32D8D6A-75DD-4ED9-B2DA-A1C600AF1CA5}" srcOrd="0" destOrd="0" presId="urn:microsoft.com/office/officeart/2005/8/layout/vList6"/>
    <dgm:cxn modelId="{A1E90FBC-C9DD-4518-9449-B586AC0950A6}" srcId="{DEA634F3-66CA-4D0F-B200-160694E12F5B}" destId="{A97AF196-ECB9-47E7-BF4C-A7F58D8323C4}" srcOrd="1" destOrd="0" parTransId="{FA670F40-6E18-4A87-8F47-99CA91B867E7}" sibTransId="{4A33FEDD-F558-4531-A353-DFC521B75FA1}"/>
    <dgm:cxn modelId="{6F033D19-FB62-496F-B009-E22B4F119A9C}" type="presOf" srcId="{DEA634F3-66CA-4D0F-B200-160694E12F5B}" destId="{745D6D7E-C82E-4728-A586-55D45F316A71}" srcOrd="0" destOrd="0" presId="urn:microsoft.com/office/officeart/2005/8/layout/vList6"/>
    <dgm:cxn modelId="{ED583BB1-1FED-4BE9-8DBE-4AEAA0A3C1BC}" srcId="{98155AB8-AC73-40C2-93A9-0F086CCAB4CD}" destId="{4434277A-1D47-4FC0-9DC3-607B4224D6DD}" srcOrd="0" destOrd="0" parTransId="{21BA88E1-F439-4410-AFE6-6C0CA89F5EB5}" sibTransId="{895C4F3E-BD7A-4043-A6ED-A2FD41C27B72}"/>
    <dgm:cxn modelId="{6D7CF7E4-B4EE-4858-9CDC-A425C2A3A4B3}" type="presOf" srcId="{4434277A-1D47-4FC0-9DC3-607B4224D6DD}" destId="{B1B86701-63BA-4D79-9CF4-89175033E02B}" srcOrd="0" destOrd="0" presId="urn:microsoft.com/office/officeart/2005/8/layout/vList6"/>
    <dgm:cxn modelId="{C1ADA71C-6DE1-4D03-A857-58FD7923EF56}" type="presOf" srcId="{F7643623-0E8B-4FFD-B87F-D31BE06DB68F}" destId="{B269DF1B-0052-40FB-8561-EEC9F9199A13}" srcOrd="0" destOrd="0" presId="urn:microsoft.com/office/officeart/2005/8/layout/vList6"/>
    <dgm:cxn modelId="{2F619C32-16AB-464D-9367-75807C97F5BC}" type="presOf" srcId="{9A7023DD-66DD-4C29-8D4C-1C6511B94716}" destId="{752E3899-0932-4733-97F9-400AA0601AEB}" srcOrd="0" destOrd="0" presId="urn:microsoft.com/office/officeart/2005/8/layout/vList6"/>
    <dgm:cxn modelId="{42091527-7D17-4259-98AE-E7625FB73991}" srcId="{DEA634F3-66CA-4D0F-B200-160694E12F5B}" destId="{4A46B92A-FDC6-449C-99D2-BB8883E0DA6E}" srcOrd="7" destOrd="0" parTransId="{79F92C44-FF6F-4CFA-9AC7-5DE7A6BA39EA}" sibTransId="{73BCC978-3FEE-4B4D-8E8E-7B91491A8A54}"/>
    <dgm:cxn modelId="{90D3183C-89DE-4286-9639-01AB31FB7F46}" type="presOf" srcId="{F6D0E7C7-81C3-40F1-B4F0-6C0768C2AC2E}" destId="{B2AD68AF-161C-4346-BEC6-BB0CF6C28271}" srcOrd="0" destOrd="0" presId="urn:microsoft.com/office/officeart/2005/8/layout/vList6"/>
    <dgm:cxn modelId="{3631BA8E-2927-4DB5-91FD-D76878652929}" srcId="{DEA634F3-66CA-4D0F-B200-160694E12F5B}" destId="{F6D0E7C7-81C3-40F1-B4F0-6C0768C2AC2E}" srcOrd="3" destOrd="0" parTransId="{5CB7D36D-3D5D-4299-9947-EC09FC1B5019}" sibTransId="{A9BD3189-5433-46F7-A83B-7EA59661C4C2}"/>
    <dgm:cxn modelId="{34C805B6-255B-4946-936E-0358F3E5BE15}" type="presOf" srcId="{C5BA80CA-44F3-4B62-8ED8-6A9F198B7E8E}" destId="{F964E362-C31B-4D8A-BEE7-4C9681D9CB75}" srcOrd="0" destOrd="0" presId="urn:microsoft.com/office/officeart/2005/8/layout/vList6"/>
    <dgm:cxn modelId="{F2F5668A-F292-4EEA-B745-8DB04887E455}" srcId="{D65A6E98-1A80-4D4C-BC63-B728665D689F}" destId="{40269B21-1635-43C8-BC00-FE5E531C23E0}" srcOrd="0" destOrd="0" parTransId="{55FA5964-9336-4AFD-9082-7381E4AD2F04}" sibTransId="{A81D5464-AE25-4A88-B6C7-3C1F67C2A72A}"/>
    <dgm:cxn modelId="{FA74B4A4-56E2-4C1C-B887-8F325DDE7DA4}" type="presOf" srcId="{98155AB8-AC73-40C2-93A9-0F086CCAB4CD}" destId="{0996C94A-350D-4086-AF0D-B7578082FDB1}" srcOrd="0" destOrd="0" presId="urn:microsoft.com/office/officeart/2005/8/layout/vList6"/>
    <dgm:cxn modelId="{DA870F6E-6EB1-4637-B1C9-EB95179E7B56}" type="presOf" srcId="{F3490163-1264-496D-AC5B-E9AFC7AFB65E}" destId="{03EE9D86-4368-490D-9520-FB95CB464B01}" srcOrd="0" destOrd="0" presId="urn:microsoft.com/office/officeart/2005/8/layout/vList6"/>
    <dgm:cxn modelId="{88AC6DFE-37C7-4466-9730-1AB435CDD7A2}" srcId="{F3490163-1264-496D-AC5B-E9AFC7AFB65E}" destId="{91C94B1C-E0D4-4891-A1BE-F20795FE802C}" srcOrd="0" destOrd="0" parTransId="{66EE4B36-1482-4B56-8BA7-032C29006A9B}" sibTransId="{E65B0048-CAB3-4CDE-BD38-2F7F890BB9B7}"/>
    <dgm:cxn modelId="{45E3AA61-150E-44F2-9EA0-B557E0FBDE49}" srcId="{DEA634F3-66CA-4D0F-B200-160694E12F5B}" destId="{27C3CAEA-7CE3-4592-94E9-9651A0E1381F}" srcOrd="2" destOrd="0" parTransId="{05E6FD5E-266B-4A3E-9A94-83D0472C23A4}" sibTransId="{EE289A13-6FE3-4D83-884A-19A112238A66}"/>
    <dgm:cxn modelId="{9CB01F9C-A1C4-4252-BDA1-3CAFCA81E9C8}" srcId="{DEA634F3-66CA-4D0F-B200-160694E12F5B}" destId="{3DCD390E-3C3B-4F11-9CD5-408BB3BA2037}" srcOrd="8" destOrd="0" parTransId="{81D9DB7C-B232-4BA4-A3F7-6C60FBFD3F3F}" sibTransId="{332F613E-DB26-4019-BB11-EAAED601BE66}"/>
    <dgm:cxn modelId="{EA465D73-D683-4A80-BC9B-BA6A1C85D558}" srcId="{63A98F94-0150-4FB1-BC83-E6428A700786}" destId="{C5BA80CA-44F3-4B62-8ED8-6A9F198B7E8E}" srcOrd="0" destOrd="0" parTransId="{5F44D351-3EF6-43F2-8D0A-54D39050651A}" sibTransId="{9D1FF878-6DA0-4AA6-8D56-7F951B62C511}"/>
    <dgm:cxn modelId="{F69C2C5F-2C6D-4B47-B692-1B0F06D1F99B}" type="presOf" srcId="{40269B21-1635-43C8-BC00-FE5E531C23E0}" destId="{494535C2-870F-4E2C-9E80-A0CCD96350DB}" srcOrd="0" destOrd="0" presId="urn:microsoft.com/office/officeart/2005/8/layout/vList6"/>
    <dgm:cxn modelId="{4433821F-951C-42B3-9271-475100FD9426}" type="presOf" srcId="{A97AF196-ECB9-47E7-BF4C-A7F58D8323C4}" destId="{F91C1CB9-CEB3-47B4-9ACF-0C88B86BF6B0}" srcOrd="0" destOrd="0" presId="urn:microsoft.com/office/officeart/2005/8/layout/vList6"/>
    <dgm:cxn modelId="{62510FC7-7A63-44F7-BF79-9CE5358BDFD3}" type="presOf" srcId="{8CB70EA1-B46D-4A51-89F6-37CD1D3FF714}" destId="{E2AA486A-FA4F-4513-911D-6397745CB341}" srcOrd="0" destOrd="0" presId="urn:microsoft.com/office/officeart/2005/8/layout/vList6"/>
    <dgm:cxn modelId="{62CD1E1A-07FE-4EFC-A374-2DB709042619}" srcId="{27C3CAEA-7CE3-4592-94E9-9651A0E1381F}" destId="{0D736185-D68C-4EF5-AA00-8DD7BDCEB7E0}" srcOrd="0" destOrd="0" parTransId="{7CDFF52D-B073-4E0C-9BF7-22BEB736433F}" sibTransId="{34FC3ACF-CBC0-4CDA-A681-14DBE92586CD}"/>
    <dgm:cxn modelId="{B88A5D35-9DC0-4A27-8539-101EC0D8B7FE}" type="presOf" srcId="{AFABBA72-44EC-4665-9902-69A2E4E0D542}" destId="{5A35FE19-DC28-48A1-BD3C-23FBDFC3C43D}" srcOrd="0" destOrd="0" presId="urn:microsoft.com/office/officeart/2005/8/layout/vList6"/>
    <dgm:cxn modelId="{A9AC7CAD-221A-4AF1-8134-6714EF645CC4}" type="presOf" srcId="{91C94B1C-E0D4-4891-A1BE-F20795FE802C}" destId="{79E235BB-8137-4FED-8E49-67FDE85446A5}" srcOrd="0" destOrd="0" presId="urn:microsoft.com/office/officeart/2005/8/layout/vList6"/>
    <dgm:cxn modelId="{4162352B-725C-4738-B818-A4AADFADA6C7}" srcId="{F6D0E7C7-81C3-40F1-B4F0-6C0768C2AC2E}" destId="{8CB70EA1-B46D-4A51-89F6-37CD1D3FF714}" srcOrd="0" destOrd="0" parTransId="{80F95638-3455-4D95-9C41-19815A0AB7BF}" sibTransId="{3BEC71BC-AB29-45C7-891F-B94A13DF1199}"/>
    <dgm:cxn modelId="{896729FB-3A90-49DC-AA3B-D4AF7A305522}" type="presOf" srcId="{E02D5FA6-05D5-4B4D-AADE-CF1E26C8BF4B}" destId="{914C0672-BEC9-4654-B5ED-FA1B8122D958}" srcOrd="0" destOrd="0" presId="urn:microsoft.com/office/officeart/2005/8/layout/vList6"/>
    <dgm:cxn modelId="{A92C5701-A802-4119-8EF7-D970A774B0F3}" type="presParOf" srcId="{745D6D7E-C82E-4728-A586-55D45F316A71}" destId="{FDF3FDCB-D9D7-4AFC-A2EB-96FE3DDC4E0A}" srcOrd="0" destOrd="0" presId="urn:microsoft.com/office/officeart/2005/8/layout/vList6"/>
    <dgm:cxn modelId="{D870BF72-E55D-4D70-84BA-64852061E47A}" type="presParOf" srcId="{FDF3FDCB-D9D7-4AFC-A2EB-96FE3DDC4E0A}" destId="{327C66FE-BDFB-4D50-95BC-05044376E734}" srcOrd="0" destOrd="0" presId="urn:microsoft.com/office/officeart/2005/8/layout/vList6"/>
    <dgm:cxn modelId="{FD22C807-4377-4EDF-9D5A-E48CAA341C6E}" type="presParOf" srcId="{FDF3FDCB-D9D7-4AFC-A2EB-96FE3DDC4E0A}" destId="{494535C2-870F-4E2C-9E80-A0CCD96350DB}" srcOrd="1" destOrd="0" presId="urn:microsoft.com/office/officeart/2005/8/layout/vList6"/>
    <dgm:cxn modelId="{73F48411-BF7C-40F1-A7A7-B9034609B2E5}" type="presParOf" srcId="{745D6D7E-C82E-4728-A586-55D45F316A71}" destId="{3ABCB27D-5389-49F3-A4B6-63FC0754E3DE}" srcOrd="1" destOrd="0" presId="urn:microsoft.com/office/officeart/2005/8/layout/vList6"/>
    <dgm:cxn modelId="{E4A98A7D-9D45-41BF-A935-9990F45C22C5}" type="presParOf" srcId="{745D6D7E-C82E-4728-A586-55D45F316A71}" destId="{899AB051-0308-481D-BDCC-8D3A0C7A856E}" srcOrd="2" destOrd="0" presId="urn:microsoft.com/office/officeart/2005/8/layout/vList6"/>
    <dgm:cxn modelId="{6BC6578A-C1DF-4EAE-A995-A89AF6B1CECA}" type="presParOf" srcId="{899AB051-0308-481D-BDCC-8D3A0C7A856E}" destId="{F91C1CB9-CEB3-47B4-9ACF-0C88B86BF6B0}" srcOrd="0" destOrd="0" presId="urn:microsoft.com/office/officeart/2005/8/layout/vList6"/>
    <dgm:cxn modelId="{0BBC2FEE-DA78-4BA9-948F-F762C6352273}" type="presParOf" srcId="{899AB051-0308-481D-BDCC-8D3A0C7A856E}" destId="{B269DF1B-0052-40FB-8561-EEC9F9199A13}" srcOrd="1" destOrd="0" presId="urn:microsoft.com/office/officeart/2005/8/layout/vList6"/>
    <dgm:cxn modelId="{95FA195D-1624-4BFB-B3AC-B7677C1DC6B1}" type="presParOf" srcId="{745D6D7E-C82E-4728-A586-55D45F316A71}" destId="{7C2E83DF-0F68-4498-84E8-5D1405E6EDC0}" srcOrd="3" destOrd="0" presId="urn:microsoft.com/office/officeart/2005/8/layout/vList6"/>
    <dgm:cxn modelId="{181D9AD9-91ED-4DDC-8F5D-50E76E9170C2}" type="presParOf" srcId="{745D6D7E-C82E-4728-A586-55D45F316A71}" destId="{129088F4-569A-445D-8CF8-8C85DBDA082C}" srcOrd="4" destOrd="0" presId="urn:microsoft.com/office/officeart/2005/8/layout/vList6"/>
    <dgm:cxn modelId="{EB9CF666-066B-4465-BC95-7F8428757093}" type="presParOf" srcId="{129088F4-569A-445D-8CF8-8C85DBDA082C}" destId="{04D2385F-6838-41E3-957B-669A42501363}" srcOrd="0" destOrd="0" presId="urn:microsoft.com/office/officeart/2005/8/layout/vList6"/>
    <dgm:cxn modelId="{4DDFED0E-B2C3-412D-B59D-805DE242C95E}" type="presParOf" srcId="{129088F4-569A-445D-8CF8-8C85DBDA082C}" destId="{BF41A197-A26F-41C8-8A7D-819DDD145883}" srcOrd="1" destOrd="0" presId="urn:microsoft.com/office/officeart/2005/8/layout/vList6"/>
    <dgm:cxn modelId="{CF1BBBA7-406B-414F-B71E-8530E4FBE77A}" type="presParOf" srcId="{745D6D7E-C82E-4728-A586-55D45F316A71}" destId="{3F99B35D-7C85-4741-B795-E5DF181818C8}" srcOrd="5" destOrd="0" presId="urn:microsoft.com/office/officeart/2005/8/layout/vList6"/>
    <dgm:cxn modelId="{50B082B5-F455-4376-8618-3FDDE7BB06F8}" type="presParOf" srcId="{745D6D7E-C82E-4728-A586-55D45F316A71}" destId="{374C796E-2FE1-4F66-8C4D-EDBB3B7B179E}" srcOrd="6" destOrd="0" presId="urn:microsoft.com/office/officeart/2005/8/layout/vList6"/>
    <dgm:cxn modelId="{17CC58FB-A080-47F1-94E0-9EEDDEC5BE3E}" type="presParOf" srcId="{374C796E-2FE1-4F66-8C4D-EDBB3B7B179E}" destId="{B2AD68AF-161C-4346-BEC6-BB0CF6C28271}" srcOrd="0" destOrd="0" presId="urn:microsoft.com/office/officeart/2005/8/layout/vList6"/>
    <dgm:cxn modelId="{34848811-FBCA-44FA-9F8E-0DE7748B2124}" type="presParOf" srcId="{374C796E-2FE1-4F66-8C4D-EDBB3B7B179E}" destId="{E2AA486A-FA4F-4513-911D-6397745CB341}" srcOrd="1" destOrd="0" presId="urn:microsoft.com/office/officeart/2005/8/layout/vList6"/>
    <dgm:cxn modelId="{319B92F8-ED0A-42E7-914B-1533E4EE1CEE}" type="presParOf" srcId="{745D6D7E-C82E-4728-A586-55D45F316A71}" destId="{749B06DD-631D-4B4B-A056-E126AD98942E}" srcOrd="7" destOrd="0" presId="urn:microsoft.com/office/officeart/2005/8/layout/vList6"/>
    <dgm:cxn modelId="{CD350374-BB25-44FE-9401-2BA9462A27FF}" type="presParOf" srcId="{745D6D7E-C82E-4728-A586-55D45F316A71}" destId="{EBB3D79A-39B5-4BF6-B068-2B39306E7F1C}" srcOrd="8" destOrd="0" presId="urn:microsoft.com/office/officeart/2005/8/layout/vList6"/>
    <dgm:cxn modelId="{F9EAD38E-7950-4F56-A16D-A8FFBE626EBB}" type="presParOf" srcId="{EBB3D79A-39B5-4BF6-B068-2B39306E7F1C}" destId="{752E3899-0932-4733-97F9-400AA0601AEB}" srcOrd="0" destOrd="0" presId="urn:microsoft.com/office/officeart/2005/8/layout/vList6"/>
    <dgm:cxn modelId="{D7A479FA-18F1-4FC9-9E6B-F338065EFE10}" type="presParOf" srcId="{EBB3D79A-39B5-4BF6-B068-2B39306E7F1C}" destId="{914C0672-BEC9-4654-B5ED-FA1B8122D958}" srcOrd="1" destOrd="0" presId="urn:microsoft.com/office/officeart/2005/8/layout/vList6"/>
    <dgm:cxn modelId="{4F702BE2-D824-44BC-B7E2-A8A2A3B7F56C}" type="presParOf" srcId="{745D6D7E-C82E-4728-A586-55D45F316A71}" destId="{68C1AEA7-93F1-4D95-A780-250868838FE3}" srcOrd="9" destOrd="0" presId="urn:microsoft.com/office/officeart/2005/8/layout/vList6"/>
    <dgm:cxn modelId="{EA7DC79A-E58C-4487-BCBC-9F8B215A5C32}" type="presParOf" srcId="{745D6D7E-C82E-4728-A586-55D45F316A71}" destId="{02CF208E-FEDB-4990-97C6-E244016806A6}" srcOrd="10" destOrd="0" presId="urn:microsoft.com/office/officeart/2005/8/layout/vList6"/>
    <dgm:cxn modelId="{5DA34E4D-42DE-4014-B361-BF600E48C0B6}" type="presParOf" srcId="{02CF208E-FEDB-4990-97C6-E244016806A6}" destId="{03EE9D86-4368-490D-9520-FB95CB464B01}" srcOrd="0" destOrd="0" presId="urn:microsoft.com/office/officeart/2005/8/layout/vList6"/>
    <dgm:cxn modelId="{4BED8AC2-D511-4A9B-BE24-4F4C1F1D7DF7}" type="presParOf" srcId="{02CF208E-FEDB-4990-97C6-E244016806A6}" destId="{79E235BB-8137-4FED-8E49-67FDE85446A5}" srcOrd="1" destOrd="0" presId="urn:microsoft.com/office/officeart/2005/8/layout/vList6"/>
    <dgm:cxn modelId="{B24058A2-4987-48E0-B95C-2C4110E91580}" type="presParOf" srcId="{745D6D7E-C82E-4728-A586-55D45F316A71}" destId="{19F0F061-2781-4AD1-9CBF-9669F58AFE2C}" srcOrd="11" destOrd="0" presId="urn:microsoft.com/office/officeart/2005/8/layout/vList6"/>
    <dgm:cxn modelId="{F48D0D0A-95E2-488C-A58A-4D52D427C7B2}" type="presParOf" srcId="{745D6D7E-C82E-4728-A586-55D45F316A71}" destId="{B3A9000C-5C92-4AA9-AE4A-D06BDAC99E62}" srcOrd="12" destOrd="0" presId="urn:microsoft.com/office/officeart/2005/8/layout/vList6"/>
    <dgm:cxn modelId="{B40810DB-C74C-437E-A728-993231687122}" type="presParOf" srcId="{B3A9000C-5C92-4AA9-AE4A-D06BDAC99E62}" destId="{0996C94A-350D-4086-AF0D-B7578082FDB1}" srcOrd="0" destOrd="0" presId="urn:microsoft.com/office/officeart/2005/8/layout/vList6"/>
    <dgm:cxn modelId="{051676BC-9D66-4AC6-B77E-9AF77C3B1144}" type="presParOf" srcId="{B3A9000C-5C92-4AA9-AE4A-D06BDAC99E62}" destId="{B1B86701-63BA-4D79-9CF4-89175033E02B}" srcOrd="1" destOrd="0" presId="urn:microsoft.com/office/officeart/2005/8/layout/vList6"/>
    <dgm:cxn modelId="{BB280208-30F3-4779-8102-2071E4CC71ED}" type="presParOf" srcId="{745D6D7E-C82E-4728-A586-55D45F316A71}" destId="{99FCAAE1-D9A2-412D-BB08-EE0A8F4FE375}" srcOrd="13" destOrd="0" presId="urn:microsoft.com/office/officeart/2005/8/layout/vList6"/>
    <dgm:cxn modelId="{07A0805D-5992-417B-81C0-596ACB772613}" type="presParOf" srcId="{745D6D7E-C82E-4728-A586-55D45F316A71}" destId="{D0E2252C-B675-4212-BC42-ED70E472CD3F}" srcOrd="14" destOrd="0" presId="urn:microsoft.com/office/officeart/2005/8/layout/vList6"/>
    <dgm:cxn modelId="{ED854556-C3E3-49C2-B3F2-D7A27DF44D6A}" type="presParOf" srcId="{D0E2252C-B675-4212-BC42-ED70E472CD3F}" destId="{60616086-BD50-4526-A217-624C6FE5BE35}" srcOrd="0" destOrd="0" presId="urn:microsoft.com/office/officeart/2005/8/layout/vList6"/>
    <dgm:cxn modelId="{091BBDFE-009F-44D2-B161-396BF4613EB4}" type="presParOf" srcId="{D0E2252C-B675-4212-BC42-ED70E472CD3F}" destId="{5A35FE19-DC28-48A1-BD3C-23FBDFC3C43D}" srcOrd="1" destOrd="0" presId="urn:microsoft.com/office/officeart/2005/8/layout/vList6"/>
    <dgm:cxn modelId="{A5F46539-01E6-4CCF-AC5D-76B9EBCBC089}" type="presParOf" srcId="{745D6D7E-C82E-4728-A586-55D45F316A71}" destId="{BB2E8435-DDF7-4B11-A4C7-4903ADE47042}" srcOrd="15" destOrd="0" presId="urn:microsoft.com/office/officeart/2005/8/layout/vList6"/>
    <dgm:cxn modelId="{EDEB6E0A-6C7F-4B1C-8B71-337736B1F1AE}" type="presParOf" srcId="{745D6D7E-C82E-4728-A586-55D45F316A71}" destId="{9345BC58-FAFC-43F8-9EE0-DDEFBF52674F}" srcOrd="16" destOrd="0" presId="urn:microsoft.com/office/officeart/2005/8/layout/vList6"/>
    <dgm:cxn modelId="{7FBFF097-B2FB-4800-AAC9-4ACC4FF63C3A}" type="presParOf" srcId="{9345BC58-FAFC-43F8-9EE0-DDEFBF52674F}" destId="{B32D8D6A-75DD-4ED9-B2DA-A1C600AF1CA5}" srcOrd="0" destOrd="0" presId="urn:microsoft.com/office/officeart/2005/8/layout/vList6"/>
    <dgm:cxn modelId="{46C2CAC1-51D9-43A5-9350-9BCC5F367735}" type="presParOf" srcId="{9345BC58-FAFC-43F8-9EE0-DDEFBF52674F}" destId="{48AEF4BF-CD05-423C-BD45-5F3F9F24D14A}" srcOrd="1" destOrd="0" presId="urn:microsoft.com/office/officeart/2005/8/layout/vList6"/>
    <dgm:cxn modelId="{53D49F1B-B33F-4D8F-8362-8D228B01A1FB}" type="presParOf" srcId="{745D6D7E-C82E-4728-A586-55D45F316A71}" destId="{333A1A9E-8D9C-4FD7-907F-3CD6D9D62FEB}" srcOrd="17" destOrd="0" presId="urn:microsoft.com/office/officeart/2005/8/layout/vList6"/>
    <dgm:cxn modelId="{6AD661F8-BAC8-4BB3-930B-B9722E4465ED}" type="presParOf" srcId="{745D6D7E-C82E-4728-A586-55D45F316A71}" destId="{2E2594D7-5A13-4039-AD6F-AB3FD062F14A}" srcOrd="18" destOrd="0" presId="urn:microsoft.com/office/officeart/2005/8/layout/vList6"/>
    <dgm:cxn modelId="{55117E70-F799-4805-B0FC-DA8FE0B31D70}" type="presParOf" srcId="{2E2594D7-5A13-4039-AD6F-AB3FD062F14A}" destId="{D5240459-42BC-4B34-9B6A-48CB7F71CF11}" srcOrd="0" destOrd="0" presId="urn:microsoft.com/office/officeart/2005/8/layout/vList6"/>
    <dgm:cxn modelId="{BA82D8C5-0741-4660-AF58-1EDF622465A8}" type="presParOf" srcId="{2E2594D7-5A13-4039-AD6F-AB3FD062F14A}" destId="{F964E362-C31B-4D8A-BEE7-4C9681D9CB7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A634F3-66CA-4D0F-B200-160694E12F5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65A6E98-1A80-4D4C-BC63-B728665D689F}">
      <dgm:prSet phldrT="[Texto]" custT="1"/>
      <dgm:spPr/>
      <dgm:t>
        <a:bodyPr/>
        <a:lstStyle/>
        <a:p>
          <a:r>
            <a:rPr lang="es-ES" sz="1800" b="1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PLANIFICACIÓN</a:t>
          </a:r>
          <a:endParaRPr lang="es-ES" sz="1800" b="1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22D428-3765-447D-B2BE-960DC36B0C9D}" type="parTrans" cxnId="{5AE543EC-2276-4D28-A299-5BF33DDCC4E4}">
      <dgm:prSet/>
      <dgm:spPr/>
      <dgm:t>
        <a:bodyPr/>
        <a:lstStyle/>
        <a:p>
          <a:endParaRPr lang="es-ES"/>
        </a:p>
      </dgm:t>
    </dgm:pt>
    <dgm:pt modelId="{7F61CFF3-A5E4-4518-B5B7-D8E09E0C07E0}" type="sibTrans" cxnId="{5AE543EC-2276-4D28-A299-5BF33DDCC4E4}">
      <dgm:prSet/>
      <dgm:spPr/>
      <dgm:t>
        <a:bodyPr/>
        <a:lstStyle/>
        <a:p>
          <a:endParaRPr lang="es-ES"/>
        </a:p>
      </dgm:t>
    </dgm:pt>
    <dgm:pt modelId="{40269B21-1635-43C8-BC00-FE5E531C23E0}">
      <dgm:prSet phldrT="[Texto]" custT="1"/>
      <dgm:spPr/>
      <dgm:t>
        <a:bodyPr/>
        <a:lstStyle/>
        <a:p>
          <a:r>
            <a:rPr lang="es-ES" sz="1400" b="1" dirty="0" smtClean="0">
              <a:effectLst/>
            </a:rPr>
            <a:t>Aspectos da </a:t>
          </a:r>
          <a:r>
            <a:rPr lang="es-ES" sz="1400" b="1" dirty="0" err="1" smtClean="0">
              <a:effectLst/>
            </a:rPr>
            <a:t>imaxe</a:t>
          </a:r>
          <a:r>
            <a:rPr lang="es-ES" sz="1400" b="1" dirty="0" smtClean="0">
              <a:effectLst/>
            </a:rPr>
            <a:t> que me levan a contar a historia.</a:t>
          </a:r>
          <a:endParaRPr lang="es-ES" sz="1400" b="1" dirty="0">
            <a:effectLst/>
          </a:endParaRPr>
        </a:p>
      </dgm:t>
    </dgm:pt>
    <dgm:pt modelId="{55FA5964-9336-4AFD-9082-7381E4AD2F04}" type="parTrans" cxnId="{F2F5668A-F292-4EEA-B745-8DB04887E455}">
      <dgm:prSet/>
      <dgm:spPr/>
      <dgm:t>
        <a:bodyPr/>
        <a:lstStyle/>
        <a:p>
          <a:endParaRPr lang="es-ES"/>
        </a:p>
      </dgm:t>
    </dgm:pt>
    <dgm:pt modelId="{A81D5464-AE25-4A88-B6C7-3C1F67C2A72A}" type="sibTrans" cxnId="{F2F5668A-F292-4EEA-B745-8DB04887E455}">
      <dgm:prSet/>
      <dgm:spPr/>
      <dgm:t>
        <a:bodyPr/>
        <a:lstStyle/>
        <a:p>
          <a:endParaRPr lang="es-ES"/>
        </a:p>
      </dgm:t>
    </dgm:pt>
    <dgm:pt modelId="{A97AF196-ECB9-47E7-BF4C-A7F58D8323C4}">
      <dgm:prSet phldrT="[Texto]" custT="1"/>
      <dgm:spPr/>
      <dgm:t>
        <a:bodyPr/>
        <a:lstStyle/>
        <a:p>
          <a:r>
            <a:rPr lang="es-ES" sz="1800" b="1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REDACCIÓN</a:t>
          </a:r>
          <a:endParaRPr lang="es-ES" sz="1800" b="1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670F40-6E18-4A87-8F47-99CA91B867E7}" type="parTrans" cxnId="{A1E90FBC-C9DD-4518-9449-B586AC0950A6}">
      <dgm:prSet/>
      <dgm:spPr/>
      <dgm:t>
        <a:bodyPr/>
        <a:lstStyle/>
        <a:p>
          <a:endParaRPr lang="es-ES"/>
        </a:p>
      </dgm:t>
    </dgm:pt>
    <dgm:pt modelId="{4A33FEDD-F558-4531-A353-DFC521B75FA1}" type="sibTrans" cxnId="{A1E90FBC-C9DD-4518-9449-B586AC0950A6}">
      <dgm:prSet/>
      <dgm:spPr/>
      <dgm:t>
        <a:bodyPr/>
        <a:lstStyle/>
        <a:p>
          <a:endParaRPr lang="es-ES"/>
        </a:p>
      </dgm:t>
    </dgm:pt>
    <dgm:pt modelId="{F7643623-0E8B-4FFD-B87F-D31BE06DB68F}">
      <dgm:prSet phldrT="[Texto]" custT="1"/>
      <dgm:spPr/>
      <dgm:t>
        <a:bodyPr/>
        <a:lstStyle/>
        <a:p>
          <a:r>
            <a:rPr lang="es-ES" sz="1600" b="1" smtClean="0">
              <a:effectLst/>
            </a:rPr>
            <a:t>Revisa toda a información e bosquexos previos.</a:t>
          </a:r>
          <a:endParaRPr lang="es-ES" sz="1600" b="1">
            <a:effectLst/>
          </a:endParaRPr>
        </a:p>
      </dgm:t>
    </dgm:pt>
    <dgm:pt modelId="{2A336573-BC83-4B5D-BD58-AFDBA5E22157}" type="parTrans" cxnId="{A02FAC80-B6E1-4DFC-8A60-EDFA489B926E}">
      <dgm:prSet/>
      <dgm:spPr/>
      <dgm:t>
        <a:bodyPr/>
        <a:lstStyle/>
        <a:p>
          <a:endParaRPr lang="es-ES"/>
        </a:p>
      </dgm:t>
    </dgm:pt>
    <dgm:pt modelId="{15C916B8-CBEB-43A8-B4D3-FCEBAC531003}" type="sibTrans" cxnId="{A02FAC80-B6E1-4DFC-8A60-EDFA489B926E}">
      <dgm:prSet/>
      <dgm:spPr/>
      <dgm:t>
        <a:bodyPr/>
        <a:lstStyle/>
        <a:p>
          <a:endParaRPr lang="es-ES"/>
        </a:p>
      </dgm:t>
    </dgm:pt>
    <dgm:pt modelId="{27C3CAEA-7CE3-4592-94E9-9651A0E1381F}">
      <dgm:prSet phldrT="[Texto]" custT="1"/>
      <dgm:spPr/>
      <dgm:t>
        <a:bodyPr/>
        <a:lstStyle/>
        <a:p>
          <a:r>
            <a:rPr lang="es-ES" sz="1800" b="1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REVISIÓN</a:t>
          </a:r>
          <a:endParaRPr lang="es-ES" sz="1800" b="1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E6FD5E-266B-4A3E-9A94-83D0472C23A4}" type="parTrans" cxnId="{45E3AA61-150E-44F2-9EA0-B557E0FBDE49}">
      <dgm:prSet/>
      <dgm:spPr/>
      <dgm:t>
        <a:bodyPr/>
        <a:lstStyle/>
        <a:p>
          <a:endParaRPr lang="es-ES"/>
        </a:p>
      </dgm:t>
    </dgm:pt>
    <dgm:pt modelId="{EE289A13-6FE3-4D83-884A-19A112238A66}" type="sibTrans" cxnId="{45E3AA61-150E-44F2-9EA0-B557E0FBDE49}">
      <dgm:prSet/>
      <dgm:spPr/>
      <dgm:t>
        <a:bodyPr/>
        <a:lstStyle/>
        <a:p>
          <a:endParaRPr lang="es-ES"/>
        </a:p>
      </dgm:t>
    </dgm:pt>
    <dgm:pt modelId="{0D736185-D68C-4EF5-AA00-8DD7BDCEB7E0}">
      <dgm:prSet phldrT="[Texto]" custT="1"/>
      <dgm:spPr/>
      <dgm:t>
        <a:bodyPr/>
        <a:lstStyle/>
        <a:p>
          <a:r>
            <a:rPr lang="es-ES" sz="1600" b="1" smtClean="0">
              <a:effectLst/>
            </a:rPr>
            <a:t>Enténdese?</a:t>
          </a:r>
          <a:endParaRPr lang="es-ES" sz="1600" b="1">
            <a:effectLst/>
          </a:endParaRPr>
        </a:p>
      </dgm:t>
    </dgm:pt>
    <dgm:pt modelId="{7CDFF52D-B073-4E0C-9BF7-22BEB736433F}" type="parTrans" cxnId="{62CD1E1A-07FE-4EFC-A374-2DB709042619}">
      <dgm:prSet/>
      <dgm:spPr/>
      <dgm:t>
        <a:bodyPr/>
        <a:lstStyle/>
        <a:p>
          <a:endParaRPr lang="es-ES"/>
        </a:p>
      </dgm:t>
    </dgm:pt>
    <dgm:pt modelId="{34FC3ACF-CBC0-4CDA-A681-14DBE92586CD}" type="sibTrans" cxnId="{62CD1E1A-07FE-4EFC-A374-2DB709042619}">
      <dgm:prSet/>
      <dgm:spPr/>
      <dgm:t>
        <a:bodyPr/>
        <a:lstStyle/>
        <a:p>
          <a:endParaRPr lang="es-ES"/>
        </a:p>
      </dgm:t>
    </dgm:pt>
    <dgm:pt modelId="{E5A707BD-2CE4-48EB-91E0-96D31BDCC67F}">
      <dgm:prSet phldrT="[Texto]" custT="1"/>
      <dgm:spPr/>
      <dgm:t>
        <a:bodyPr/>
        <a:lstStyle/>
        <a:p>
          <a:r>
            <a:rPr lang="es-ES" sz="1400" b="1" smtClean="0">
              <a:effectLst/>
            </a:rPr>
            <a:t>Historia real ou imaxinaria, pero atraínte.</a:t>
          </a:r>
          <a:endParaRPr lang="es-ES" sz="1400" b="1">
            <a:effectLst/>
          </a:endParaRPr>
        </a:p>
      </dgm:t>
    </dgm:pt>
    <dgm:pt modelId="{A2C33E6E-4B5C-42A9-8CF8-15B95F8B8EFC}" type="parTrans" cxnId="{A9919086-E148-43DD-8901-FB34A3354B50}">
      <dgm:prSet/>
      <dgm:spPr/>
      <dgm:t>
        <a:bodyPr/>
        <a:lstStyle/>
        <a:p>
          <a:endParaRPr lang="es-ES"/>
        </a:p>
      </dgm:t>
    </dgm:pt>
    <dgm:pt modelId="{B7EF7A3C-8BC7-4850-B135-FC9D0D34F2F3}" type="sibTrans" cxnId="{A9919086-E148-43DD-8901-FB34A3354B50}">
      <dgm:prSet/>
      <dgm:spPr/>
      <dgm:t>
        <a:bodyPr/>
        <a:lstStyle/>
        <a:p>
          <a:endParaRPr lang="es-ES"/>
        </a:p>
      </dgm:t>
    </dgm:pt>
    <dgm:pt modelId="{C9CFE239-5E35-488F-BF95-342B07C00605}">
      <dgm:prSet phldrT="[Texto]" custT="1"/>
      <dgm:spPr/>
      <dgm:t>
        <a:bodyPr/>
        <a:lstStyle/>
        <a:p>
          <a:r>
            <a:rPr lang="es-ES" sz="1400" b="1" smtClean="0">
              <a:effectLst/>
            </a:rPr>
            <a:t>Decicir a intención: narrar uns feitos, explicar ou aclarar o que aconteceu, describir, ….</a:t>
          </a:r>
          <a:endParaRPr lang="es-ES" sz="1400" b="1">
            <a:effectLst/>
          </a:endParaRPr>
        </a:p>
      </dgm:t>
    </dgm:pt>
    <dgm:pt modelId="{BBEEB272-BCFF-4A19-9541-C7BF818B4D89}" type="parTrans" cxnId="{C20502C0-7444-4A8D-930B-AAA5E7B48755}">
      <dgm:prSet/>
      <dgm:spPr/>
      <dgm:t>
        <a:bodyPr/>
        <a:lstStyle/>
        <a:p>
          <a:endParaRPr lang="es-ES"/>
        </a:p>
      </dgm:t>
    </dgm:pt>
    <dgm:pt modelId="{35DCC983-C995-4D62-9A09-24F49D847F8E}" type="sibTrans" cxnId="{C20502C0-7444-4A8D-930B-AAA5E7B48755}">
      <dgm:prSet/>
      <dgm:spPr/>
      <dgm:t>
        <a:bodyPr/>
        <a:lstStyle/>
        <a:p>
          <a:endParaRPr lang="es-ES"/>
        </a:p>
      </dgm:t>
    </dgm:pt>
    <dgm:pt modelId="{27053E16-6BF1-4960-BA1D-1B7A44320301}">
      <dgm:prSet phldrT="[Texto]" custT="1"/>
      <dgm:spPr/>
      <dgm:t>
        <a:bodyPr/>
        <a:lstStyle/>
        <a:p>
          <a:endParaRPr lang="es-ES" sz="1400" b="1">
            <a:effectLst/>
          </a:endParaRPr>
        </a:p>
      </dgm:t>
    </dgm:pt>
    <dgm:pt modelId="{39077B20-42D3-4B82-9752-054341EAC584}" type="parTrans" cxnId="{AE2BE112-0B76-49FF-AA3F-1EFCA6479D06}">
      <dgm:prSet/>
      <dgm:spPr/>
      <dgm:t>
        <a:bodyPr/>
        <a:lstStyle/>
        <a:p>
          <a:endParaRPr lang="es-ES"/>
        </a:p>
      </dgm:t>
    </dgm:pt>
    <dgm:pt modelId="{567C3C3F-2C13-45B5-8775-BA468EC83E16}" type="sibTrans" cxnId="{AE2BE112-0B76-49FF-AA3F-1EFCA6479D06}">
      <dgm:prSet/>
      <dgm:spPr/>
      <dgm:t>
        <a:bodyPr/>
        <a:lstStyle/>
        <a:p>
          <a:endParaRPr lang="es-ES"/>
        </a:p>
      </dgm:t>
    </dgm:pt>
    <dgm:pt modelId="{21AFD492-5BF0-4670-94DE-98B5DF5076A1}">
      <dgm:prSet phldrT="[Texto]" custT="1"/>
      <dgm:spPr/>
      <dgm:t>
        <a:bodyPr/>
        <a:lstStyle/>
        <a:p>
          <a:r>
            <a:rPr lang="es-ES" sz="1400" b="1" smtClean="0">
              <a:effectLst/>
            </a:rPr>
            <a:t>Papel do narrador: narrador protagonista  ou externo,, cronista obxectivo, …</a:t>
          </a:r>
          <a:endParaRPr lang="es-ES" sz="1400" b="1">
            <a:effectLst/>
          </a:endParaRPr>
        </a:p>
      </dgm:t>
    </dgm:pt>
    <dgm:pt modelId="{82BC56C2-E05C-482F-A47F-B1C120A10463}" type="parTrans" cxnId="{C1B3C71F-FD8A-49B6-9358-431A911CB16B}">
      <dgm:prSet/>
      <dgm:spPr/>
      <dgm:t>
        <a:bodyPr/>
        <a:lstStyle/>
        <a:p>
          <a:endParaRPr lang="es-ES"/>
        </a:p>
      </dgm:t>
    </dgm:pt>
    <dgm:pt modelId="{460620F4-D1DA-4AC1-BE38-9E094BEB5538}" type="sibTrans" cxnId="{C1B3C71F-FD8A-49B6-9358-431A911CB16B}">
      <dgm:prSet/>
      <dgm:spPr/>
      <dgm:t>
        <a:bodyPr/>
        <a:lstStyle/>
        <a:p>
          <a:endParaRPr lang="es-ES"/>
        </a:p>
      </dgm:t>
    </dgm:pt>
    <dgm:pt modelId="{52B22CB7-B4CD-49BF-9A6D-B1080ED60B6E}">
      <dgm:prSet phldrT="[Texto]" custT="1"/>
      <dgm:spPr/>
      <dgm:t>
        <a:bodyPr/>
        <a:lstStyle/>
        <a:p>
          <a:r>
            <a:rPr lang="es-ES" sz="1400" b="1" smtClean="0">
              <a:effectLst/>
            </a:rPr>
            <a:t>Título</a:t>
          </a:r>
          <a:endParaRPr lang="es-ES" sz="1400" b="1">
            <a:effectLst/>
          </a:endParaRPr>
        </a:p>
      </dgm:t>
    </dgm:pt>
    <dgm:pt modelId="{7BCC6B59-6451-437A-82F9-EAB027E72B71}" type="parTrans" cxnId="{85263FEE-C7E8-409A-B246-335ED0204954}">
      <dgm:prSet/>
      <dgm:spPr/>
      <dgm:t>
        <a:bodyPr/>
        <a:lstStyle/>
        <a:p>
          <a:endParaRPr lang="es-ES"/>
        </a:p>
      </dgm:t>
    </dgm:pt>
    <dgm:pt modelId="{8E58DAD9-BF22-47EA-BC6A-2A7A695AF72E}" type="sibTrans" cxnId="{85263FEE-C7E8-409A-B246-335ED0204954}">
      <dgm:prSet/>
      <dgm:spPr/>
      <dgm:t>
        <a:bodyPr/>
        <a:lstStyle/>
        <a:p>
          <a:endParaRPr lang="es-ES"/>
        </a:p>
      </dgm:t>
    </dgm:pt>
    <dgm:pt modelId="{D65782B8-1A50-46B6-8604-5E2DFA48D4B9}">
      <dgm:prSet phldrT="[Texto]" custT="1"/>
      <dgm:spPr/>
      <dgm:t>
        <a:bodyPr/>
        <a:lstStyle/>
        <a:p>
          <a:r>
            <a:rPr lang="es-ES" sz="1400" b="1" smtClean="0">
              <a:effectLst/>
            </a:rPr>
            <a:t>Guión: organiza as ideas</a:t>
          </a:r>
          <a:endParaRPr lang="es-ES" sz="1400" b="1">
            <a:effectLst/>
          </a:endParaRPr>
        </a:p>
      </dgm:t>
    </dgm:pt>
    <dgm:pt modelId="{9C174BF6-BBBF-4931-8DE8-78B0ECA4C858}" type="parTrans" cxnId="{24AFB378-5A2D-4816-8707-7D62958F177C}">
      <dgm:prSet/>
      <dgm:spPr/>
      <dgm:t>
        <a:bodyPr/>
        <a:lstStyle/>
        <a:p>
          <a:endParaRPr lang="es-ES"/>
        </a:p>
      </dgm:t>
    </dgm:pt>
    <dgm:pt modelId="{EC0F541E-0057-4AF6-A392-93793EBA636B}" type="sibTrans" cxnId="{24AFB378-5A2D-4816-8707-7D62958F177C}">
      <dgm:prSet/>
      <dgm:spPr/>
      <dgm:t>
        <a:bodyPr/>
        <a:lstStyle/>
        <a:p>
          <a:endParaRPr lang="es-ES"/>
        </a:p>
      </dgm:t>
    </dgm:pt>
    <dgm:pt modelId="{05D863E4-60BA-41DF-88B2-00FB1DA078A0}">
      <dgm:prSet phldrT="[Texto]" custT="1"/>
      <dgm:spPr/>
      <dgm:t>
        <a:bodyPr/>
        <a:lstStyle/>
        <a:p>
          <a:r>
            <a:rPr lang="es-ES" sz="1400" b="1" smtClean="0">
              <a:effectLst/>
            </a:rPr>
            <a:t>Escribe o contido básico da historia</a:t>
          </a:r>
          <a:endParaRPr lang="es-ES" sz="1400" b="1">
            <a:effectLst/>
          </a:endParaRPr>
        </a:p>
      </dgm:t>
    </dgm:pt>
    <dgm:pt modelId="{79561B90-5ABD-4C1C-A136-A2EAD10E5402}" type="parTrans" cxnId="{17AD376E-7FF3-4857-9C80-F1F9891B3528}">
      <dgm:prSet/>
      <dgm:spPr/>
      <dgm:t>
        <a:bodyPr/>
        <a:lstStyle/>
        <a:p>
          <a:endParaRPr lang="es-ES"/>
        </a:p>
      </dgm:t>
    </dgm:pt>
    <dgm:pt modelId="{F433CD98-394B-4B58-B8CC-16DD605861CF}" type="sibTrans" cxnId="{17AD376E-7FF3-4857-9C80-F1F9891B3528}">
      <dgm:prSet/>
      <dgm:spPr/>
      <dgm:t>
        <a:bodyPr/>
        <a:lstStyle/>
        <a:p>
          <a:endParaRPr lang="es-ES"/>
        </a:p>
      </dgm:t>
    </dgm:pt>
    <dgm:pt modelId="{D7F889EA-19F1-4C27-9B6E-532359E7C6F7}">
      <dgm:prSet phldrT="[Texto]" custT="1"/>
      <dgm:spPr/>
      <dgm:t>
        <a:bodyPr/>
        <a:lstStyle/>
        <a:p>
          <a:r>
            <a:rPr lang="es-ES" sz="1600" b="1" smtClean="0">
              <a:effectLst/>
            </a:rPr>
            <a:t>Uso de conectores adecuados: temporalidade e orde cronolóxica, causalidade, …</a:t>
          </a:r>
          <a:endParaRPr lang="es-ES" sz="1600" b="1">
            <a:effectLst/>
          </a:endParaRPr>
        </a:p>
      </dgm:t>
    </dgm:pt>
    <dgm:pt modelId="{7C64B573-9DBC-4E3F-8B42-0E9372668B33}" type="parTrans" cxnId="{AE73A4F9-4932-4DA2-BE7C-340FF29A334E}">
      <dgm:prSet/>
      <dgm:spPr/>
      <dgm:t>
        <a:bodyPr/>
        <a:lstStyle/>
        <a:p>
          <a:endParaRPr lang="es-ES"/>
        </a:p>
      </dgm:t>
    </dgm:pt>
    <dgm:pt modelId="{C5CF2A30-7056-417C-A6D0-AC92EE77211D}" type="sibTrans" cxnId="{AE73A4F9-4932-4DA2-BE7C-340FF29A334E}">
      <dgm:prSet/>
      <dgm:spPr/>
      <dgm:t>
        <a:bodyPr/>
        <a:lstStyle/>
        <a:p>
          <a:endParaRPr lang="es-ES"/>
        </a:p>
      </dgm:t>
    </dgm:pt>
    <dgm:pt modelId="{3B6EFB7E-83FC-4532-AE13-57FBF27C4513}">
      <dgm:prSet phldrT="[Texto]" custT="1"/>
      <dgm:spPr/>
      <dgm:t>
        <a:bodyPr/>
        <a:lstStyle/>
        <a:p>
          <a:r>
            <a:rPr lang="es-ES" sz="1600" b="1" smtClean="0">
              <a:effectLst/>
            </a:rPr>
            <a:t>Os feitos están ordeados?</a:t>
          </a:r>
          <a:endParaRPr lang="es-ES" sz="1600" b="1">
            <a:effectLst/>
          </a:endParaRPr>
        </a:p>
      </dgm:t>
    </dgm:pt>
    <dgm:pt modelId="{8B6F29E0-33C5-4D83-90E5-69594F488E4C}" type="parTrans" cxnId="{F4F07270-A82A-4A35-8909-40FF2F8B9A7A}">
      <dgm:prSet/>
      <dgm:spPr/>
      <dgm:t>
        <a:bodyPr/>
        <a:lstStyle/>
        <a:p>
          <a:endParaRPr lang="es-ES"/>
        </a:p>
      </dgm:t>
    </dgm:pt>
    <dgm:pt modelId="{4E80E732-8D0E-45B7-B9C6-334BF9210400}" type="sibTrans" cxnId="{F4F07270-A82A-4A35-8909-40FF2F8B9A7A}">
      <dgm:prSet/>
      <dgm:spPr/>
      <dgm:t>
        <a:bodyPr/>
        <a:lstStyle/>
        <a:p>
          <a:endParaRPr lang="es-ES"/>
        </a:p>
      </dgm:t>
    </dgm:pt>
    <dgm:pt modelId="{439E8371-F339-40CA-9249-B6571811E6F8}">
      <dgm:prSet phldrT="[Texto]" custT="1"/>
      <dgm:spPr/>
      <dgm:t>
        <a:bodyPr/>
        <a:lstStyle/>
        <a:p>
          <a:r>
            <a:rPr lang="es-ES" sz="1600" b="1" smtClean="0">
              <a:effectLst/>
            </a:rPr>
            <a:t>Está ben utilizada a persoa vrbal do narrador?</a:t>
          </a:r>
          <a:endParaRPr lang="es-ES" sz="1600" b="1">
            <a:effectLst/>
          </a:endParaRPr>
        </a:p>
      </dgm:t>
    </dgm:pt>
    <dgm:pt modelId="{96C11301-1509-4452-A479-F6FBA4F8EDC6}" type="parTrans" cxnId="{ECD2BA1A-C9AC-4046-B338-B65786BA1300}">
      <dgm:prSet/>
      <dgm:spPr/>
      <dgm:t>
        <a:bodyPr/>
        <a:lstStyle/>
        <a:p>
          <a:endParaRPr lang="es-ES"/>
        </a:p>
      </dgm:t>
    </dgm:pt>
    <dgm:pt modelId="{9566EF09-0D34-4F33-89F3-74485A787B5B}" type="sibTrans" cxnId="{ECD2BA1A-C9AC-4046-B338-B65786BA1300}">
      <dgm:prSet/>
      <dgm:spPr/>
      <dgm:t>
        <a:bodyPr/>
        <a:lstStyle/>
        <a:p>
          <a:endParaRPr lang="es-ES"/>
        </a:p>
      </dgm:t>
    </dgm:pt>
    <dgm:pt modelId="{F471BE8B-B9AF-4AEA-8D03-58252A0CB544}">
      <dgm:prSet phldrT="[Texto]" custT="1"/>
      <dgm:spPr/>
      <dgm:t>
        <a:bodyPr/>
        <a:lstStyle/>
        <a:p>
          <a:r>
            <a:rPr lang="es-ES" sz="1600" b="1" smtClean="0">
              <a:effectLst/>
            </a:rPr>
            <a:t>Recoñeces ti meso ós protagonistas da historia?</a:t>
          </a:r>
          <a:endParaRPr lang="es-ES" sz="1600" b="1">
            <a:effectLst/>
          </a:endParaRPr>
        </a:p>
      </dgm:t>
    </dgm:pt>
    <dgm:pt modelId="{924BFA92-DC72-4AE9-9388-EFD9E0682D73}" type="parTrans" cxnId="{C5BC1640-9FFC-415B-8F33-0F439177BCEE}">
      <dgm:prSet/>
      <dgm:spPr/>
      <dgm:t>
        <a:bodyPr/>
        <a:lstStyle/>
        <a:p>
          <a:endParaRPr lang="es-ES"/>
        </a:p>
      </dgm:t>
    </dgm:pt>
    <dgm:pt modelId="{8E51AE2E-D1C3-476C-92A7-7D8212D504F8}" type="sibTrans" cxnId="{C5BC1640-9FFC-415B-8F33-0F439177BCEE}">
      <dgm:prSet/>
      <dgm:spPr/>
      <dgm:t>
        <a:bodyPr/>
        <a:lstStyle/>
        <a:p>
          <a:endParaRPr lang="es-ES"/>
        </a:p>
      </dgm:t>
    </dgm:pt>
    <dgm:pt modelId="{4FFB715F-474D-4031-B77F-823C1D29129A}">
      <dgm:prSet phldrT="[Texto]" custT="1"/>
      <dgm:spPr/>
      <dgm:t>
        <a:bodyPr/>
        <a:lstStyle/>
        <a:p>
          <a:r>
            <a:rPr lang="es-ES" sz="1600" b="1" smtClean="0">
              <a:effectLst/>
            </a:rPr>
            <a:t>Revisa a forma: parágrafos, gramática, ortografía, vocabnulario, ….</a:t>
          </a:r>
          <a:endParaRPr lang="es-ES" sz="1600" b="1">
            <a:effectLst/>
          </a:endParaRPr>
        </a:p>
      </dgm:t>
    </dgm:pt>
    <dgm:pt modelId="{6A41F3A3-7F4F-49EE-B544-CF720A71E485}" type="parTrans" cxnId="{5575BDD7-1401-45A4-9F1A-3F4CD0D446A9}">
      <dgm:prSet/>
      <dgm:spPr/>
      <dgm:t>
        <a:bodyPr/>
        <a:lstStyle/>
        <a:p>
          <a:endParaRPr lang="es-ES"/>
        </a:p>
      </dgm:t>
    </dgm:pt>
    <dgm:pt modelId="{786F06B5-A841-4273-82DC-D36318DF159B}" type="sibTrans" cxnId="{5575BDD7-1401-45A4-9F1A-3F4CD0D446A9}">
      <dgm:prSet/>
      <dgm:spPr/>
      <dgm:t>
        <a:bodyPr/>
        <a:lstStyle/>
        <a:p>
          <a:endParaRPr lang="es-ES"/>
        </a:p>
      </dgm:t>
    </dgm:pt>
    <dgm:pt modelId="{63CB9B78-2DA2-4109-A6C2-42D74CD9A680}">
      <dgm:prSet phldrT="[Texto]" custT="1"/>
      <dgm:spPr/>
      <dgm:t>
        <a:bodyPr/>
        <a:lstStyle/>
        <a:p>
          <a:endParaRPr lang="es-ES" sz="1400" b="1">
            <a:effectLst/>
          </a:endParaRPr>
        </a:p>
      </dgm:t>
    </dgm:pt>
    <dgm:pt modelId="{41653261-9DA8-4DEB-9A5F-4BE2DE0E243C}" type="sibTrans" cxnId="{B4F8C9E8-7505-4A48-916B-B8E107098638}">
      <dgm:prSet/>
      <dgm:spPr/>
      <dgm:t>
        <a:bodyPr/>
        <a:lstStyle/>
        <a:p>
          <a:endParaRPr lang="es-ES"/>
        </a:p>
      </dgm:t>
    </dgm:pt>
    <dgm:pt modelId="{6E965D8B-088B-483A-B220-269EDF2A13EA}" type="parTrans" cxnId="{B4F8C9E8-7505-4A48-916B-B8E107098638}">
      <dgm:prSet/>
      <dgm:spPr/>
      <dgm:t>
        <a:bodyPr/>
        <a:lstStyle/>
        <a:p>
          <a:endParaRPr lang="es-ES"/>
        </a:p>
      </dgm:t>
    </dgm:pt>
    <dgm:pt modelId="{745D6D7E-C82E-4728-A586-55D45F316A71}" type="pres">
      <dgm:prSet presAssocID="{DEA634F3-66CA-4D0F-B200-160694E12F5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DF3FDCB-D9D7-4AFC-A2EB-96FE3DDC4E0A}" type="pres">
      <dgm:prSet presAssocID="{D65A6E98-1A80-4D4C-BC63-B728665D689F}" presName="linNode" presStyleCnt="0"/>
      <dgm:spPr/>
    </dgm:pt>
    <dgm:pt modelId="{327C66FE-BDFB-4D50-95BC-05044376E734}" type="pres">
      <dgm:prSet presAssocID="{D65A6E98-1A80-4D4C-BC63-B728665D689F}" presName="parentShp" presStyleLbl="node1" presStyleIdx="0" presStyleCnt="3" custScaleX="528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4535C2-870F-4E2C-9E80-A0CCD96350DB}" type="pres">
      <dgm:prSet presAssocID="{D65A6E98-1A80-4D4C-BC63-B728665D689F}" presName="childShp" presStyleLbl="bgAccFollowNode1" presStyleIdx="0" presStyleCnt="3" custScaleX="138568" custScaleY="1939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BCB27D-5389-49F3-A4B6-63FC0754E3DE}" type="pres">
      <dgm:prSet presAssocID="{7F61CFF3-A5E4-4518-B5B7-D8E09E0C07E0}" presName="spacing" presStyleCnt="0"/>
      <dgm:spPr/>
    </dgm:pt>
    <dgm:pt modelId="{899AB051-0308-481D-BDCC-8D3A0C7A856E}" type="pres">
      <dgm:prSet presAssocID="{A97AF196-ECB9-47E7-BF4C-A7F58D8323C4}" presName="linNode" presStyleCnt="0"/>
      <dgm:spPr/>
    </dgm:pt>
    <dgm:pt modelId="{F91C1CB9-CEB3-47B4-9ACF-0C88B86BF6B0}" type="pres">
      <dgm:prSet presAssocID="{A97AF196-ECB9-47E7-BF4C-A7F58D8323C4}" presName="parentShp" presStyleLbl="node1" presStyleIdx="1" presStyleCnt="3" custScaleX="528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69DF1B-0052-40FB-8561-EEC9F9199A13}" type="pres">
      <dgm:prSet presAssocID="{A97AF196-ECB9-47E7-BF4C-A7F58D8323C4}" presName="childShp" presStyleLbl="bgAccFollowNode1" presStyleIdx="1" presStyleCnt="3" custScaleX="1385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2E83DF-0F68-4498-84E8-5D1405E6EDC0}" type="pres">
      <dgm:prSet presAssocID="{4A33FEDD-F558-4531-A353-DFC521B75FA1}" presName="spacing" presStyleCnt="0"/>
      <dgm:spPr/>
    </dgm:pt>
    <dgm:pt modelId="{129088F4-569A-445D-8CF8-8C85DBDA082C}" type="pres">
      <dgm:prSet presAssocID="{27C3CAEA-7CE3-4592-94E9-9651A0E1381F}" presName="linNode" presStyleCnt="0"/>
      <dgm:spPr/>
    </dgm:pt>
    <dgm:pt modelId="{04D2385F-6838-41E3-957B-669A42501363}" type="pres">
      <dgm:prSet presAssocID="{27C3CAEA-7CE3-4592-94E9-9651A0E1381F}" presName="parentShp" presStyleLbl="node1" presStyleIdx="2" presStyleCnt="3" custScaleX="528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41A197-A26F-41C8-8A7D-819DDD145883}" type="pres">
      <dgm:prSet presAssocID="{27C3CAEA-7CE3-4592-94E9-9651A0E1381F}" presName="childShp" presStyleLbl="bgAccFollowNode1" presStyleIdx="2" presStyleCnt="3" custScaleX="138568" custScaleY="1500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E2BE112-0B76-49FF-AA3F-1EFCA6479D06}" srcId="{D65A6E98-1A80-4D4C-BC63-B728665D689F}" destId="{27053E16-6BF1-4960-BA1D-1B7A44320301}" srcOrd="7" destOrd="0" parTransId="{39077B20-42D3-4B82-9752-054341EAC584}" sibTransId="{567C3C3F-2C13-45B5-8775-BA468EC83E16}"/>
    <dgm:cxn modelId="{C1B3C71F-FD8A-49B6-9358-431A911CB16B}" srcId="{D65A6E98-1A80-4D4C-BC63-B728665D689F}" destId="{21AFD492-5BF0-4670-94DE-98B5DF5076A1}" srcOrd="3" destOrd="0" parTransId="{82BC56C2-E05C-482F-A47F-B1C120A10463}" sibTransId="{460620F4-D1DA-4AC1-BE38-9E094BEB5538}"/>
    <dgm:cxn modelId="{17AD376E-7FF3-4857-9C80-F1F9891B3528}" srcId="{D65A6E98-1A80-4D4C-BC63-B728665D689F}" destId="{05D863E4-60BA-41DF-88B2-00FB1DA078A0}" srcOrd="6" destOrd="0" parTransId="{79561B90-5ABD-4C1C-A136-A2EAD10E5402}" sibTransId="{F433CD98-394B-4B58-B8CC-16DD605861CF}"/>
    <dgm:cxn modelId="{DCA98D4C-1F76-48A4-8D35-0307BFFE4018}" type="presOf" srcId="{A97AF196-ECB9-47E7-BF4C-A7F58D8323C4}" destId="{F91C1CB9-CEB3-47B4-9ACF-0C88B86BF6B0}" srcOrd="0" destOrd="0" presId="urn:microsoft.com/office/officeart/2005/8/layout/vList6"/>
    <dgm:cxn modelId="{A1E90FBC-C9DD-4518-9449-B586AC0950A6}" srcId="{DEA634F3-66CA-4D0F-B200-160694E12F5B}" destId="{A97AF196-ECB9-47E7-BF4C-A7F58D8323C4}" srcOrd="1" destOrd="0" parTransId="{FA670F40-6E18-4A87-8F47-99CA91B867E7}" sibTransId="{4A33FEDD-F558-4531-A353-DFC521B75FA1}"/>
    <dgm:cxn modelId="{45E3AA61-150E-44F2-9EA0-B557E0FBDE49}" srcId="{DEA634F3-66CA-4D0F-B200-160694E12F5B}" destId="{27C3CAEA-7CE3-4592-94E9-9651A0E1381F}" srcOrd="2" destOrd="0" parTransId="{05E6FD5E-266B-4A3E-9A94-83D0472C23A4}" sibTransId="{EE289A13-6FE3-4D83-884A-19A112238A66}"/>
    <dgm:cxn modelId="{41CB978D-69BD-4854-9AE0-D44C958CCCF2}" type="presOf" srcId="{0D736185-D68C-4EF5-AA00-8DD7BDCEB7E0}" destId="{BF41A197-A26F-41C8-8A7D-819DDD145883}" srcOrd="0" destOrd="0" presId="urn:microsoft.com/office/officeart/2005/8/layout/vList6"/>
    <dgm:cxn modelId="{97C3709B-9066-4B21-B3E5-75F45A2AECB3}" type="presOf" srcId="{DEA634F3-66CA-4D0F-B200-160694E12F5B}" destId="{745D6D7E-C82E-4728-A586-55D45F316A71}" srcOrd="0" destOrd="0" presId="urn:microsoft.com/office/officeart/2005/8/layout/vList6"/>
    <dgm:cxn modelId="{85263FEE-C7E8-409A-B246-335ED0204954}" srcId="{D65A6E98-1A80-4D4C-BC63-B728665D689F}" destId="{52B22CB7-B4CD-49BF-9A6D-B1080ED60B6E}" srcOrd="4" destOrd="0" parTransId="{7BCC6B59-6451-437A-82F9-EAB027E72B71}" sibTransId="{8E58DAD9-BF22-47EA-BC6A-2A7A695AF72E}"/>
    <dgm:cxn modelId="{AE73A4F9-4932-4DA2-BE7C-340FF29A334E}" srcId="{A97AF196-ECB9-47E7-BF4C-A7F58D8323C4}" destId="{D7F889EA-19F1-4C27-9B6E-532359E7C6F7}" srcOrd="1" destOrd="0" parTransId="{7C64B573-9DBC-4E3F-8B42-0E9372668B33}" sibTransId="{C5CF2A30-7056-417C-A6D0-AC92EE77211D}"/>
    <dgm:cxn modelId="{81EFC6BB-CFB7-4EF2-BEBA-97D7E558F197}" type="presOf" srcId="{439E8371-F339-40CA-9249-B6571811E6F8}" destId="{BF41A197-A26F-41C8-8A7D-819DDD145883}" srcOrd="0" destOrd="2" presId="urn:microsoft.com/office/officeart/2005/8/layout/vList6"/>
    <dgm:cxn modelId="{C5BC1640-9FFC-415B-8F33-0F439177BCEE}" srcId="{27C3CAEA-7CE3-4592-94E9-9651A0E1381F}" destId="{F471BE8B-B9AF-4AEA-8D03-58252A0CB544}" srcOrd="3" destOrd="0" parTransId="{924BFA92-DC72-4AE9-9388-EFD9E0682D73}" sibTransId="{8E51AE2E-D1C3-476C-92A7-7D8212D504F8}"/>
    <dgm:cxn modelId="{F4F07270-A82A-4A35-8909-40FF2F8B9A7A}" srcId="{27C3CAEA-7CE3-4592-94E9-9651A0E1381F}" destId="{3B6EFB7E-83FC-4532-AE13-57FBF27C4513}" srcOrd="1" destOrd="0" parTransId="{8B6F29E0-33C5-4D83-90E5-69594F488E4C}" sibTransId="{4E80E732-8D0E-45B7-B9C6-334BF9210400}"/>
    <dgm:cxn modelId="{58C6FB3C-844B-451C-8E0C-BC922136DE5B}" type="presOf" srcId="{C9CFE239-5E35-488F-BF95-342B07C00605}" destId="{494535C2-870F-4E2C-9E80-A0CCD96350DB}" srcOrd="0" destOrd="2" presId="urn:microsoft.com/office/officeart/2005/8/layout/vList6"/>
    <dgm:cxn modelId="{26535CD1-E3D1-46BB-ACD4-5DCEF11CAE9B}" type="presOf" srcId="{D65A6E98-1A80-4D4C-BC63-B728665D689F}" destId="{327C66FE-BDFB-4D50-95BC-05044376E734}" srcOrd="0" destOrd="0" presId="urn:microsoft.com/office/officeart/2005/8/layout/vList6"/>
    <dgm:cxn modelId="{43FD6A7E-11A3-4FD7-8333-E3622B34B596}" type="presOf" srcId="{27053E16-6BF1-4960-BA1D-1B7A44320301}" destId="{494535C2-870F-4E2C-9E80-A0CCD96350DB}" srcOrd="0" destOrd="7" presId="urn:microsoft.com/office/officeart/2005/8/layout/vList6"/>
    <dgm:cxn modelId="{C20502C0-7444-4A8D-930B-AAA5E7B48755}" srcId="{D65A6E98-1A80-4D4C-BC63-B728665D689F}" destId="{C9CFE239-5E35-488F-BF95-342B07C00605}" srcOrd="2" destOrd="0" parTransId="{BBEEB272-BCFF-4A19-9541-C7BF818B4D89}" sibTransId="{35DCC983-C995-4D62-9A09-24F49D847F8E}"/>
    <dgm:cxn modelId="{38A1D2F4-E001-4BD7-9FB9-6B3644BD3DC9}" type="presOf" srcId="{40269B21-1635-43C8-BC00-FE5E531C23E0}" destId="{494535C2-870F-4E2C-9E80-A0CCD96350DB}" srcOrd="0" destOrd="0" presId="urn:microsoft.com/office/officeart/2005/8/layout/vList6"/>
    <dgm:cxn modelId="{A02FAC80-B6E1-4DFC-8A60-EDFA489B926E}" srcId="{A97AF196-ECB9-47E7-BF4C-A7F58D8323C4}" destId="{F7643623-0E8B-4FFD-B87F-D31BE06DB68F}" srcOrd="0" destOrd="0" parTransId="{2A336573-BC83-4B5D-BD58-AFDBA5E22157}" sibTransId="{15C916B8-CBEB-43A8-B4D3-FCEBAC531003}"/>
    <dgm:cxn modelId="{E950E46A-1B67-4A41-97CC-C3748E93BE30}" type="presOf" srcId="{D7F889EA-19F1-4C27-9B6E-532359E7C6F7}" destId="{B269DF1B-0052-40FB-8561-EEC9F9199A13}" srcOrd="0" destOrd="1" presId="urn:microsoft.com/office/officeart/2005/8/layout/vList6"/>
    <dgm:cxn modelId="{21E27B00-824B-4C94-82C2-1EA9BFCF10DC}" type="presOf" srcId="{27C3CAEA-7CE3-4592-94E9-9651A0E1381F}" destId="{04D2385F-6838-41E3-957B-669A42501363}" srcOrd="0" destOrd="0" presId="urn:microsoft.com/office/officeart/2005/8/layout/vList6"/>
    <dgm:cxn modelId="{C8F65D21-0D92-468D-A284-925EC1C12261}" type="presOf" srcId="{63CB9B78-2DA2-4109-A6C2-42D74CD9A680}" destId="{494535C2-870F-4E2C-9E80-A0CCD96350DB}" srcOrd="0" destOrd="8" presId="urn:microsoft.com/office/officeart/2005/8/layout/vList6"/>
    <dgm:cxn modelId="{28EE32EB-4B5D-46F3-9ECC-2F80B94852F5}" type="presOf" srcId="{E5A707BD-2CE4-48EB-91E0-96D31BDCC67F}" destId="{494535C2-870F-4E2C-9E80-A0CCD96350DB}" srcOrd="0" destOrd="1" presId="urn:microsoft.com/office/officeart/2005/8/layout/vList6"/>
    <dgm:cxn modelId="{56BE9131-9FE2-4CAF-93A4-B42146D1553E}" type="presOf" srcId="{F7643623-0E8B-4FFD-B87F-D31BE06DB68F}" destId="{B269DF1B-0052-40FB-8561-EEC9F9199A13}" srcOrd="0" destOrd="0" presId="urn:microsoft.com/office/officeart/2005/8/layout/vList6"/>
    <dgm:cxn modelId="{128447C4-F45E-4C83-B1E1-0ECA56539CE4}" type="presOf" srcId="{3B6EFB7E-83FC-4532-AE13-57FBF27C4513}" destId="{BF41A197-A26F-41C8-8A7D-819DDD145883}" srcOrd="0" destOrd="1" presId="urn:microsoft.com/office/officeart/2005/8/layout/vList6"/>
    <dgm:cxn modelId="{5AE543EC-2276-4D28-A299-5BF33DDCC4E4}" srcId="{DEA634F3-66CA-4D0F-B200-160694E12F5B}" destId="{D65A6E98-1A80-4D4C-BC63-B728665D689F}" srcOrd="0" destOrd="0" parTransId="{BF22D428-3765-447D-B2BE-960DC36B0C9D}" sibTransId="{7F61CFF3-A5E4-4518-B5B7-D8E09E0C07E0}"/>
    <dgm:cxn modelId="{ADEEB382-819B-4208-A19A-1CD6C93F7D6A}" type="presOf" srcId="{4FFB715F-474D-4031-B77F-823C1D29129A}" destId="{BF41A197-A26F-41C8-8A7D-819DDD145883}" srcOrd="0" destOrd="4" presId="urn:microsoft.com/office/officeart/2005/8/layout/vList6"/>
    <dgm:cxn modelId="{B4F8C9E8-7505-4A48-916B-B8E107098638}" srcId="{D65A6E98-1A80-4D4C-BC63-B728665D689F}" destId="{63CB9B78-2DA2-4109-A6C2-42D74CD9A680}" srcOrd="8" destOrd="0" parTransId="{6E965D8B-088B-483A-B220-269EDF2A13EA}" sibTransId="{41653261-9DA8-4DEB-9A5F-4BE2DE0E243C}"/>
    <dgm:cxn modelId="{3EFD1BA1-AABE-4446-8CC9-104743CEBDE6}" type="presOf" srcId="{F471BE8B-B9AF-4AEA-8D03-58252A0CB544}" destId="{BF41A197-A26F-41C8-8A7D-819DDD145883}" srcOrd="0" destOrd="3" presId="urn:microsoft.com/office/officeart/2005/8/layout/vList6"/>
    <dgm:cxn modelId="{1C50FFDF-0879-45F1-8FE2-8A689ED437C6}" type="presOf" srcId="{52B22CB7-B4CD-49BF-9A6D-B1080ED60B6E}" destId="{494535C2-870F-4E2C-9E80-A0CCD96350DB}" srcOrd="0" destOrd="4" presId="urn:microsoft.com/office/officeart/2005/8/layout/vList6"/>
    <dgm:cxn modelId="{5575BDD7-1401-45A4-9F1A-3F4CD0D446A9}" srcId="{27C3CAEA-7CE3-4592-94E9-9651A0E1381F}" destId="{4FFB715F-474D-4031-B77F-823C1D29129A}" srcOrd="4" destOrd="0" parTransId="{6A41F3A3-7F4F-49EE-B544-CF720A71E485}" sibTransId="{786F06B5-A841-4273-82DC-D36318DF159B}"/>
    <dgm:cxn modelId="{091E6F31-24FA-407D-ACC1-348C1CA850DB}" type="presOf" srcId="{21AFD492-5BF0-4670-94DE-98B5DF5076A1}" destId="{494535C2-870F-4E2C-9E80-A0CCD96350DB}" srcOrd="0" destOrd="3" presId="urn:microsoft.com/office/officeart/2005/8/layout/vList6"/>
    <dgm:cxn modelId="{1A94A20D-E83B-4040-845E-9E3CC07C0C06}" type="presOf" srcId="{05D863E4-60BA-41DF-88B2-00FB1DA078A0}" destId="{494535C2-870F-4E2C-9E80-A0CCD96350DB}" srcOrd="0" destOrd="6" presId="urn:microsoft.com/office/officeart/2005/8/layout/vList6"/>
    <dgm:cxn modelId="{ECD2BA1A-C9AC-4046-B338-B65786BA1300}" srcId="{27C3CAEA-7CE3-4592-94E9-9651A0E1381F}" destId="{439E8371-F339-40CA-9249-B6571811E6F8}" srcOrd="2" destOrd="0" parTransId="{96C11301-1509-4452-A479-F6FBA4F8EDC6}" sibTransId="{9566EF09-0D34-4F33-89F3-74485A787B5B}"/>
    <dgm:cxn modelId="{24AFB378-5A2D-4816-8707-7D62958F177C}" srcId="{D65A6E98-1A80-4D4C-BC63-B728665D689F}" destId="{D65782B8-1A50-46B6-8604-5E2DFA48D4B9}" srcOrd="5" destOrd="0" parTransId="{9C174BF6-BBBF-4931-8DE8-78B0ECA4C858}" sibTransId="{EC0F541E-0057-4AF6-A392-93793EBA636B}"/>
    <dgm:cxn modelId="{F2F5668A-F292-4EEA-B745-8DB04887E455}" srcId="{D65A6E98-1A80-4D4C-BC63-B728665D689F}" destId="{40269B21-1635-43C8-BC00-FE5E531C23E0}" srcOrd="0" destOrd="0" parTransId="{55FA5964-9336-4AFD-9082-7381E4AD2F04}" sibTransId="{A81D5464-AE25-4A88-B6C7-3C1F67C2A72A}"/>
    <dgm:cxn modelId="{95460B42-ADA1-43C1-8265-74FC4AAA3820}" type="presOf" srcId="{D65782B8-1A50-46B6-8604-5E2DFA48D4B9}" destId="{494535C2-870F-4E2C-9E80-A0CCD96350DB}" srcOrd="0" destOrd="5" presId="urn:microsoft.com/office/officeart/2005/8/layout/vList6"/>
    <dgm:cxn modelId="{62CD1E1A-07FE-4EFC-A374-2DB709042619}" srcId="{27C3CAEA-7CE3-4592-94E9-9651A0E1381F}" destId="{0D736185-D68C-4EF5-AA00-8DD7BDCEB7E0}" srcOrd="0" destOrd="0" parTransId="{7CDFF52D-B073-4E0C-9BF7-22BEB736433F}" sibTransId="{34FC3ACF-CBC0-4CDA-A681-14DBE92586CD}"/>
    <dgm:cxn modelId="{A9919086-E148-43DD-8901-FB34A3354B50}" srcId="{D65A6E98-1A80-4D4C-BC63-B728665D689F}" destId="{E5A707BD-2CE4-48EB-91E0-96D31BDCC67F}" srcOrd="1" destOrd="0" parTransId="{A2C33E6E-4B5C-42A9-8CF8-15B95F8B8EFC}" sibTransId="{B7EF7A3C-8BC7-4850-B135-FC9D0D34F2F3}"/>
    <dgm:cxn modelId="{9C05FBAC-F96C-47AD-A35A-21EEB779FDD8}" type="presParOf" srcId="{745D6D7E-C82E-4728-A586-55D45F316A71}" destId="{FDF3FDCB-D9D7-4AFC-A2EB-96FE3DDC4E0A}" srcOrd="0" destOrd="0" presId="urn:microsoft.com/office/officeart/2005/8/layout/vList6"/>
    <dgm:cxn modelId="{F4C29DF4-99F0-4699-9BB6-1910CB737945}" type="presParOf" srcId="{FDF3FDCB-D9D7-4AFC-A2EB-96FE3DDC4E0A}" destId="{327C66FE-BDFB-4D50-95BC-05044376E734}" srcOrd="0" destOrd="0" presId="urn:microsoft.com/office/officeart/2005/8/layout/vList6"/>
    <dgm:cxn modelId="{98BA49DD-A88E-4CBE-9A82-E6F1B3D0D4F3}" type="presParOf" srcId="{FDF3FDCB-D9D7-4AFC-A2EB-96FE3DDC4E0A}" destId="{494535C2-870F-4E2C-9E80-A0CCD96350DB}" srcOrd="1" destOrd="0" presId="urn:microsoft.com/office/officeart/2005/8/layout/vList6"/>
    <dgm:cxn modelId="{20C25DF3-DAA5-4A71-9DC0-02D8E2632A31}" type="presParOf" srcId="{745D6D7E-C82E-4728-A586-55D45F316A71}" destId="{3ABCB27D-5389-49F3-A4B6-63FC0754E3DE}" srcOrd="1" destOrd="0" presId="urn:microsoft.com/office/officeart/2005/8/layout/vList6"/>
    <dgm:cxn modelId="{F880E079-3087-4EA0-8D34-71EF64F1F3F2}" type="presParOf" srcId="{745D6D7E-C82E-4728-A586-55D45F316A71}" destId="{899AB051-0308-481D-BDCC-8D3A0C7A856E}" srcOrd="2" destOrd="0" presId="urn:microsoft.com/office/officeart/2005/8/layout/vList6"/>
    <dgm:cxn modelId="{709194E6-AD69-44BD-9D0E-2C0CFE323087}" type="presParOf" srcId="{899AB051-0308-481D-BDCC-8D3A0C7A856E}" destId="{F91C1CB9-CEB3-47B4-9ACF-0C88B86BF6B0}" srcOrd="0" destOrd="0" presId="urn:microsoft.com/office/officeart/2005/8/layout/vList6"/>
    <dgm:cxn modelId="{01A9F096-82B2-487D-9317-57E5B0F7336B}" type="presParOf" srcId="{899AB051-0308-481D-BDCC-8D3A0C7A856E}" destId="{B269DF1B-0052-40FB-8561-EEC9F9199A13}" srcOrd="1" destOrd="0" presId="urn:microsoft.com/office/officeart/2005/8/layout/vList6"/>
    <dgm:cxn modelId="{C7FB41F5-BE3C-4AFD-9D71-0F5BA4059E2A}" type="presParOf" srcId="{745D6D7E-C82E-4728-A586-55D45F316A71}" destId="{7C2E83DF-0F68-4498-84E8-5D1405E6EDC0}" srcOrd="3" destOrd="0" presId="urn:microsoft.com/office/officeart/2005/8/layout/vList6"/>
    <dgm:cxn modelId="{591D3D50-B4CA-4558-A78F-EAEE14CD0C47}" type="presParOf" srcId="{745D6D7E-C82E-4728-A586-55D45F316A71}" destId="{129088F4-569A-445D-8CF8-8C85DBDA082C}" srcOrd="4" destOrd="0" presId="urn:microsoft.com/office/officeart/2005/8/layout/vList6"/>
    <dgm:cxn modelId="{E5208215-BAA1-46F0-8323-BD428FA1F531}" type="presParOf" srcId="{129088F4-569A-445D-8CF8-8C85DBDA082C}" destId="{04D2385F-6838-41E3-957B-669A42501363}" srcOrd="0" destOrd="0" presId="urn:microsoft.com/office/officeart/2005/8/layout/vList6"/>
    <dgm:cxn modelId="{89C35D7D-EDB2-4642-B1C8-6B78F138EF0F}" type="presParOf" srcId="{129088F4-569A-445D-8CF8-8C85DBDA082C}" destId="{BF41A197-A26F-41C8-8A7D-819DDD14588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8C5AD5-604E-4193-A3C2-2B69F35D0DCE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834B7CA7-7D60-4A0E-BB3C-3B96DEEB8E04}">
      <dgm:prSet phldrT="[Texto]" custT="1"/>
      <dgm:spPr/>
      <dgm:t>
        <a:bodyPr/>
        <a:lstStyle/>
        <a:p>
          <a:r>
            <a:rPr lang="es-ES" sz="4800" smtClean="0"/>
            <a:t>BLOGUE</a:t>
          </a:r>
        </a:p>
      </dgm:t>
    </dgm:pt>
    <dgm:pt modelId="{0FDD611B-6FA1-4CCD-A355-D5947C3E5980}" type="parTrans" cxnId="{6877334C-51B8-4249-8C56-8CBEE0BD7E9D}">
      <dgm:prSet/>
      <dgm:spPr/>
      <dgm:t>
        <a:bodyPr/>
        <a:lstStyle/>
        <a:p>
          <a:endParaRPr lang="es-ES"/>
        </a:p>
      </dgm:t>
    </dgm:pt>
    <dgm:pt modelId="{461796B0-198B-43A8-9576-31B513FF1605}" type="sibTrans" cxnId="{6877334C-51B8-4249-8C56-8CBEE0BD7E9D}">
      <dgm:prSet/>
      <dgm:spPr/>
      <dgm:t>
        <a:bodyPr/>
        <a:lstStyle/>
        <a:p>
          <a:endParaRPr lang="es-ES"/>
        </a:p>
      </dgm:t>
    </dgm:pt>
    <dgm:pt modelId="{3A0CF4EB-1209-4A10-9272-509D778DA01C}">
      <dgm:prSet phldrT="[Texto]"/>
      <dgm:spPr/>
      <dgm:t>
        <a:bodyPr/>
        <a:lstStyle/>
        <a:p>
          <a:r>
            <a:rPr lang="es-ES" smtClean="0"/>
            <a:t>EXPOSICIÓN</a:t>
          </a:r>
          <a:endParaRPr lang="es-ES"/>
        </a:p>
      </dgm:t>
    </dgm:pt>
    <dgm:pt modelId="{0FAD3D5C-85B5-4802-AC30-B171EB32534D}" type="parTrans" cxnId="{461289B3-5C7E-4231-ACDC-DEE05A8B5BB4}">
      <dgm:prSet/>
      <dgm:spPr/>
      <dgm:t>
        <a:bodyPr/>
        <a:lstStyle/>
        <a:p>
          <a:endParaRPr lang="es-ES"/>
        </a:p>
      </dgm:t>
    </dgm:pt>
    <dgm:pt modelId="{7D89D5D8-62F0-4AF5-997C-9C93453B1E64}" type="sibTrans" cxnId="{461289B3-5C7E-4231-ACDC-DEE05A8B5BB4}">
      <dgm:prSet/>
      <dgm:spPr/>
      <dgm:t>
        <a:bodyPr/>
        <a:lstStyle/>
        <a:p>
          <a:endParaRPr lang="es-ES"/>
        </a:p>
      </dgm:t>
    </dgm:pt>
    <dgm:pt modelId="{AD15F98A-14FB-40E6-9EDD-301FE1EEA262}" type="pres">
      <dgm:prSet presAssocID="{0F8C5AD5-604E-4193-A3C2-2B69F35D0DCE}" presName="CompostProcess" presStyleCnt="0">
        <dgm:presLayoutVars>
          <dgm:dir/>
          <dgm:resizeHandles val="exact"/>
        </dgm:presLayoutVars>
      </dgm:prSet>
      <dgm:spPr/>
    </dgm:pt>
    <dgm:pt modelId="{B4216CA7-CD40-4566-B0C3-40743A44D136}" type="pres">
      <dgm:prSet presAssocID="{0F8C5AD5-604E-4193-A3C2-2B69F35D0DCE}" presName="arrow" presStyleLbl="bgShp" presStyleIdx="0" presStyleCnt="1"/>
      <dgm:spPr/>
    </dgm:pt>
    <dgm:pt modelId="{3C515515-A606-40A5-BB84-D94629D2249A}" type="pres">
      <dgm:prSet presAssocID="{0F8C5AD5-604E-4193-A3C2-2B69F35D0DCE}" presName="linearProcess" presStyleCnt="0"/>
      <dgm:spPr/>
    </dgm:pt>
    <dgm:pt modelId="{EA9E4379-0640-4243-88D7-934BB94F239C}" type="pres">
      <dgm:prSet presAssocID="{834B7CA7-7D60-4A0E-BB3C-3B96DEEB8E04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21340D-8A1B-4C10-BCC9-1616AEDD4E63}" type="pres">
      <dgm:prSet presAssocID="{461796B0-198B-43A8-9576-31B513FF1605}" presName="sibTrans" presStyleCnt="0"/>
      <dgm:spPr/>
    </dgm:pt>
    <dgm:pt modelId="{010687C8-A835-4E97-8EDA-9C91BC764818}" type="pres">
      <dgm:prSet presAssocID="{3A0CF4EB-1209-4A10-9272-509D778DA01C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D31E3B7-4452-4139-9646-5D879A61C9AF}" type="presOf" srcId="{834B7CA7-7D60-4A0E-BB3C-3B96DEEB8E04}" destId="{EA9E4379-0640-4243-88D7-934BB94F239C}" srcOrd="0" destOrd="0" presId="urn:microsoft.com/office/officeart/2005/8/layout/hProcess9"/>
    <dgm:cxn modelId="{461289B3-5C7E-4231-ACDC-DEE05A8B5BB4}" srcId="{0F8C5AD5-604E-4193-A3C2-2B69F35D0DCE}" destId="{3A0CF4EB-1209-4A10-9272-509D778DA01C}" srcOrd="1" destOrd="0" parTransId="{0FAD3D5C-85B5-4802-AC30-B171EB32534D}" sibTransId="{7D89D5D8-62F0-4AF5-997C-9C93453B1E64}"/>
    <dgm:cxn modelId="{2F6A4036-79F2-4474-A4C2-46FF5832438A}" type="presOf" srcId="{3A0CF4EB-1209-4A10-9272-509D778DA01C}" destId="{010687C8-A835-4E97-8EDA-9C91BC764818}" srcOrd="0" destOrd="0" presId="urn:microsoft.com/office/officeart/2005/8/layout/hProcess9"/>
    <dgm:cxn modelId="{7245EED5-D4A6-4BD8-A980-BD82971FF20F}" type="presOf" srcId="{0F8C5AD5-604E-4193-A3C2-2B69F35D0DCE}" destId="{AD15F98A-14FB-40E6-9EDD-301FE1EEA262}" srcOrd="0" destOrd="0" presId="urn:microsoft.com/office/officeart/2005/8/layout/hProcess9"/>
    <dgm:cxn modelId="{6877334C-51B8-4249-8C56-8CBEE0BD7E9D}" srcId="{0F8C5AD5-604E-4193-A3C2-2B69F35D0DCE}" destId="{834B7CA7-7D60-4A0E-BB3C-3B96DEEB8E04}" srcOrd="0" destOrd="0" parTransId="{0FDD611B-6FA1-4CCD-A355-D5947C3E5980}" sibTransId="{461796B0-198B-43A8-9576-31B513FF1605}"/>
    <dgm:cxn modelId="{E5325664-4E62-4DA4-BDEF-EB1450B262C0}" type="presParOf" srcId="{AD15F98A-14FB-40E6-9EDD-301FE1EEA262}" destId="{B4216CA7-CD40-4566-B0C3-40743A44D136}" srcOrd="0" destOrd="0" presId="urn:microsoft.com/office/officeart/2005/8/layout/hProcess9"/>
    <dgm:cxn modelId="{3F30BF3F-D369-461A-9481-0202693380B1}" type="presParOf" srcId="{AD15F98A-14FB-40E6-9EDD-301FE1EEA262}" destId="{3C515515-A606-40A5-BB84-D94629D2249A}" srcOrd="1" destOrd="0" presId="urn:microsoft.com/office/officeart/2005/8/layout/hProcess9"/>
    <dgm:cxn modelId="{138DB1C1-CDA4-47B1-B79F-CBA075F28BC2}" type="presParOf" srcId="{3C515515-A606-40A5-BB84-D94629D2249A}" destId="{EA9E4379-0640-4243-88D7-934BB94F239C}" srcOrd="0" destOrd="0" presId="urn:microsoft.com/office/officeart/2005/8/layout/hProcess9"/>
    <dgm:cxn modelId="{B9495948-C5F1-41B7-A548-7A4204AD8A97}" type="presParOf" srcId="{3C515515-A606-40A5-BB84-D94629D2249A}" destId="{4521340D-8A1B-4C10-BCC9-1616AEDD4E63}" srcOrd="1" destOrd="0" presId="urn:microsoft.com/office/officeart/2005/8/layout/hProcess9"/>
    <dgm:cxn modelId="{78AA1794-CA6A-496B-AF81-70BC7EE1B398}" type="presParOf" srcId="{3C515515-A606-40A5-BB84-D94629D2249A}" destId="{010687C8-A835-4E97-8EDA-9C91BC764818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91B134-B615-4B2C-8AA2-A18546E13AC0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97BCA22-3360-4DAF-B5AB-60E293A5C15C}">
      <dgm:prSet phldrT="[Texto]"/>
      <dgm:spPr/>
      <dgm:t>
        <a:bodyPr/>
        <a:lstStyle/>
        <a:p>
          <a:r>
            <a:rPr lang="es-ES" b="1" u="sng" smtClean="0">
              <a:solidFill>
                <a:srgbClr val="FF0000"/>
              </a:solidFill>
            </a:rPr>
            <a:t>INTRODUCCIÓN</a:t>
          </a:r>
          <a:endParaRPr lang="es-ES" b="1" u="sng">
            <a:solidFill>
              <a:srgbClr val="FF0000"/>
            </a:solidFill>
          </a:endParaRPr>
        </a:p>
      </dgm:t>
    </dgm:pt>
    <dgm:pt modelId="{50D03EC9-B49F-46DA-A6CB-A250243C1694}" type="parTrans" cxnId="{38CDD245-28D8-484E-B820-A4951BA10C97}">
      <dgm:prSet/>
      <dgm:spPr/>
      <dgm:t>
        <a:bodyPr/>
        <a:lstStyle/>
        <a:p>
          <a:endParaRPr lang="es-ES"/>
        </a:p>
      </dgm:t>
    </dgm:pt>
    <dgm:pt modelId="{3C24AE58-639D-404A-8CBD-8A3205AA47CB}" type="sibTrans" cxnId="{38CDD245-28D8-484E-B820-A4951BA10C97}">
      <dgm:prSet/>
      <dgm:spPr/>
      <dgm:t>
        <a:bodyPr/>
        <a:lstStyle/>
        <a:p>
          <a:endParaRPr lang="es-ES"/>
        </a:p>
      </dgm:t>
    </dgm:pt>
    <dgm:pt modelId="{D9FAE95E-2604-45D5-932B-08C741D3289E}">
      <dgm:prSet phldrT="[Texto]"/>
      <dgm:spPr/>
      <dgm:t>
        <a:bodyPr/>
        <a:lstStyle/>
        <a:p>
          <a:r>
            <a:rPr lang="es-ES" smtClean="0"/>
            <a:t>Beve introducción, na que lles plantexamos o tema dun xeito atractivo, incluindo si ñe o caso, vídeo, imaxes, poesía, …</a:t>
          </a:r>
          <a:endParaRPr lang="es-ES"/>
        </a:p>
      </dgm:t>
    </dgm:pt>
    <dgm:pt modelId="{A5F99029-6BB8-4E68-95F5-0872335337AC}" type="parTrans" cxnId="{312C1789-90C0-472C-97F6-1D0B3C599AA2}">
      <dgm:prSet/>
      <dgm:spPr/>
      <dgm:t>
        <a:bodyPr/>
        <a:lstStyle/>
        <a:p>
          <a:endParaRPr lang="es-ES"/>
        </a:p>
      </dgm:t>
    </dgm:pt>
    <dgm:pt modelId="{4178136D-C298-4AB8-A44D-6A28459FB180}" type="sibTrans" cxnId="{312C1789-90C0-472C-97F6-1D0B3C599AA2}">
      <dgm:prSet/>
      <dgm:spPr/>
      <dgm:t>
        <a:bodyPr/>
        <a:lstStyle/>
        <a:p>
          <a:endParaRPr lang="es-ES"/>
        </a:p>
      </dgm:t>
    </dgm:pt>
    <dgm:pt modelId="{CF5CA1F7-A87D-43F7-88CC-1E1C69350079}">
      <dgm:prSet phldrT="[Texto]"/>
      <dgm:spPr/>
      <dgm:t>
        <a:bodyPr/>
        <a:lstStyle/>
        <a:p>
          <a:r>
            <a:rPr lang="es-ES" b="1" u="sng" smtClean="0">
              <a:solidFill>
                <a:srgbClr val="FF0000"/>
              </a:solidFill>
            </a:rPr>
            <a:t>TAREFA</a:t>
          </a:r>
          <a:endParaRPr lang="es-ES" b="1" u="sng">
            <a:solidFill>
              <a:srgbClr val="FF0000"/>
            </a:solidFill>
          </a:endParaRPr>
        </a:p>
      </dgm:t>
    </dgm:pt>
    <dgm:pt modelId="{454DB228-8669-4DAC-8A8C-31B1108A3FE9}" type="parTrans" cxnId="{6651EC19-2F6D-4E50-8101-ECB1ED492506}">
      <dgm:prSet/>
      <dgm:spPr/>
      <dgm:t>
        <a:bodyPr/>
        <a:lstStyle/>
        <a:p>
          <a:endParaRPr lang="es-ES"/>
        </a:p>
      </dgm:t>
    </dgm:pt>
    <dgm:pt modelId="{7A59FF9D-1F95-4868-8E88-5654028854F1}" type="sibTrans" cxnId="{6651EC19-2F6D-4E50-8101-ECB1ED492506}">
      <dgm:prSet/>
      <dgm:spPr/>
      <dgm:t>
        <a:bodyPr/>
        <a:lstStyle/>
        <a:p>
          <a:endParaRPr lang="es-ES"/>
        </a:p>
      </dgm:t>
    </dgm:pt>
    <dgm:pt modelId="{DC1711DA-A47B-4395-89A8-3620E905B525}">
      <dgm:prSet phldrT="[Texto]"/>
      <dgm:spPr/>
      <dgm:t>
        <a:bodyPr/>
        <a:lstStyle/>
        <a:p>
          <a:r>
            <a:rPr lang="es-ES" smtClean="0"/>
            <a:t>Expoñemos de xeito claro as tarefas concretas que deben realizar e o reparto de roles no grupo de traballo.</a:t>
          </a:r>
          <a:endParaRPr lang="es-ES"/>
        </a:p>
      </dgm:t>
    </dgm:pt>
    <dgm:pt modelId="{B46F163E-BE68-406D-AFEA-6273954F4F8F}" type="parTrans" cxnId="{3447BA32-E45D-4526-905C-5F3B55FB7221}">
      <dgm:prSet/>
      <dgm:spPr/>
      <dgm:t>
        <a:bodyPr/>
        <a:lstStyle/>
        <a:p>
          <a:endParaRPr lang="es-ES"/>
        </a:p>
      </dgm:t>
    </dgm:pt>
    <dgm:pt modelId="{3E463FE2-2821-4E09-B49F-D6D690491008}" type="sibTrans" cxnId="{3447BA32-E45D-4526-905C-5F3B55FB7221}">
      <dgm:prSet/>
      <dgm:spPr/>
      <dgm:t>
        <a:bodyPr/>
        <a:lstStyle/>
        <a:p>
          <a:endParaRPr lang="es-ES"/>
        </a:p>
      </dgm:t>
    </dgm:pt>
    <dgm:pt modelId="{4253A1A0-7B14-4DCF-AC9C-60D3EF92B5E2}">
      <dgm:prSet phldrT="[Texto]"/>
      <dgm:spPr/>
      <dgm:t>
        <a:bodyPr/>
        <a:lstStyle/>
        <a:p>
          <a:r>
            <a:rPr lang="es-ES" smtClean="0"/>
            <a:t>Textos</a:t>
          </a:r>
        </a:p>
        <a:p>
          <a:r>
            <a:rPr lang="es-ES" smtClean="0"/>
            <a:t>Glosarios</a:t>
          </a:r>
        </a:p>
        <a:p>
          <a:r>
            <a:rPr lang="es-ES" smtClean="0"/>
            <a:t>Multimedia</a:t>
          </a:r>
        </a:p>
        <a:p>
          <a:r>
            <a:rPr lang="es-ES" smtClean="0"/>
            <a:t>Exposicións orais.</a:t>
          </a:r>
          <a:endParaRPr lang="es-ES"/>
        </a:p>
      </dgm:t>
    </dgm:pt>
    <dgm:pt modelId="{E9670DD5-9FCE-4FA2-9121-2EE41F8DA18D}" type="parTrans" cxnId="{2E10F8C5-FCC2-415F-90A3-889CED823AFA}">
      <dgm:prSet/>
      <dgm:spPr/>
      <dgm:t>
        <a:bodyPr/>
        <a:lstStyle/>
        <a:p>
          <a:endParaRPr lang="es-ES"/>
        </a:p>
      </dgm:t>
    </dgm:pt>
    <dgm:pt modelId="{864AC301-891E-4B67-8BA3-FE81A682E58B}" type="sibTrans" cxnId="{2E10F8C5-FCC2-415F-90A3-889CED823AFA}">
      <dgm:prSet/>
      <dgm:spPr/>
      <dgm:t>
        <a:bodyPr/>
        <a:lstStyle/>
        <a:p>
          <a:endParaRPr lang="es-ES"/>
        </a:p>
      </dgm:t>
    </dgm:pt>
    <dgm:pt modelId="{E52BABC8-3B65-4199-AFE9-C08F22E8988C}">
      <dgm:prSet phldrT="[Texto]"/>
      <dgm:spPr/>
      <dgm:t>
        <a:bodyPr/>
        <a:lstStyle/>
        <a:p>
          <a:r>
            <a:rPr lang="es-ES" b="1" u="sng" smtClean="0">
              <a:solidFill>
                <a:srgbClr val="FF0000"/>
              </a:solidFill>
            </a:rPr>
            <a:t>PROCESO</a:t>
          </a:r>
          <a:endParaRPr lang="es-ES" b="1" u="sng">
            <a:solidFill>
              <a:srgbClr val="FF0000"/>
            </a:solidFill>
          </a:endParaRPr>
        </a:p>
      </dgm:t>
    </dgm:pt>
    <dgm:pt modelId="{5A79ACC3-3656-4577-A97E-2171DA2CA130}" type="parTrans" cxnId="{B6FBB92D-8CA4-4664-AEB6-7FDAA5085B5D}">
      <dgm:prSet/>
      <dgm:spPr/>
      <dgm:t>
        <a:bodyPr/>
        <a:lstStyle/>
        <a:p>
          <a:endParaRPr lang="es-ES"/>
        </a:p>
      </dgm:t>
    </dgm:pt>
    <dgm:pt modelId="{51BCED7F-1F3A-4821-95F4-5DA3C8C18C5A}" type="sibTrans" cxnId="{B6FBB92D-8CA4-4664-AEB6-7FDAA5085B5D}">
      <dgm:prSet/>
      <dgm:spPr/>
      <dgm:t>
        <a:bodyPr/>
        <a:lstStyle/>
        <a:p>
          <a:endParaRPr lang="es-ES"/>
        </a:p>
      </dgm:t>
    </dgm:pt>
    <dgm:pt modelId="{EEAFD96B-7838-457A-A08A-B7B6E67DD987}">
      <dgm:prSet phldrT="[Texto]"/>
      <dgm:spPr/>
      <dgm:t>
        <a:bodyPr/>
        <a:lstStyle/>
        <a:p>
          <a:r>
            <a:rPr lang="es-ES" smtClean="0"/>
            <a:t>Moi breve e clara</a:t>
          </a:r>
          <a:endParaRPr lang="es-ES"/>
        </a:p>
      </dgm:t>
    </dgm:pt>
    <dgm:pt modelId="{9A9452F9-D9F7-4A39-A898-EAAAAE860D48}" type="parTrans" cxnId="{310CA124-C487-412D-AFC2-7AFAFC8ADEAF}">
      <dgm:prSet/>
      <dgm:spPr/>
      <dgm:t>
        <a:bodyPr/>
        <a:lstStyle/>
        <a:p>
          <a:endParaRPr lang="es-ES"/>
        </a:p>
      </dgm:t>
    </dgm:pt>
    <dgm:pt modelId="{461B8303-12A0-44D4-B2D5-5844F4303F2D}" type="sibTrans" cxnId="{310CA124-C487-412D-AFC2-7AFAFC8ADEAF}">
      <dgm:prSet/>
      <dgm:spPr/>
      <dgm:t>
        <a:bodyPr/>
        <a:lstStyle/>
        <a:p>
          <a:endParaRPr lang="es-ES"/>
        </a:p>
      </dgm:t>
    </dgm:pt>
    <dgm:pt modelId="{A1FB3DAD-25FB-4C00-919D-11F6D5976689}">
      <dgm:prSet phldrT="[Texto]"/>
      <dgm:spPr/>
      <dgm:t>
        <a:bodyPr/>
        <a:lstStyle/>
        <a:p>
          <a:r>
            <a:rPr lang="es-ES" smtClean="0"/>
            <a:t>Proporlle unha conclusión individual sobre o tema</a:t>
          </a:r>
          <a:endParaRPr lang="es-ES"/>
        </a:p>
      </dgm:t>
    </dgm:pt>
    <dgm:pt modelId="{5ADEF853-4D9D-496C-9C2C-9A600DD331B1}" type="parTrans" cxnId="{28D098C3-C79E-498C-A395-4C8242DE9499}">
      <dgm:prSet/>
      <dgm:spPr/>
      <dgm:t>
        <a:bodyPr/>
        <a:lstStyle/>
        <a:p>
          <a:endParaRPr lang="es-ES"/>
        </a:p>
      </dgm:t>
    </dgm:pt>
    <dgm:pt modelId="{3E6C3645-B0A5-411D-AFE5-DEC7C71F02E4}" type="sibTrans" cxnId="{28D098C3-C79E-498C-A395-4C8242DE9499}">
      <dgm:prSet/>
      <dgm:spPr/>
      <dgm:t>
        <a:bodyPr/>
        <a:lstStyle/>
        <a:p>
          <a:endParaRPr lang="es-ES"/>
        </a:p>
      </dgm:t>
    </dgm:pt>
    <dgm:pt modelId="{34405FEF-100B-4E37-A62C-24F6E70CA686}">
      <dgm:prSet phldrT="[Texto]"/>
      <dgm:spPr/>
      <dgm:t>
        <a:bodyPr/>
        <a:lstStyle/>
        <a:p>
          <a:r>
            <a:rPr lang="es-ES" b="1" u="sng" smtClean="0">
              <a:solidFill>
                <a:srgbClr val="FF0000"/>
              </a:solidFill>
            </a:rPr>
            <a:t>AVALIACIÓN</a:t>
          </a:r>
          <a:endParaRPr lang="es-ES" b="1" u="sng">
            <a:solidFill>
              <a:srgbClr val="FF0000"/>
            </a:solidFill>
          </a:endParaRPr>
        </a:p>
      </dgm:t>
    </dgm:pt>
    <dgm:pt modelId="{1569767A-FA68-4E2D-9B3C-42F85017A027}" type="parTrans" cxnId="{2C110662-4F3A-4AA3-821A-9288CA47AAE1}">
      <dgm:prSet/>
      <dgm:spPr/>
      <dgm:t>
        <a:bodyPr/>
        <a:lstStyle/>
        <a:p>
          <a:endParaRPr lang="es-ES"/>
        </a:p>
      </dgm:t>
    </dgm:pt>
    <dgm:pt modelId="{AF84BFEF-19B2-490D-B6BF-4215358873CD}" type="sibTrans" cxnId="{2C110662-4F3A-4AA3-821A-9288CA47AAE1}">
      <dgm:prSet/>
      <dgm:spPr/>
      <dgm:t>
        <a:bodyPr/>
        <a:lstStyle/>
        <a:p>
          <a:endParaRPr lang="es-ES"/>
        </a:p>
      </dgm:t>
    </dgm:pt>
    <dgm:pt modelId="{792A9CAA-50A8-4795-8AE6-C330ED58E036}">
      <dgm:prSet phldrT="[Texto]"/>
      <dgm:spPr/>
      <dgm:t>
        <a:bodyPr/>
        <a:lstStyle/>
        <a:p>
          <a:r>
            <a:rPr lang="es-ES" b="1" u="sng" smtClean="0">
              <a:solidFill>
                <a:srgbClr val="FF0000"/>
              </a:solidFill>
            </a:rPr>
            <a:t>RECURSOS</a:t>
          </a:r>
          <a:endParaRPr lang="es-ES" b="1" u="sng">
            <a:solidFill>
              <a:srgbClr val="FF0000"/>
            </a:solidFill>
          </a:endParaRPr>
        </a:p>
      </dgm:t>
    </dgm:pt>
    <dgm:pt modelId="{86852D95-C0F1-4C4D-8D06-46C0E85634A7}" type="parTrans" cxnId="{56C9EB52-9BC8-4470-AA01-1762D95191C7}">
      <dgm:prSet/>
      <dgm:spPr/>
      <dgm:t>
        <a:bodyPr/>
        <a:lstStyle/>
        <a:p>
          <a:endParaRPr lang="es-ES"/>
        </a:p>
      </dgm:t>
    </dgm:pt>
    <dgm:pt modelId="{B3D899DE-96F1-4600-9D58-146E5D3101BC}" type="sibTrans" cxnId="{56C9EB52-9BC8-4470-AA01-1762D95191C7}">
      <dgm:prSet/>
      <dgm:spPr/>
      <dgm:t>
        <a:bodyPr/>
        <a:lstStyle/>
        <a:p>
          <a:endParaRPr lang="es-ES"/>
        </a:p>
      </dgm:t>
    </dgm:pt>
    <dgm:pt modelId="{A70926E9-F849-437D-85C7-27479050A8DA}">
      <dgm:prSet phldrT="[Texto]"/>
      <dgm:spPr/>
      <dgm:t>
        <a:bodyPr/>
        <a:lstStyle/>
        <a:p>
          <a:r>
            <a:rPr lang="es-ES" b="1" u="sng" smtClean="0">
              <a:solidFill>
                <a:srgbClr val="FF0000"/>
              </a:solidFill>
            </a:rPr>
            <a:t>CONCLUSIÓN.</a:t>
          </a:r>
          <a:endParaRPr lang="es-ES" b="1" u="sng">
            <a:solidFill>
              <a:srgbClr val="FF0000"/>
            </a:solidFill>
          </a:endParaRPr>
        </a:p>
      </dgm:t>
    </dgm:pt>
    <dgm:pt modelId="{6AFEDDA6-B620-48EE-A035-98362261CB2D}" type="parTrans" cxnId="{16D383A6-9E05-48EC-86B2-32DE339CE2A7}">
      <dgm:prSet/>
      <dgm:spPr/>
      <dgm:t>
        <a:bodyPr/>
        <a:lstStyle/>
        <a:p>
          <a:endParaRPr lang="es-ES"/>
        </a:p>
      </dgm:t>
    </dgm:pt>
    <dgm:pt modelId="{8BB924C0-EED8-49F5-902D-C7879E3082B9}" type="sibTrans" cxnId="{16D383A6-9E05-48EC-86B2-32DE339CE2A7}">
      <dgm:prSet/>
      <dgm:spPr/>
      <dgm:t>
        <a:bodyPr/>
        <a:lstStyle/>
        <a:p>
          <a:endParaRPr lang="es-ES"/>
        </a:p>
      </dgm:t>
    </dgm:pt>
    <dgm:pt modelId="{F45528CD-CCDA-4F3B-9E03-F23DCF6DDB07}">
      <dgm:prSet phldrT="[Texto]"/>
      <dgm:spPr/>
      <dgm:t>
        <a:bodyPr/>
        <a:lstStyle/>
        <a:p>
          <a:r>
            <a:rPr lang="es-ES" smtClean="0"/>
            <a:t>Dividir o traballo en fases claras con obxectivos concretos: guións, análise de recursos, confección de fichas, ….</a:t>
          </a:r>
          <a:endParaRPr lang="es-ES"/>
        </a:p>
      </dgm:t>
    </dgm:pt>
    <dgm:pt modelId="{4BA184C9-9738-4C5D-B3CD-52B855546ACE}" type="parTrans" cxnId="{3FF1D864-1BBB-45A9-A090-9124AA9FE58E}">
      <dgm:prSet/>
      <dgm:spPr/>
      <dgm:t>
        <a:bodyPr/>
        <a:lstStyle/>
        <a:p>
          <a:endParaRPr lang="es-ES"/>
        </a:p>
      </dgm:t>
    </dgm:pt>
    <dgm:pt modelId="{9644C531-F34E-4BF0-92D5-D953BBE45892}" type="sibTrans" cxnId="{3FF1D864-1BBB-45A9-A090-9124AA9FE58E}">
      <dgm:prSet/>
      <dgm:spPr/>
      <dgm:t>
        <a:bodyPr/>
        <a:lstStyle/>
        <a:p>
          <a:endParaRPr lang="es-ES"/>
        </a:p>
      </dgm:t>
    </dgm:pt>
    <dgm:pt modelId="{96B86CAF-2812-4763-B22F-98D94AFF03A4}">
      <dgm:prSet phldrT="[Texto]"/>
      <dgm:spPr/>
      <dgm:t>
        <a:bodyPr/>
        <a:lstStyle/>
        <a:p>
          <a:r>
            <a:rPr lang="es-ES" dirty="0" smtClean="0"/>
            <a:t>Explicitar claramente os criterios de </a:t>
          </a:r>
          <a:r>
            <a:rPr lang="es-ES" dirty="0" err="1" smtClean="0"/>
            <a:t>valiación</a:t>
          </a:r>
          <a:r>
            <a:rPr lang="es-ES" dirty="0" smtClean="0"/>
            <a:t>:</a:t>
          </a:r>
        </a:p>
        <a:p>
          <a:r>
            <a:rPr lang="es-ES" dirty="0" smtClean="0"/>
            <a:t>Rúbrica </a:t>
          </a:r>
          <a:r>
            <a:rPr lang="es-ES" dirty="0" err="1" smtClean="0"/>
            <a:t>sinxela</a:t>
          </a:r>
          <a:r>
            <a:rPr lang="es-ES" dirty="0" smtClean="0"/>
            <a:t> e clara</a:t>
          </a:r>
        </a:p>
      </dgm:t>
    </dgm:pt>
    <dgm:pt modelId="{6C464AF1-6974-4BB5-B08B-42418F3F0F08}" type="parTrans" cxnId="{7B1EA9D2-07FE-49E7-B984-5B96F9805D60}">
      <dgm:prSet/>
      <dgm:spPr/>
      <dgm:t>
        <a:bodyPr/>
        <a:lstStyle/>
        <a:p>
          <a:endParaRPr lang="es-ES"/>
        </a:p>
      </dgm:t>
    </dgm:pt>
    <dgm:pt modelId="{CE8DAFDA-A4FC-430C-B56E-41272DF9E7FA}" type="sibTrans" cxnId="{7B1EA9D2-07FE-49E7-B984-5B96F9805D60}">
      <dgm:prSet/>
      <dgm:spPr/>
      <dgm:t>
        <a:bodyPr/>
        <a:lstStyle/>
        <a:p>
          <a:endParaRPr lang="es-ES"/>
        </a:p>
      </dgm:t>
    </dgm:pt>
    <dgm:pt modelId="{5F01A099-B2C3-45AF-AB01-9736B48273D1}">
      <dgm:prSet phldrT="[Texto]"/>
      <dgm:spPr/>
      <dgm:t>
        <a:bodyPr/>
        <a:lstStyle/>
        <a:p>
          <a:r>
            <a:rPr lang="es-ES" smtClean="0"/>
            <a:t>Enlaces a webs ou documentos propios nos que busquen información.</a:t>
          </a:r>
          <a:endParaRPr lang="es-ES"/>
        </a:p>
      </dgm:t>
    </dgm:pt>
    <dgm:pt modelId="{4962201A-2500-4EBE-A1AF-45C461A49012}" type="parTrans" cxnId="{799C0B0F-946B-474C-A2E1-65AAD78BBB92}">
      <dgm:prSet/>
      <dgm:spPr/>
      <dgm:t>
        <a:bodyPr/>
        <a:lstStyle/>
        <a:p>
          <a:endParaRPr lang="es-ES"/>
        </a:p>
      </dgm:t>
    </dgm:pt>
    <dgm:pt modelId="{9CB4BAE3-1C93-43C3-862A-73C64D41DC14}" type="sibTrans" cxnId="{799C0B0F-946B-474C-A2E1-65AAD78BBB92}">
      <dgm:prSet/>
      <dgm:spPr/>
      <dgm:t>
        <a:bodyPr/>
        <a:lstStyle/>
        <a:p>
          <a:endParaRPr lang="es-ES"/>
        </a:p>
      </dgm:t>
    </dgm:pt>
    <dgm:pt modelId="{1303E291-764A-4F5A-B003-75A6115CFB44}">
      <dgm:prSet phldrT="[Texto]"/>
      <dgm:spPr/>
      <dgm:t>
        <a:bodyPr/>
        <a:lstStyle/>
        <a:p>
          <a:r>
            <a:rPr lang="es-ES" smtClean="0"/>
            <a:t>Non deberían ser  demasiados para acotarlle claramente o “campo de xogo “</a:t>
          </a:r>
          <a:endParaRPr lang="es-ES"/>
        </a:p>
      </dgm:t>
    </dgm:pt>
    <dgm:pt modelId="{6A1ECC62-C5E1-48AE-A11B-C8FC078EAE8A}" type="parTrans" cxnId="{ACAF8923-D2B2-452D-B309-206978A8DA6E}">
      <dgm:prSet/>
      <dgm:spPr/>
      <dgm:t>
        <a:bodyPr/>
        <a:lstStyle/>
        <a:p>
          <a:endParaRPr lang="es-ES"/>
        </a:p>
      </dgm:t>
    </dgm:pt>
    <dgm:pt modelId="{7D4EC4E5-EEB7-47F0-A819-DAF18C7F3526}" type="sibTrans" cxnId="{ACAF8923-D2B2-452D-B309-206978A8DA6E}">
      <dgm:prSet/>
      <dgm:spPr/>
      <dgm:t>
        <a:bodyPr/>
        <a:lstStyle/>
        <a:p>
          <a:endParaRPr lang="es-ES"/>
        </a:p>
      </dgm:t>
    </dgm:pt>
    <dgm:pt modelId="{4631E401-36FB-458E-81EF-7E373D4B97A6}" type="pres">
      <dgm:prSet presAssocID="{3C91B134-B615-4B2C-8AA2-A18546E13AC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9441B0A-56E1-4080-9313-2B29C58E531A}" type="pres">
      <dgm:prSet presAssocID="{E97BCA22-3360-4DAF-B5AB-60E293A5C15C}" presName="compNode" presStyleCnt="0"/>
      <dgm:spPr/>
    </dgm:pt>
    <dgm:pt modelId="{4F564F34-BA50-4F64-97B8-BCBB5D11B826}" type="pres">
      <dgm:prSet presAssocID="{E97BCA22-3360-4DAF-B5AB-60E293A5C15C}" presName="aNode" presStyleLbl="bgShp" presStyleIdx="0" presStyleCnt="6"/>
      <dgm:spPr/>
      <dgm:t>
        <a:bodyPr/>
        <a:lstStyle/>
        <a:p>
          <a:endParaRPr lang="es-ES"/>
        </a:p>
      </dgm:t>
    </dgm:pt>
    <dgm:pt modelId="{2455E614-A3CF-4F93-8059-9D4476420BAD}" type="pres">
      <dgm:prSet presAssocID="{E97BCA22-3360-4DAF-B5AB-60E293A5C15C}" presName="textNode" presStyleLbl="bgShp" presStyleIdx="0" presStyleCnt="6"/>
      <dgm:spPr/>
      <dgm:t>
        <a:bodyPr/>
        <a:lstStyle/>
        <a:p>
          <a:endParaRPr lang="es-ES"/>
        </a:p>
      </dgm:t>
    </dgm:pt>
    <dgm:pt modelId="{B45A9EC2-7159-478A-BCF8-11F6497E9214}" type="pres">
      <dgm:prSet presAssocID="{E97BCA22-3360-4DAF-B5AB-60E293A5C15C}" presName="compChildNode" presStyleCnt="0"/>
      <dgm:spPr/>
    </dgm:pt>
    <dgm:pt modelId="{4272DD55-8E57-488E-8B10-B2478D06B5F1}" type="pres">
      <dgm:prSet presAssocID="{E97BCA22-3360-4DAF-B5AB-60E293A5C15C}" presName="theInnerList" presStyleCnt="0"/>
      <dgm:spPr/>
    </dgm:pt>
    <dgm:pt modelId="{D1540A92-211C-4B2B-AAB4-89E297FDB3E2}" type="pres">
      <dgm:prSet presAssocID="{D9FAE95E-2604-45D5-932B-08C741D3289E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8873F7-9984-4606-8F58-1AD23920B9A0}" type="pres">
      <dgm:prSet presAssocID="{E97BCA22-3360-4DAF-B5AB-60E293A5C15C}" presName="aSpace" presStyleCnt="0"/>
      <dgm:spPr/>
    </dgm:pt>
    <dgm:pt modelId="{D174274E-34BD-4CAE-8414-48CB9A972A78}" type="pres">
      <dgm:prSet presAssocID="{CF5CA1F7-A87D-43F7-88CC-1E1C69350079}" presName="compNode" presStyleCnt="0"/>
      <dgm:spPr/>
    </dgm:pt>
    <dgm:pt modelId="{3C348F54-7E11-4FC8-A34A-582F0346643D}" type="pres">
      <dgm:prSet presAssocID="{CF5CA1F7-A87D-43F7-88CC-1E1C69350079}" presName="aNode" presStyleLbl="bgShp" presStyleIdx="1" presStyleCnt="6"/>
      <dgm:spPr/>
      <dgm:t>
        <a:bodyPr/>
        <a:lstStyle/>
        <a:p>
          <a:endParaRPr lang="es-ES"/>
        </a:p>
      </dgm:t>
    </dgm:pt>
    <dgm:pt modelId="{B8F23CEE-7BC7-4876-80AD-EBC0ADE4AFB3}" type="pres">
      <dgm:prSet presAssocID="{CF5CA1F7-A87D-43F7-88CC-1E1C69350079}" presName="textNode" presStyleLbl="bgShp" presStyleIdx="1" presStyleCnt="6"/>
      <dgm:spPr/>
      <dgm:t>
        <a:bodyPr/>
        <a:lstStyle/>
        <a:p>
          <a:endParaRPr lang="es-ES"/>
        </a:p>
      </dgm:t>
    </dgm:pt>
    <dgm:pt modelId="{D7F5AC86-D8B3-4308-9884-58DDDA887DE7}" type="pres">
      <dgm:prSet presAssocID="{CF5CA1F7-A87D-43F7-88CC-1E1C69350079}" presName="compChildNode" presStyleCnt="0"/>
      <dgm:spPr/>
    </dgm:pt>
    <dgm:pt modelId="{EA72902C-080E-4B24-A765-4A6766CDB9C3}" type="pres">
      <dgm:prSet presAssocID="{CF5CA1F7-A87D-43F7-88CC-1E1C69350079}" presName="theInnerList" presStyleCnt="0"/>
      <dgm:spPr/>
    </dgm:pt>
    <dgm:pt modelId="{ABF2E369-98EF-473C-BC9A-0F76F0637342}" type="pres">
      <dgm:prSet presAssocID="{DC1711DA-A47B-4395-89A8-3620E905B525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E8FD38-344C-4045-BA6C-33F7FC875949}" type="pres">
      <dgm:prSet presAssocID="{DC1711DA-A47B-4395-89A8-3620E905B525}" presName="aSpace2" presStyleCnt="0"/>
      <dgm:spPr/>
    </dgm:pt>
    <dgm:pt modelId="{1A1CE7E9-6982-42E0-A6D4-B85B2E2418B6}" type="pres">
      <dgm:prSet presAssocID="{4253A1A0-7B14-4DCF-AC9C-60D3EF92B5E2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D0BDD1-AF37-4F6D-B8F8-153A224B766C}" type="pres">
      <dgm:prSet presAssocID="{CF5CA1F7-A87D-43F7-88CC-1E1C69350079}" presName="aSpace" presStyleCnt="0"/>
      <dgm:spPr/>
    </dgm:pt>
    <dgm:pt modelId="{8F7D50CF-AD01-4B20-BFDE-B9D5C801EABE}" type="pres">
      <dgm:prSet presAssocID="{E52BABC8-3B65-4199-AFE9-C08F22E8988C}" presName="compNode" presStyleCnt="0"/>
      <dgm:spPr/>
    </dgm:pt>
    <dgm:pt modelId="{258703F1-C89C-4B20-8589-6EBE94F6D7F7}" type="pres">
      <dgm:prSet presAssocID="{E52BABC8-3B65-4199-AFE9-C08F22E8988C}" presName="aNode" presStyleLbl="bgShp" presStyleIdx="2" presStyleCnt="6"/>
      <dgm:spPr/>
      <dgm:t>
        <a:bodyPr/>
        <a:lstStyle/>
        <a:p>
          <a:endParaRPr lang="es-ES"/>
        </a:p>
      </dgm:t>
    </dgm:pt>
    <dgm:pt modelId="{8F932ACB-B475-440C-B340-B929F714F2B3}" type="pres">
      <dgm:prSet presAssocID="{E52BABC8-3B65-4199-AFE9-C08F22E8988C}" presName="textNode" presStyleLbl="bgShp" presStyleIdx="2" presStyleCnt="6"/>
      <dgm:spPr/>
      <dgm:t>
        <a:bodyPr/>
        <a:lstStyle/>
        <a:p>
          <a:endParaRPr lang="es-ES"/>
        </a:p>
      </dgm:t>
    </dgm:pt>
    <dgm:pt modelId="{A70AD77E-0085-4CB6-86C8-29CAF8DBCCD4}" type="pres">
      <dgm:prSet presAssocID="{E52BABC8-3B65-4199-AFE9-C08F22E8988C}" presName="compChildNode" presStyleCnt="0"/>
      <dgm:spPr/>
    </dgm:pt>
    <dgm:pt modelId="{EE976CF2-FD14-41BD-9224-9B663EFE4B20}" type="pres">
      <dgm:prSet presAssocID="{E52BABC8-3B65-4199-AFE9-C08F22E8988C}" presName="theInnerList" presStyleCnt="0"/>
      <dgm:spPr/>
    </dgm:pt>
    <dgm:pt modelId="{3565D345-17A9-43C9-A4E0-1EE0ABE7ACBA}" type="pres">
      <dgm:prSet presAssocID="{F45528CD-CCDA-4F3B-9E03-F23DCF6DDB07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9DC078-2A8C-4C9D-B66F-D69E791228E4}" type="pres">
      <dgm:prSet presAssocID="{E52BABC8-3B65-4199-AFE9-C08F22E8988C}" presName="aSpace" presStyleCnt="0"/>
      <dgm:spPr/>
    </dgm:pt>
    <dgm:pt modelId="{0DA4A537-CAD2-4782-8DDF-65DB084E5A58}" type="pres">
      <dgm:prSet presAssocID="{34405FEF-100B-4E37-A62C-24F6E70CA686}" presName="compNode" presStyleCnt="0"/>
      <dgm:spPr/>
    </dgm:pt>
    <dgm:pt modelId="{00D2B579-2B13-4412-BE85-FB9884A2A557}" type="pres">
      <dgm:prSet presAssocID="{34405FEF-100B-4E37-A62C-24F6E70CA686}" presName="aNode" presStyleLbl="bgShp" presStyleIdx="3" presStyleCnt="6"/>
      <dgm:spPr/>
      <dgm:t>
        <a:bodyPr/>
        <a:lstStyle/>
        <a:p>
          <a:endParaRPr lang="es-ES"/>
        </a:p>
      </dgm:t>
    </dgm:pt>
    <dgm:pt modelId="{CA2BED76-9B52-4937-B4B1-6152313AB4A0}" type="pres">
      <dgm:prSet presAssocID="{34405FEF-100B-4E37-A62C-24F6E70CA686}" presName="textNode" presStyleLbl="bgShp" presStyleIdx="3" presStyleCnt="6"/>
      <dgm:spPr/>
      <dgm:t>
        <a:bodyPr/>
        <a:lstStyle/>
        <a:p>
          <a:endParaRPr lang="es-ES"/>
        </a:p>
      </dgm:t>
    </dgm:pt>
    <dgm:pt modelId="{E6D19FE2-3FF5-4A43-84CE-66C4B4C65C1B}" type="pres">
      <dgm:prSet presAssocID="{34405FEF-100B-4E37-A62C-24F6E70CA686}" presName="compChildNode" presStyleCnt="0"/>
      <dgm:spPr/>
    </dgm:pt>
    <dgm:pt modelId="{55A7D5AF-06EC-4C6B-A067-4A592CEFA633}" type="pres">
      <dgm:prSet presAssocID="{34405FEF-100B-4E37-A62C-24F6E70CA686}" presName="theInnerList" presStyleCnt="0"/>
      <dgm:spPr/>
    </dgm:pt>
    <dgm:pt modelId="{D1A87A23-AFB3-461E-AFF2-DB93443AC105}" type="pres">
      <dgm:prSet presAssocID="{96B86CAF-2812-4763-B22F-98D94AFF03A4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6905DE-0488-44D4-AB57-E13D4BD6CBBC}" type="pres">
      <dgm:prSet presAssocID="{34405FEF-100B-4E37-A62C-24F6E70CA686}" presName="aSpace" presStyleCnt="0"/>
      <dgm:spPr/>
    </dgm:pt>
    <dgm:pt modelId="{9877AD3D-05B3-41EC-8B2F-A26379910CC1}" type="pres">
      <dgm:prSet presAssocID="{792A9CAA-50A8-4795-8AE6-C330ED58E036}" presName="compNode" presStyleCnt="0"/>
      <dgm:spPr/>
    </dgm:pt>
    <dgm:pt modelId="{463CA904-AC1B-4F45-AECB-CDE5D106A785}" type="pres">
      <dgm:prSet presAssocID="{792A9CAA-50A8-4795-8AE6-C330ED58E036}" presName="aNode" presStyleLbl="bgShp" presStyleIdx="4" presStyleCnt="6"/>
      <dgm:spPr/>
      <dgm:t>
        <a:bodyPr/>
        <a:lstStyle/>
        <a:p>
          <a:endParaRPr lang="es-ES"/>
        </a:p>
      </dgm:t>
    </dgm:pt>
    <dgm:pt modelId="{E94A96E4-5A3E-4060-BC66-9DB30229DB4F}" type="pres">
      <dgm:prSet presAssocID="{792A9CAA-50A8-4795-8AE6-C330ED58E036}" presName="textNode" presStyleLbl="bgShp" presStyleIdx="4" presStyleCnt="6"/>
      <dgm:spPr/>
      <dgm:t>
        <a:bodyPr/>
        <a:lstStyle/>
        <a:p>
          <a:endParaRPr lang="es-ES"/>
        </a:p>
      </dgm:t>
    </dgm:pt>
    <dgm:pt modelId="{F4AB48B5-6CEE-4327-889C-EB82BCA0874F}" type="pres">
      <dgm:prSet presAssocID="{792A9CAA-50A8-4795-8AE6-C330ED58E036}" presName="compChildNode" presStyleCnt="0"/>
      <dgm:spPr/>
    </dgm:pt>
    <dgm:pt modelId="{B217245C-2FA3-4B6B-A028-8696B3085069}" type="pres">
      <dgm:prSet presAssocID="{792A9CAA-50A8-4795-8AE6-C330ED58E036}" presName="theInnerList" presStyleCnt="0"/>
      <dgm:spPr/>
    </dgm:pt>
    <dgm:pt modelId="{1F4AD5EA-558F-44C6-ADFE-AB4767154C1C}" type="pres">
      <dgm:prSet presAssocID="{5F01A099-B2C3-45AF-AB01-9736B48273D1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614DC0-906F-43E7-B2B1-A74E031EE129}" type="pres">
      <dgm:prSet presAssocID="{5F01A099-B2C3-45AF-AB01-9736B48273D1}" presName="aSpace2" presStyleCnt="0"/>
      <dgm:spPr/>
    </dgm:pt>
    <dgm:pt modelId="{CDBCB6A6-AAA3-4FA2-8259-7BA61C04E302}" type="pres">
      <dgm:prSet presAssocID="{1303E291-764A-4F5A-B003-75A6115CFB44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AFA450-93CB-438B-A429-02444B91C71C}" type="pres">
      <dgm:prSet presAssocID="{792A9CAA-50A8-4795-8AE6-C330ED58E036}" presName="aSpace" presStyleCnt="0"/>
      <dgm:spPr/>
    </dgm:pt>
    <dgm:pt modelId="{543795ED-2E91-460E-B444-52E252A91C19}" type="pres">
      <dgm:prSet presAssocID="{A70926E9-F849-437D-85C7-27479050A8DA}" presName="compNode" presStyleCnt="0"/>
      <dgm:spPr/>
    </dgm:pt>
    <dgm:pt modelId="{15F3D530-0674-4113-84D3-C7712320718C}" type="pres">
      <dgm:prSet presAssocID="{A70926E9-F849-437D-85C7-27479050A8DA}" presName="aNode" presStyleLbl="bgShp" presStyleIdx="5" presStyleCnt="6"/>
      <dgm:spPr/>
      <dgm:t>
        <a:bodyPr/>
        <a:lstStyle/>
        <a:p>
          <a:endParaRPr lang="es-ES"/>
        </a:p>
      </dgm:t>
    </dgm:pt>
    <dgm:pt modelId="{8B13DAB1-71EA-4A05-B1B1-AC7D85D43EB3}" type="pres">
      <dgm:prSet presAssocID="{A70926E9-F849-437D-85C7-27479050A8DA}" presName="textNode" presStyleLbl="bgShp" presStyleIdx="5" presStyleCnt="6"/>
      <dgm:spPr/>
      <dgm:t>
        <a:bodyPr/>
        <a:lstStyle/>
        <a:p>
          <a:endParaRPr lang="es-ES"/>
        </a:p>
      </dgm:t>
    </dgm:pt>
    <dgm:pt modelId="{8F524A58-8083-4F28-8C98-5606E65A1275}" type="pres">
      <dgm:prSet presAssocID="{A70926E9-F849-437D-85C7-27479050A8DA}" presName="compChildNode" presStyleCnt="0"/>
      <dgm:spPr/>
    </dgm:pt>
    <dgm:pt modelId="{BB301322-46D2-45D7-9D7E-FD59FC52C4DB}" type="pres">
      <dgm:prSet presAssocID="{A70926E9-F849-437D-85C7-27479050A8DA}" presName="theInnerList" presStyleCnt="0"/>
      <dgm:spPr/>
    </dgm:pt>
    <dgm:pt modelId="{583E9704-1F45-4475-89C8-B5A3230090AB}" type="pres">
      <dgm:prSet presAssocID="{EEAFD96B-7838-457A-A08A-B7B6E67DD987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84D584-C18F-48CE-A02A-9346C7481446}" type="pres">
      <dgm:prSet presAssocID="{EEAFD96B-7838-457A-A08A-B7B6E67DD987}" presName="aSpace2" presStyleCnt="0"/>
      <dgm:spPr/>
    </dgm:pt>
    <dgm:pt modelId="{70A242ED-83B3-4F8C-9E3E-17D705F3F0CB}" type="pres">
      <dgm:prSet presAssocID="{A1FB3DAD-25FB-4C00-919D-11F6D5976689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294383E-6BC9-4145-B1B7-00B42CDDBB1D}" type="presOf" srcId="{96B86CAF-2812-4763-B22F-98D94AFF03A4}" destId="{D1A87A23-AFB3-461E-AFF2-DB93443AC105}" srcOrd="0" destOrd="0" presId="urn:microsoft.com/office/officeart/2005/8/layout/lProcess2"/>
    <dgm:cxn modelId="{1E5E54D8-95BC-461F-B2B2-695D84FF706E}" type="presOf" srcId="{E97BCA22-3360-4DAF-B5AB-60E293A5C15C}" destId="{4F564F34-BA50-4F64-97B8-BCBB5D11B826}" srcOrd="0" destOrd="0" presId="urn:microsoft.com/office/officeart/2005/8/layout/lProcess2"/>
    <dgm:cxn modelId="{28D098C3-C79E-498C-A395-4C8242DE9499}" srcId="{A70926E9-F849-437D-85C7-27479050A8DA}" destId="{A1FB3DAD-25FB-4C00-919D-11F6D5976689}" srcOrd="1" destOrd="0" parTransId="{5ADEF853-4D9D-496C-9C2C-9A600DD331B1}" sibTransId="{3E6C3645-B0A5-411D-AFE5-DEC7C71F02E4}"/>
    <dgm:cxn modelId="{799C0B0F-946B-474C-A2E1-65AAD78BBB92}" srcId="{792A9CAA-50A8-4795-8AE6-C330ED58E036}" destId="{5F01A099-B2C3-45AF-AB01-9736B48273D1}" srcOrd="0" destOrd="0" parTransId="{4962201A-2500-4EBE-A1AF-45C461A49012}" sibTransId="{9CB4BAE3-1C93-43C3-862A-73C64D41DC14}"/>
    <dgm:cxn modelId="{63103691-0588-4BAD-8DFD-5078EBFDC04E}" type="presOf" srcId="{792A9CAA-50A8-4795-8AE6-C330ED58E036}" destId="{463CA904-AC1B-4F45-AECB-CDE5D106A785}" srcOrd="0" destOrd="0" presId="urn:microsoft.com/office/officeart/2005/8/layout/lProcess2"/>
    <dgm:cxn modelId="{56C9EB52-9BC8-4470-AA01-1762D95191C7}" srcId="{3C91B134-B615-4B2C-8AA2-A18546E13AC0}" destId="{792A9CAA-50A8-4795-8AE6-C330ED58E036}" srcOrd="4" destOrd="0" parTransId="{86852D95-C0F1-4C4D-8D06-46C0E85634A7}" sibTransId="{B3D899DE-96F1-4600-9D58-146E5D3101BC}"/>
    <dgm:cxn modelId="{6651EC19-2F6D-4E50-8101-ECB1ED492506}" srcId="{3C91B134-B615-4B2C-8AA2-A18546E13AC0}" destId="{CF5CA1F7-A87D-43F7-88CC-1E1C69350079}" srcOrd="1" destOrd="0" parTransId="{454DB228-8669-4DAC-8A8C-31B1108A3FE9}" sibTransId="{7A59FF9D-1F95-4868-8E88-5654028854F1}"/>
    <dgm:cxn modelId="{FBA9F75E-7389-4AC0-989F-0255FB75E4C9}" type="presOf" srcId="{34405FEF-100B-4E37-A62C-24F6E70CA686}" destId="{CA2BED76-9B52-4937-B4B1-6152313AB4A0}" srcOrd="1" destOrd="0" presId="urn:microsoft.com/office/officeart/2005/8/layout/lProcess2"/>
    <dgm:cxn modelId="{C16EAE7E-2F81-441E-8151-D6663743F4E2}" type="presOf" srcId="{34405FEF-100B-4E37-A62C-24F6E70CA686}" destId="{00D2B579-2B13-4412-BE85-FB9884A2A557}" srcOrd="0" destOrd="0" presId="urn:microsoft.com/office/officeart/2005/8/layout/lProcess2"/>
    <dgm:cxn modelId="{3447BA32-E45D-4526-905C-5F3B55FB7221}" srcId="{CF5CA1F7-A87D-43F7-88CC-1E1C69350079}" destId="{DC1711DA-A47B-4395-89A8-3620E905B525}" srcOrd="0" destOrd="0" parTransId="{B46F163E-BE68-406D-AFEA-6273954F4F8F}" sibTransId="{3E463FE2-2821-4E09-B49F-D6D690491008}"/>
    <dgm:cxn modelId="{CCE92CDC-8915-4BF2-8579-A94B56F47E2D}" type="presOf" srcId="{A70926E9-F849-437D-85C7-27479050A8DA}" destId="{8B13DAB1-71EA-4A05-B1B1-AC7D85D43EB3}" srcOrd="1" destOrd="0" presId="urn:microsoft.com/office/officeart/2005/8/layout/lProcess2"/>
    <dgm:cxn modelId="{7B1EA9D2-07FE-49E7-B984-5B96F9805D60}" srcId="{34405FEF-100B-4E37-A62C-24F6E70CA686}" destId="{96B86CAF-2812-4763-B22F-98D94AFF03A4}" srcOrd="0" destOrd="0" parTransId="{6C464AF1-6974-4BB5-B08B-42418F3F0F08}" sibTransId="{CE8DAFDA-A4FC-430C-B56E-41272DF9E7FA}"/>
    <dgm:cxn modelId="{41B58039-8CA4-4313-BADB-36AA77422EF9}" type="presOf" srcId="{EEAFD96B-7838-457A-A08A-B7B6E67DD987}" destId="{583E9704-1F45-4475-89C8-B5A3230090AB}" srcOrd="0" destOrd="0" presId="urn:microsoft.com/office/officeart/2005/8/layout/lProcess2"/>
    <dgm:cxn modelId="{E9BDE0C9-312A-4D95-8CAB-3DF8F3E6D2D7}" type="presOf" srcId="{CF5CA1F7-A87D-43F7-88CC-1E1C69350079}" destId="{3C348F54-7E11-4FC8-A34A-582F0346643D}" srcOrd="0" destOrd="0" presId="urn:microsoft.com/office/officeart/2005/8/layout/lProcess2"/>
    <dgm:cxn modelId="{69D7FF4D-71EA-4181-8199-C66B65B90D87}" type="presOf" srcId="{E97BCA22-3360-4DAF-B5AB-60E293A5C15C}" destId="{2455E614-A3CF-4F93-8059-9D4476420BAD}" srcOrd="1" destOrd="0" presId="urn:microsoft.com/office/officeart/2005/8/layout/lProcess2"/>
    <dgm:cxn modelId="{7EDCE0C3-913B-4594-9904-10E15D9D861E}" type="presOf" srcId="{4253A1A0-7B14-4DCF-AC9C-60D3EF92B5E2}" destId="{1A1CE7E9-6982-42E0-A6D4-B85B2E2418B6}" srcOrd="0" destOrd="0" presId="urn:microsoft.com/office/officeart/2005/8/layout/lProcess2"/>
    <dgm:cxn modelId="{23FED42F-E50C-4B6C-AF2E-E137F1355EDA}" type="presOf" srcId="{792A9CAA-50A8-4795-8AE6-C330ED58E036}" destId="{E94A96E4-5A3E-4060-BC66-9DB30229DB4F}" srcOrd="1" destOrd="0" presId="urn:microsoft.com/office/officeart/2005/8/layout/lProcess2"/>
    <dgm:cxn modelId="{310CA124-C487-412D-AFC2-7AFAFC8ADEAF}" srcId="{A70926E9-F849-437D-85C7-27479050A8DA}" destId="{EEAFD96B-7838-457A-A08A-B7B6E67DD987}" srcOrd="0" destOrd="0" parTransId="{9A9452F9-D9F7-4A39-A898-EAAAAE860D48}" sibTransId="{461B8303-12A0-44D4-B2D5-5844F4303F2D}"/>
    <dgm:cxn modelId="{9D5FBD44-2FE4-496C-848E-14950A674E4D}" type="presOf" srcId="{A1FB3DAD-25FB-4C00-919D-11F6D5976689}" destId="{70A242ED-83B3-4F8C-9E3E-17D705F3F0CB}" srcOrd="0" destOrd="0" presId="urn:microsoft.com/office/officeart/2005/8/layout/lProcess2"/>
    <dgm:cxn modelId="{16D383A6-9E05-48EC-86B2-32DE339CE2A7}" srcId="{3C91B134-B615-4B2C-8AA2-A18546E13AC0}" destId="{A70926E9-F849-437D-85C7-27479050A8DA}" srcOrd="5" destOrd="0" parTransId="{6AFEDDA6-B620-48EE-A035-98362261CB2D}" sibTransId="{8BB924C0-EED8-49F5-902D-C7879E3082B9}"/>
    <dgm:cxn modelId="{F17857D7-3008-4F59-B10B-79386FAA775E}" type="presOf" srcId="{E52BABC8-3B65-4199-AFE9-C08F22E8988C}" destId="{258703F1-C89C-4B20-8589-6EBE94F6D7F7}" srcOrd="0" destOrd="0" presId="urn:microsoft.com/office/officeart/2005/8/layout/lProcess2"/>
    <dgm:cxn modelId="{2C110662-4F3A-4AA3-821A-9288CA47AAE1}" srcId="{3C91B134-B615-4B2C-8AA2-A18546E13AC0}" destId="{34405FEF-100B-4E37-A62C-24F6E70CA686}" srcOrd="3" destOrd="0" parTransId="{1569767A-FA68-4E2D-9B3C-42F85017A027}" sibTransId="{AF84BFEF-19B2-490D-B6BF-4215358873CD}"/>
    <dgm:cxn modelId="{3094BE2A-831F-4A2D-BE6D-E70ADBEAF075}" type="presOf" srcId="{CF5CA1F7-A87D-43F7-88CC-1E1C69350079}" destId="{B8F23CEE-7BC7-4876-80AD-EBC0ADE4AFB3}" srcOrd="1" destOrd="0" presId="urn:microsoft.com/office/officeart/2005/8/layout/lProcess2"/>
    <dgm:cxn modelId="{CD87CB74-947C-4EC5-9F57-D5F2B33069BE}" type="presOf" srcId="{D9FAE95E-2604-45D5-932B-08C741D3289E}" destId="{D1540A92-211C-4B2B-AAB4-89E297FDB3E2}" srcOrd="0" destOrd="0" presId="urn:microsoft.com/office/officeart/2005/8/layout/lProcess2"/>
    <dgm:cxn modelId="{38CDD245-28D8-484E-B820-A4951BA10C97}" srcId="{3C91B134-B615-4B2C-8AA2-A18546E13AC0}" destId="{E97BCA22-3360-4DAF-B5AB-60E293A5C15C}" srcOrd="0" destOrd="0" parTransId="{50D03EC9-B49F-46DA-A6CB-A250243C1694}" sibTransId="{3C24AE58-639D-404A-8CBD-8A3205AA47CB}"/>
    <dgm:cxn modelId="{3FF1D864-1BBB-45A9-A090-9124AA9FE58E}" srcId="{E52BABC8-3B65-4199-AFE9-C08F22E8988C}" destId="{F45528CD-CCDA-4F3B-9E03-F23DCF6DDB07}" srcOrd="0" destOrd="0" parTransId="{4BA184C9-9738-4C5D-B3CD-52B855546ACE}" sibTransId="{9644C531-F34E-4BF0-92D5-D953BBE45892}"/>
    <dgm:cxn modelId="{EB765B08-D669-438A-9560-2D4FA5CEB244}" type="presOf" srcId="{DC1711DA-A47B-4395-89A8-3620E905B525}" destId="{ABF2E369-98EF-473C-BC9A-0F76F0637342}" srcOrd="0" destOrd="0" presId="urn:microsoft.com/office/officeart/2005/8/layout/lProcess2"/>
    <dgm:cxn modelId="{C4FDE87E-98D7-440D-B8C6-EEF3FAF4E26D}" type="presOf" srcId="{E52BABC8-3B65-4199-AFE9-C08F22E8988C}" destId="{8F932ACB-B475-440C-B340-B929F714F2B3}" srcOrd="1" destOrd="0" presId="urn:microsoft.com/office/officeart/2005/8/layout/lProcess2"/>
    <dgm:cxn modelId="{312C1789-90C0-472C-97F6-1D0B3C599AA2}" srcId="{E97BCA22-3360-4DAF-B5AB-60E293A5C15C}" destId="{D9FAE95E-2604-45D5-932B-08C741D3289E}" srcOrd="0" destOrd="0" parTransId="{A5F99029-6BB8-4E68-95F5-0872335337AC}" sibTransId="{4178136D-C298-4AB8-A44D-6A28459FB180}"/>
    <dgm:cxn modelId="{6F1E039C-B7B9-4251-9226-8C2EF21D0BF8}" type="presOf" srcId="{1303E291-764A-4F5A-B003-75A6115CFB44}" destId="{CDBCB6A6-AAA3-4FA2-8259-7BA61C04E302}" srcOrd="0" destOrd="0" presId="urn:microsoft.com/office/officeart/2005/8/layout/lProcess2"/>
    <dgm:cxn modelId="{B6FBB92D-8CA4-4664-AEB6-7FDAA5085B5D}" srcId="{3C91B134-B615-4B2C-8AA2-A18546E13AC0}" destId="{E52BABC8-3B65-4199-AFE9-C08F22E8988C}" srcOrd="2" destOrd="0" parTransId="{5A79ACC3-3656-4577-A97E-2171DA2CA130}" sibTransId="{51BCED7F-1F3A-4821-95F4-5DA3C8C18C5A}"/>
    <dgm:cxn modelId="{934C6C75-F7E6-4D2E-847B-CE6C734E60A9}" type="presOf" srcId="{F45528CD-CCDA-4F3B-9E03-F23DCF6DDB07}" destId="{3565D345-17A9-43C9-A4E0-1EE0ABE7ACBA}" srcOrd="0" destOrd="0" presId="urn:microsoft.com/office/officeart/2005/8/layout/lProcess2"/>
    <dgm:cxn modelId="{2E10F8C5-FCC2-415F-90A3-889CED823AFA}" srcId="{CF5CA1F7-A87D-43F7-88CC-1E1C69350079}" destId="{4253A1A0-7B14-4DCF-AC9C-60D3EF92B5E2}" srcOrd="1" destOrd="0" parTransId="{E9670DD5-9FCE-4FA2-9121-2EE41F8DA18D}" sibTransId="{864AC301-891E-4B67-8BA3-FE81A682E58B}"/>
    <dgm:cxn modelId="{ACAF8923-D2B2-452D-B309-206978A8DA6E}" srcId="{792A9CAA-50A8-4795-8AE6-C330ED58E036}" destId="{1303E291-764A-4F5A-B003-75A6115CFB44}" srcOrd="1" destOrd="0" parTransId="{6A1ECC62-C5E1-48AE-A11B-C8FC078EAE8A}" sibTransId="{7D4EC4E5-EEB7-47F0-A819-DAF18C7F3526}"/>
    <dgm:cxn modelId="{6DF106AA-FB90-4738-844A-0D4B5D4F833A}" type="presOf" srcId="{3C91B134-B615-4B2C-8AA2-A18546E13AC0}" destId="{4631E401-36FB-458E-81EF-7E373D4B97A6}" srcOrd="0" destOrd="0" presId="urn:microsoft.com/office/officeart/2005/8/layout/lProcess2"/>
    <dgm:cxn modelId="{959EA2F0-9DD5-4F7A-B58D-DAACDE96DDEA}" type="presOf" srcId="{A70926E9-F849-437D-85C7-27479050A8DA}" destId="{15F3D530-0674-4113-84D3-C7712320718C}" srcOrd="0" destOrd="0" presId="urn:microsoft.com/office/officeart/2005/8/layout/lProcess2"/>
    <dgm:cxn modelId="{B491D771-5F13-4522-B294-876649F65F22}" type="presOf" srcId="{5F01A099-B2C3-45AF-AB01-9736B48273D1}" destId="{1F4AD5EA-558F-44C6-ADFE-AB4767154C1C}" srcOrd="0" destOrd="0" presId="urn:microsoft.com/office/officeart/2005/8/layout/lProcess2"/>
    <dgm:cxn modelId="{A5A0C6D1-21A9-4A4A-BC05-01D6A8B16180}" type="presParOf" srcId="{4631E401-36FB-458E-81EF-7E373D4B97A6}" destId="{09441B0A-56E1-4080-9313-2B29C58E531A}" srcOrd="0" destOrd="0" presId="urn:microsoft.com/office/officeart/2005/8/layout/lProcess2"/>
    <dgm:cxn modelId="{EA00C9D9-5766-4231-B2D9-FF69B43F30E6}" type="presParOf" srcId="{09441B0A-56E1-4080-9313-2B29C58E531A}" destId="{4F564F34-BA50-4F64-97B8-BCBB5D11B826}" srcOrd="0" destOrd="0" presId="urn:microsoft.com/office/officeart/2005/8/layout/lProcess2"/>
    <dgm:cxn modelId="{86E1B6E0-5B12-4C49-8B67-7CFA701864C9}" type="presParOf" srcId="{09441B0A-56E1-4080-9313-2B29C58E531A}" destId="{2455E614-A3CF-4F93-8059-9D4476420BAD}" srcOrd="1" destOrd="0" presId="urn:microsoft.com/office/officeart/2005/8/layout/lProcess2"/>
    <dgm:cxn modelId="{FB0EF357-F780-4E79-8EBE-F89C4C0BD26B}" type="presParOf" srcId="{09441B0A-56E1-4080-9313-2B29C58E531A}" destId="{B45A9EC2-7159-478A-BCF8-11F6497E9214}" srcOrd="2" destOrd="0" presId="urn:microsoft.com/office/officeart/2005/8/layout/lProcess2"/>
    <dgm:cxn modelId="{8DF38FAB-67E3-4A0A-8A68-C7598A247599}" type="presParOf" srcId="{B45A9EC2-7159-478A-BCF8-11F6497E9214}" destId="{4272DD55-8E57-488E-8B10-B2478D06B5F1}" srcOrd="0" destOrd="0" presId="urn:microsoft.com/office/officeart/2005/8/layout/lProcess2"/>
    <dgm:cxn modelId="{F5800283-EEA0-4643-9547-88C46F0F7EEE}" type="presParOf" srcId="{4272DD55-8E57-488E-8B10-B2478D06B5F1}" destId="{D1540A92-211C-4B2B-AAB4-89E297FDB3E2}" srcOrd="0" destOrd="0" presId="urn:microsoft.com/office/officeart/2005/8/layout/lProcess2"/>
    <dgm:cxn modelId="{3FDB7526-534C-4128-9D9E-FEDF88ED6C6E}" type="presParOf" srcId="{4631E401-36FB-458E-81EF-7E373D4B97A6}" destId="{5A8873F7-9984-4606-8F58-1AD23920B9A0}" srcOrd="1" destOrd="0" presId="urn:microsoft.com/office/officeart/2005/8/layout/lProcess2"/>
    <dgm:cxn modelId="{D7F4FC30-C0C5-40A0-9751-351D74E236F3}" type="presParOf" srcId="{4631E401-36FB-458E-81EF-7E373D4B97A6}" destId="{D174274E-34BD-4CAE-8414-48CB9A972A78}" srcOrd="2" destOrd="0" presId="urn:microsoft.com/office/officeart/2005/8/layout/lProcess2"/>
    <dgm:cxn modelId="{9FF038EA-BADF-47C5-AEF7-AE7FC7A5EF5A}" type="presParOf" srcId="{D174274E-34BD-4CAE-8414-48CB9A972A78}" destId="{3C348F54-7E11-4FC8-A34A-582F0346643D}" srcOrd="0" destOrd="0" presId="urn:microsoft.com/office/officeart/2005/8/layout/lProcess2"/>
    <dgm:cxn modelId="{DD054832-BF63-4437-B91E-411D1D832CC3}" type="presParOf" srcId="{D174274E-34BD-4CAE-8414-48CB9A972A78}" destId="{B8F23CEE-7BC7-4876-80AD-EBC0ADE4AFB3}" srcOrd="1" destOrd="0" presId="urn:microsoft.com/office/officeart/2005/8/layout/lProcess2"/>
    <dgm:cxn modelId="{13784BFB-C703-4B6C-AB11-5E75F35F3AD1}" type="presParOf" srcId="{D174274E-34BD-4CAE-8414-48CB9A972A78}" destId="{D7F5AC86-D8B3-4308-9884-58DDDA887DE7}" srcOrd="2" destOrd="0" presId="urn:microsoft.com/office/officeart/2005/8/layout/lProcess2"/>
    <dgm:cxn modelId="{87F71528-2A70-450A-90EF-D1E658E2B5FE}" type="presParOf" srcId="{D7F5AC86-D8B3-4308-9884-58DDDA887DE7}" destId="{EA72902C-080E-4B24-A765-4A6766CDB9C3}" srcOrd="0" destOrd="0" presId="urn:microsoft.com/office/officeart/2005/8/layout/lProcess2"/>
    <dgm:cxn modelId="{DAB75CD3-8189-4F4D-986E-94EF07B17F20}" type="presParOf" srcId="{EA72902C-080E-4B24-A765-4A6766CDB9C3}" destId="{ABF2E369-98EF-473C-BC9A-0F76F0637342}" srcOrd="0" destOrd="0" presId="urn:microsoft.com/office/officeart/2005/8/layout/lProcess2"/>
    <dgm:cxn modelId="{38F22AD8-2235-485C-8757-35F589E7DF7C}" type="presParOf" srcId="{EA72902C-080E-4B24-A765-4A6766CDB9C3}" destId="{2FE8FD38-344C-4045-BA6C-33F7FC875949}" srcOrd="1" destOrd="0" presId="urn:microsoft.com/office/officeart/2005/8/layout/lProcess2"/>
    <dgm:cxn modelId="{68D6AC11-8B12-44BA-A655-782DD7D05782}" type="presParOf" srcId="{EA72902C-080E-4B24-A765-4A6766CDB9C3}" destId="{1A1CE7E9-6982-42E0-A6D4-B85B2E2418B6}" srcOrd="2" destOrd="0" presId="urn:microsoft.com/office/officeart/2005/8/layout/lProcess2"/>
    <dgm:cxn modelId="{AFF2FF8C-DABD-47C5-B060-4E3F32690810}" type="presParOf" srcId="{4631E401-36FB-458E-81EF-7E373D4B97A6}" destId="{B6D0BDD1-AF37-4F6D-B8F8-153A224B766C}" srcOrd="3" destOrd="0" presId="urn:microsoft.com/office/officeart/2005/8/layout/lProcess2"/>
    <dgm:cxn modelId="{F32E44AC-825B-4824-BA19-934C299396B3}" type="presParOf" srcId="{4631E401-36FB-458E-81EF-7E373D4B97A6}" destId="{8F7D50CF-AD01-4B20-BFDE-B9D5C801EABE}" srcOrd="4" destOrd="0" presId="urn:microsoft.com/office/officeart/2005/8/layout/lProcess2"/>
    <dgm:cxn modelId="{7BE544FF-9AAB-487D-A38D-BA1F94581EB2}" type="presParOf" srcId="{8F7D50CF-AD01-4B20-BFDE-B9D5C801EABE}" destId="{258703F1-C89C-4B20-8589-6EBE94F6D7F7}" srcOrd="0" destOrd="0" presId="urn:microsoft.com/office/officeart/2005/8/layout/lProcess2"/>
    <dgm:cxn modelId="{00CFE29D-C950-4F61-890E-0BE17807A036}" type="presParOf" srcId="{8F7D50CF-AD01-4B20-BFDE-B9D5C801EABE}" destId="{8F932ACB-B475-440C-B340-B929F714F2B3}" srcOrd="1" destOrd="0" presId="urn:microsoft.com/office/officeart/2005/8/layout/lProcess2"/>
    <dgm:cxn modelId="{AEDD234A-2871-41DE-A1B6-A8E6B4DDDB07}" type="presParOf" srcId="{8F7D50CF-AD01-4B20-BFDE-B9D5C801EABE}" destId="{A70AD77E-0085-4CB6-86C8-29CAF8DBCCD4}" srcOrd="2" destOrd="0" presId="urn:microsoft.com/office/officeart/2005/8/layout/lProcess2"/>
    <dgm:cxn modelId="{2F72B62C-8207-4778-9EFF-9767885477B0}" type="presParOf" srcId="{A70AD77E-0085-4CB6-86C8-29CAF8DBCCD4}" destId="{EE976CF2-FD14-41BD-9224-9B663EFE4B20}" srcOrd="0" destOrd="0" presId="urn:microsoft.com/office/officeart/2005/8/layout/lProcess2"/>
    <dgm:cxn modelId="{4526A4B6-35D3-4729-8B11-E93763342AE9}" type="presParOf" srcId="{EE976CF2-FD14-41BD-9224-9B663EFE4B20}" destId="{3565D345-17A9-43C9-A4E0-1EE0ABE7ACBA}" srcOrd="0" destOrd="0" presId="urn:microsoft.com/office/officeart/2005/8/layout/lProcess2"/>
    <dgm:cxn modelId="{7FEBE3F2-78D2-48AF-81A6-DE8E39450B0D}" type="presParOf" srcId="{4631E401-36FB-458E-81EF-7E373D4B97A6}" destId="{A99DC078-2A8C-4C9D-B66F-D69E791228E4}" srcOrd="5" destOrd="0" presId="urn:microsoft.com/office/officeart/2005/8/layout/lProcess2"/>
    <dgm:cxn modelId="{BFDCB4AA-2999-47DB-87FB-7F3D5135BF29}" type="presParOf" srcId="{4631E401-36FB-458E-81EF-7E373D4B97A6}" destId="{0DA4A537-CAD2-4782-8DDF-65DB084E5A58}" srcOrd="6" destOrd="0" presId="urn:microsoft.com/office/officeart/2005/8/layout/lProcess2"/>
    <dgm:cxn modelId="{C9F5F74C-DC2E-43CF-943D-3E4C3CE39295}" type="presParOf" srcId="{0DA4A537-CAD2-4782-8DDF-65DB084E5A58}" destId="{00D2B579-2B13-4412-BE85-FB9884A2A557}" srcOrd="0" destOrd="0" presId="urn:microsoft.com/office/officeart/2005/8/layout/lProcess2"/>
    <dgm:cxn modelId="{E0F4B671-E056-4D84-97A2-23C8365B6027}" type="presParOf" srcId="{0DA4A537-CAD2-4782-8DDF-65DB084E5A58}" destId="{CA2BED76-9B52-4937-B4B1-6152313AB4A0}" srcOrd="1" destOrd="0" presId="urn:microsoft.com/office/officeart/2005/8/layout/lProcess2"/>
    <dgm:cxn modelId="{9A66C675-8916-4F5C-B0F9-ED2B184C3221}" type="presParOf" srcId="{0DA4A537-CAD2-4782-8DDF-65DB084E5A58}" destId="{E6D19FE2-3FF5-4A43-84CE-66C4B4C65C1B}" srcOrd="2" destOrd="0" presId="urn:microsoft.com/office/officeart/2005/8/layout/lProcess2"/>
    <dgm:cxn modelId="{8FF86510-7CA9-4B41-B580-D595B1F19CDA}" type="presParOf" srcId="{E6D19FE2-3FF5-4A43-84CE-66C4B4C65C1B}" destId="{55A7D5AF-06EC-4C6B-A067-4A592CEFA633}" srcOrd="0" destOrd="0" presId="urn:microsoft.com/office/officeart/2005/8/layout/lProcess2"/>
    <dgm:cxn modelId="{2958F78B-31CE-4F7C-ACD3-E954BC90B427}" type="presParOf" srcId="{55A7D5AF-06EC-4C6B-A067-4A592CEFA633}" destId="{D1A87A23-AFB3-461E-AFF2-DB93443AC105}" srcOrd="0" destOrd="0" presId="urn:microsoft.com/office/officeart/2005/8/layout/lProcess2"/>
    <dgm:cxn modelId="{C554B701-41D2-425E-8C41-C008514316EF}" type="presParOf" srcId="{4631E401-36FB-458E-81EF-7E373D4B97A6}" destId="{3D6905DE-0488-44D4-AB57-E13D4BD6CBBC}" srcOrd="7" destOrd="0" presId="urn:microsoft.com/office/officeart/2005/8/layout/lProcess2"/>
    <dgm:cxn modelId="{C77C4DF6-BA16-42D3-A513-0BDC78FA830B}" type="presParOf" srcId="{4631E401-36FB-458E-81EF-7E373D4B97A6}" destId="{9877AD3D-05B3-41EC-8B2F-A26379910CC1}" srcOrd="8" destOrd="0" presId="urn:microsoft.com/office/officeart/2005/8/layout/lProcess2"/>
    <dgm:cxn modelId="{970E10DA-9D00-44C7-8F59-CBEB56617438}" type="presParOf" srcId="{9877AD3D-05B3-41EC-8B2F-A26379910CC1}" destId="{463CA904-AC1B-4F45-AECB-CDE5D106A785}" srcOrd="0" destOrd="0" presId="urn:microsoft.com/office/officeart/2005/8/layout/lProcess2"/>
    <dgm:cxn modelId="{74DE8E68-00FE-43EA-9674-7ACA0282C2F5}" type="presParOf" srcId="{9877AD3D-05B3-41EC-8B2F-A26379910CC1}" destId="{E94A96E4-5A3E-4060-BC66-9DB30229DB4F}" srcOrd="1" destOrd="0" presId="urn:microsoft.com/office/officeart/2005/8/layout/lProcess2"/>
    <dgm:cxn modelId="{6AD15CE7-B53C-4819-BC8E-9982A675A18A}" type="presParOf" srcId="{9877AD3D-05B3-41EC-8B2F-A26379910CC1}" destId="{F4AB48B5-6CEE-4327-889C-EB82BCA0874F}" srcOrd="2" destOrd="0" presId="urn:microsoft.com/office/officeart/2005/8/layout/lProcess2"/>
    <dgm:cxn modelId="{3875F369-442C-43D0-B33C-5C648FA60705}" type="presParOf" srcId="{F4AB48B5-6CEE-4327-889C-EB82BCA0874F}" destId="{B217245C-2FA3-4B6B-A028-8696B3085069}" srcOrd="0" destOrd="0" presId="urn:microsoft.com/office/officeart/2005/8/layout/lProcess2"/>
    <dgm:cxn modelId="{B005DB2F-53AF-494E-AE2E-60B9E1460C66}" type="presParOf" srcId="{B217245C-2FA3-4B6B-A028-8696B3085069}" destId="{1F4AD5EA-558F-44C6-ADFE-AB4767154C1C}" srcOrd="0" destOrd="0" presId="urn:microsoft.com/office/officeart/2005/8/layout/lProcess2"/>
    <dgm:cxn modelId="{F0B61373-28FD-49F6-B168-E31BE2B13D78}" type="presParOf" srcId="{B217245C-2FA3-4B6B-A028-8696B3085069}" destId="{E7614DC0-906F-43E7-B2B1-A74E031EE129}" srcOrd="1" destOrd="0" presId="urn:microsoft.com/office/officeart/2005/8/layout/lProcess2"/>
    <dgm:cxn modelId="{0469B4F9-7F10-4E0C-AD9A-D8A2E2C7FB8B}" type="presParOf" srcId="{B217245C-2FA3-4B6B-A028-8696B3085069}" destId="{CDBCB6A6-AAA3-4FA2-8259-7BA61C04E302}" srcOrd="2" destOrd="0" presId="urn:microsoft.com/office/officeart/2005/8/layout/lProcess2"/>
    <dgm:cxn modelId="{57EAF889-0C75-45A3-929C-BC849953832E}" type="presParOf" srcId="{4631E401-36FB-458E-81EF-7E373D4B97A6}" destId="{6AAFA450-93CB-438B-A429-02444B91C71C}" srcOrd="9" destOrd="0" presId="urn:microsoft.com/office/officeart/2005/8/layout/lProcess2"/>
    <dgm:cxn modelId="{7132C711-18B8-459D-8BDC-7B6C7E9F3035}" type="presParOf" srcId="{4631E401-36FB-458E-81EF-7E373D4B97A6}" destId="{543795ED-2E91-460E-B444-52E252A91C19}" srcOrd="10" destOrd="0" presId="urn:microsoft.com/office/officeart/2005/8/layout/lProcess2"/>
    <dgm:cxn modelId="{7FA82B89-2F48-4DEA-AA76-A2A9DD6FDF8D}" type="presParOf" srcId="{543795ED-2E91-460E-B444-52E252A91C19}" destId="{15F3D530-0674-4113-84D3-C7712320718C}" srcOrd="0" destOrd="0" presId="urn:microsoft.com/office/officeart/2005/8/layout/lProcess2"/>
    <dgm:cxn modelId="{F42E7B0F-5184-48E2-BB4D-BF051FF1264A}" type="presParOf" srcId="{543795ED-2E91-460E-B444-52E252A91C19}" destId="{8B13DAB1-71EA-4A05-B1B1-AC7D85D43EB3}" srcOrd="1" destOrd="0" presId="urn:microsoft.com/office/officeart/2005/8/layout/lProcess2"/>
    <dgm:cxn modelId="{1E85AC90-9B77-41E7-B0C9-E67EF0659356}" type="presParOf" srcId="{543795ED-2E91-460E-B444-52E252A91C19}" destId="{8F524A58-8083-4F28-8C98-5606E65A1275}" srcOrd="2" destOrd="0" presId="urn:microsoft.com/office/officeart/2005/8/layout/lProcess2"/>
    <dgm:cxn modelId="{0CF91556-B742-477F-B2C3-EE094BC6F480}" type="presParOf" srcId="{8F524A58-8083-4F28-8C98-5606E65A1275}" destId="{BB301322-46D2-45D7-9D7E-FD59FC52C4DB}" srcOrd="0" destOrd="0" presId="urn:microsoft.com/office/officeart/2005/8/layout/lProcess2"/>
    <dgm:cxn modelId="{9C962BAC-AC84-4A8D-8126-B694FE5179DD}" type="presParOf" srcId="{BB301322-46D2-45D7-9D7E-FD59FC52C4DB}" destId="{583E9704-1F45-4475-89C8-B5A3230090AB}" srcOrd="0" destOrd="0" presId="urn:microsoft.com/office/officeart/2005/8/layout/lProcess2"/>
    <dgm:cxn modelId="{B4AF42C7-3726-4EFE-AE2E-1CF14779C2BF}" type="presParOf" srcId="{BB301322-46D2-45D7-9D7E-FD59FC52C4DB}" destId="{9584D584-C18F-48CE-A02A-9346C7481446}" srcOrd="1" destOrd="0" presId="urn:microsoft.com/office/officeart/2005/8/layout/lProcess2"/>
    <dgm:cxn modelId="{9310DCE7-0204-4221-8E8A-2F028B422055}" type="presParOf" srcId="{BB301322-46D2-45D7-9D7E-FD59FC52C4DB}" destId="{70A242ED-83B3-4F8C-9E3E-17D705F3F0C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ADBA3D-D324-4B0F-8CF8-4B84A356254D}" type="doc">
      <dgm:prSet loTypeId="urn:microsoft.com/office/officeart/2005/8/layout/cycle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515A86B-67C3-4E06-8BD1-5A2F8609ABDC}">
      <dgm:prSet phldrT="[Texto]"/>
      <dgm:spPr/>
      <dgm:t>
        <a:bodyPr/>
        <a:lstStyle/>
        <a:p>
          <a:pPr rtl="0"/>
          <a:endParaRPr lang="es-ES" dirty="0"/>
        </a:p>
      </dgm:t>
    </dgm:pt>
    <dgm:pt modelId="{87E9D352-C163-437A-8221-A624AE4254F7}" type="parTrans" cxnId="{AC208939-AC56-41B0-BC0B-67D69324098D}">
      <dgm:prSet/>
      <dgm:spPr/>
      <dgm:t>
        <a:bodyPr/>
        <a:lstStyle/>
        <a:p>
          <a:endParaRPr lang="es-ES"/>
        </a:p>
      </dgm:t>
    </dgm:pt>
    <dgm:pt modelId="{9580ECCB-31B0-4258-A0E6-9EFF535390BD}" type="sibTrans" cxnId="{AC208939-AC56-41B0-BC0B-67D69324098D}">
      <dgm:prSet/>
      <dgm:spPr/>
      <dgm:t>
        <a:bodyPr/>
        <a:lstStyle/>
        <a:p>
          <a:endParaRPr lang="es-ES"/>
        </a:p>
      </dgm:t>
    </dgm:pt>
    <dgm:pt modelId="{E25060C9-B7D2-4DA8-BC43-4A3FCB843FAD}">
      <dgm:prSet phldrT="[Texto]"/>
      <dgm:spPr/>
      <dgm:t>
        <a:bodyPr/>
        <a:lstStyle/>
        <a:p>
          <a:endParaRPr lang="es-ES" dirty="0"/>
        </a:p>
      </dgm:t>
    </dgm:pt>
    <dgm:pt modelId="{0E00E46E-A9F2-4AFC-B240-211DA12A5064}" type="parTrans" cxnId="{2032480F-A12E-47AC-B1BB-3EE479DDD74F}">
      <dgm:prSet/>
      <dgm:spPr/>
      <dgm:t>
        <a:bodyPr/>
        <a:lstStyle/>
        <a:p>
          <a:endParaRPr lang="es-ES"/>
        </a:p>
      </dgm:t>
    </dgm:pt>
    <dgm:pt modelId="{3C74A673-191F-40FA-82D9-10DD5E4D3CA6}" type="sibTrans" cxnId="{2032480F-A12E-47AC-B1BB-3EE479DDD74F}">
      <dgm:prSet/>
      <dgm:spPr/>
      <dgm:t>
        <a:bodyPr/>
        <a:lstStyle/>
        <a:p>
          <a:endParaRPr lang="es-ES"/>
        </a:p>
      </dgm:t>
    </dgm:pt>
    <dgm:pt modelId="{E2CCC53D-5950-45BB-9527-F813F31B2D1A}">
      <dgm:prSet phldrT="[Texto]"/>
      <dgm:spPr/>
      <dgm:t>
        <a:bodyPr/>
        <a:lstStyle/>
        <a:p>
          <a:endParaRPr lang="es-ES" dirty="0">
            <a:solidFill>
              <a:srgbClr val="0070C0"/>
            </a:solidFill>
          </a:endParaRPr>
        </a:p>
      </dgm:t>
    </dgm:pt>
    <dgm:pt modelId="{746652C4-77C9-4DC2-9378-C3075BC8C575}" type="parTrans" cxnId="{9CC3C432-1036-45D1-BD66-379DA298B314}">
      <dgm:prSet/>
      <dgm:spPr/>
      <dgm:t>
        <a:bodyPr/>
        <a:lstStyle/>
        <a:p>
          <a:endParaRPr lang="es-ES"/>
        </a:p>
      </dgm:t>
    </dgm:pt>
    <dgm:pt modelId="{D046E3DA-FD6D-4D05-9548-69B6C6E8094C}" type="sibTrans" cxnId="{9CC3C432-1036-45D1-BD66-379DA298B314}">
      <dgm:prSet/>
      <dgm:spPr/>
      <dgm:t>
        <a:bodyPr/>
        <a:lstStyle/>
        <a:p>
          <a:endParaRPr lang="es-ES"/>
        </a:p>
      </dgm:t>
    </dgm:pt>
    <dgm:pt modelId="{7B4524F7-B0AF-4577-A534-0CB82A8BB2A0}">
      <dgm:prSet phldrT="[Texto]"/>
      <dgm:spPr/>
      <dgm:t>
        <a:bodyPr/>
        <a:lstStyle/>
        <a:p>
          <a:endParaRPr lang="es-ES" dirty="0">
            <a:solidFill>
              <a:srgbClr val="0070C0"/>
            </a:solidFill>
          </a:endParaRPr>
        </a:p>
      </dgm:t>
    </dgm:pt>
    <dgm:pt modelId="{26A55835-03E2-4729-9BA3-86CE16978F53}" type="parTrans" cxnId="{8DBA757B-31F7-45A8-80C8-735B9D0D6D61}">
      <dgm:prSet/>
      <dgm:spPr/>
      <dgm:t>
        <a:bodyPr/>
        <a:lstStyle/>
        <a:p>
          <a:endParaRPr lang="es-ES"/>
        </a:p>
      </dgm:t>
    </dgm:pt>
    <dgm:pt modelId="{75467B1C-391B-417D-842B-43B22F16AB7C}" type="sibTrans" cxnId="{8DBA757B-31F7-45A8-80C8-735B9D0D6D61}">
      <dgm:prSet/>
      <dgm:spPr/>
      <dgm:t>
        <a:bodyPr/>
        <a:lstStyle/>
        <a:p>
          <a:endParaRPr lang="es-ES"/>
        </a:p>
      </dgm:t>
    </dgm:pt>
    <dgm:pt modelId="{FF73C2F1-2814-418A-9520-93272A3A6C5B}" type="pres">
      <dgm:prSet presAssocID="{DEADBA3D-D324-4B0F-8CF8-4B84A356254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717B8B2-AB37-43FF-B3F8-CD36A35F487B}" type="pres">
      <dgm:prSet presAssocID="{8515A86B-67C3-4E06-8BD1-5A2F8609ABDC}" presName="dummy" presStyleCnt="0"/>
      <dgm:spPr/>
    </dgm:pt>
    <dgm:pt modelId="{7D2AE96B-A2FA-4253-AD12-57963BD1130F}" type="pres">
      <dgm:prSet presAssocID="{8515A86B-67C3-4E06-8BD1-5A2F8609ABDC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77C5B2-E582-488E-9825-BDFC405D8005}" type="pres">
      <dgm:prSet presAssocID="{9580ECCB-31B0-4258-A0E6-9EFF535390BD}" presName="sibTrans" presStyleLbl="node1" presStyleIdx="0" presStyleCnt="4" custLinFactNeighborX="-1171"/>
      <dgm:spPr/>
      <dgm:t>
        <a:bodyPr/>
        <a:lstStyle/>
        <a:p>
          <a:endParaRPr lang="es-ES"/>
        </a:p>
      </dgm:t>
    </dgm:pt>
    <dgm:pt modelId="{DBA9DA49-BD91-4E7B-98F3-BA7D76DD334D}" type="pres">
      <dgm:prSet presAssocID="{E25060C9-B7D2-4DA8-BC43-4A3FCB843FAD}" presName="dummy" presStyleCnt="0"/>
      <dgm:spPr/>
    </dgm:pt>
    <dgm:pt modelId="{99FA385C-18D7-4D81-A9E9-A348AF419DD5}" type="pres">
      <dgm:prSet presAssocID="{E25060C9-B7D2-4DA8-BC43-4A3FCB843FAD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B76A0A-855C-4B91-83FB-0FE79B03FB88}" type="pres">
      <dgm:prSet presAssocID="{3C74A673-191F-40FA-82D9-10DD5E4D3CA6}" presName="sibTrans" presStyleLbl="node1" presStyleIdx="1" presStyleCnt="4"/>
      <dgm:spPr/>
      <dgm:t>
        <a:bodyPr/>
        <a:lstStyle/>
        <a:p>
          <a:endParaRPr lang="es-ES"/>
        </a:p>
      </dgm:t>
    </dgm:pt>
    <dgm:pt modelId="{05192C88-C33F-4DBB-BE3C-01C2FA7E1968}" type="pres">
      <dgm:prSet presAssocID="{E2CCC53D-5950-45BB-9527-F813F31B2D1A}" presName="dummy" presStyleCnt="0"/>
      <dgm:spPr/>
    </dgm:pt>
    <dgm:pt modelId="{666B30A4-DFBC-4ED4-8AFD-3CC7CDE41853}" type="pres">
      <dgm:prSet presAssocID="{E2CCC53D-5950-45BB-9527-F813F31B2D1A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D2F586-95A9-4E46-870E-E29377B7423D}" type="pres">
      <dgm:prSet presAssocID="{D046E3DA-FD6D-4D05-9548-69B6C6E8094C}" presName="sibTrans" presStyleLbl="node1" presStyleIdx="2" presStyleCnt="4"/>
      <dgm:spPr/>
      <dgm:t>
        <a:bodyPr/>
        <a:lstStyle/>
        <a:p>
          <a:endParaRPr lang="es-ES"/>
        </a:p>
      </dgm:t>
    </dgm:pt>
    <dgm:pt modelId="{D0F3FC94-7CE8-4CB5-A1E9-329E13147082}" type="pres">
      <dgm:prSet presAssocID="{7B4524F7-B0AF-4577-A534-0CB82A8BB2A0}" presName="dummy" presStyleCnt="0"/>
      <dgm:spPr/>
    </dgm:pt>
    <dgm:pt modelId="{D008BC66-99C7-47D3-B634-902F48BF45D5}" type="pres">
      <dgm:prSet presAssocID="{7B4524F7-B0AF-4577-A534-0CB82A8BB2A0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8D85F1-BA23-484D-8BC2-B3A370D0B0D5}" type="pres">
      <dgm:prSet presAssocID="{75467B1C-391B-417D-842B-43B22F16AB7C}" presName="sibTrans" presStyleLbl="node1" presStyleIdx="3" presStyleCnt="4"/>
      <dgm:spPr/>
      <dgm:t>
        <a:bodyPr/>
        <a:lstStyle/>
        <a:p>
          <a:endParaRPr lang="es-ES"/>
        </a:p>
      </dgm:t>
    </dgm:pt>
  </dgm:ptLst>
  <dgm:cxnLst>
    <dgm:cxn modelId="{77864F11-A513-45BB-8951-EBED6AF63191}" type="presOf" srcId="{7B4524F7-B0AF-4577-A534-0CB82A8BB2A0}" destId="{D008BC66-99C7-47D3-B634-902F48BF45D5}" srcOrd="0" destOrd="0" presId="urn:microsoft.com/office/officeart/2005/8/layout/cycle1"/>
    <dgm:cxn modelId="{9CC3C432-1036-45D1-BD66-379DA298B314}" srcId="{DEADBA3D-D324-4B0F-8CF8-4B84A356254D}" destId="{E2CCC53D-5950-45BB-9527-F813F31B2D1A}" srcOrd="2" destOrd="0" parTransId="{746652C4-77C9-4DC2-9378-C3075BC8C575}" sibTransId="{D046E3DA-FD6D-4D05-9548-69B6C6E8094C}"/>
    <dgm:cxn modelId="{525BDADB-8C96-4AF7-940E-D312CA0D47DD}" type="presOf" srcId="{DEADBA3D-D324-4B0F-8CF8-4B84A356254D}" destId="{FF73C2F1-2814-418A-9520-93272A3A6C5B}" srcOrd="0" destOrd="0" presId="urn:microsoft.com/office/officeart/2005/8/layout/cycle1"/>
    <dgm:cxn modelId="{D2AA98C9-134F-481F-A167-D63EDC25CE95}" type="presOf" srcId="{D046E3DA-FD6D-4D05-9548-69B6C6E8094C}" destId="{6DD2F586-95A9-4E46-870E-E29377B7423D}" srcOrd="0" destOrd="0" presId="urn:microsoft.com/office/officeart/2005/8/layout/cycle1"/>
    <dgm:cxn modelId="{CE564580-540A-4885-8EB4-8F0FDD314496}" type="presOf" srcId="{E25060C9-B7D2-4DA8-BC43-4A3FCB843FAD}" destId="{99FA385C-18D7-4D81-A9E9-A348AF419DD5}" srcOrd="0" destOrd="0" presId="urn:microsoft.com/office/officeart/2005/8/layout/cycle1"/>
    <dgm:cxn modelId="{8DBA757B-31F7-45A8-80C8-735B9D0D6D61}" srcId="{DEADBA3D-D324-4B0F-8CF8-4B84A356254D}" destId="{7B4524F7-B0AF-4577-A534-0CB82A8BB2A0}" srcOrd="3" destOrd="0" parTransId="{26A55835-03E2-4729-9BA3-86CE16978F53}" sibTransId="{75467B1C-391B-417D-842B-43B22F16AB7C}"/>
    <dgm:cxn modelId="{3B76100E-4AC1-49EF-BFCE-A11BA092ACF6}" type="presOf" srcId="{75467B1C-391B-417D-842B-43B22F16AB7C}" destId="{BC8D85F1-BA23-484D-8BC2-B3A370D0B0D5}" srcOrd="0" destOrd="0" presId="urn:microsoft.com/office/officeart/2005/8/layout/cycle1"/>
    <dgm:cxn modelId="{2032480F-A12E-47AC-B1BB-3EE479DDD74F}" srcId="{DEADBA3D-D324-4B0F-8CF8-4B84A356254D}" destId="{E25060C9-B7D2-4DA8-BC43-4A3FCB843FAD}" srcOrd="1" destOrd="0" parTransId="{0E00E46E-A9F2-4AFC-B240-211DA12A5064}" sibTransId="{3C74A673-191F-40FA-82D9-10DD5E4D3CA6}"/>
    <dgm:cxn modelId="{C5EF5FF3-08A3-4495-871A-6F2895DD1772}" type="presOf" srcId="{E2CCC53D-5950-45BB-9527-F813F31B2D1A}" destId="{666B30A4-DFBC-4ED4-8AFD-3CC7CDE41853}" srcOrd="0" destOrd="0" presId="urn:microsoft.com/office/officeart/2005/8/layout/cycle1"/>
    <dgm:cxn modelId="{E1CB90C2-16F1-4F3A-85FD-D7552A54F6C9}" type="presOf" srcId="{9580ECCB-31B0-4258-A0E6-9EFF535390BD}" destId="{9777C5B2-E582-488E-9825-BDFC405D8005}" srcOrd="0" destOrd="0" presId="urn:microsoft.com/office/officeart/2005/8/layout/cycle1"/>
    <dgm:cxn modelId="{4728E8DD-0EC1-43CD-A118-4A8932E79F9E}" type="presOf" srcId="{3C74A673-191F-40FA-82D9-10DD5E4D3CA6}" destId="{2DB76A0A-855C-4B91-83FB-0FE79B03FB88}" srcOrd="0" destOrd="0" presId="urn:microsoft.com/office/officeart/2005/8/layout/cycle1"/>
    <dgm:cxn modelId="{D90C746E-D2BE-45C9-8AFD-973631C1C01B}" type="presOf" srcId="{8515A86B-67C3-4E06-8BD1-5A2F8609ABDC}" destId="{7D2AE96B-A2FA-4253-AD12-57963BD1130F}" srcOrd="0" destOrd="0" presId="urn:microsoft.com/office/officeart/2005/8/layout/cycle1"/>
    <dgm:cxn modelId="{AC208939-AC56-41B0-BC0B-67D69324098D}" srcId="{DEADBA3D-D324-4B0F-8CF8-4B84A356254D}" destId="{8515A86B-67C3-4E06-8BD1-5A2F8609ABDC}" srcOrd="0" destOrd="0" parTransId="{87E9D352-C163-437A-8221-A624AE4254F7}" sibTransId="{9580ECCB-31B0-4258-A0E6-9EFF535390BD}"/>
    <dgm:cxn modelId="{AEBDF263-D0B6-4589-B9F0-73BD50F48089}" type="presParOf" srcId="{FF73C2F1-2814-418A-9520-93272A3A6C5B}" destId="{1717B8B2-AB37-43FF-B3F8-CD36A35F487B}" srcOrd="0" destOrd="0" presId="urn:microsoft.com/office/officeart/2005/8/layout/cycle1"/>
    <dgm:cxn modelId="{87BB06EA-6012-44B0-889F-3D1B89E2E51A}" type="presParOf" srcId="{FF73C2F1-2814-418A-9520-93272A3A6C5B}" destId="{7D2AE96B-A2FA-4253-AD12-57963BD1130F}" srcOrd="1" destOrd="0" presId="urn:microsoft.com/office/officeart/2005/8/layout/cycle1"/>
    <dgm:cxn modelId="{0DB8E4BE-F6A3-478B-935C-1C01FC3BE4E6}" type="presParOf" srcId="{FF73C2F1-2814-418A-9520-93272A3A6C5B}" destId="{9777C5B2-E582-488E-9825-BDFC405D8005}" srcOrd="2" destOrd="0" presId="urn:microsoft.com/office/officeart/2005/8/layout/cycle1"/>
    <dgm:cxn modelId="{FC226010-CC9F-41F5-AAB4-A17431E393C1}" type="presParOf" srcId="{FF73C2F1-2814-418A-9520-93272A3A6C5B}" destId="{DBA9DA49-BD91-4E7B-98F3-BA7D76DD334D}" srcOrd="3" destOrd="0" presId="urn:microsoft.com/office/officeart/2005/8/layout/cycle1"/>
    <dgm:cxn modelId="{5A976FDF-F078-4F5C-8F9B-7DDD26CD47CF}" type="presParOf" srcId="{FF73C2F1-2814-418A-9520-93272A3A6C5B}" destId="{99FA385C-18D7-4D81-A9E9-A348AF419DD5}" srcOrd="4" destOrd="0" presId="urn:microsoft.com/office/officeart/2005/8/layout/cycle1"/>
    <dgm:cxn modelId="{CE4D18FF-4D90-431F-A140-B3D828E6BEB2}" type="presParOf" srcId="{FF73C2F1-2814-418A-9520-93272A3A6C5B}" destId="{2DB76A0A-855C-4B91-83FB-0FE79B03FB88}" srcOrd="5" destOrd="0" presId="urn:microsoft.com/office/officeart/2005/8/layout/cycle1"/>
    <dgm:cxn modelId="{47A1E323-6B03-49B7-B4AB-1F63BA1140D1}" type="presParOf" srcId="{FF73C2F1-2814-418A-9520-93272A3A6C5B}" destId="{05192C88-C33F-4DBB-BE3C-01C2FA7E1968}" srcOrd="6" destOrd="0" presId="urn:microsoft.com/office/officeart/2005/8/layout/cycle1"/>
    <dgm:cxn modelId="{290E7309-1F67-4B19-9D59-F49EC0457964}" type="presParOf" srcId="{FF73C2F1-2814-418A-9520-93272A3A6C5B}" destId="{666B30A4-DFBC-4ED4-8AFD-3CC7CDE41853}" srcOrd="7" destOrd="0" presId="urn:microsoft.com/office/officeart/2005/8/layout/cycle1"/>
    <dgm:cxn modelId="{563405BC-71EF-4251-8CE8-E03EC76EB410}" type="presParOf" srcId="{FF73C2F1-2814-418A-9520-93272A3A6C5B}" destId="{6DD2F586-95A9-4E46-870E-E29377B7423D}" srcOrd="8" destOrd="0" presId="urn:microsoft.com/office/officeart/2005/8/layout/cycle1"/>
    <dgm:cxn modelId="{185AD0F5-4A4E-4FBB-94F6-D249F6EEB928}" type="presParOf" srcId="{FF73C2F1-2814-418A-9520-93272A3A6C5B}" destId="{D0F3FC94-7CE8-4CB5-A1E9-329E13147082}" srcOrd="9" destOrd="0" presId="urn:microsoft.com/office/officeart/2005/8/layout/cycle1"/>
    <dgm:cxn modelId="{48C763BC-B220-40F5-B4C9-F89540EAFFBC}" type="presParOf" srcId="{FF73C2F1-2814-418A-9520-93272A3A6C5B}" destId="{D008BC66-99C7-47D3-B634-902F48BF45D5}" srcOrd="10" destOrd="0" presId="urn:microsoft.com/office/officeart/2005/8/layout/cycle1"/>
    <dgm:cxn modelId="{7C757C32-391E-442E-96D3-2786DFE2CAB6}" type="presParOf" srcId="{FF73C2F1-2814-418A-9520-93272A3A6C5B}" destId="{BC8D85F1-BA23-484D-8BC2-B3A370D0B0D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ADBA3D-D324-4B0F-8CF8-4B84A356254D}" type="doc">
      <dgm:prSet loTypeId="urn:microsoft.com/office/officeart/2005/8/layout/cycle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515A86B-67C3-4E06-8BD1-5A2F8609ABDC}">
      <dgm:prSet phldrT="[Texto]"/>
      <dgm:spPr/>
      <dgm:t>
        <a:bodyPr/>
        <a:lstStyle/>
        <a:p>
          <a:pPr rtl="0"/>
          <a:endParaRPr lang="es-ES" dirty="0"/>
        </a:p>
      </dgm:t>
    </dgm:pt>
    <dgm:pt modelId="{87E9D352-C163-437A-8221-A624AE4254F7}" type="parTrans" cxnId="{AC208939-AC56-41B0-BC0B-67D69324098D}">
      <dgm:prSet/>
      <dgm:spPr/>
      <dgm:t>
        <a:bodyPr/>
        <a:lstStyle/>
        <a:p>
          <a:endParaRPr lang="es-ES"/>
        </a:p>
      </dgm:t>
    </dgm:pt>
    <dgm:pt modelId="{9580ECCB-31B0-4258-A0E6-9EFF535390BD}" type="sibTrans" cxnId="{AC208939-AC56-41B0-BC0B-67D69324098D}">
      <dgm:prSet/>
      <dgm:spPr/>
      <dgm:t>
        <a:bodyPr/>
        <a:lstStyle/>
        <a:p>
          <a:endParaRPr lang="es-ES"/>
        </a:p>
      </dgm:t>
    </dgm:pt>
    <dgm:pt modelId="{E25060C9-B7D2-4DA8-BC43-4A3FCB843FAD}">
      <dgm:prSet phldrT="[Texto]"/>
      <dgm:spPr/>
      <dgm:t>
        <a:bodyPr/>
        <a:lstStyle/>
        <a:p>
          <a:endParaRPr lang="es-ES" dirty="0"/>
        </a:p>
      </dgm:t>
    </dgm:pt>
    <dgm:pt modelId="{0E00E46E-A9F2-4AFC-B240-211DA12A5064}" type="parTrans" cxnId="{2032480F-A12E-47AC-B1BB-3EE479DDD74F}">
      <dgm:prSet/>
      <dgm:spPr/>
      <dgm:t>
        <a:bodyPr/>
        <a:lstStyle/>
        <a:p>
          <a:endParaRPr lang="es-ES"/>
        </a:p>
      </dgm:t>
    </dgm:pt>
    <dgm:pt modelId="{3C74A673-191F-40FA-82D9-10DD5E4D3CA6}" type="sibTrans" cxnId="{2032480F-A12E-47AC-B1BB-3EE479DDD74F}">
      <dgm:prSet/>
      <dgm:spPr/>
      <dgm:t>
        <a:bodyPr/>
        <a:lstStyle/>
        <a:p>
          <a:endParaRPr lang="es-ES"/>
        </a:p>
      </dgm:t>
    </dgm:pt>
    <dgm:pt modelId="{E2CCC53D-5950-45BB-9527-F813F31B2D1A}">
      <dgm:prSet phldrT="[Texto]"/>
      <dgm:spPr/>
      <dgm:t>
        <a:bodyPr/>
        <a:lstStyle/>
        <a:p>
          <a:endParaRPr lang="es-ES" dirty="0">
            <a:solidFill>
              <a:srgbClr val="0070C0"/>
            </a:solidFill>
          </a:endParaRPr>
        </a:p>
      </dgm:t>
    </dgm:pt>
    <dgm:pt modelId="{746652C4-77C9-4DC2-9378-C3075BC8C575}" type="parTrans" cxnId="{9CC3C432-1036-45D1-BD66-379DA298B314}">
      <dgm:prSet/>
      <dgm:spPr/>
      <dgm:t>
        <a:bodyPr/>
        <a:lstStyle/>
        <a:p>
          <a:endParaRPr lang="es-ES"/>
        </a:p>
      </dgm:t>
    </dgm:pt>
    <dgm:pt modelId="{D046E3DA-FD6D-4D05-9548-69B6C6E8094C}" type="sibTrans" cxnId="{9CC3C432-1036-45D1-BD66-379DA298B314}">
      <dgm:prSet/>
      <dgm:spPr/>
      <dgm:t>
        <a:bodyPr/>
        <a:lstStyle/>
        <a:p>
          <a:endParaRPr lang="es-ES"/>
        </a:p>
      </dgm:t>
    </dgm:pt>
    <dgm:pt modelId="{7B4524F7-B0AF-4577-A534-0CB82A8BB2A0}">
      <dgm:prSet phldrT="[Texto]"/>
      <dgm:spPr/>
      <dgm:t>
        <a:bodyPr/>
        <a:lstStyle/>
        <a:p>
          <a:endParaRPr lang="es-ES" dirty="0">
            <a:solidFill>
              <a:srgbClr val="0070C0"/>
            </a:solidFill>
          </a:endParaRPr>
        </a:p>
      </dgm:t>
    </dgm:pt>
    <dgm:pt modelId="{26A55835-03E2-4729-9BA3-86CE16978F53}" type="parTrans" cxnId="{8DBA757B-31F7-45A8-80C8-735B9D0D6D61}">
      <dgm:prSet/>
      <dgm:spPr/>
      <dgm:t>
        <a:bodyPr/>
        <a:lstStyle/>
        <a:p>
          <a:endParaRPr lang="es-ES"/>
        </a:p>
      </dgm:t>
    </dgm:pt>
    <dgm:pt modelId="{75467B1C-391B-417D-842B-43B22F16AB7C}" type="sibTrans" cxnId="{8DBA757B-31F7-45A8-80C8-735B9D0D6D61}">
      <dgm:prSet/>
      <dgm:spPr/>
      <dgm:t>
        <a:bodyPr/>
        <a:lstStyle/>
        <a:p>
          <a:endParaRPr lang="es-ES"/>
        </a:p>
      </dgm:t>
    </dgm:pt>
    <dgm:pt modelId="{FF73C2F1-2814-418A-9520-93272A3A6C5B}" type="pres">
      <dgm:prSet presAssocID="{DEADBA3D-D324-4B0F-8CF8-4B84A356254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717B8B2-AB37-43FF-B3F8-CD36A35F487B}" type="pres">
      <dgm:prSet presAssocID="{8515A86B-67C3-4E06-8BD1-5A2F8609ABDC}" presName="dummy" presStyleCnt="0"/>
      <dgm:spPr/>
    </dgm:pt>
    <dgm:pt modelId="{7D2AE96B-A2FA-4253-AD12-57963BD1130F}" type="pres">
      <dgm:prSet presAssocID="{8515A86B-67C3-4E06-8BD1-5A2F8609ABDC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77C5B2-E582-488E-9825-BDFC405D8005}" type="pres">
      <dgm:prSet presAssocID="{9580ECCB-31B0-4258-A0E6-9EFF535390BD}" presName="sibTrans" presStyleLbl="node1" presStyleIdx="0" presStyleCnt="4" custLinFactNeighborX="-1171"/>
      <dgm:spPr/>
      <dgm:t>
        <a:bodyPr/>
        <a:lstStyle/>
        <a:p>
          <a:endParaRPr lang="es-ES"/>
        </a:p>
      </dgm:t>
    </dgm:pt>
    <dgm:pt modelId="{DBA9DA49-BD91-4E7B-98F3-BA7D76DD334D}" type="pres">
      <dgm:prSet presAssocID="{E25060C9-B7D2-4DA8-BC43-4A3FCB843FAD}" presName="dummy" presStyleCnt="0"/>
      <dgm:spPr/>
    </dgm:pt>
    <dgm:pt modelId="{99FA385C-18D7-4D81-A9E9-A348AF419DD5}" type="pres">
      <dgm:prSet presAssocID="{E25060C9-B7D2-4DA8-BC43-4A3FCB843FAD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B76A0A-855C-4B91-83FB-0FE79B03FB88}" type="pres">
      <dgm:prSet presAssocID="{3C74A673-191F-40FA-82D9-10DD5E4D3CA6}" presName="sibTrans" presStyleLbl="node1" presStyleIdx="1" presStyleCnt="4"/>
      <dgm:spPr/>
      <dgm:t>
        <a:bodyPr/>
        <a:lstStyle/>
        <a:p>
          <a:endParaRPr lang="es-ES"/>
        </a:p>
      </dgm:t>
    </dgm:pt>
    <dgm:pt modelId="{05192C88-C33F-4DBB-BE3C-01C2FA7E1968}" type="pres">
      <dgm:prSet presAssocID="{E2CCC53D-5950-45BB-9527-F813F31B2D1A}" presName="dummy" presStyleCnt="0"/>
      <dgm:spPr/>
    </dgm:pt>
    <dgm:pt modelId="{666B30A4-DFBC-4ED4-8AFD-3CC7CDE41853}" type="pres">
      <dgm:prSet presAssocID="{E2CCC53D-5950-45BB-9527-F813F31B2D1A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D2F586-95A9-4E46-870E-E29377B7423D}" type="pres">
      <dgm:prSet presAssocID="{D046E3DA-FD6D-4D05-9548-69B6C6E8094C}" presName="sibTrans" presStyleLbl="node1" presStyleIdx="2" presStyleCnt="4" custLinFactNeighborX="-5771" custLinFactNeighborY="-4183"/>
      <dgm:spPr/>
      <dgm:t>
        <a:bodyPr/>
        <a:lstStyle/>
        <a:p>
          <a:endParaRPr lang="es-ES"/>
        </a:p>
      </dgm:t>
    </dgm:pt>
    <dgm:pt modelId="{D0F3FC94-7CE8-4CB5-A1E9-329E13147082}" type="pres">
      <dgm:prSet presAssocID="{7B4524F7-B0AF-4577-A534-0CB82A8BB2A0}" presName="dummy" presStyleCnt="0"/>
      <dgm:spPr/>
    </dgm:pt>
    <dgm:pt modelId="{D008BC66-99C7-47D3-B634-902F48BF45D5}" type="pres">
      <dgm:prSet presAssocID="{7B4524F7-B0AF-4577-A534-0CB82A8BB2A0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8D85F1-BA23-484D-8BC2-B3A370D0B0D5}" type="pres">
      <dgm:prSet presAssocID="{75467B1C-391B-417D-842B-43B22F16AB7C}" presName="sibTrans" presStyleLbl="node1" presStyleIdx="3" presStyleCnt="4"/>
      <dgm:spPr/>
      <dgm:t>
        <a:bodyPr/>
        <a:lstStyle/>
        <a:p>
          <a:endParaRPr lang="es-ES"/>
        </a:p>
      </dgm:t>
    </dgm:pt>
  </dgm:ptLst>
  <dgm:cxnLst>
    <dgm:cxn modelId="{AA3ECB39-BD49-4C0D-9594-3AC059D0FF04}" type="presOf" srcId="{E25060C9-B7D2-4DA8-BC43-4A3FCB843FAD}" destId="{99FA385C-18D7-4D81-A9E9-A348AF419DD5}" srcOrd="0" destOrd="0" presId="urn:microsoft.com/office/officeart/2005/8/layout/cycle1"/>
    <dgm:cxn modelId="{02DCAA7A-5254-4A35-9BD7-24F155FD399D}" type="presOf" srcId="{E2CCC53D-5950-45BB-9527-F813F31B2D1A}" destId="{666B30A4-DFBC-4ED4-8AFD-3CC7CDE41853}" srcOrd="0" destOrd="0" presId="urn:microsoft.com/office/officeart/2005/8/layout/cycle1"/>
    <dgm:cxn modelId="{CD751B1B-B94A-403A-86EB-7AB35673723E}" type="presOf" srcId="{DEADBA3D-D324-4B0F-8CF8-4B84A356254D}" destId="{FF73C2F1-2814-418A-9520-93272A3A6C5B}" srcOrd="0" destOrd="0" presId="urn:microsoft.com/office/officeart/2005/8/layout/cycle1"/>
    <dgm:cxn modelId="{9CC3C432-1036-45D1-BD66-379DA298B314}" srcId="{DEADBA3D-D324-4B0F-8CF8-4B84A356254D}" destId="{E2CCC53D-5950-45BB-9527-F813F31B2D1A}" srcOrd="2" destOrd="0" parTransId="{746652C4-77C9-4DC2-9378-C3075BC8C575}" sibTransId="{D046E3DA-FD6D-4D05-9548-69B6C6E8094C}"/>
    <dgm:cxn modelId="{042F25E5-B52F-4C32-8DA1-472F36F18C7A}" type="presOf" srcId="{D046E3DA-FD6D-4D05-9548-69B6C6E8094C}" destId="{6DD2F586-95A9-4E46-870E-E29377B7423D}" srcOrd="0" destOrd="0" presId="urn:microsoft.com/office/officeart/2005/8/layout/cycle1"/>
    <dgm:cxn modelId="{E514E878-837D-4106-8938-DF09F07013F1}" type="presOf" srcId="{8515A86B-67C3-4E06-8BD1-5A2F8609ABDC}" destId="{7D2AE96B-A2FA-4253-AD12-57963BD1130F}" srcOrd="0" destOrd="0" presId="urn:microsoft.com/office/officeart/2005/8/layout/cycle1"/>
    <dgm:cxn modelId="{4D090736-401F-42B7-96CF-BFB1C2F02D79}" type="presOf" srcId="{9580ECCB-31B0-4258-A0E6-9EFF535390BD}" destId="{9777C5B2-E582-488E-9825-BDFC405D8005}" srcOrd="0" destOrd="0" presId="urn:microsoft.com/office/officeart/2005/8/layout/cycle1"/>
    <dgm:cxn modelId="{5B967729-4840-4093-BCAF-9F2B16E8154D}" type="presOf" srcId="{75467B1C-391B-417D-842B-43B22F16AB7C}" destId="{BC8D85F1-BA23-484D-8BC2-B3A370D0B0D5}" srcOrd="0" destOrd="0" presId="urn:microsoft.com/office/officeart/2005/8/layout/cycle1"/>
    <dgm:cxn modelId="{8DBA757B-31F7-45A8-80C8-735B9D0D6D61}" srcId="{DEADBA3D-D324-4B0F-8CF8-4B84A356254D}" destId="{7B4524F7-B0AF-4577-A534-0CB82A8BB2A0}" srcOrd="3" destOrd="0" parTransId="{26A55835-03E2-4729-9BA3-86CE16978F53}" sibTransId="{75467B1C-391B-417D-842B-43B22F16AB7C}"/>
    <dgm:cxn modelId="{15D40C0C-352C-4139-9F54-B77A6FB6A0C4}" type="presOf" srcId="{3C74A673-191F-40FA-82D9-10DD5E4D3CA6}" destId="{2DB76A0A-855C-4B91-83FB-0FE79B03FB88}" srcOrd="0" destOrd="0" presId="urn:microsoft.com/office/officeart/2005/8/layout/cycle1"/>
    <dgm:cxn modelId="{2032480F-A12E-47AC-B1BB-3EE479DDD74F}" srcId="{DEADBA3D-D324-4B0F-8CF8-4B84A356254D}" destId="{E25060C9-B7D2-4DA8-BC43-4A3FCB843FAD}" srcOrd="1" destOrd="0" parTransId="{0E00E46E-A9F2-4AFC-B240-211DA12A5064}" sibTransId="{3C74A673-191F-40FA-82D9-10DD5E4D3CA6}"/>
    <dgm:cxn modelId="{4661223C-7A28-406F-9F90-3565BBC896DC}" type="presOf" srcId="{7B4524F7-B0AF-4577-A534-0CB82A8BB2A0}" destId="{D008BC66-99C7-47D3-B634-902F48BF45D5}" srcOrd="0" destOrd="0" presId="urn:microsoft.com/office/officeart/2005/8/layout/cycle1"/>
    <dgm:cxn modelId="{AC208939-AC56-41B0-BC0B-67D69324098D}" srcId="{DEADBA3D-D324-4B0F-8CF8-4B84A356254D}" destId="{8515A86B-67C3-4E06-8BD1-5A2F8609ABDC}" srcOrd="0" destOrd="0" parTransId="{87E9D352-C163-437A-8221-A624AE4254F7}" sibTransId="{9580ECCB-31B0-4258-A0E6-9EFF535390BD}"/>
    <dgm:cxn modelId="{CFF6CAA5-0599-4D73-B751-5DB0F90A6BFF}" type="presParOf" srcId="{FF73C2F1-2814-418A-9520-93272A3A6C5B}" destId="{1717B8B2-AB37-43FF-B3F8-CD36A35F487B}" srcOrd="0" destOrd="0" presId="urn:microsoft.com/office/officeart/2005/8/layout/cycle1"/>
    <dgm:cxn modelId="{106D677E-71E4-410A-B755-F672F10B2D1B}" type="presParOf" srcId="{FF73C2F1-2814-418A-9520-93272A3A6C5B}" destId="{7D2AE96B-A2FA-4253-AD12-57963BD1130F}" srcOrd="1" destOrd="0" presId="urn:microsoft.com/office/officeart/2005/8/layout/cycle1"/>
    <dgm:cxn modelId="{9FC6D69A-B9F3-4CA5-938F-2E896167BF1F}" type="presParOf" srcId="{FF73C2F1-2814-418A-9520-93272A3A6C5B}" destId="{9777C5B2-E582-488E-9825-BDFC405D8005}" srcOrd="2" destOrd="0" presId="urn:microsoft.com/office/officeart/2005/8/layout/cycle1"/>
    <dgm:cxn modelId="{696CDB18-320A-4FA9-9BB9-E2D03AC31CBB}" type="presParOf" srcId="{FF73C2F1-2814-418A-9520-93272A3A6C5B}" destId="{DBA9DA49-BD91-4E7B-98F3-BA7D76DD334D}" srcOrd="3" destOrd="0" presId="urn:microsoft.com/office/officeart/2005/8/layout/cycle1"/>
    <dgm:cxn modelId="{B27C5ADB-FA4C-4980-85FC-81857E69A929}" type="presParOf" srcId="{FF73C2F1-2814-418A-9520-93272A3A6C5B}" destId="{99FA385C-18D7-4D81-A9E9-A348AF419DD5}" srcOrd="4" destOrd="0" presId="urn:microsoft.com/office/officeart/2005/8/layout/cycle1"/>
    <dgm:cxn modelId="{0EFD9840-5A5E-48C6-B6DB-13CF07B12D08}" type="presParOf" srcId="{FF73C2F1-2814-418A-9520-93272A3A6C5B}" destId="{2DB76A0A-855C-4B91-83FB-0FE79B03FB88}" srcOrd="5" destOrd="0" presId="urn:microsoft.com/office/officeart/2005/8/layout/cycle1"/>
    <dgm:cxn modelId="{39B561DF-B7A9-4D75-81AB-176151D7A7A6}" type="presParOf" srcId="{FF73C2F1-2814-418A-9520-93272A3A6C5B}" destId="{05192C88-C33F-4DBB-BE3C-01C2FA7E1968}" srcOrd="6" destOrd="0" presId="urn:microsoft.com/office/officeart/2005/8/layout/cycle1"/>
    <dgm:cxn modelId="{67F92C77-BF41-42F1-9446-DD0F4BE56FDD}" type="presParOf" srcId="{FF73C2F1-2814-418A-9520-93272A3A6C5B}" destId="{666B30A4-DFBC-4ED4-8AFD-3CC7CDE41853}" srcOrd="7" destOrd="0" presId="urn:microsoft.com/office/officeart/2005/8/layout/cycle1"/>
    <dgm:cxn modelId="{1F290991-17E7-485B-8539-18152946C352}" type="presParOf" srcId="{FF73C2F1-2814-418A-9520-93272A3A6C5B}" destId="{6DD2F586-95A9-4E46-870E-E29377B7423D}" srcOrd="8" destOrd="0" presId="urn:microsoft.com/office/officeart/2005/8/layout/cycle1"/>
    <dgm:cxn modelId="{610EAC0B-452C-41C3-81C7-E14892EA0949}" type="presParOf" srcId="{FF73C2F1-2814-418A-9520-93272A3A6C5B}" destId="{D0F3FC94-7CE8-4CB5-A1E9-329E13147082}" srcOrd="9" destOrd="0" presId="urn:microsoft.com/office/officeart/2005/8/layout/cycle1"/>
    <dgm:cxn modelId="{5A99E1CA-46AD-4EA4-B6F5-1E19B5F6E3A4}" type="presParOf" srcId="{FF73C2F1-2814-418A-9520-93272A3A6C5B}" destId="{D008BC66-99C7-47D3-B634-902F48BF45D5}" srcOrd="10" destOrd="0" presId="urn:microsoft.com/office/officeart/2005/8/layout/cycle1"/>
    <dgm:cxn modelId="{D0D331D5-D2B1-4E89-99FB-0E4A5BD05212}" type="presParOf" srcId="{FF73C2F1-2814-418A-9520-93272A3A6C5B}" destId="{BC8D85F1-BA23-484D-8BC2-B3A370D0B0D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535C2-870F-4E2C-9E80-A0CCD96350DB}">
      <dsp:nvSpPr>
        <dsp:cNvPr id="0" name=""/>
        <dsp:cNvSpPr/>
      </dsp:nvSpPr>
      <dsp:spPr>
        <a:xfrm>
          <a:off x="3457599" y="2127"/>
          <a:ext cx="5186398" cy="5239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Aproximación </a:t>
          </a:r>
          <a:r>
            <a:rPr lang="es-ES" sz="1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xeral</a:t>
          </a:r>
          <a:r>
            <a:rPr lang="es-E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nun</a:t>
          </a:r>
          <a:r>
            <a:rPr lang="es-E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par de </a:t>
          </a:r>
          <a:r>
            <a:rPr lang="es-ES" sz="1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liñas</a:t>
          </a:r>
          <a:r>
            <a:rPr lang="es-E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ao</a:t>
          </a:r>
          <a:r>
            <a:rPr lang="es-E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que podemos observas </a:t>
          </a:r>
          <a:r>
            <a:rPr lang="es-ES" sz="1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imaxe</a:t>
          </a:r>
          <a:endParaRPr lang="es-E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7599" y="67618"/>
        <a:ext cx="4989926" cy="392943"/>
      </dsp:txXfrm>
    </dsp:sp>
    <dsp:sp modelId="{327C66FE-BDFB-4D50-95BC-05044376E734}">
      <dsp:nvSpPr>
        <dsp:cNvPr id="0" name=""/>
        <dsp:cNvSpPr/>
      </dsp:nvSpPr>
      <dsp:spPr>
        <a:xfrm>
          <a:off x="0" y="2127"/>
          <a:ext cx="3457599" cy="523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1ª LECTURA DA IMAXE</a:t>
          </a:r>
          <a:endParaRPr lang="es-ES" sz="1400" b="1" kern="1200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76" y="27703"/>
        <a:ext cx="3406447" cy="472773"/>
      </dsp:txXfrm>
    </dsp:sp>
    <dsp:sp modelId="{B269DF1B-0052-40FB-8561-EEC9F9199A13}">
      <dsp:nvSpPr>
        <dsp:cNvPr id="0" name=""/>
        <dsp:cNvSpPr/>
      </dsp:nvSpPr>
      <dsp:spPr>
        <a:xfrm>
          <a:off x="3457599" y="578445"/>
          <a:ext cx="5186398" cy="5239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Ano, época do ano, época histórica ,…</a:t>
          </a:r>
          <a:endParaRPr lang="es-ES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7599" y="643936"/>
        <a:ext cx="4989926" cy="392943"/>
      </dsp:txXfrm>
    </dsp:sp>
    <dsp:sp modelId="{F91C1CB9-CEB3-47B4-9ACF-0C88B86BF6B0}">
      <dsp:nvSpPr>
        <dsp:cNvPr id="0" name=""/>
        <dsp:cNvSpPr/>
      </dsp:nvSpPr>
      <dsp:spPr>
        <a:xfrm>
          <a:off x="0" y="578445"/>
          <a:ext cx="3457599" cy="523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LOCALIZACIÓN TEMPORAL</a:t>
          </a:r>
          <a:endParaRPr lang="es-ES" sz="1400" b="1" kern="120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76" y="604021"/>
        <a:ext cx="3406447" cy="472773"/>
      </dsp:txXfrm>
    </dsp:sp>
    <dsp:sp modelId="{BF41A197-A26F-41C8-8A7D-819DDD145883}">
      <dsp:nvSpPr>
        <dsp:cNvPr id="0" name=""/>
        <dsp:cNvSpPr/>
      </dsp:nvSpPr>
      <dsp:spPr>
        <a:xfrm>
          <a:off x="3457599" y="1154763"/>
          <a:ext cx="5186398" cy="5239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Vila, parroquia, aldea, lugar, rúas,…</a:t>
          </a:r>
          <a:endParaRPr lang="es-ES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7599" y="1220254"/>
        <a:ext cx="4989926" cy="392943"/>
      </dsp:txXfrm>
    </dsp:sp>
    <dsp:sp modelId="{04D2385F-6838-41E3-957B-669A42501363}">
      <dsp:nvSpPr>
        <dsp:cNvPr id="0" name=""/>
        <dsp:cNvSpPr/>
      </dsp:nvSpPr>
      <dsp:spPr>
        <a:xfrm>
          <a:off x="0" y="1154763"/>
          <a:ext cx="3457599" cy="523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LOCALIZACIÓN ESPACIAL</a:t>
          </a:r>
          <a:endParaRPr lang="es-ES" sz="1400" b="1" kern="120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76" y="1180339"/>
        <a:ext cx="3406447" cy="472773"/>
      </dsp:txXfrm>
    </dsp:sp>
    <dsp:sp modelId="{E2AA486A-FA4F-4513-911D-6397745CB341}">
      <dsp:nvSpPr>
        <dsp:cNvPr id="0" name=""/>
        <dsp:cNvSpPr/>
      </dsp:nvSpPr>
      <dsp:spPr>
        <a:xfrm>
          <a:off x="3457599" y="1731080"/>
          <a:ext cx="5186398" cy="5239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Cambios e permanencias: arquitectura, vías de comunicación, ….</a:t>
          </a:r>
          <a:endParaRPr lang="es-ES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7599" y="1796571"/>
        <a:ext cx="4989926" cy="392943"/>
      </dsp:txXfrm>
    </dsp:sp>
    <dsp:sp modelId="{B2AD68AF-161C-4346-BEC6-BB0CF6C28271}">
      <dsp:nvSpPr>
        <dsp:cNvPr id="0" name=""/>
        <dsp:cNvSpPr/>
      </dsp:nvSpPr>
      <dsp:spPr>
        <a:xfrm>
          <a:off x="0" y="1731080"/>
          <a:ext cx="3457599" cy="523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ASPECTOS URBANÍSTICOS</a:t>
          </a:r>
          <a:endParaRPr lang="es-ES" sz="1400" b="1" kern="120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76" y="1756656"/>
        <a:ext cx="3406447" cy="472773"/>
      </dsp:txXfrm>
    </dsp:sp>
    <dsp:sp modelId="{914C0672-BEC9-4654-B5ED-FA1B8122D958}">
      <dsp:nvSpPr>
        <dsp:cNvPr id="0" name=""/>
        <dsp:cNvSpPr/>
      </dsp:nvSpPr>
      <dsp:spPr>
        <a:xfrm>
          <a:off x="3457599" y="2307398"/>
          <a:ext cx="5186398" cy="5239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historia do(s) protagonista(s)</a:t>
          </a:r>
          <a:endParaRPr lang="es-ES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7599" y="2372889"/>
        <a:ext cx="4989926" cy="392943"/>
      </dsp:txXfrm>
    </dsp:sp>
    <dsp:sp modelId="{752E3899-0932-4733-97F9-400AA0601AEB}">
      <dsp:nvSpPr>
        <dsp:cNvPr id="0" name=""/>
        <dsp:cNvSpPr/>
      </dsp:nvSpPr>
      <dsp:spPr>
        <a:xfrm>
          <a:off x="0" y="2307398"/>
          <a:ext cx="3457599" cy="523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ASPECTOS PERSOAIS</a:t>
          </a:r>
          <a:endParaRPr lang="es-ES" sz="1400" b="1" kern="120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76" y="2332974"/>
        <a:ext cx="3406447" cy="472773"/>
      </dsp:txXfrm>
    </dsp:sp>
    <dsp:sp modelId="{79E235BB-8137-4FED-8E49-67FDE85446A5}">
      <dsp:nvSpPr>
        <dsp:cNvPr id="0" name=""/>
        <dsp:cNvSpPr/>
      </dsp:nvSpPr>
      <dsp:spPr>
        <a:xfrm>
          <a:off x="3457599" y="2883716"/>
          <a:ext cx="5186398" cy="5239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Vestido, vivenda, traballo, alimentación, costumes e tradicións, …</a:t>
          </a:r>
          <a:endParaRPr lang="es-ES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7599" y="2949207"/>
        <a:ext cx="4989926" cy="392943"/>
      </dsp:txXfrm>
    </dsp:sp>
    <dsp:sp modelId="{03EE9D86-4368-490D-9520-FB95CB464B01}">
      <dsp:nvSpPr>
        <dsp:cNvPr id="0" name=""/>
        <dsp:cNvSpPr/>
      </dsp:nvSpPr>
      <dsp:spPr>
        <a:xfrm>
          <a:off x="0" y="2883716"/>
          <a:ext cx="3457599" cy="523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ASPECTOS ETNOGRÁFICOS</a:t>
          </a:r>
          <a:endParaRPr lang="es-ES" sz="1400" b="1" kern="120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76" y="2909292"/>
        <a:ext cx="3406447" cy="472773"/>
      </dsp:txXfrm>
    </dsp:sp>
    <dsp:sp modelId="{B1B86701-63BA-4D79-9CF4-89175033E02B}">
      <dsp:nvSpPr>
        <dsp:cNvPr id="0" name=""/>
        <dsp:cNvSpPr/>
      </dsp:nvSpPr>
      <dsp:spPr>
        <a:xfrm>
          <a:off x="3457599" y="3460033"/>
          <a:ext cx="5186398" cy="5239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emigración, a época da fame, a guerra civil, ….</a:t>
          </a:r>
          <a:endParaRPr lang="es-ES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7599" y="3525524"/>
        <a:ext cx="4989926" cy="392943"/>
      </dsp:txXfrm>
    </dsp:sp>
    <dsp:sp modelId="{0996C94A-350D-4086-AF0D-B7578082FDB1}">
      <dsp:nvSpPr>
        <dsp:cNvPr id="0" name=""/>
        <dsp:cNvSpPr/>
      </dsp:nvSpPr>
      <dsp:spPr>
        <a:xfrm>
          <a:off x="0" y="3460033"/>
          <a:ext cx="3457599" cy="523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ASPECTOS HISTÓRICOS</a:t>
          </a:r>
          <a:endParaRPr lang="es-ES" sz="1400" b="1" kern="120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76" y="3485609"/>
        <a:ext cx="3406447" cy="472773"/>
      </dsp:txXfrm>
    </dsp:sp>
    <dsp:sp modelId="{5A35FE19-DC28-48A1-BD3C-23FBDFC3C43D}">
      <dsp:nvSpPr>
        <dsp:cNvPr id="0" name=""/>
        <dsp:cNvSpPr/>
      </dsp:nvSpPr>
      <dsp:spPr>
        <a:xfrm>
          <a:off x="3457599" y="4036351"/>
          <a:ext cx="5186398" cy="5239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Palabras “clave”. toponimia, utensilios, ….</a:t>
          </a:r>
          <a:endParaRPr lang="es-ES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7599" y="4101842"/>
        <a:ext cx="4989926" cy="392943"/>
      </dsp:txXfrm>
    </dsp:sp>
    <dsp:sp modelId="{60616086-BD50-4526-A217-624C6FE5BE35}">
      <dsp:nvSpPr>
        <dsp:cNvPr id="0" name=""/>
        <dsp:cNvSpPr/>
      </dsp:nvSpPr>
      <dsp:spPr>
        <a:xfrm>
          <a:off x="0" y="4036351"/>
          <a:ext cx="3457599" cy="523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ASPECTOS LINGÜÍSTICOS</a:t>
          </a:r>
          <a:endParaRPr lang="es-ES" sz="1400" b="1" kern="120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76" y="4061927"/>
        <a:ext cx="3406447" cy="472773"/>
      </dsp:txXfrm>
    </dsp:sp>
    <dsp:sp modelId="{48AEF4BF-CD05-423C-BD45-5F3F9F24D14A}">
      <dsp:nvSpPr>
        <dsp:cNvPr id="0" name=""/>
        <dsp:cNvSpPr/>
      </dsp:nvSpPr>
      <dsp:spPr>
        <a:xfrm>
          <a:off x="3457599" y="4612669"/>
          <a:ext cx="5186398" cy="5239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Realización dunha entrevista ( a poder ser gravada ) aos protagobistas das imaxes.</a:t>
          </a:r>
          <a:endParaRPr lang="es-ES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7599" y="4678160"/>
        <a:ext cx="4989926" cy="392943"/>
      </dsp:txXfrm>
    </dsp:sp>
    <dsp:sp modelId="{B32D8D6A-75DD-4ED9-B2DA-A1C600AF1CA5}">
      <dsp:nvSpPr>
        <dsp:cNvPr id="0" name=""/>
        <dsp:cNvSpPr/>
      </dsp:nvSpPr>
      <dsp:spPr>
        <a:xfrm>
          <a:off x="0" y="4612669"/>
          <a:ext cx="3457599" cy="523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ENTREVISTA</a:t>
          </a:r>
          <a:endParaRPr lang="es-ES" sz="1400" b="1" kern="120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76" y="4638245"/>
        <a:ext cx="3406447" cy="472773"/>
      </dsp:txXfrm>
    </dsp:sp>
    <dsp:sp modelId="{F964E362-C31B-4D8A-BEE7-4C9681D9CB75}">
      <dsp:nvSpPr>
        <dsp:cNvPr id="0" name=""/>
        <dsp:cNvSpPr/>
      </dsp:nvSpPr>
      <dsp:spPr>
        <a:xfrm>
          <a:off x="3457599" y="5188987"/>
          <a:ext cx="5186398" cy="5239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1º esbozo da idea da histroia que vou contar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7599" y="5254478"/>
        <a:ext cx="4989926" cy="392943"/>
      </dsp:txXfrm>
    </dsp:sp>
    <dsp:sp modelId="{D5240459-42BC-4B34-9B6A-48CB7F71CF11}">
      <dsp:nvSpPr>
        <dsp:cNvPr id="0" name=""/>
        <dsp:cNvSpPr/>
      </dsp:nvSpPr>
      <dsp:spPr>
        <a:xfrm>
          <a:off x="0" y="5188987"/>
          <a:ext cx="3457599" cy="523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HISTORIA.</a:t>
          </a:r>
          <a:endParaRPr lang="es-ES" sz="1400" b="1" kern="120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76" y="5214563"/>
        <a:ext cx="3406447" cy="472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535C2-870F-4E2C-9E80-A0CCD96350DB}">
      <dsp:nvSpPr>
        <dsp:cNvPr id="0" name=""/>
        <dsp:cNvSpPr/>
      </dsp:nvSpPr>
      <dsp:spPr>
        <a:xfrm>
          <a:off x="1755562" y="2892"/>
          <a:ext cx="6884904" cy="238641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effectLst/>
            </a:rPr>
            <a:t>Aspectos da </a:t>
          </a:r>
          <a:r>
            <a:rPr lang="es-ES" sz="1400" b="1" kern="1200" dirty="0" err="1" smtClean="0">
              <a:effectLst/>
            </a:rPr>
            <a:t>imaxe</a:t>
          </a:r>
          <a:r>
            <a:rPr lang="es-ES" sz="1400" b="1" kern="1200" dirty="0" smtClean="0">
              <a:effectLst/>
            </a:rPr>
            <a:t> que me levan a contar a historia.</a:t>
          </a:r>
          <a:endParaRPr lang="es-ES" sz="1400" b="1" kern="1200" dirty="0"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smtClean="0">
              <a:effectLst/>
            </a:rPr>
            <a:t>Historia real ou imaxinaria, pero atraínte.</a:t>
          </a:r>
          <a:endParaRPr lang="es-ES" sz="1400" b="1" kern="1200"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smtClean="0">
              <a:effectLst/>
            </a:rPr>
            <a:t>Decicir a intención: narrar uns feitos, explicar ou aclarar o que aconteceu, describir, ….</a:t>
          </a:r>
          <a:endParaRPr lang="es-ES" sz="1400" b="1" kern="1200"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smtClean="0">
              <a:effectLst/>
            </a:rPr>
            <a:t>Papel do narrador: narrador protagonista  ou externo,, cronista obxectivo, …</a:t>
          </a:r>
          <a:endParaRPr lang="es-ES" sz="1400" b="1" kern="1200"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smtClean="0">
              <a:effectLst/>
            </a:rPr>
            <a:t>Título</a:t>
          </a:r>
          <a:endParaRPr lang="es-ES" sz="1400" b="1" kern="1200"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smtClean="0">
              <a:effectLst/>
            </a:rPr>
            <a:t>Guión: organiza as ideas</a:t>
          </a:r>
          <a:endParaRPr lang="es-ES" sz="1400" b="1" kern="1200"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smtClean="0">
              <a:effectLst/>
            </a:rPr>
            <a:t>Escribe o contido básico da historia</a:t>
          </a:r>
          <a:endParaRPr lang="es-ES" sz="1400" b="1" kern="1200"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>
            <a:effectLst/>
          </a:endParaRPr>
        </a:p>
      </dsp:txBody>
      <dsp:txXfrm>
        <a:off x="1755562" y="301194"/>
        <a:ext cx="5989998" cy="1789811"/>
      </dsp:txXfrm>
    </dsp:sp>
    <dsp:sp modelId="{327C66FE-BDFB-4D50-95BC-05044376E734}">
      <dsp:nvSpPr>
        <dsp:cNvPr id="0" name=""/>
        <dsp:cNvSpPr/>
      </dsp:nvSpPr>
      <dsp:spPr>
        <a:xfrm>
          <a:off x="3531" y="580784"/>
          <a:ext cx="1752031" cy="12306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PLANIFICACIÓN</a:t>
          </a:r>
          <a:endParaRPr lang="es-ES" sz="1800" b="1" kern="120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05" y="640858"/>
        <a:ext cx="1631883" cy="1110483"/>
      </dsp:txXfrm>
    </dsp:sp>
    <dsp:sp modelId="{B269DF1B-0052-40FB-8561-EEC9F9199A13}">
      <dsp:nvSpPr>
        <dsp:cNvPr id="0" name=""/>
        <dsp:cNvSpPr/>
      </dsp:nvSpPr>
      <dsp:spPr>
        <a:xfrm>
          <a:off x="1755562" y="2512371"/>
          <a:ext cx="6884904" cy="12306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/>
            </a:rPr>
            <a:t>Revisa toda a información e bosquexos previos.</a:t>
          </a:r>
          <a:endParaRPr lang="es-ES" sz="1600" b="1" kern="1200">
            <a:effectLst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/>
            </a:rPr>
            <a:t>Uso de conectores adecuados: temporalidade e orde cronolóxica, causalidade, …</a:t>
          </a:r>
          <a:endParaRPr lang="es-ES" sz="1600" b="1" kern="1200">
            <a:effectLst/>
          </a:endParaRPr>
        </a:p>
      </dsp:txBody>
      <dsp:txXfrm>
        <a:off x="1755562" y="2666200"/>
        <a:ext cx="6423417" cy="922973"/>
      </dsp:txXfrm>
    </dsp:sp>
    <dsp:sp modelId="{F91C1CB9-CEB3-47B4-9ACF-0C88B86BF6B0}">
      <dsp:nvSpPr>
        <dsp:cNvPr id="0" name=""/>
        <dsp:cNvSpPr/>
      </dsp:nvSpPr>
      <dsp:spPr>
        <a:xfrm>
          <a:off x="3531" y="2512371"/>
          <a:ext cx="1752031" cy="12306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REDACCIÓN</a:t>
          </a:r>
          <a:endParaRPr lang="es-ES" sz="1800" b="1" kern="120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05" y="2572445"/>
        <a:ext cx="1631883" cy="1110483"/>
      </dsp:txXfrm>
    </dsp:sp>
    <dsp:sp modelId="{BF41A197-A26F-41C8-8A7D-819DDD145883}">
      <dsp:nvSpPr>
        <dsp:cNvPr id="0" name=""/>
        <dsp:cNvSpPr/>
      </dsp:nvSpPr>
      <dsp:spPr>
        <a:xfrm>
          <a:off x="1755562" y="3866065"/>
          <a:ext cx="6884904" cy="18460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/>
            </a:rPr>
            <a:t>Enténdese?</a:t>
          </a:r>
          <a:endParaRPr lang="es-ES" sz="1600" b="1" kern="1200">
            <a:effectLst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/>
            </a:rPr>
            <a:t>Os feitos están ordeados?</a:t>
          </a:r>
          <a:endParaRPr lang="es-ES" sz="1600" b="1" kern="1200">
            <a:effectLst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/>
            </a:rPr>
            <a:t>Está ben utilizada a persoa vrbal do narrador?</a:t>
          </a:r>
          <a:endParaRPr lang="es-ES" sz="1600" b="1" kern="1200">
            <a:effectLst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/>
            </a:rPr>
            <a:t>Recoñeces ti meso ós protagonistas da historia?</a:t>
          </a:r>
          <a:endParaRPr lang="es-ES" sz="1600" b="1" kern="1200">
            <a:effectLst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smtClean="0">
              <a:effectLst/>
            </a:rPr>
            <a:t>Revisa a forma: parágrafos, gramática, ortografía, vocabnulario, ….</a:t>
          </a:r>
          <a:endParaRPr lang="es-ES" sz="1600" b="1" kern="1200">
            <a:effectLst/>
          </a:endParaRPr>
        </a:p>
      </dsp:txBody>
      <dsp:txXfrm>
        <a:off x="1755562" y="4096825"/>
        <a:ext cx="6192623" cy="1384562"/>
      </dsp:txXfrm>
    </dsp:sp>
    <dsp:sp modelId="{04D2385F-6838-41E3-957B-669A42501363}">
      <dsp:nvSpPr>
        <dsp:cNvPr id="0" name=""/>
        <dsp:cNvSpPr/>
      </dsp:nvSpPr>
      <dsp:spPr>
        <a:xfrm>
          <a:off x="3531" y="4173790"/>
          <a:ext cx="1752031" cy="12306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REVISIÓN</a:t>
          </a:r>
          <a:endParaRPr lang="es-ES" sz="1800" b="1" kern="120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05" y="4233864"/>
        <a:ext cx="1631883" cy="1110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16CA7-CD40-4566-B0C3-40743A44D136}">
      <dsp:nvSpPr>
        <dsp:cNvPr id="0" name=""/>
        <dsp:cNvSpPr/>
      </dsp:nvSpPr>
      <dsp:spPr>
        <a:xfrm>
          <a:off x="573289" y="0"/>
          <a:ext cx="6497286" cy="464347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9E4379-0640-4243-88D7-934BB94F239C}">
      <dsp:nvSpPr>
        <dsp:cNvPr id="0" name=""/>
        <dsp:cNvSpPr/>
      </dsp:nvSpPr>
      <dsp:spPr>
        <a:xfrm>
          <a:off x="3207" y="1393041"/>
          <a:ext cx="3673163" cy="18573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800" kern="1200" smtClean="0"/>
            <a:t>BLOGUE</a:t>
          </a:r>
        </a:p>
      </dsp:txBody>
      <dsp:txXfrm>
        <a:off x="93877" y="1483711"/>
        <a:ext cx="3491823" cy="1676048"/>
      </dsp:txXfrm>
    </dsp:sp>
    <dsp:sp modelId="{010687C8-A835-4E97-8EDA-9C91BC764818}">
      <dsp:nvSpPr>
        <dsp:cNvPr id="0" name=""/>
        <dsp:cNvSpPr/>
      </dsp:nvSpPr>
      <dsp:spPr>
        <a:xfrm>
          <a:off x="3967494" y="1393041"/>
          <a:ext cx="3673163" cy="1857388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900" kern="1200" smtClean="0"/>
            <a:t>EXPOSICIÓN</a:t>
          </a:r>
          <a:endParaRPr lang="es-ES" sz="4900" kern="1200"/>
        </a:p>
      </dsp:txBody>
      <dsp:txXfrm>
        <a:off x="4058164" y="1483711"/>
        <a:ext cx="3491823" cy="16760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64F34-BA50-4F64-97B8-BCBB5D11B826}">
      <dsp:nvSpPr>
        <dsp:cNvPr id="0" name=""/>
        <dsp:cNvSpPr/>
      </dsp:nvSpPr>
      <dsp:spPr>
        <a:xfrm>
          <a:off x="3315" y="0"/>
          <a:ext cx="1310057" cy="53578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u="sng" kern="1200" smtClean="0">
              <a:solidFill>
                <a:srgbClr val="FF0000"/>
              </a:solidFill>
            </a:rPr>
            <a:t>INTRODUCCIÓN</a:t>
          </a:r>
          <a:endParaRPr lang="es-ES" sz="1400" b="1" u="sng" kern="1200">
            <a:solidFill>
              <a:srgbClr val="FF0000"/>
            </a:solidFill>
          </a:endParaRPr>
        </a:p>
      </dsp:txBody>
      <dsp:txXfrm>
        <a:off x="3315" y="0"/>
        <a:ext cx="1310057" cy="1607355"/>
      </dsp:txXfrm>
    </dsp:sp>
    <dsp:sp modelId="{D1540A92-211C-4B2B-AAB4-89E297FDB3E2}">
      <dsp:nvSpPr>
        <dsp:cNvPr id="0" name=""/>
        <dsp:cNvSpPr/>
      </dsp:nvSpPr>
      <dsp:spPr>
        <a:xfrm>
          <a:off x="134321" y="1607355"/>
          <a:ext cx="1048045" cy="34826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Beve introducción, na que lles plantexamos o tema dun xeito atractivo, incluindo si ñe o caso, vídeo, imaxes, poesía, …</a:t>
          </a:r>
          <a:endParaRPr lang="es-ES" sz="1200" kern="1200"/>
        </a:p>
      </dsp:txBody>
      <dsp:txXfrm>
        <a:off x="165017" y="1638051"/>
        <a:ext cx="986653" cy="3421210"/>
      </dsp:txXfrm>
    </dsp:sp>
    <dsp:sp modelId="{3C348F54-7E11-4FC8-A34A-582F0346643D}">
      <dsp:nvSpPr>
        <dsp:cNvPr id="0" name=""/>
        <dsp:cNvSpPr/>
      </dsp:nvSpPr>
      <dsp:spPr>
        <a:xfrm>
          <a:off x="1411627" y="0"/>
          <a:ext cx="1310057" cy="53578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u="sng" kern="1200" smtClean="0">
              <a:solidFill>
                <a:srgbClr val="FF0000"/>
              </a:solidFill>
            </a:rPr>
            <a:t>TAREFA</a:t>
          </a:r>
          <a:endParaRPr lang="es-ES" sz="1400" b="1" u="sng" kern="1200">
            <a:solidFill>
              <a:srgbClr val="FF0000"/>
            </a:solidFill>
          </a:endParaRPr>
        </a:p>
      </dsp:txBody>
      <dsp:txXfrm>
        <a:off x="1411627" y="0"/>
        <a:ext cx="1310057" cy="1607355"/>
      </dsp:txXfrm>
    </dsp:sp>
    <dsp:sp modelId="{ABF2E369-98EF-473C-BC9A-0F76F0637342}">
      <dsp:nvSpPr>
        <dsp:cNvPr id="0" name=""/>
        <dsp:cNvSpPr/>
      </dsp:nvSpPr>
      <dsp:spPr>
        <a:xfrm>
          <a:off x="1542633" y="1608924"/>
          <a:ext cx="1048045" cy="16154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Expoñemos de xeito claro as tarefas concretas que deben realizar e o reparto de roles no grupo de traballo.</a:t>
          </a:r>
          <a:endParaRPr lang="es-ES" sz="1200" kern="1200"/>
        </a:p>
      </dsp:txBody>
      <dsp:txXfrm>
        <a:off x="1573329" y="1639620"/>
        <a:ext cx="986653" cy="1554073"/>
      </dsp:txXfrm>
    </dsp:sp>
    <dsp:sp modelId="{1A1CE7E9-6982-42E0-A6D4-B85B2E2418B6}">
      <dsp:nvSpPr>
        <dsp:cNvPr id="0" name=""/>
        <dsp:cNvSpPr/>
      </dsp:nvSpPr>
      <dsp:spPr>
        <a:xfrm>
          <a:off x="1542633" y="3472922"/>
          <a:ext cx="1048045" cy="16154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Textos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Glosarios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Multimedia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Exposicións orais.</a:t>
          </a:r>
          <a:endParaRPr lang="es-ES" sz="1200" kern="1200"/>
        </a:p>
      </dsp:txBody>
      <dsp:txXfrm>
        <a:off x="1573329" y="3503618"/>
        <a:ext cx="986653" cy="1554073"/>
      </dsp:txXfrm>
    </dsp:sp>
    <dsp:sp modelId="{258703F1-C89C-4B20-8589-6EBE94F6D7F7}">
      <dsp:nvSpPr>
        <dsp:cNvPr id="0" name=""/>
        <dsp:cNvSpPr/>
      </dsp:nvSpPr>
      <dsp:spPr>
        <a:xfrm>
          <a:off x="2819938" y="0"/>
          <a:ext cx="1310057" cy="53578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u="sng" kern="1200" smtClean="0">
              <a:solidFill>
                <a:srgbClr val="FF0000"/>
              </a:solidFill>
            </a:rPr>
            <a:t>PROCESO</a:t>
          </a:r>
          <a:endParaRPr lang="es-ES" sz="1400" b="1" u="sng" kern="1200">
            <a:solidFill>
              <a:srgbClr val="FF0000"/>
            </a:solidFill>
          </a:endParaRPr>
        </a:p>
      </dsp:txBody>
      <dsp:txXfrm>
        <a:off x="2819938" y="0"/>
        <a:ext cx="1310057" cy="1607355"/>
      </dsp:txXfrm>
    </dsp:sp>
    <dsp:sp modelId="{3565D345-17A9-43C9-A4E0-1EE0ABE7ACBA}">
      <dsp:nvSpPr>
        <dsp:cNvPr id="0" name=""/>
        <dsp:cNvSpPr/>
      </dsp:nvSpPr>
      <dsp:spPr>
        <a:xfrm>
          <a:off x="2950944" y="1607355"/>
          <a:ext cx="1048045" cy="34826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Dividir o traballo en fases claras con obxectivos concretos: guións, análise de recursos, confección de fichas, ….</a:t>
          </a:r>
          <a:endParaRPr lang="es-ES" sz="1200" kern="1200"/>
        </a:p>
      </dsp:txBody>
      <dsp:txXfrm>
        <a:off x="2981640" y="1638051"/>
        <a:ext cx="986653" cy="3421210"/>
      </dsp:txXfrm>
    </dsp:sp>
    <dsp:sp modelId="{00D2B579-2B13-4412-BE85-FB9884A2A557}">
      <dsp:nvSpPr>
        <dsp:cNvPr id="0" name=""/>
        <dsp:cNvSpPr/>
      </dsp:nvSpPr>
      <dsp:spPr>
        <a:xfrm>
          <a:off x="4228250" y="0"/>
          <a:ext cx="1310057" cy="53578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u="sng" kern="1200" smtClean="0">
              <a:solidFill>
                <a:srgbClr val="FF0000"/>
              </a:solidFill>
            </a:rPr>
            <a:t>AVALIACIÓN</a:t>
          </a:r>
          <a:endParaRPr lang="es-ES" sz="1400" b="1" u="sng" kern="1200">
            <a:solidFill>
              <a:srgbClr val="FF0000"/>
            </a:solidFill>
          </a:endParaRPr>
        </a:p>
      </dsp:txBody>
      <dsp:txXfrm>
        <a:off x="4228250" y="0"/>
        <a:ext cx="1310057" cy="1607355"/>
      </dsp:txXfrm>
    </dsp:sp>
    <dsp:sp modelId="{D1A87A23-AFB3-461E-AFF2-DB93443AC105}">
      <dsp:nvSpPr>
        <dsp:cNvPr id="0" name=""/>
        <dsp:cNvSpPr/>
      </dsp:nvSpPr>
      <dsp:spPr>
        <a:xfrm>
          <a:off x="4359255" y="1607355"/>
          <a:ext cx="1048045" cy="34826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Explicitar claramente os criterios de </a:t>
          </a:r>
          <a:r>
            <a:rPr lang="es-ES" sz="1200" kern="1200" dirty="0" err="1" smtClean="0"/>
            <a:t>valiación</a:t>
          </a:r>
          <a:r>
            <a:rPr lang="es-ES" sz="1200" kern="1200" dirty="0" smtClean="0"/>
            <a:t>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Rúbrica </a:t>
          </a:r>
          <a:r>
            <a:rPr lang="es-ES" sz="1200" kern="1200" dirty="0" err="1" smtClean="0"/>
            <a:t>sinxela</a:t>
          </a:r>
          <a:r>
            <a:rPr lang="es-ES" sz="1200" kern="1200" dirty="0" smtClean="0"/>
            <a:t> e clara</a:t>
          </a:r>
        </a:p>
      </dsp:txBody>
      <dsp:txXfrm>
        <a:off x="4389951" y="1638051"/>
        <a:ext cx="986653" cy="3421210"/>
      </dsp:txXfrm>
    </dsp:sp>
    <dsp:sp modelId="{463CA904-AC1B-4F45-AECB-CDE5D106A785}">
      <dsp:nvSpPr>
        <dsp:cNvPr id="0" name=""/>
        <dsp:cNvSpPr/>
      </dsp:nvSpPr>
      <dsp:spPr>
        <a:xfrm>
          <a:off x="5636561" y="0"/>
          <a:ext cx="1310057" cy="53578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u="sng" kern="1200" smtClean="0">
              <a:solidFill>
                <a:srgbClr val="FF0000"/>
              </a:solidFill>
            </a:rPr>
            <a:t>RECURSOS</a:t>
          </a:r>
          <a:endParaRPr lang="es-ES" sz="1400" b="1" u="sng" kern="1200">
            <a:solidFill>
              <a:srgbClr val="FF0000"/>
            </a:solidFill>
          </a:endParaRPr>
        </a:p>
      </dsp:txBody>
      <dsp:txXfrm>
        <a:off x="5636561" y="0"/>
        <a:ext cx="1310057" cy="1607355"/>
      </dsp:txXfrm>
    </dsp:sp>
    <dsp:sp modelId="{1F4AD5EA-558F-44C6-ADFE-AB4767154C1C}">
      <dsp:nvSpPr>
        <dsp:cNvPr id="0" name=""/>
        <dsp:cNvSpPr/>
      </dsp:nvSpPr>
      <dsp:spPr>
        <a:xfrm>
          <a:off x="5767567" y="1608924"/>
          <a:ext cx="1048045" cy="16154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Enlaces a webs ou documentos propios nos que busquen información.</a:t>
          </a:r>
          <a:endParaRPr lang="es-ES" sz="1200" kern="1200"/>
        </a:p>
      </dsp:txBody>
      <dsp:txXfrm>
        <a:off x="5798263" y="1639620"/>
        <a:ext cx="986653" cy="1554073"/>
      </dsp:txXfrm>
    </dsp:sp>
    <dsp:sp modelId="{CDBCB6A6-AAA3-4FA2-8259-7BA61C04E302}">
      <dsp:nvSpPr>
        <dsp:cNvPr id="0" name=""/>
        <dsp:cNvSpPr/>
      </dsp:nvSpPr>
      <dsp:spPr>
        <a:xfrm>
          <a:off x="5767567" y="3472922"/>
          <a:ext cx="1048045" cy="16154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Non deberían ser  demasiados para acotarlle claramente o “campo de xogo “</a:t>
          </a:r>
          <a:endParaRPr lang="es-ES" sz="1200" kern="1200"/>
        </a:p>
      </dsp:txBody>
      <dsp:txXfrm>
        <a:off x="5798263" y="3503618"/>
        <a:ext cx="986653" cy="1554073"/>
      </dsp:txXfrm>
    </dsp:sp>
    <dsp:sp modelId="{15F3D530-0674-4113-84D3-C7712320718C}">
      <dsp:nvSpPr>
        <dsp:cNvPr id="0" name=""/>
        <dsp:cNvSpPr/>
      </dsp:nvSpPr>
      <dsp:spPr>
        <a:xfrm>
          <a:off x="7044872" y="0"/>
          <a:ext cx="1310057" cy="53578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u="sng" kern="1200" smtClean="0">
              <a:solidFill>
                <a:srgbClr val="FF0000"/>
              </a:solidFill>
            </a:rPr>
            <a:t>CONCLUSIÓN.</a:t>
          </a:r>
          <a:endParaRPr lang="es-ES" sz="1400" b="1" u="sng" kern="1200">
            <a:solidFill>
              <a:srgbClr val="FF0000"/>
            </a:solidFill>
          </a:endParaRPr>
        </a:p>
      </dsp:txBody>
      <dsp:txXfrm>
        <a:off x="7044872" y="0"/>
        <a:ext cx="1310057" cy="1607355"/>
      </dsp:txXfrm>
    </dsp:sp>
    <dsp:sp modelId="{583E9704-1F45-4475-89C8-B5A3230090AB}">
      <dsp:nvSpPr>
        <dsp:cNvPr id="0" name=""/>
        <dsp:cNvSpPr/>
      </dsp:nvSpPr>
      <dsp:spPr>
        <a:xfrm>
          <a:off x="7175878" y="1608924"/>
          <a:ext cx="1048045" cy="16154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Moi breve e clara</a:t>
          </a:r>
          <a:endParaRPr lang="es-ES" sz="1200" kern="1200"/>
        </a:p>
      </dsp:txBody>
      <dsp:txXfrm>
        <a:off x="7206574" y="1639620"/>
        <a:ext cx="986653" cy="1554073"/>
      </dsp:txXfrm>
    </dsp:sp>
    <dsp:sp modelId="{70A242ED-83B3-4F8C-9E3E-17D705F3F0CB}">
      <dsp:nvSpPr>
        <dsp:cNvPr id="0" name=""/>
        <dsp:cNvSpPr/>
      </dsp:nvSpPr>
      <dsp:spPr>
        <a:xfrm>
          <a:off x="7175878" y="3472922"/>
          <a:ext cx="1048045" cy="16154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Proporlle unha conclusión individual sobre o tema</a:t>
          </a:r>
          <a:endParaRPr lang="es-ES" sz="1200" kern="1200"/>
        </a:p>
      </dsp:txBody>
      <dsp:txXfrm>
        <a:off x="7206574" y="3503618"/>
        <a:ext cx="986653" cy="15540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AE96B-A2FA-4253-AD12-57963BD1130F}">
      <dsp:nvSpPr>
        <dsp:cNvPr id="0" name=""/>
        <dsp:cNvSpPr/>
      </dsp:nvSpPr>
      <dsp:spPr>
        <a:xfrm>
          <a:off x="4986576" y="140934"/>
          <a:ext cx="2217304" cy="2217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4986576" y="140934"/>
        <a:ext cx="2217304" cy="2217304"/>
      </dsp:txXfrm>
    </dsp:sp>
    <dsp:sp modelId="{9777C5B2-E582-488E-9825-BDFC405D8005}">
      <dsp:nvSpPr>
        <dsp:cNvPr id="0" name=""/>
        <dsp:cNvSpPr/>
      </dsp:nvSpPr>
      <dsp:spPr>
        <a:xfrm>
          <a:off x="1008106" y="1315"/>
          <a:ext cx="6262064" cy="6262064"/>
        </a:xfrm>
        <a:prstGeom prst="circularArrow">
          <a:avLst>
            <a:gd name="adj1" fmla="val 6905"/>
            <a:gd name="adj2" fmla="val 465559"/>
            <a:gd name="adj3" fmla="val 548546"/>
            <a:gd name="adj4" fmla="val 20585895"/>
            <a:gd name="adj5" fmla="val 805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FA385C-18D7-4D81-A9E9-A348AF419DD5}">
      <dsp:nvSpPr>
        <dsp:cNvPr id="0" name=""/>
        <dsp:cNvSpPr/>
      </dsp:nvSpPr>
      <dsp:spPr>
        <a:xfrm>
          <a:off x="4986576" y="3906456"/>
          <a:ext cx="2217304" cy="2217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4986576" y="3906456"/>
        <a:ext cx="2217304" cy="2217304"/>
      </dsp:txXfrm>
    </dsp:sp>
    <dsp:sp modelId="{2DB76A0A-855C-4B91-83FB-0FE79B03FB88}">
      <dsp:nvSpPr>
        <dsp:cNvPr id="0" name=""/>
        <dsp:cNvSpPr/>
      </dsp:nvSpPr>
      <dsp:spPr>
        <a:xfrm>
          <a:off x="1081435" y="1315"/>
          <a:ext cx="6262064" cy="6262064"/>
        </a:xfrm>
        <a:prstGeom prst="circularArrow">
          <a:avLst>
            <a:gd name="adj1" fmla="val 6905"/>
            <a:gd name="adj2" fmla="val 465559"/>
            <a:gd name="adj3" fmla="val 5948546"/>
            <a:gd name="adj4" fmla="val 4385895"/>
            <a:gd name="adj5" fmla="val 805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66B30A4-DFBC-4ED4-8AFD-3CC7CDE41853}">
      <dsp:nvSpPr>
        <dsp:cNvPr id="0" name=""/>
        <dsp:cNvSpPr/>
      </dsp:nvSpPr>
      <dsp:spPr>
        <a:xfrm>
          <a:off x="1221054" y="3906456"/>
          <a:ext cx="2217304" cy="2217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>
            <a:solidFill>
              <a:srgbClr val="0070C0"/>
            </a:solidFill>
          </a:endParaRPr>
        </a:p>
      </dsp:txBody>
      <dsp:txXfrm>
        <a:off x="1221054" y="3906456"/>
        <a:ext cx="2217304" cy="2217304"/>
      </dsp:txXfrm>
    </dsp:sp>
    <dsp:sp modelId="{6DD2F586-95A9-4E46-870E-E29377B7423D}">
      <dsp:nvSpPr>
        <dsp:cNvPr id="0" name=""/>
        <dsp:cNvSpPr/>
      </dsp:nvSpPr>
      <dsp:spPr>
        <a:xfrm>
          <a:off x="1081435" y="1315"/>
          <a:ext cx="6262064" cy="6262064"/>
        </a:xfrm>
        <a:prstGeom prst="circularArrow">
          <a:avLst>
            <a:gd name="adj1" fmla="val 6905"/>
            <a:gd name="adj2" fmla="val 465559"/>
            <a:gd name="adj3" fmla="val 11348546"/>
            <a:gd name="adj4" fmla="val 9785895"/>
            <a:gd name="adj5" fmla="val 805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08BC66-99C7-47D3-B634-902F48BF45D5}">
      <dsp:nvSpPr>
        <dsp:cNvPr id="0" name=""/>
        <dsp:cNvSpPr/>
      </dsp:nvSpPr>
      <dsp:spPr>
        <a:xfrm>
          <a:off x="1221054" y="140934"/>
          <a:ext cx="2217304" cy="2217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>
            <a:solidFill>
              <a:srgbClr val="0070C0"/>
            </a:solidFill>
          </a:endParaRPr>
        </a:p>
      </dsp:txBody>
      <dsp:txXfrm>
        <a:off x="1221054" y="140934"/>
        <a:ext cx="2217304" cy="2217304"/>
      </dsp:txXfrm>
    </dsp:sp>
    <dsp:sp modelId="{BC8D85F1-BA23-484D-8BC2-B3A370D0B0D5}">
      <dsp:nvSpPr>
        <dsp:cNvPr id="0" name=""/>
        <dsp:cNvSpPr/>
      </dsp:nvSpPr>
      <dsp:spPr>
        <a:xfrm>
          <a:off x="1081435" y="1315"/>
          <a:ext cx="6262064" cy="6262064"/>
        </a:xfrm>
        <a:prstGeom prst="circularArrow">
          <a:avLst>
            <a:gd name="adj1" fmla="val 6905"/>
            <a:gd name="adj2" fmla="val 465559"/>
            <a:gd name="adj3" fmla="val 16748546"/>
            <a:gd name="adj4" fmla="val 15185895"/>
            <a:gd name="adj5" fmla="val 805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AE96B-A2FA-4253-AD12-57963BD1130F}">
      <dsp:nvSpPr>
        <dsp:cNvPr id="0" name=""/>
        <dsp:cNvSpPr/>
      </dsp:nvSpPr>
      <dsp:spPr>
        <a:xfrm>
          <a:off x="4986576" y="140934"/>
          <a:ext cx="2217304" cy="2217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4986576" y="140934"/>
        <a:ext cx="2217304" cy="2217304"/>
      </dsp:txXfrm>
    </dsp:sp>
    <dsp:sp modelId="{9777C5B2-E582-488E-9825-BDFC405D8005}">
      <dsp:nvSpPr>
        <dsp:cNvPr id="0" name=""/>
        <dsp:cNvSpPr/>
      </dsp:nvSpPr>
      <dsp:spPr>
        <a:xfrm>
          <a:off x="1008106" y="1315"/>
          <a:ext cx="6262064" cy="6262064"/>
        </a:xfrm>
        <a:prstGeom prst="circularArrow">
          <a:avLst>
            <a:gd name="adj1" fmla="val 6905"/>
            <a:gd name="adj2" fmla="val 465559"/>
            <a:gd name="adj3" fmla="val 548546"/>
            <a:gd name="adj4" fmla="val 20585895"/>
            <a:gd name="adj5" fmla="val 805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FA385C-18D7-4D81-A9E9-A348AF419DD5}">
      <dsp:nvSpPr>
        <dsp:cNvPr id="0" name=""/>
        <dsp:cNvSpPr/>
      </dsp:nvSpPr>
      <dsp:spPr>
        <a:xfrm>
          <a:off x="4986576" y="3906456"/>
          <a:ext cx="2217304" cy="2217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4986576" y="3906456"/>
        <a:ext cx="2217304" cy="2217304"/>
      </dsp:txXfrm>
    </dsp:sp>
    <dsp:sp modelId="{2DB76A0A-855C-4B91-83FB-0FE79B03FB88}">
      <dsp:nvSpPr>
        <dsp:cNvPr id="0" name=""/>
        <dsp:cNvSpPr/>
      </dsp:nvSpPr>
      <dsp:spPr>
        <a:xfrm>
          <a:off x="1081435" y="1315"/>
          <a:ext cx="6262064" cy="6262064"/>
        </a:xfrm>
        <a:prstGeom prst="circularArrow">
          <a:avLst>
            <a:gd name="adj1" fmla="val 6905"/>
            <a:gd name="adj2" fmla="val 465559"/>
            <a:gd name="adj3" fmla="val 5948546"/>
            <a:gd name="adj4" fmla="val 4385895"/>
            <a:gd name="adj5" fmla="val 805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66B30A4-DFBC-4ED4-8AFD-3CC7CDE41853}">
      <dsp:nvSpPr>
        <dsp:cNvPr id="0" name=""/>
        <dsp:cNvSpPr/>
      </dsp:nvSpPr>
      <dsp:spPr>
        <a:xfrm>
          <a:off x="1221054" y="3906456"/>
          <a:ext cx="2217304" cy="2217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>
            <a:solidFill>
              <a:srgbClr val="0070C0"/>
            </a:solidFill>
          </a:endParaRPr>
        </a:p>
      </dsp:txBody>
      <dsp:txXfrm>
        <a:off x="1221054" y="3906456"/>
        <a:ext cx="2217304" cy="2217304"/>
      </dsp:txXfrm>
    </dsp:sp>
    <dsp:sp modelId="{6DD2F586-95A9-4E46-870E-E29377B7423D}">
      <dsp:nvSpPr>
        <dsp:cNvPr id="0" name=""/>
        <dsp:cNvSpPr/>
      </dsp:nvSpPr>
      <dsp:spPr>
        <a:xfrm>
          <a:off x="720051" y="-260626"/>
          <a:ext cx="6262064" cy="6262064"/>
        </a:xfrm>
        <a:prstGeom prst="circularArrow">
          <a:avLst>
            <a:gd name="adj1" fmla="val 6905"/>
            <a:gd name="adj2" fmla="val 465559"/>
            <a:gd name="adj3" fmla="val 11348546"/>
            <a:gd name="adj4" fmla="val 9785895"/>
            <a:gd name="adj5" fmla="val 805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08BC66-99C7-47D3-B634-902F48BF45D5}">
      <dsp:nvSpPr>
        <dsp:cNvPr id="0" name=""/>
        <dsp:cNvSpPr/>
      </dsp:nvSpPr>
      <dsp:spPr>
        <a:xfrm>
          <a:off x="1221054" y="140934"/>
          <a:ext cx="2217304" cy="2217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>
            <a:solidFill>
              <a:srgbClr val="0070C0"/>
            </a:solidFill>
          </a:endParaRPr>
        </a:p>
      </dsp:txBody>
      <dsp:txXfrm>
        <a:off x="1221054" y="140934"/>
        <a:ext cx="2217304" cy="2217304"/>
      </dsp:txXfrm>
    </dsp:sp>
    <dsp:sp modelId="{BC8D85F1-BA23-484D-8BC2-B3A370D0B0D5}">
      <dsp:nvSpPr>
        <dsp:cNvPr id="0" name=""/>
        <dsp:cNvSpPr/>
      </dsp:nvSpPr>
      <dsp:spPr>
        <a:xfrm>
          <a:off x="1081435" y="1315"/>
          <a:ext cx="6262064" cy="6262064"/>
        </a:xfrm>
        <a:prstGeom prst="circularArrow">
          <a:avLst>
            <a:gd name="adj1" fmla="val 6905"/>
            <a:gd name="adj2" fmla="val 465559"/>
            <a:gd name="adj3" fmla="val 16748546"/>
            <a:gd name="adj4" fmla="val 15185895"/>
            <a:gd name="adj5" fmla="val 805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31D24-7838-45A2-855B-8E7A5E46B933}" type="datetimeFigureOut">
              <a:rPr lang="es-ES" smtClean="0"/>
              <a:pPr/>
              <a:t>07/04/2016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06B80-38D7-4C20-A360-D7ABC4614E1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3716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39F5-DA8E-4956-B70D-CB6C1B0EE76D}" type="datetimeFigureOut">
              <a:rPr lang="es-ES" smtClean="0"/>
              <a:pPr/>
              <a:t>07/04/2016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EDE6-E52F-48D2-9CE3-9BDBD68DBF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39F5-DA8E-4956-B70D-CB6C1B0EE76D}" type="datetimeFigureOut">
              <a:rPr lang="es-ES" smtClean="0"/>
              <a:pPr/>
              <a:t>07/04/2016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EDE6-E52F-48D2-9CE3-9BDBD68DBF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39F5-DA8E-4956-B70D-CB6C1B0EE76D}" type="datetimeFigureOut">
              <a:rPr lang="es-ES" smtClean="0"/>
              <a:pPr/>
              <a:t>07/04/2016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EDE6-E52F-48D2-9CE3-9BDBD68DBF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39F5-DA8E-4956-B70D-CB6C1B0EE76D}" type="datetimeFigureOut">
              <a:rPr lang="es-ES" smtClean="0"/>
              <a:pPr/>
              <a:t>07/04/2016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EDE6-E52F-48D2-9CE3-9BDBD68DBF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39F5-DA8E-4956-B70D-CB6C1B0EE76D}" type="datetimeFigureOut">
              <a:rPr lang="es-ES" smtClean="0"/>
              <a:pPr/>
              <a:t>07/04/2016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EDE6-E52F-48D2-9CE3-9BDBD68DBF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39F5-DA8E-4956-B70D-CB6C1B0EE76D}" type="datetimeFigureOut">
              <a:rPr lang="es-ES" smtClean="0"/>
              <a:pPr/>
              <a:t>07/04/2016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EDE6-E52F-48D2-9CE3-9BDBD68DBF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39F5-DA8E-4956-B70D-CB6C1B0EE76D}" type="datetimeFigureOut">
              <a:rPr lang="es-ES" smtClean="0"/>
              <a:pPr/>
              <a:t>07/04/2016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EDE6-E52F-48D2-9CE3-9BDBD68DBF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39F5-DA8E-4956-B70D-CB6C1B0EE76D}" type="datetimeFigureOut">
              <a:rPr lang="es-ES" smtClean="0"/>
              <a:pPr/>
              <a:t>07/04/2016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EDE6-E52F-48D2-9CE3-9BDBD68DBF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39F5-DA8E-4956-B70D-CB6C1B0EE76D}" type="datetimeFigureOut">
              <a:rPr lang="es-ES" smtClean="0"/>
              <a:pPr/>
              <a:t>07/04/2016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EDE6-E52F-48D2-9CE3-9BDBD68DBF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39F5-DA8E-4956-B70D-CB6C1B0EE76D}" type="datetimeFigureOut">
              <a:rPr lang="es-ES" smtClean="0"/>
              <a:pPr/>
              <a:t>07/04/2016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EDE6-E52F-48D2-9CE3-9BDBD68DBF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39F5-DA8E-4956-B70D-CB6C1B0EE76D}" type="datetimeFigureOut">
              <a:rPr lang="es-ES" smtClean="0"/>
              <a:pPr/>
              <a:t>07/04/2016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EDE6-E52F-48D2-9CE3-9BDBD68DBF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39F5-DA8E-4956-B70D-CB6C1B0EE76D}" type="datetimeFigureOut">
              <a:rPr lang="es-ES" smtClean="0"/>
              <a:pPr/>
              <a:t>07/04/2016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DEDE6-E52F-48D2-9CE3-9BDBD68DBF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gif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imaxehistoria.wordpress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imaxehistoria.wordpress.com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hyperlink" Target="http://viaxeaitaca.com/2011/07/13/cambio-climatico-manual-de-uso-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s://pensologoactuo.wordpress.com/about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viaxeaitaca.com/2011/07/13/conflitos-armados-no-mund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://viaxeaitaca.com/2011/07/13/a-enerxia-que-nos-move-cara-on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viaxeaitaca.net/Unidades/aHidrosfera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hyperlink" Target="https://aescoladosavos.wordpress.com/2012/03/22/as-entrevistas-voc-avs/" TargetMode="External"/><Relationship Id="rId4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hyperlink" Target="https://aescoladosavos.wordpress.com/2012/04/09/reportaxes-do-alumnado/" TargetMode="External"/><Relationship Id="rId4" Type="http://schemas.openxmlformats.org/officeDocument/2006/relationships/image" Target="../media/image11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3.jpeg"/><Relationship Id="rId4" Type="http://schemas.openxmlformats.org/officeDocument/2006/relationships/image" Target="../media/image3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31.jpeg"/><Relationship Id="rId7" Type="http://schemas.openxmlformats.org/officeDocument/2006/relationships/image" Target="../media/image58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D:\IES\A ESCOLA DOS AVOS\fotos\P1130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251520" y="188640"/>
            <a:ext cx="3312368" cy="2308324"/>
          </a:xfrm>
          <a:prstGeom prst="rect">
            <a:avLst/>
          </a:prstGeom>
          <a:solidFill>
            <a:srgbClr val="F2F2F2">
              <a:alpha val="27843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Proxectar</a:t>
            </a:r>
            <a:endParaRPr lang="es-ES" sz="48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es-E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Investigar </a:t>
            </a:r>
          </a:p>
          <a:p>
            <a:pPr algn="ctr"/>
            <a:r>
              <a:rPr lang="es-E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Comunicar</a:t>
            </a:r>
            <a:endParaRPr lang="es-ES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915816" y="5877272"/>
            <a:ext cx="23805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Xosé</a:t>
            </a:r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Fdez. </a:t>
            </a:r>
            <a:r>
              <a:rPr lang="es-ES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Maneiro</a:t>
            </a:r>
            <a:endParaRPr lang="es-E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Ferrol, </a:t>
            </a:r>
          </a:p>
          <a:p>
            <a:pPr algn="ctr"/>
            <a:r>
              <a:rPr lang="es-ES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Febreiro</a:t>
            </a:r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2016</a:t>
            </a:r>
          </a:p>
          <a:p>
            <a:pPr algn="ctr"/>
            <a:endParaRPr lang="es-E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59832" y="4293096"/>
            <a:ext cx="2205476" cy="163121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Reflexións</a:t>
            </a:r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sobre </a:t>
            </a:r>
          </a:p>
          <a:p>
            <a:pPr algn="ctr"/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 </a:t>
            </a:r>
            <a:r>
              <a:rPr lang="es-ES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ferramentas</a:t>
            </a:r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</a:t>
            </a:r>
          </a:p>
          <a:p>
            <a:pPr algn="ctr"/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traballo</a:t>
            </a:r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interdisciplinar.</a:t>
            </a:r>
          </a:p>
          <a:p>
            <a:pPr algn="ctr"/>
            <a:endParaRPr lang="es-E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http://blog.emagister.com/wp-content/uploads/2012/04/creatividad-emagister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3645024"/>
            <a:ext cx="3262979" cy="2066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CuadroTexto"/>
          <p:cNvSpPr txBox="1"/>
          <p:nvPr/>
        </p:nvSpPr>
        <p:spPr>
          <a:xfrm>
            <a:off x="3347864" y="548680"/>
            <a:ext cx="492449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 </a:t>
            </a:r>
          </a:p>
          <a:p>
            <a:pPr algn="ctr"/>
            <a:r>
              <a:rPr lang="es-ES" sz="2400" b="1" dirty="0" smtClean="0"/>
              <a:t>Para cuantificar, </a:t>
            </a:r>
          </a:p>
          <a:p>
            <a:pPr algn="ctr"/>
            <a:r>
              <a:rPr lang="es-ES" sz="2400" b="1" dirty="0" smtClean="0"/>
              <a:t>clasificar por resultados numéricos </a:t>
            </a:r>
          </a:p>
          <a:p>
            <a:pPr algn="ctr"/>
            <a:r>
              <a:rPr lang="es-ES" sz="2400" b="1" dirty="0" err="1" smtClean="0"/>
              <a:t>baseándonos</a:t>
            </a:r>
            <a:r>
              <a:rPr lang="es-ES" sz="2400" b="1" dirty="0" smtClean="0"/>
              <a:t> </a:t>
            </a:r>
          </a:p>
          <a:p>
            <a:pPr algn="ctr"/>
            <a:r>
              <a:rPr lang="es-ES" sz="2400" b="1" dirty="0" smtClean="0"/>
              <a:t>en aspectos </a:t>
            </a:r>
            <a:r>
              <a:rPr lang="es-ES" sz="2400" b="1" dirty="0" err="1" smtClean="0"/>
              <a:t>facilmente</a:t>
            </a:r>
            <a:r>
              <a:rPr lang="es-ES" sz="2400" b="1" dirty="0" smtClean="0"/>
              <a:t> observables? </a:t>
            </a:r>
          </a:p>
          <a:p>
            <a:r>
              <a:rPr lang="es-ES" sz="2400" dirty="0" smtClean="0"/>
              <a:t> </a:t>
            </a:r>
          </a:p>
          <a:p>
            <a:endParaRPr lang="es-ES" sz="2400" dirty="0"/>
          </a:p>
        </p:txBody>
      </p:sp>
      <p:sp>
        <p:nvSpPr>
          <p:cNvPr id="3" name="2 Rectángulo"/>
          <p:cNvSpPr/>
          <p:nvPr/>
        </p:nvSpPr>
        <p:spPr>
          <a:xfrm>
            <a:off x="0" y="0"/>
            <a:ext cx="90277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Como e para que está pensado e organizado o sistema educativo ?</a:t>
            </a:r>
            <a:endParaRPr lang="es-ES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63688" y="3140968"/>
            <a:ext cx="4170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</a:rPr>
              <a:t>Deshumanizamos a educación?</a:t>
            </a:r>
            <a:endParaRPr lang="es-ES" sz="2400" b="1" dirty="0">
              <a:solidFill>
                <a:srgbClr val="0070C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75224" y="4653136"/>
            <a:ext cx="5140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err="1" smtClean="0"/>
              <a:t>Deixamos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fóra</a:t>
            </a:r>
            <a:r>
              <a:rPr lang="es-ES" sz="2400" b="1" dirty="0" smtClean="0"/>
              <a:t> do sistema as</a:t>
            </a:r>
          </a:p>
          <a:p>
            <a:pPr algn="ctr"/>
            <a:r>
              <a:rPr lang="es-ES" sz="2400" b="1" dirty="0" smtClean="0"/>
              <a:t> variables “</a:t>
            </a:r>
            <a:r>
              <a:rPr lang="es-ES" sz="2400" b="1" dirty="0" err="1" smtClean="0"/>
              <a:t>dificilmente</a:t>
            </a:r>
            <a:r>
              <a:rPr lang="es-ES" sz="2400" b="1" dirty="0" smtClean="0"/>
              <a:t>” </a:t>
            </a:r>
            <a:r>
              <a:rPr lang="es-ES" sz="2400" b="1" dirty="0" err="1" smtClean="0"/>
              <a:t>obxectivables</a:t>
            </a:r>
            <a:r>
              <a:rPr lang="es-ES" sz="2400" b="1" dirty="0" smtClean="0"/>
              <a:t>:</a:t>
            </a:r>
            <a:endParaRPr lang="es-ES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1115616" y="5445224"/>
            <a:ext cx="6802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0070C0"/>
                </a:solidFill>
              </a:rPr>
              <a:t>sentimentos</a:t>
            </a:r>
            <a:r>
              <a:rPr lang="es-ES" sz="2400" b="1" dirty="0" smtClean="0">
                <a:solidFill>
                  <a:srgbClr val="0070C0"/>
                </a:solidFill>
              </a:rPr>
              <a:t>, capacidades, potencialidades, </a:t>
            </a:r>
          </a:p>
          <a:p>
            <a:pPr algn="ctr"/>
            <a:r>
              <a:rPr lang="es-ES" sz="2400" b="1" dirty="0" err="1" smtClean="0">
                <a:solidFill>
                  <a:srgbClr val="0070C0"/>
                </a:solidFill>
              </a:rPr>
              <a:t>relacións</a:t>
            </a:r>
            <a:r>
              <a:rPr lang="es-ES" sz="2400" b="1" dirty="0" smtClean="0">
                <a:solidFill>
                  <a:srgbClr val="0070C0"/>
                </a:solidFill>
              </a:rPr>
              <a:t>, </a:t>
            </a:r>
            <a:r>
              <a:rPr lang="es-ES" sz="2400" b="1" dirty="0" err="1" smtClean="0">
                <a:solidFill>
                  <a:srgbClr val="0070C0"/>
                </a:solidFill>
              </a:rPr>
              <a:t>imaxinación</a:t>
            </a:r>
            <a:r>
              <a:rPr lang="es-ES" sz="2400" b="1" dirty="0" smtClean="0">
                <a:solidFill>
                  <a:srgbClr val="0070C0"/>
                </a:solidFill>
              </a:rPr>
              <a:t>, </a:t>
            </a:r>
            <a:r>
              <a:rPr lang="es-ES" sz="2400" b="1" dirty="0" err="1" smtClean="0">
                <a:solidFill>
                  <a:srgbClr val="0070C0"/>
                </a:solidFill>
              </a:rPr>
              <a:t>creatividade</a:t>
            </a:r>
            <a:r>
              <a:rPr lang="es-ES" sz="2400" b="1" dirty="0" smtClean="0">
                <a:solidFill>
                  <a:srgbClr val="0070C0"/>
                </a:solidFill>
              </a:rPr>
              <a:t>,…. </a:t>
            </a:r>
            <a:r>
              <a:rPr lang="es-ES" sz="2400" b="1" dirty="0" err="1" smtClean="0">
                <a:solidFill>
                  <a:srgbClr val="0070C0"/>
                </a:solidFill>
              </a:rPr>
              <a:t>intelixencia</a:t>
            </a:r>
            <a:r>
              <a:rPr lang="es-ES" sz="2400" b="1" dirty="0" smtClean="0">
                <a:solidFill>
                  <a:srgbClr val="0070C0"/>
                </a:solidFill>
              </a:rPr>
              <a:t>?</a:t>
            </a:r>
          </a:p>
          <a:p>
            <a:pPr algn="ctr"/>
            <a:endParaRPr lang="es-ES" sz="2400" b="1" dirty="0"/>
          </a:p>
        </p:txBody>
      </p:sp>
      <p:pic>
        <p:nvPicPr>
          <p:cNvPr id="7" name="6 Imagen" descr="evaluacio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9552" y="908720"/>
            <a:ext cx="2520280" cy="1737615"/>
          </a:xfrm>
          <a:prstGeom prst="rect">
            <a:avLst/>
          </a:prstGeom>
        </p:spPr>
      </p:pic>
      <p:pic>
        <p:nvPicPr>
          <p:cNvPr id="110594" name="Picture 2" descr="http://metiendoruido.com/wp-content/uploads/2012/09/alienacion-300x21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12160" y="2492896"/>
            <a:ext cx="2857500" cy="2019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27784" y="44624"/>
            <a:ext cx="3816424" cy="243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493343" y="2348880"/>
            <a:ext cx="7945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profesor ten que tomar </a:t>
            </a:r>
            <a:r>
              <a:rPr lang="es-E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decisións</a:t>
            </a: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afectarán entre </a:t>
            </a:r>
            <a:r>
              <a:rPr lang="es-E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aspectos </a:t>
            </a:r>
          </a:p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es-E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sociais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políticos, organizativos, curriculares …) á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Flecha abajo"/>
          <p:cNvSpPr/>
          <p:nvPr/>
        </p:nvSpPr>
        <p:spPr>
          <a:xfrm>
            <a:off x="4283968" y="2996952"/>
            <a:ext cx="360040" cy="57606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800"/>
          </a:p>
        </p:txBody>
      </p:sp>
      <p:sp>
        <p:nvSpPr>
          <p:cNvPr id="6" name="5 CuadroTexto"/>
          <p:cNvSpPr txBox="1"/>
          <p:nvPr/>
        </p:nvSpPr>
        <p:spPr>
          <a:xfrm>
            <a:off x="1958580" y="3501008"/>
            <a:ext cx="48546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METODOLOXÍA DE TRABALLO</a:t>
            </a:r>
          </a:p>
          <a:p>
            <a:pPr algn="ctr"/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tipo de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ensino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persegue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63688" y="4919008"/>
            <a:ext cx="51401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valores? </a:t>
            </a: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actitudes? </a:t>
            </a: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formas de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pensamento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clase de experiencias e recursos? </a:t>
            </a: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tipo de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interaccións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Flecha abajo"/>
          <p:cNvSpPr/>
          <p:nvPr/>
        </p:nvSpPr>
        <p:spPr>
          <a:xfrm>
            <a:off x="4283968" y="4437112"/>
            <a:ext cx="360040" cy="57606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2924944"/>
            <a:ext cx="9144000" cy="3933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2411760" y="0"/>
            <a:ext cx="4120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Imos</a:t>
            </a:r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búsqueda </a:t>
            </a:r>
            <a:r>
              <a:rPr lang="es-E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deste</a:t>
            </a:r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ideal?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39552" y="404664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“@s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rapac@s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están -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deberían estar - </a:t>
            </a:r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activamente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involucrados  no proceso de intentar </a:t>
            </a:r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comprender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mellor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mundo no que viven, de estar dotados de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maiores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competencias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definitiva, de </a:t>
            </a:r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aprender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386455" y="2924944"/>
            <a:ext cx="779405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Pensamento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sistémico = 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Análese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sintese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interacción</a:t>
            </a:r>
          </a:p>
          <a:p>
            <a:pPr lvl="0" algn="ctr"/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Conceptualización: “fabricar” ideas,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pensamentos,opinións</a:t>
            </a:r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Investigación  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Tratamento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información</a:t>
            </a:r>
          </a:p>
          <a:p>
            <a:pPr lvl="0" algn="ctr"/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Pensamento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crítico</a:t>
            </a:r>
          </a:p>
          <a:p>
            <a:pPr lvl="0" algn="ctr"/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Metacognición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planificación e uso de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estratexias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avaliación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transferencia …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Flecha abajo"/>
          <p:cNvSpPr/>
          <p:nvPr/>
        </p:nvSpPr>
        <p:spPr>
          <a:xfrm>
            <a:off x="4067944" y="2348880"/>
            <a:ext cx="576064" cy="64807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6804" name="Picture 4" descr="https://pixabay.com/static/uploads/photo/2015/02/03/15/52/think-622689_64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4365104"/>
            <a:ext cx="3526845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8" grpId="0"/>
      <p:bldP spid="9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2564904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1691680" y="0"/>
            <a:ext cx="4879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 é así, debemos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facer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rapaces: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195147" y="3429000"/>
            <a:ext cx="146546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Traballar</a:t>
            </a:r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 equipo</a:t>
            </a:r>
          </a:p>
          <a:p>
            <a:pPr algn="ctr"/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3491880" y="2996952"/>
            <a:ext cx="5402633" cy="4608512"/>
            <a:chOff x="3491880" y="2996952"/>
            <a:chExt cx="5402633" cy="4608512"/>
          </a:xfrm>
        </p:grpSpPr>
        <p:pic>
          <p:nvPicPr>
            <p:cNvPr id="53253" name="Picture 5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995936" y="2996952"/>
              <a:ext cx="2808312" cy="1966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Rectángulo"/>
            <p:cNvSpPr/>
            <p:nvPr/>
          </p:nvSpPr>
          <p:spPr>
            <a:xfrm>
              <a:off x="3491880" y="4927808"/>
              <a:ext cx="5402633" cy="267765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s-E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Expresarse, aprender a comunicarse </a:t>
              </a:r>
            </a:p>
            <a:p>
              <a:pPr lvl="0" algn="ctr"/>
              <a:r>
                <a:rPr lang="es-E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…. e comunicar:</a:t>
              </a:r>
              <a:r>
                <a:rPr lang="es-ES" sz="2400" dirty="0" smtClean="0"/>
                <a:t> </a:t>
              </a:r>
            </a:p>
            <a:p>
              <a:pPr lvl="0" algn="ctr"/>
              <a:r>
                <a:rPr lang="es-ES" sz="2400" dirty="0" err="1" smtClean="0"/>
                <a:t>Escribindo</a:t>
              </a:r>
              <a:r>
                <a:rPr lang="es-ES" sz="2400" dirty="0" smtClean="0"/>
                <a:t>, </a:t>
              </a:r>
              <a:r>
                <a:rPr lang="es-ES" sz="2400" dirty="0" err="1" smtClean="0"/>
                <a:t>Falando,Debuxando</a:t>
              </a:r>
              <a:endParaRPr lang="es-ES" sz="2400" dirty="0" smtClean="0"/>
            </a:p>
            <a:p>
              <a:pPr lvl="0" algn="ctr"/>
              <a:r>
                <a:rPr lang="es-ES" sz="2400" dirty="0" smtClean="0"/>
                <a:t>Dramatizando ,Con números, Coa </a:t>
              </a:r>
              <a:r>
                <a:rPr lang="es-ES" sz="2400" dirty="0" err="1" smtClean="0"/>
                <a:t>imaxe</a:t>
              </a:r>
              <a:r>
                <a:rPr lang="es-ES" sz="2400" dirty="0" smtClean="0"/>
                <a:t> </a:t>
              </a:r>
            </a:p>
            <a:p>
              <a:pPr lvl="0" algn="ctr"/>
              <a:r>
                <a:rPr lang="es-ES" sz="2400" dirty="0" smtClean="0"/>
                <a:t>… </a:t>
              </a:r>
              <a:r>
                <a:rPr lang="es-ES" sz="2400" dirty="0" err="1" smtClean="0"/>
                <a:t>ou</a:t>
              </a:r>
              <a:r>
                <a:rPr lang="es-ES" sz="2400" dirty="0" smtClean="0"/>
                <a:t> </a:t>
              </a:r>
              <a:r>
                <a:rPr lang="es-ES" sz="2400" dirty="0" err="1" smtClean="0"/>
                <a:t>mellor</a:t>
              </a:r>
              <a:r>
                <a:rPr lang="es-ES" sz="2400" dirty="0" smtClean="0"/>
                <a:t> o </a:t>
              </a:r>
              <a:r>
                <a:rPr lang="es-ES" sz="2400" dirty="0" err="1" smtClean="0"/>
                <a:t>conxunto</a:t>
              </a:r>
              <a:r>
                <a:rPr lang="es-ES" sz="2400" dirty="0" smtClean="0"/>
                <a:t> de todas </a:t>
              </a:r>
              <a:r>
                <a:rPr lang="es-ES" sz="2400" dirty="0" err="1" smtClean="0"/>
                <a:t>elas</a:t>
              </a:r>
              <a:endParaRPr lang="es-ES" sz="2400" dirty="0" smtClean="0"/>
            </a:p>
            <a:p>
              <a:pPr algn="ctr"/>
              <a:endPara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  <a:p>
              <a:pPr algn="ctr"/>
              <a:endPara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179512" y="548680"/>
            <a:ext cx="5952163" cy="1946556"/>
            <a:chOff x="179512" y="548680"/>
            <a:chExt cx="5952163" cy="1946556"/>
          </a:xfrm>
        </p:grpSpPr>
        <p:pic>
          <p:nvPicPr>
            <p:cNvPr id="53250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79512" y="620688"/>
              <a:ext cx="2808312" cy="18745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2 Rectángulo"/>
            <p:cNvSpPr/>
            <p:nvPr/>
          </p:nvSpPr>
          <p:spPr>
            <a:xfrm>
              <a:off x="1547664" y="548680"/>
              <a:ext cx="458401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s-E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Investigar = </a:t>
              </a:r>
              <a:r>
                <a:rPr lang="es-ES" sz="24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saír</a:t>
              </a:r>
              <a:r>
                <a:rPr lang="es-E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do libro de texto</a:t>
              </a:r>
              <a:endPara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3203848" y="476672"/>
            <a:ext cx="5940152" cy="2819400"/>
            <a:chOff x="3203848" y="476672"/>
            <a:chExt cx="5940152" cy="2819400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219825" y="476672"/>
              <a:ext cx="2924175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3 Rectángulo"/>
            <p:cNvSpPr/>
            <p:nvPr/>
          </p:nvSpPr>
          <p:spPr>
            <a:xfrm>
              <a:off x="3203848" y="1484784"/>
              <a:ext cx="2888098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s-E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Relacionar </a:t>
              </a:r>
              <a:r>
                <a:rPr lang="es-ES" sz="24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contidos</a:t>
              </a:r>
              <a:r>
                <a:rPr lang="es-E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es-E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diversos </a:t>
              </a:r>
            </a:p>
            <a:p>
              <a:pPr algn="ctr"/>
              <a:r>
                <a:rPr lang="es-E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e non </a:t>
              </a:r>
              <a:r>
                <a:rPr lang="es-ES" sz="24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sempre</a:t>
              </a:r>
              <a:r>
                <a:rPr lang="es-E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es-E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da </a:t>
              </a:r>
              <a:r>
                <a:rPr lang="es-ES" sz="24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mesma</a:t>
              </a:r>
              <a:r>
                <a:rPr lang="es-E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área</a:t>
              </a:r>
              <a:endPara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28860" y="1928802"/>
            <a:ext cx="3429024" cy="2795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Rectángulo"/>
          <p:cNvSpPr/>
          <p:nvPr/>
        </p:nvSpPr>
        <p:spPr>
          <a:xfrm>
            <a:off x="1285852" y="4929198"/>
            <a:ext cx="6753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anel do Rei salomón</a:t>
            </a:r>
            <a:endParaRPr lang="es-ES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85918" y="285728"/>
            <a:ext cx="55118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necesidade de significar, </a:t>
            </a:r>
          </a:p>
          <a:p>
            <a:pPr algn="ctr"/>
            <a:r>
              <a:rPr lang="es-ES" sz="36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facer saber</a:t>
            </a:r>
            <a:endParaRPr lang="es-E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85852" y="906362"/>
            <a:ext cx="6858048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ramoneda sortiza é o compo de ramonedas que o tropo trona para roceter as súas peteas, tanto vestas coma non vestas. Con estas ramonedas gapamos trans e trons. As metisas gapan trans e trons para que o tropo rocete as súas potas.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00034" y="3478130"/>
            <a:ext cx="457200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/>
            <a:r>
              <a:rPr lang="es-E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é a ramoneda sortiza?</a:t>
            </a:r>
          </a:p>
          <a:p>
            <a:pPr lvl="0" algn="ctr"/>
            <a:r>
              <a:rPr lang="es-E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2 tipos de peteas hai?</a:t>
            </a:r>
          </a:p>
          <a:p>
            <a:pPr lvl="0" algn="ctr"/>
            <a:r>
              <a:rPr lang="es-E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gapamos con estas ramonedas?</a:t>
            </a:r>
          </a:p>
          <a:p>
            <a:pPr lvl="0" algn="ctr"/>
            <a:r>
              <a:rPr lang="es-E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gapan as metisas?</a:t>
            </a:r>
          </a:p>
          <a:p>
            <a:pPr lvl="0" algn="ctr"/>
            <a:r>
              <a:rPr lang="es-E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que ?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5929322" y="3549568"/>
            <a:ext cx="2214578" cy="2144270"/>
            <a:chOff x="5929322" y="3549568"/>
            <a:chExt cx="2214578" cy="214427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6072198" y="3549568"/>
              <a:ext cx="1905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6 Rectángulo"/>
            <p:cNvSpPr/>
            <p:nvPr/>
          </p:nvSpPr>
          <p:spPr>
            <a:xfrm>
              <a:off x="5929322" y="5478394"/>
              <a:ext cx="221457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800" smtClean="0"/>
                <a:t>http://pt.jazz.openfun.org/wiki/Lista_de_frutas</a:t>
              </a:r>
              <a:endParaRPr lang="es-ES" sz="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0034" y="571480"/>
            <a:ext cx="7786742" cy="1631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actividade económica é o conxunto de actividades que o ser humano realiza para satisfacer as súas necesidades, tanto básicas  coma non básicas .Con estas actividades obtemos bens e servizos. As empresas obteñen bens e servizos para que o ser humano satisfaga as súas necesidades.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143108" y="2571744"/>
            <a:ext cx="4572000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/>
            <a:r>
              <a:rPr lang="es-E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é a actividade económica?</a:t>
            </a:r>
          </a:p>
          <a:p>
            <a:pPr lvl="0" algn="ctr"/>
            <a:r>
              <a:rPr lang="es-E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2 tipos de necesidades hai?</a:t>
            </a:r>
          </a:p>
          <a:p>
            <a:pPr lvl="0" algn="ctr"/>
            <a:r>
              <a:rPr lang="es-E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obtemos con estas actividades?</a:t>
            </a:r>
          </a:p>
          <a:p>
            <a:pPr lvl="0" algn="ctr"/>
            <a:r>
              <a:rPr lang="es-E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obteñen as empresas?</a:t>
            </a:r>
          </a:p>
          <a:p>
            <a:pPr lvl="0" algn="ctr"/>
            <a:r>
              <a:rPr lang="es-E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que ?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/>
          <a:srcRect b="-8079"/>
          <a:stretch>
            <a:fillRect/>
          </a:stretch>
        </p:blipFill>
        <p:spPr bwMode="auto">
          <a:xfrm>
            <a:off x="1571604" y="4500570"/>
            <a:ext cx="5591175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4500562" y="6642556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smtClean="0"/>
              <a:t>http://www.escolar.com/geogra/05actecon.htm</a:t>
            </a:r>
            <a:endParaRPr lang="es-ES" sz="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0034" y="285728"/>
            <a:ext cx="7931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Aprendizaxe</a:t>
            </a:r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significativa ?</a:t>
            </a:r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2991438" y="1214422"/>
            <a:ext cx="6152562" cy="5501856"/>
            <a:chOff x="3071802" y="2214554"/>
            <a:chExt cx="7031450" cy="6944891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071802" y="2214554"/>
              <a:ext cx="3531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5 Rectángulo"/>
            <p:cNvSpPr/>
            <p:nvPr/>
          </p:nvSpPr>
          <p:spPr>
            <a:xfrm>
              <a:off x="4959789" y="8887494"/>
              <a:ext cx="5143463" cy="2719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800" smtClean="0"/>
                <a:t>Imaxe: http://blogdecienciassocialesyhumanas.blogspot.com/2010/05/el-aprendizaje-significativo.html</a:t>
              </a:r>
              <a:endParaRPr lang="es-ES" sz="800"/>
            </a:p>
          </p:txBody>
        </p:sp>
      </p:grp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46" y="4143380"/>
            <a:ext cx="28575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63257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496" y="2985914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 novo sistema de rotación de cultivos cambia a agricultura. Fíxate nas imaxes da páxina 3 e contesta a estas cuestións: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gl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Que diferenza fundamental hai entre o sistema de barbeito e o de rotación trienal?</a:t>
            </a:r>
            <a:endParaRPr kumimoji="0" lang="es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gl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Canto máis se produce en  proporción coa rotación trienal con respecto á bienal?</a:t>
            </a:r>
            <a:endParaRPr kumimoji="0" lang="es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gl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Para alimentar a unha familia de 5 membros era necesario traballar un terreo de 6 Ha. con rotación bienal ¿Canto terreo fará falta cunha rotación trienal?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gl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Reflexiona: </a:t>
            </a:r>
            <a:endParaRPr kumimoji="0" lang="es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2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gl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Haberá entón maior ou menor excedente?Por que?</a:t>
            </a:r>
            <a:endParaRPr kumimoji="0" lang="es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2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gl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Isto como pode </a:t>
            </a:r>
            <a:r>
              <a:rPr kumimoji="0" lang="gl-E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influir</a:t>
            </a:r>
            <a:r>
              <a:rPr kumimoji="0" lang="gl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…</a:t>
            </a:r>
            <a:endParaRPr kumimoji="0" lang="es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3" algn="just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gl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…  no aumento e </a:t>
            </a:r>
            <a:r>
              <a:rPr kumimoji="0" lang="gl-E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disminución</a:t>
            </a:r>
            <a:r>
              <a:rPr kumimoji="0" lang="gl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de poboación? Explica por que.</a:t>
            </a:r>
            <a:endParaRPr kumimoji="0" lang="es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3" algn="just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gl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…. no renacer das cidades?</a:t>
            </a:r>
            <a:endParaRPr kumimoji="0" lang="es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3" algn="just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gl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… na participación do campesiño no comercio e na circulación de moeda?</a:t>
            </a:r>
            <a:endParaRPr kumimoji="0" lang="es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3" algn="just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gl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… no benestar económico dos campesiños?</a:t>
            </a:r>
            <a:endParaRPr kumimoji="0" lang="gl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IES\ESO\2º\IDADE MEDIA\3. O REXURDIR DAS CIDADES\IMAXES\rotacion bienal TRIENAL.jpg"/>
          <p:cNvPicPr>
            <a:picLocks noChangeAspect="1" noChangeArrowheads="1"/>
          </p:cNvPicPr>
          <p:nvPr/>
        </p:nvPicPr>
        <p:blipFill>
          <a:blip r:embed="rId2" cstate="print"/>
          <a:srcRect r="-1626" b="50174"/>
          <a:stretch>
            <a:fillRect/>
          </a:stretch>
        </p:blipFill>
        <p:spPr bwMode="auto">
          <a:xfrm>
            <a:off x="107504" y="44624"/>
            <a:ext cx="4572000" cy="2952328"/>
          </a:xfrm>
          <a:prstGeom prst="rect">
            <a:avLst/>
          </a:prstGeom>
          <a:noFill/>
        </p:spPr>
      </p:pic>
      <p:cxnSp>
        <p:nvCxnSpPr>
          <p:cNvPr id="7" name="6 Conector recto"/>
          <p:cNvCxnSpPr/>
          <p:nvPr/>
        </p:nvCxnSpPr>
        <p:spPr>
          <a:xfrm>
            <a:off x="144016" y="4869160"/>
            <a:ext cx="88924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6 Imagen" descr="rotacion bienal TRIENAL.jpg"/>
          <p:cNvPicPr/>
          <p:nvPr/>
        </p:nvPicPr>
        <p:blipFill>
          <a:blip r:embed="rId2" cstate="print"/>
          <a:srcRect t="49985"/>
          <a:stretch>
            <a:fillRect/>
          </a:stretch>
        </p:blipFill>
        <p:spPr>
          <a:xfrm>
            <a:off x="4716016" y="42570"/>
            <a:ext cx="4176464" cy="2954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ecyl.net/wp-content/uploads/2014/08/Francisco_Gi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084164"/>
            <a:ext cx="2895600" cy="2505076"/>
          </a:xfrm>
          <a:prstGeom prst="rect">
            <a:avLst/>
          </a:prstGeom>
          <a:noFill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63530" y="454020"/>
            <a:ext cx="728904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“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Suprimide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o estrado e a cátedra do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mestre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barreira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de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xeo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que o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ailla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(…)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Entón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se descargarán os programas dos odiosos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exames</a:t>
            </a:r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esixirase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dos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estudantes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que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sexan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homes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 non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papagaios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203848" y="44523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(1839-1915)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0008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5328592" cy="240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852936"/>
            <a:ext cx="3027587" cy="310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09008">
            <a:off x="991606" y="3761135"/>
            <a:ext cx="2456873" cy="345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6228184" y="6021288"/>
            <a:ext cx="1673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viaxeaitaca.com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835696" y="908720"/>
            <a:ext cx="472321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 “</a:t>
            </a:r>
            <a:r>
              <a:rPr lang="es-ES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eu</a:t>
            </a:r>
            <a:r>
              <a:rPr lang="es-E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” dentro </a:t>
            </a:r>
            <a:r>
              <a:rPr lang="es-ES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dun</a:t>
            </a:r>
            <a:r>
              <a:rPr lang="es-E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entorno social e natural</a:t>
            </a:r>
            <a:endParaRPr lang="es-ES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2 Flecha a la derecha con bandas"/>
          <p:cNvSpPr/>
          <p:nvPr/>
        </p:nvSpPr>
        <p:spPr>
          <a:xfrm rot="5400000">
            <a:off x="4143371" y="500043"/>
            <a:ext cx="428628" cy="428628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827584" y="1331476"/>
            <a:ext cx="700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alumn@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investiga, describe, explica, … critica o mundo que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lle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rodea: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50304" y="0"/>
            <a:ext cx="46470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Aprendizaxe</a:t>
            </a:r>
            <a:r>
              <a:rPr lang="es-E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significativa</a:t>
            </a:r>
            <a:endParaRPr lang="es-E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0" y="1844824"/>
            <a:ext cx="5796136" cy="864096"/>
            <a:chOff x="3514749" y="3"/>
            <a:chExt cx="5272124" cy="895124"/>
          </a:xfrm>
        </p:grpSpPr>
        <p:sp>
          <p:nvSpPr>
            <p:cNvPr id="11" name="10 Flecha derecha"/>
            <p:cNvSpPr/>
            <p:nvPr/>
          </p:nvSpPr>
          <p:spPr>
            <a:xfrm>
              <a:off x="3514749" y="3"/>
              <a:ext cx="5272124" cy="895124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lecha derecha 4"/>
            <p:cNvSpPr/>
            <p:nvPr/>
          </p:nvSpPr>
          <p:spPr>
            <a:xfrm>
              <a:off x="3514749" y="111893"/>
              <a:ext cx="4936452" cy="6713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" tIns="11430" rIns="11430" bIns="11430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800" kern="1200" dirty="0" err="1" smtClean="0"/>
                <a:t>Vólcase</a:t>
              </a:r>
              <a:r>
                <a:rPr lang="es-ES" sz="1800" kern="1200" dirty="0" smtClean="0"/>
                <a:t> cara o mundo, </a:t>
              </a:r>
              <a:r>
                <a:rPr lang="es-ES" sz="1800" kern="1200" dirty="0" err="1" smtClean="0"/>
                <a:t>converténdose</a:t>
              </a:r>
              <a:r>
                <a:rPr lang="es-ES" sz="1800" kern="1200" dirty="0" smtClean="0"/>
                <a:t> </a:t>
              </a:r>
              <a:r>
                <a:rPr lang="es-ES" sz="1800" kern="1200" dirty="0" err="1" smtClean="0"/>
                <a:t>nunha</a:t>
              </a:r>
              <a:r>
                <a:rPr lang="es-ES" sz="1800" kern="1200" dirty="0" smtClean="0"/>
                <a:t> motivación no proceso de </a:t>
              </a:r>
              <a:r>
                <a:rPr lang="es-ES" sz="1800" kern="1200" dirty="0" err="1" smtClean="0"/>
                <a:t>aprendizaxe</a:t>
              </a:r>
              <a:r>
                <a:rPr lang="es-ES" sz="600" kern="1200" dirty="0" smtClean="0"/>
                <a:t>.</a:t>
              </a:r>
              <a:endParaRPr lang="es-ES" sz="600" kern="1200" dirty="0"/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5796137" y="1772816"/>
            <a:ext cx="3168351" cy="895124"/>
            <a:chOff x="0" y="3"/>
            <a:chExt cx="3514749" cy="895124"/>
          </a:xfrm>
        </p:grpSpPr>
        <p:sp>
          <p:nvSpPr>
            <p:cNvPr id="9" name="8 Rectángulo redondeado"/>
            <p:cNvSpPr/>
            <p:nvPr/>
          </p:nvSpPr>
          <p:spPr>
            <a:xfrm>
              <a:off x="0" y="3"/>
              <a:ext cx="3514749" cy="895124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43696" y="43699"/>
              <a:ext cx="3427357" cy="807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55245" rIns="110490" bIns="5524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900" kern="1200" dirty="0" smtClean="0"/>
                <a:t>Cara o exterior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0" y="2822805"/>
            <a:ext cx="5796136" cy="936103"/>
            <a:chOff x="3514749" y="145252"/>
            <a:chExt cx="5272124" cy="1110251"/>
          </a:xfrm>
        </p:grpSpPr>
        <p:sp>
          <p:nvSpPr>
            <p:cNvPr id="17" name="16 Flecha derecha"/>
            <p:cNvSpPr/>
            <p:nvPr/>
          </p:nvSpPr>
          <p:spPr>
            <a:xfrm>
              <a:off x="3514749" y="145252"/>
              <a:ext cx="5272124" cy="1110251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lecha derecha 4"/>
            <p:cNvSpPr/>
            <p:nvPr/>
          </p:nvSpPr>
          <p:spPr>
            <a:xfrm>
              <a:off x="3514749" y="284034"/>
              <a:ext cx="4999990" cy="832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" tIns="11430" rIns="11430" bIns="11430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800" kern="1200" dirty="0" smtClean="0"/>
                <a:t>Busca </a:t>
              </a:r>
              <a:r>
                <a:rPr lang="es-ES" sz="1800" kern="1200" dirty="0" err="1" smtClean="0"/>
                <a:t>infomación</a:t>
              </a:r>
              <a:r>
                <a:rPr lang="es-ES" sz="1800" kern="1200" dirty="0" smtClean="0"/>
                <a:t>, datos, que </a:t>
              </a:r>
              <a:r>
                <a:rPr lang="es-ES" sz="1800" kern="1200" dirty="0" err="1" smtClean="0"/>
                <a:t>lle</a:t>
              </a:r>
              <a:r>
                <a:rPr lang="es-ES" sz="1800" kern="1200" dirty="0" smtClean="0"/>
                <a:t> </a:t>
              </a:r>
              <a:r>
                <a:rPr lang="es-ES" sz="1800" kern="1200" dirty="0" err="1" smtClean="0"/>
                <a:t>faga</a:t>
              </a:r>
              <a:r>
                <a:rPr lang="es-ES" sz="1800" kern="1200" dirty="0" smtClean="0"/>
                <a:t> analizar a </a:t>
              </a:r>
              <a:r>
                <a:rPr lang="es-ES" sz="1800" kern="1200" dirty="0" err="1" smtClean="0"/>
                <a:t>realidade</a:t>
              </a:r>
              <a:r>
                <a:rPr lang="es-ES" sz="1800" kern="1200" dirty="0" smtClean="0"/>
                <a:t> coma algo </a:t>
              </a:r>
              <a:r>
                <a:rPr lang="es-ES" sz="1800" kern="1200" dirty="0" err="1" smtClean="0"/>
                <a:t>obxectivo</a:t>
              </a:r>
              <a:r>
                <a:rPr lang="es-ES" sz="1800" kern="1200" dirty="0" smtClean="0"/>
                <a:t>.</a:t>
              </a:r>
              <a:endParaRPr lang="es-ES" sz="1800" kern="1200" dirty="0"/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5796136" y="2750797"/>
            <a:ext cx="3168352" cy="1110251"/>
            <a:chOff x="0" y="234561"/>
            <a:chExt cx="3514749" cy="1110251"/>
          </a:xfrm>
        </p:grpSpPr>
        <p:sp>
          <p:nvSpPr>
            <p:cNvPr id="15" name="14 Rectángulo redondeado"/>
            <p:cNvSpPr/>
            <p:nvPr/>
          </p:nvSpPr>
          <p:spPr>
            <a:xfrm>
              <a:off x="0" y="234561"/>
              <a:ext cx="3514749" cy="1110251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15 Rectángulo"/>
            <p:cNvSpPr/>
            <p:nvPr/>
          </p:nvSpPr>
          <p:spPr>
            <a:xfrm>
              <a:off x="54198" y="288759"/>
              <a:ext cx="3406353" cy="10018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kern="1200" dirty="0" smtClean="0"/>
                <a:t>Cara a </a:t>
              </a:r>
              <a:r>
                <a:rPr lang="es-ES" sz="2400" kern="1200" dirty="0" err="1" smtClean="0"/>
                <a:t>obxectivación</a:t>
              </a:r>
              <a:r>
                <a:rPr lang="es-ES" sz="2400" kern="1200" dirty="0" smtClean="0"/>
                <a:t> </a:t>
              </a:r>
              <a:endParaRPr lang="es-ES" sz="2400" kern="1200" dirty="0"/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0" y="3645024"/>
            <a:ext cx="5868144" cy="1656184"/>
            <a:chOff x="3515607" y="1470"/>
            <a:chExt cx="5266975" cy="3037329"/>
          </a:xfrm>
        </p:grpSpPr>
        <p:sp>
          <p:nvSpPr>
            <p:cNvPr id="23" name="22 Flecha derecha"/>
            <p:cNvSpPr/>
            <p:nvPr/>
          </p:nvSpPr>
          <p:spPr>
            <a:xfrm>
              <a:off x="3515607" y="1470"/>
              <a:ext cx="5266975" cy="3037329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lecha derecha 4"/>
            <p:cNvSpPr/>
            <p:nvPr/>
          </p:nvSpPr>
          <p:spPr>
            <a:xfrm>
              <a:off x="3515607" y="381136"/>
              <a:ext cx="4663064" cy="22779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 smtClean="0"/>
                <a:t>O alumno </a:t>
              </a:r>
              <a:r>
                <a:rPr lang="es-ES" sz="1200" kern="1200" dirty="0" err="1" smtClean="0"/>
                <a:t>fai</a:t>
              </a:r>
              <a:r>
                <a:rPr lang="es-ES" sz="1200" kern="1200" dirty="0" smtClean="0"/>
                <a:t> </a:t>
              </a:r>
              <a:r>
                <a:rPr lang="es-ES" sz="1200" kern="1200" dirty="0" err="1" smtClean="0"/>
                <a:t>suas</a:t>
              </a:r>
              <a:r>
                <a:rPr lang="es-ES" sz="1200" kern="1200" dirty="0" smtClean="0"/>
                <a:t> as </a:t>
              </a:r>
              <a:r>
                <a:rPr lang="es-ES" sz="1200" kern="1200" dirty="0" err="1" smtClean="0"/>
                <a:t>aprendizaxes</a:t>
              </a:r>
              <a:r>
                <a:rPr lang="es-ES" sz="1200" kern="1200" dirty="0" smtClean="0"/>
                <a:t> </a:t>
              </a:r>
              <a:r>
                <a:rPr lang="es-ES" sz="1200" kern="1200" dirty="0" err="1" smtClean="0"/>
                <a:t>sociais</a:t>
              </a:r>
              <a:r>
                <a:rPr lang="es-ES" sz="1200" kern="1200" dirty="0" smtClean="0"/>
                <a:t> de forma activa,  </a:t>
              </a:r>
              <a:r>
                <a:rPr lang="es-ES" sz="1200" kern="1200" dirty="0" err="1" smtClean="0"/>
                <a:t>exprésaas</a:t>
              </a:r>
              <a:r>
                <a:rPr lang="es-ES" sz="1200" kern="1200" dirty="0" smtClean="0"/>
                <a:t> e  </a:t>
              </a:r>
              <a:r>
                <a:rPr lang="es-ES" sz="1200" kern="1200" dirty="0" err="1" smtClean="0"/>
                <a:t>reconstrúeas</a:t>
              </a:r>
              <a:endParaRPr lang="es-ES" sz="12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 smtClean="0"/>
                <a:t>O alumno é, ten que convertirse en parte activa do proceso de </a:t>
              </a:r>
              <a:r>
                <a:rPr lang="es-ES" sz="1200" kern="1200" dirty="0" err="1" smtClean="0"/>
                <a:t>produción</a:t>
              </a:r>
              <a:r>
                <a:rPr lang="es-ES" sz="1200" kern="1200" dirty="0" smtClean="0"/>
                <a:t> e ordenación da </a:t>
              </a:r>
              <a:r>
                <a:rPr lang="es-ES" sz="1200" kern="1200" dirty="0" err="1" smtClean="0"/>
                <a:t>realidade</a:t>
              </a:r>
              <a:r>
                <a:rPr lang="es-ES" sz="1200" kern="1200" dirty="0" smtClean="0"/>
                <a:t>. É fundamental o </a:t>
              </a:r>
              <a:r>
                <a:rPr lang="es-ES" sz="1200" kern="1200" dirty="0" err="1" smtClean="0"/>
                <a:t>compoñente</a:t>
              </a:r>
              <a:r>
                <a:rPr lang="es-ES" sz="1200" kern="1200" dirty="0" smtClean="0"/>
                <a:t> creativo, reflexivo e crítico.</a:t>
              </a:r>
              <a:endParaRPr lang="es-ES" sz="1200" kern="1200" dirty="0"/>
            </a:p>
            <a:p>
              <a:pPr marL="228600" lvl="2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 smtClean="0"/>
                <a:t>Os </a:t>
              </a:r>
              <a:r>
                <a:rPr lang="es-ES" sz="1200" kern="1200" dirty="0" err="1" smtClean="0"/>
                <a:t>produtos</a:t>
              </a:r>
              <a:r>
                <a:rPr lang="es-ES" sz="1200" kern="1200" dirty="0" smtClean="0"/>
                <a:t> </a:t>
              </a:r>
              <a:r>
                <a:rPr lang="es-ES" sz="1200" kern="1200" dirty="0" err="1" smtClean="0"/>
                <a:t>finais</a:t>
              </a:r>
              <a:r>
                <a:rPr lang="es-ES" sz="1200" kern="1200" dirty="0" smtClean="0"/>
                <a:t> son básicos; o </a:t>
              </a:r>
              <a:r>
                <a:rPr lang="es-ES" sz="1200" kern="1200" dirty="0" err="1" smtClean="0"/>
                <a:t>neno</a:t>
              </a:r>
              <a:r>
                <a:rPr lang="es-ES" sz="1200" kern="1200" dirty="0" smtClean="0"/>
                <a:t> ten que expresarse e comunicarse a través de “</a:t>
              </a:r>
              <a:r>
                <a:rPr lang="es-ES" sz="1200" kern="1200" dirty="0" err="1" smtClean="0"/>
                <a:t>produtos</a:t>
              </a:r>
              <a:r>
                <a:rPr lang="es-ES" sz="1200" kern="1200" dirty="0" smtClean="0"/>
                <a:t>” propios que reelaboren o </a:t>
              </a:r>
              <a:r>
                <a:rPr lang="es-ES" sz="1200" kern="1200" dirty="0" err="1" smtClean="0"/>
                <a:t>seu</a:t>
              </a:r>
              <a:r>
                <a:rPr lang="es-ES" sz="1200" kern="1200" dirty="0" smtClean="0"/>
                <a:t> </a:t>
              </a:r>
              <a:r>
                <a:rPr lang="es-ES" sz="1200" kern="1200" dirty="0" err="1" smtClean="0"/>
                <a:t>coñecemento</a:t>
              </a:r>
              <a:r>
                <a:rPr lang="es-ES" sz="1200" kern="1200" dirty="0" smtClean="0"/>
                <a:t> previo.</a:t>
              </a:r>
              <a:endParaRPr lang="es-ES" sz="1200" kern="1200" dirty="0"/>
            </a:p>
            <a:p>
              <a:pPr marL="57150" lvl="1" indent="-57150" algn="l" defTabSz="266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600" kern="1200" dirty="0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5796136" y="4005064"/>
            <a:ext cx="3115781" cy="1103810"/>
            <a:chOff x="4290" y="788209"/>
            <a:chExt cx="3511317" cy="1463850"/>
          </a:xfrm>
        </p:grpSpPr>
        <p:sp>
          <p:nvSpPr>
            <p:cNvPr id="21" name="20 Rectángulo redondeado"/>
            <p:cNvSpPr/>
            <p:nvPr/>
          </p:nvSpPr>
          <p:spPr>
            <a:xfrm>
              <a:off x="4290" y="788209"/>
              <a:ext cx="3511317" cy="146385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75749" y="859668"/>
              <a:ext cx="3368399" cy="1320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kern="1200" dirty="0" smtClean="0"/>
                <a:t>Cara a interiorización </a:t>
              </a:r>
              <a:endParaRPr lang="es-ES" sz="2400" kern="1200" dirty="0"/>
            </a:p>
          </p:txBody>
        </p:sp>
      </p:grpSp>
      <p:grpSp>
        <p:nvGrpSpPr>
          <p:cNvPr id="25" name="24 Grupo"/>
          <p:cNvGrpSpPr/>
          <p:nvPr/>
        </p:nvGrpSpPr>
        <p:grpSpPr>
          <a:xfrm>
            <a:off x="0" y="5301208"/>
            <a:ext cx="5940152" cy="1512168"/>
            <a:chOff x="3515607" y="1279"/>
            <a:chExt cx="5266975" cy="5061575"/>
          </a:xfrm>
        </p:grpSpPr>
        <p:sp>
          <p:nvSpPr>
            <p:cNvPr id="29" name="28 Flecha derecha"/>
            <p:cNvSpPr/>
            <p:nvPr/>
          </p:nvSpPr>
          <p:spPr>
            <a:xfrm>
              <a:off x="3515607" y="1279"/>
              <a:ext cx="5266975" cy="5061575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lecha derecha 4"/>
            <p:cNvSpPr/>
            <p:nvPr/>
          </p:nvSpPr>
          <p:spPr>
            <a:xfrm>
              <a:off x="3531256" y="974658"/>
              <a:ext cx="4200299" cy="37961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t" anchorCtr="0">
              <a:noAutofit/>
            </a:bodyPr>
            <a:lstStyle/>
            <a:p>
              <a:pPr marL="114300" lvl="1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400" kern="1200" dirty="0" smtClean="0"/>
                <a:t>Interacción dinámica </a:t>
              </a:r>
              <a:r>
                <a:rPr lang="es-ES" sz="1400" kern="1200" dirty="0" err="1" smtClean="0"/>
                <a:t>onde</a:t>
              </a:r>
              <a:r>
                <a:rPr lang="es-ES" sz="1400" kern="1200" dirty="0" smtClean="0"/>
                <a:t> educadores, alumnos e </a:t>
              </a:r>
              <a:r>
                <a:rPr lang="es-ES" sz="1400" kern="1200" dirty="0" err="1" smtClean="0"/>
                <a:t>sociedade</a:t>
              </a:r>
              <a:r>
                <a:rPr lang="es-ES" sz="1400" kern="1200" dirty="0" smtClean="0"/>
                <a:t> </a:t>
              </a:r>
              <a:r>
                <a:rPr lang="es-ES" sz="1400" kern="1200" dirty="0" err="1" smtClean="0"/>
                <a:t>teñen</a:t>
              </a:r>
              <a:r>
                <a:rPr lang="es-ES" sz="1400" kern="1200" dirty="0" smtClean="0"/>
                <a:t> </a:t>
              </a:r>
              <a:r>
                <a:rPr lang="es-ES" sz="1400" kern="1200" dirty="0" err="1" smtClean="0"/>
                <a:t>unha</a:t>
              </a:r>
              <a:r>
                <a:rPr lang="es-ES" sz="1400" kern="1200" dirty="0" smtClean="0"/>
                <a:t> función específica. O </a:t>
              </a:r>
              <a:r>
                <a:rPr lang="es-ES" sz="1400" kern="1200" dirty="0" err="1" smtClean="0"/>
                <a:t>traballo</a:t>
              </a:r>
              <a:r>
                <a:rPr lang="es-ES" sz="1400" kern="1200" dirty="0" smtClean="0"/>
                <a:t> con dinámica de grupos é, polo tanto, </a:t>
              </a:r>
              <a:r>
                <a:rPr lang="es-ES" sz="1400" kern="1200" dirty="0" err="1" smtClean="0"/>
                <a:t>unha</a:t>
              </a:r>
              <a:r>
                <a:rPr lang="es-ES" sz="1400" kern="1200" dirty="0" smtClean="0"/>
                <a:t> </a:t>
              </a:r>
              <a:r>
                <a:rPr lang="es-ES" sz="1400" kern="1200" dirty="0" err="1" smtClean="0"/>
                <a:t>ferramenta</a:t>
              </a:r>
              <a:r>
                <a:rPr lang="es-ES" sz="1400" kern="1200" dirty="0" smtClean="0"/>
                <a:t> básica, así como a búsqueda e </a:t>
              </a:r>
              <a:r>
                <a:rPr lang="es-ES" sz="1400" kern="1200" dirty="0" err="1" smtClean="0"/>
                <a:t>tratamento</a:t>
              </a:r>
              <a:r>
                <a:rPr lang="es-ES" sz="1400" kern="1200" dirty="0" smtClean="0"/>
                <a:t> de información.</a:t>
              </a:r>
              <a:endParaRPr lang="es-ES" sz="1400" kern="1200" dirty="0"/>
            </a:p>
            <a:p>
              <a:pPr marL="57150" lvl="1" indent="-57150" algn="l" defTabSz="266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ES" sz="600" kern="1200" dirty="0"/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5810983" y="5589240"/>
            <a:ext cx="3081497" cy="962639"/>
            <a:chOff x="4290" y="558834"/>
            <a:chExt cx="3511317" cy="3946462"/>
          </a:xfrm>
        </p:grpSpPr>
        <p:sp>
          <p:nvSpPr>
            <p:cNvPr id="27" name="26 Rectángulo redondeado"/>
            <p:cNvSpPr/>
            <p:nvPr/>
          </p:nvSpPr>
          <p:spPr>
            <a:xfrm>
              <a:off x="4290" y="558834"/>
              <a:ext cx="3511317" cy="394646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27 Rectángulo"/>
            <p:cNvSpPr/>
            <p:nvPr/>
          </p:nvSpPr>
          <p:spPr>
            <a:xfrm>
              <a:off x="175698" y="730242"/>
              <a:ext cx="3168501" cy="36036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830" tIns="81915" rIns="163830" bIns="8191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kern="1200" dirty="0" smtClean="0"/>
                <a:t>Cara a socialización </a:t>
              </a:r>
              <a:endParaRPr lang="es-ES" sz="24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8" name="Picture 16" descr="http://www.juntadeandalucia.es/averroes/centros-tic/21002914/helvia/bitacora/upload/img/LIBROS_TEXT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4509120"/>
            <a:ext cx="2520280" cy="2136759"/>
          </a:xfrm>
          <a:prstGeom prst="rect">
            <a:avLst/>
          </a:prstGeom>
          <a:noFill/>
        </p:spPr>
      </p:pic>
      <p:pic>
        <p:nvPicPr>
          <p:cNvPr id="74764" name="Picture 12" descr="http://www.gistain.net/wp-content/uploads/estructura-cristalina-del-diamante_18261_2_1.g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27785" y="3398322"/>
            <a:ext cx="1584176" cy="1577549"/>
          </a:xfrm>
          <a:prstGeom prst="rect">
            <a:avLst/>
          </a:prstGeom>
          <a:noFill/>
        </p:spPr>
      </p:pic>
      <p:pic>
        <p:nvPicPr>
          <p:cNvPr id="74762" name="Picture 10" descr="http://palabrasenjapones.com/wp-content/uploads/2009/08/0589-No-entiendo-en-japones-260x30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703840" y="1916832"/>
            <a:ext cx="1440160" cy="1661723"/>
          </a:xfrm>
          <a:prstGeom prst="rect">
            <a:avLst/>
          </a:prstGeom>
          <a:noFill/>
        </p:spPr>
      </p:pic>
      <p:pic>
        <p:nvPicPr>
          <p:cNvPr id="74760" name="Picture 8" descr="http://m1.paperblog.com/i/49/494431/mente-bien-ordenada-ninos-L-zdmXDf.jpe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7544" y="2276872"/>
            <a:ext cx="1982931" cy="1328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8" name="Picture 6" descr="http://2.bp.blogspot.com/_zzEd1GnzFPE/TNChfwhcb9I/AAAAAAAAAE0/6sI8q9Dk4mc/s1600/M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88024" y="1556792"/>
            <a:ext cx="1296144" cy="1186714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2339752" y="4826675"/>
            <a:ext cx="48662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b="1" dirty="0" smtClean="0"/>
          </a:p>
          <a:p>
            <a:pPr algn="ctr"/>
            <a:r>
              <a:rPr lang="es-ES" b="1" dirty="0" err="1" smtClean="0"/>
              <a:t>Sinxelamente</a:t>
            </a:r>
            <a:r>
              <a:rPr lang="es-ES" b="1" dirty="0" smtClean="0"/>
              <a:t>, a </a:t>
            </a:r>
            <a:r>
              <a:rPr lang="es-ES" b="1" dirty="0" err="1" smtClean="0"/>
              <a:t>maioría</a:t>
            </a:r>
            <a:r>
              <a:rPr lang="es-ES" b="1" dirty="0" smtClean="0"/>
              <a:t> das veces </a:t>
            </a:r>
          </a:p>
          <a:p>
            <a:pPr algn="ctr"/>
            <a:r>
              <a:rPr lang="es-ES" b="1" dirty="0" smtClean="0"/>
              <a:t>@s </a:t>
            </a:r>
            <a:r>
              <a:rPr lang="es-ES" b="1" dirty="0" err="1" smtClean="0"/>
              <a:t>profesor@s</a:t>
            </a:r>
            <a:r>
              <a:rPr lang="es-ES" b="1" dirty="0" smtClean="0"/>
              <a:t> seguimos a </a:t>
            </a:r>
            <a:r>
              <a:rPr lang="es-ES" b="1" dirty="0" err="1" smtClean="0"/>
              <a:t>liña</a:t>
            </a:r>
            <a:r>
              <a:rPr lang="es-ES" b="1" dirty="0" smtClean="0"/>
              <a:t> que nos marcan </a:t>
            </a:r>
          </a:p>
          <a:p>
            <a:pPr algn="ctr"/>
            <a:r>
              <a:rPr lang="es-ES" b="1" dirty="0" err="1" smtClean="0"/>
              <a:t>nin</a:t>
            </a:r>
            <a:r>
              <a:rPr lang="es-ES" b="1" dirty="0" smtClean="0"/>
              <a:t> </a:t>
            </a:r>
            <a:r>
              <a:rPr lang="es-ES" b="1" dirty="0" err="1" smtClean="0"/>
              <a:t>siquera</a:t>
            </a:r>
            <a:endParaRPr lang="es-ES" b="1" dirty="0" smtClean="0"/>
          </a:p>
          <a:p>
            <a:pPr algn="ctr"/>
            <a:r>
              <a:rPr lang="es-ES" b="1" dirty="0" smtClean="0"/>
              <a:t> </a:t>
            </a:r>
            <a:r>
              <a:rPr lang="es-ES" b="1" dirty="0" err="1" smtClean="0"/>
              <a:t>estes</a:t>
            </a:r>
            <a:r>
              <a:rPr lang="es-ES" b="1" dirty="0" smtClean="0"/>
              <a:t> </a:t>
            </a:r>
            <a:r>
              <a:rPr lang="es-ES" b="1" dirty="0" err="1" smtClean="0"/>
              <a:t>curriculums</a:t>
            </a:r>
            <a:r>
              <a:rPr lang="es-ES" b="1" dirty="0" smtClean="0"/>
              <a:t>, </a:t>
            </a:r>
          </a:p>
          <a:p>
            <a:pPr algn="ctr"/>
            <a:r>
              <a:rPr lang="es-ES" b="1" dirty="0" err="1" smtClean="0"/>
              <a:t>senon</a:t>
            </a:r>
            <a:r>
              <a:rPr lang="es-ES" b="1" dirty="0" smtClean="0"/>
              <a:t> directamente os libros de texto.</a:t>
            </a:r>
          </a:p>
          <a:p>
            <a:endParaRPr lang="es-ES" b="1" dirty="0"/>
          </a:p>
        </p:txBody>
      </p:sp>
      <p:sp>
        <p:nvSpPr>
          <p:cNvPr id="3" name="2 Rectángulo"/>
          <p:cNvSpPr/>
          <p:nvPr/>
        </p:nvSpPr>
        <p:spPr>
          <a:xfrm>
            <a:off x="3101002" y="404664"/>
            <a:ext cx="27372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Os </a:t>
            </a:r>
            <a:r>
              <a:rPr lang="es-ES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contidos</a:t>
            </a:r>
            <a:r>
              <a:rPr lang="es-E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??</a:t>
            </a:r>
            <a:endParaRPr lang="es-E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707904" y="836712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Curriculums</a:t>
            </a:r>
            <a:endParaRPr lang="es-ES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2411760" y="1340768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demasiado </a:t>
            </a:r>
            <a:r>
              <a:rPr lang="es-ES" b="1" dirty="0" err="1" smtClean="0"/>
              <a:t>amplos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6156176" y="1268760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pechados</a:t>
            </a:r>
            <a:endParaRPr lang="es-ES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4067944" y="1772816"/>
            <a:ext cx="94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teóricos</a:t>
            </a:r>
            <a:endParaRPr lang="es-ES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267744" y="2636912"/>
            <a:ext cx="2420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mal adaptados </a:t>
            </a:r>
          </a:p>
          <a:p>
            <a:pPr algn="ctr"/>
            <a:r>
              <a:rPr lang="es-ES" b="1" dirty="0" smtClean="0"/>
              <a:t>á mente dos </a:t>
            </a:r>
            <a:r>
              <a:rPr lang="es-ES" b="1" dirty="0" err="1" smtClean="0"/>
              <a:t>alumn@s</a:t>
            </a:r>
            <a:r>
              <a:rPr lang="es-ES" b="1" dirty="0" smtClean="0"/>
              <a:t> 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148064" y="2780928"/>
            <a:ext cx="3227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/>
              <a:t>estes</a:t>
            </a:r>
            <a:r>
              <a:rPr lang="es-ES" b="1" dirty="0" smtClean="0"/>
              <a:t> non os </a:t>
            </a:r>
            <a:r>
              <a:rPr lang="es-ES" b="1" dirty="0" err="1" smtClean="0"/>
              <a:t>entenden</a:t>
            </a:r>
            <a:r>
              <a:rPr lang="es-ES" b="1" dirty="0" smtClean="0"/>
              <a:t> </a:t>
            </a:r>
          </a:p>
          <a:p>
            <a:pPr algn="ctr"/>
            <a:r>
              <a:rPr lang="es-ES" b="1" dirty="0" smtClean="0"/>
              <a:t>( </a:t>
            </a:r>
            <a:r>
              <a:rPr lang="es-ES" b="1" dirty="0" err="1" smtClean="0"/>
              <a:t>nin</a:t>
            </a:r>
            <a:r>
              <a:rPr lang="es-ES" b="1" dirty="0" smtClean="0"/>
              <a:t> no sentido</a:t>
            </a:r>
          </a:p>
          <a:p>
            <a:pPr algn="ctr"/>
            <a:r>
              <a:rPr lang="es-ES" b="1" dirty="0" err="1" smtClean="0"/>
              <a:t>estritamente</a:t>
            </a:r>
            <a:r>
              <a:rPr lang="es-ES" b="1" dirty="0" smtClean="0"/>
              <a:t> disciplinar </a:t>
            </a:r>
          </a:p>
          <a:p>
            <a:pPr algn="ctr"/>
            <a:r>
              <a:rPr lang="es-ES" b="1" dirty="0" err="1" smtClean="0"/>
              <a:t>nin</a:t>
            </a:r>
            <a:r>
              <a:rPr lang="es-ES" b="1" dirty="0" smtClean="0"/>
              <a:t> </a:t>
            </a:r>
            <a:r>
              <a:rPr lang="es-ES" b="1" dirty="0" err="1" smtClean="0"/>
              <a:t>na</a:t>
            </a:r>
            <a:r>
              <a:rPr lang="es-ES" b="1" dirty="0" smtClean="0"/>
              <a:t> </a:t>
            </a:r>
            <a:r>
              <a:rPr lang="es-ES" b="1" dirty="0" err="1" smtClean="0"/>
              <a:t>súa</a:t>
            </a:r>
            <a:r>
              <a:rPr lang="es-ES" b="1" dirty="0" smtClean="0"/>
              <a:t> dimensión funcional)</a:t>
            </a:r>
            <a:endParaRPr lang="es-ES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899592" y="3861048"/>
            <a:ext cx="1869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mal </a:t>
            </a:r>
            <a:r>
              <a:rPr lang="es-ES" b="1" dirty="0" err="1" smtClean="0"/>
              <a:t>estruturados</a:t>
            </a:r>
            <a:r>
              <a:rPr lang="es-ES" b="1" dirty="0" smtClean="0"/>
              <a:t> </a:t>
            </a:r>
          </a:p>
          <a:p>
            <a:pPr algn="ctr"/>
            <a:r>
              <a:rPr lang="es-ES" b="1" dirty="0" smtClean="0"/>
              <a:t>e distribuidos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660124" y="4149080"/>
            <a:ext cx="2160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/>
              <a:t>cunha</a:t>
            </a:r>
            <a:r>
              <a:rPr lang="es-ES" b="1" dirty="0" smtClean="0"/>
              <a:t>  coordinación </a:t>
            </a:r>
          </a:p>
          <a:p>
            <a:pPr algn="ctr"/>
            <a:r>
              <a:rPr lang="es-ES" b="1" dirty="0" smtClean="0"/>
              <a:t>interdepartamental </a:t>
            </a:r>
          </a:p>
          <a:p>
            <a:pPr algn="ctr"/>
            <a:r>
              <a:rPr lang="es-ES" b="1" dirty="0" smtClean="0"/>
              <a:t>¿ inexistente ?</a:t>
            </a:r>
          </a:p>
          <a:p>
            <a:pPr algn="ctr"/>
            <a:endParaRPr lang="es-ES" b="1" dirty="0"/>
          </a:p>
        </p:txBody>
      </p:sp>
      <p:pic>
        <p:nvPicPr>
          <p:cNvPr id="74754" name="Picture 2" descr="http://estaticos03.cache.el-mundo.net/elmundo/imagenes/2011/09/05/economia/1315211364_0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67544" y="836712"/>
            <a:ext cx="1872208" cy="1245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6" name="Picture 4" descr="http://iniciarsesionhotmail.es/wp-content/uploads/2012/07/cerrar-sesion-hotmail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236296" y="620688"/>
            <a:ext cx="1538316" cy="1394099"/>
          </a:xfrm>
          <a:prstGeom prst="rect">
            <a:avLst/>
          </a:prstGeom>
          <a:noFill/>
        </p:spPr>
      </p:pic>
      <p:pic>
        <p:nvPicPr>
          <p:cNvPr id="74766" name="Picture 14" descr="http://www.mec.coord.usb.ve/images/I-012-0374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020272" y="3933056"/>
            <a:ext cx="1512168" cy="1573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87170" y="0"/>
            <a:ext cx="85568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Ata aquí, a teoría, a utopía, ese lugar </a:t>
            </a:r>
            <a:r>
              <a:rPr kumimoji="0" lang="es-ES" sz="2000" b="1" i="0" u="none" strike="noStrike" spc="50" normalizeH="0" baseline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onde</a:t>
            </a:r>
            <a:r>
              <a:rPr kumimoji="0" lang="es-ES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queremos(¿?) </a:t>
            </a:r>
            <a:r>
              <a:rPr kumimoji="0" lang="es-ES" sz="2000" b="1" i="0" u="none" strike="noStrike" spc="50" normalizeH="0" baseline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chegar</a:t>
            </a:r>
            <a:r>
              <a:rPr kumimoji="0" lang="es-ES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… pero…</a:t>
            </a:r>
            <a:r>
              <a:rPr kumimoji="0" lang="es-ES" sz="20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s-ES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kumimoji="0" lang="es-ES" sz="20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7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14282" y="692696"/>
            <a:ext cx="8699185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organización escolar?</a:t>
            </a:r>
          </a:p>
          <a:p>
            <a:pPr lvl="0"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horarios?</a:t>
            </a:r>
          </a:p>
          <a:p>
            <a:pPr lvl="0"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organización  horizontal:  Departamentos ?</a:t>
            </a:r>
          </a:p>
          <a:p>
            <a:pPr lvl="0"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organización vertical? Os cursos (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 os ciclos ),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leiras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pechadas e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conexión.</a:t>
            </a:r>
          </a:p>
          <a:p>
            <a:pPr lvl="0"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administración? Non facilita a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flexibilidade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horaria , grupal e departamental.</a:t>
            </a:r>
          </a:p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9512" y="2560836"/>
            <a:ext cx="8712968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s-E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profesores? </a:t>
            </a:r>
          </a:p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que? </a:t>
            </a:r>
          </a:p>
          <a:p>
            <a:pPr algn="ctr"/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Estou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 así,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teño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dabondo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contidos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teño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alumnos que me tocaron, </a:t>
            </a:r>
          </a:p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horas lectivas ….</a:t>
            </a:r>
          </a:p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estou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tranquilo? Si cambio tremen os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meus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cimentos. </a:t>
            </a:r>
          </a:p>
          <a:p>
            <a:pPr algn="ctr"/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Teño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medo a … fallar,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facelo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mal, por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empezo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,….</a:t>
            </a:r>
          </a:p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Cando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saibas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que son competencias, eso de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traballo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proxectos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….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dismo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e ,logo… </a:t>
            </a:r>
          </a:p>
          <a:p>
            <a:pPr algn="ctr"/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 por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diante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irei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despois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67544" y="6143644"/>
            <a:ext cx="8031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Quen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empeza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Os rapaces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chéganme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non saben ….</a:t>
            </a:r>
          </a:p>
          <a:p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9512" y="5013176"/>
            <a:ext cx="871543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alumnos?</a:t>
            </a:r>
          </a:p>
          <a:p>
            <a:pPr lvl="0"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 é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complicado, podemos volver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ás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fichas?</a:t>
            </a:r>
          </a:p>
          <a:p>
            <a:pPr lvl="0"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fillo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 está a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traballar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libro de texto</a:t>
            </a:r>
          </a:p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31551" y="220578"/>
            <a:ext cx="85568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Ata aquí, a teoría, a utopía, ese lugar </a:t>
            </a:r>
            <a:r>
              <a:rPr kumimoji="0" lang="es-ES" sz="2000" b="1" i="0" u="none" strike="noStrike" spc="50" normalizeH="0" baseline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onde</a:t>
            </a:r>
            <a:r>
              <a:rPr kumimoji="0" lang="es-ES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queremos(¿?) </a:t>
            </a:r>
            <a:r>
              <a:rPr kumimoji="0" lang="es-ES" sz="2000" b="1" i="0" u="none" strike="noStrike" spc="50" normalizeH="0" baseline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chegar</a:t>
            </a:r>
            <a:r>
              <a:rPr kumimoji="0" lang="es-ES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… pero…</a:t>
            </a:r>
            <a:r>
              <a:rPr kumimoji="0" lang="es-ES" sz="20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s-ES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kumimoji="0" lang="es-ES" sz="20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5" grpId="0" uiExpand="1" build="allAtOnce" animBg="1"/>
      <p:bldP spid="8" grpId="0" uiExpand="1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aeprogramas.es/empresa-familiar/wp-content/uploads/2014/06/Captura-de-pantalla-2014-06-13-08.46.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2766169" cy="2232248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683568" y="1916832"/>
            <a:ext cx="1849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Re – organización</a:t>
            </a:r>
          </a:p>
          <a:p>
            <a:pPr algn="ctr"/>
            <a:r>
              <a:rPr lang="es-ES" b="1" dirty="0" smtClean="0"/>
              <a:t>escolar</a:t>
            </a:r>
            <a:endParaRPr lang="es-ES" b="1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60648"/>
            <a:ext cx="4645719" cy="323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 descr="http://www.dbelectronics.es/wp-content/uploads/2013/09/reloj-horarios-960x5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717032"/>
            <a:ext cx="4248472" cy="2388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43 Rectángulo"/>
          <p:cNvSpPr/>
          <p:nvPr/>
        </p:nvSpPr>
        <p:spPr>
          <a:xfrm>
            <a:off x="3131840" y="1052736"/>
            <a:ext cx="927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 smtClean="0"/>
              <a:t>Espazos</a:t>
            </a:r>
            <a:endParaRPr lang="es-ES" dirty="0"/>
          </a:p>
        </p:txBody>
      </p:sp>
      <p:sp>
        <p:nvSpPr>
          <p:cNvPr id="45" name="44 Rectángulo"/>
          <p:cNvSpPr/>
          <p:nvPr/>
        </p:nvSpPr>
        <p:spPr>
          <a:xfrm>
            <a:off x="3275856" y="4581128"/>
            <a:ext cx="919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Tempos</a:t>
            </a:r>
            <a:endParaRPr lang="es-ES" dirty="0"/>
          </a:p>
        </p:txBody>
      </p:sp>
      <p:sp>
        <p:nvSpPr>
          <p:cNvPr id="46" name="45 Abrir llave"/>
          <p:cNvSpPr/>
          <p:nvPr/>
        </p:nvSpPr>
        <p:spPr>
          <a:xfrm>
            <a:off x="2843808" y="476672"/>
            <a:ext cx="432048" cy="5832648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4" grpId="0"/>
      <p:bldP spid="45" grpId="0"/>
      <p:bldP spid="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8" name="Picture 12" descr="http://lavozdelexito.com/wp-content/uploads/2013/06/consejos-mejorar-vo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852936"/>
            <a:ext cx="1728192" cy="1143814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1619672" y="179929"/>
            <a:ext cx="13051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Plan A</a:t>
            </a:r>
            <a:endParaRPr lang="es-E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1138" name="Picture 2" descr="https://sahelywood.files.wordpress.com/2007/01/ddlj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20688"/>
            <a:ext cx="2752725" cy="156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://1.bp.blogspot.com/_HxIwUkPhGBU/S_2ugls_bRI/AAAAAAAADQ0/2DqU-xU4XAM/s1600/flexible-working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3394248" cy="208823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755576" y="2060848"/>
            <a:ext cx="2952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Subirse </a:t>
            </a:r>
            <a:r>
              <a:rPr lang="es-ES" b="1" dirty="0" err="1" smtClean="0"/>
              <a:t>ao</a:t>
            </a:r>
            <a:r>
              <a:rPr lang="es-ES" b="1" dirty="0" smtClean="0"/>
              <a:t> tren en marcha…?</a:t>
            </a:r>
          </a:p>
          <a:p>
            <a:endParaRPr lang="es-ES" b="1" dirty="0"/>
          </a:p>
        </p:txBody>
      </p:sp>
      <p:sp>
        <p:nvSpPr>
          <p:cNvPr id="9" name="8 Flecha abajo"/>
          <p:cNvSpPr/>
          <p:nvPr/>
        </p:nvSpPr>
        <p:spPr>
          <a:xfrm>
            <a:off x="1979712" y="2852936"/>
            <a:ext cx="432048" cy="79208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681965" y="5962054"/>
            <a:ext cx="2836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/>
              <a:t>Flexibilidade</a:t>
            </a:r>
            <a:endParaRPr lang="es-ES" b="1" dirty="0" smtClean="0"/>
          </a:p>
          <a:p>
            <a:pPr algn="ctr"/>
            <a:r>
              <a:rPr lang="es-ES" b="1" dirty="0" smtClean="0"/>
              <a:t>e </a:t>
            </a:r>
            <a:r>
              <a:rPr lang="es-ES" b="1" dirty="0" err="1" smtClean="0"/>
              <a:t>capacidade</a:t>
            </a:r>
            <a:r>
              <a:rPr lang="es-ES" b="1" dirty="0" smtClean="0"/>
              <a:t> de adaptación</a:t>
            </a:r>
          </a:p>
          <a:p>
            <a:pPr algn="ctr"/>
            <a:endParaRPr lang="es-ES" b="1" dirty="0"/>
          </a:p>
        </p:txBody>
      </p:sp>
      <p:sp>
        <p:nvSpPr>
          <p:cNvPr id="11" name="10 Rectángulo"/>
          <p:cNvSpPr/>
          <p:nvPr/>
        </p:nvSpPr>
        <p:spPr>
          <a:xfrm>
            <a:off x="6155971" y="179929"/>
            <a:ext cx="12875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Plan B</a:t>
            </a:r>
            <a:endParaRPr lang="es-E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1140" name="Picture 4" descr="http://www.nekotabi.es/wp-content/uploads/2011/12/travel_by_bustavshi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627146"/>
            <a:ext cx="2808312" cy="1649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12 CuadroTexto"/>
          <p:cNvSpPr txBox="1"/>
          <p:nvPr/>
        </p:nvSpPr>
        <p:spPr>
          <a:xfrm>
            <a:off x="5076056" y="2132856"/>
            <a:ext cx="338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Praparamos</a:t>
            </a:r>
            <a:r>
              <a:rPr lang="es-ES" b="1" dirty="0" smtClean="0"/>
              <a:t> a </a:t>
            </a:r>
            <a:r>
              <a:rPr lang="es-ES" b="1" dirty="0" err="1" smtClean="0"/>
              <a:t>viaxe</a:t>
            </a:r>
            <a:r>
              <a:rPr lang="es-ES" b="1" dirty="0" smtClean="0"/>
              <a:t> con tempo…?</a:t>
            </a:r>
            <a:endParaRPr lang="es-ES" b="1" dirty="0"/>
          </a:p>
        </p:txBody>
      </p:sp>
      <p:sp>
        <p:nvSpPr>
          <p:cNvPr id="14" name="13 Flecha abajo"/>
          <p:cNvSpPr/>
          <p:nvPr/>
        </p:nvSpPr>
        <p:spPr>
          <a:xfrm>
            <a:off x="6516216" y="2492896"/>
            <a:ext cx="432048" cy="79208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4572000" y="4005064"/>
            <a:ext cx="45591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s-ES" b="1" dirty="0" smtClean="0"/>
              <a:t>1º → Pensar </a:t>
            </a:r>
            <a:r>
              <a:rPr lang="es-ES" b="1" dirty="0" err="1" smtClean="0"/>
              <a:t>nas</a:t>
            </a:r>
            <a:r>
              <a:rPr lang="es-ES" b="1" dirty="0" smtClean="0"/>
              <a:t> necesidades </a:t>
            </a:r>
          </a:p>
          <a:p>
            <a:pPr marL="342900" indent="-342900"/>
            <a:r>
              <a:rPr lang="es-ES" b="1" dirty="0" smtClean="0"/>
              <a:t>          </a:t>
            </a:r>
            <a:r>
              <a:rPr lang="es-ES" b="1" dirty="0" err="1" smtClean="0"/>
              <a:t>materiais</a:t>
            </a:r>
            <a:r>
              <a:rPr lang="es-ES" b="1" dirty="0" smtClean="0"/>
              <a:t>, </a:t>
            </a:r>
            <a:r>
              <a:rPr lang="es-ES" b="1" dirty="0" err="1" smtClean="0"/>
              <a:t>espaciais</a:t>
            </a:r>
            <a:r>
              <a:rPr lang="es-ES" b="1" dirty="0" smtClean="0"/>
              <a:t> e </a:t>
            </a:r>
            <a:r>
              <a:rPr lang="es-ES" b="1" dirty="0" err="1" smtClean="0"/>
              <a:t>temporais</a:t>
            </a:r>
            <a:endParaRPr lang="es-ES" b="1" dirty="0" smtClean="0"/>
          </a:p>
          <a:p>
            <a:pPr marL="342900" indent="-342900"/>
            <a:r>
              <a:rPr lang="es-ES" b="1" dirty="0" smtClean="0"/>
              <a:t>2º → Debatir nos departamentos</a:t>
            </a:r>
          </a:p>
          <a:p>
            <a:pPr marL="342900" indent="-342900"/>
            <a:r>
              <a:rPr lang="es-ES" b="1" dirty="0" smtClean="0"/>
              <a:t>2º → Solicitar </a:t>
            </a:r>
            <a:r>
              <a:rPr lang="es-ES" b="1" dirty="0" err="1" smtClean="0"/>
              <a:t>unha</a:t>
            </a:r>
            <a:r>
              <a:rPr lang="es-ES" b="1" dirty="0" smtClean="0"/>
              <a:t> re-organización do centro:</a:t>
            </a:r>
          </a:p>
          <a:p>
            <a:pPr marL="1257300" lvl="2" indent="-342900">
              <a:buFontTx/>
              <a:buChar char="-"/>
            </a:pPr>
            <a:r>
              <a:rPr lang="es-ES" b="1" dirty="0" smtClean="0"/>
              <a:t>Horaria: </a:t>
            </a:r>
          </a:p>
          <a:p>
            <a:pPr marL="1714500" lvl="3" indent="-342900">
              <a:buFontTx/>
              <a:buChar char="-"/>
            </a:pPr>
            <a:r>
              <a:rPr lang="es-ES" b="1" dirty="0" err="1" smtClean="0"/>
              <a:t>Franxas</a:t>
            </a:r>
            <a:r>
              <a:rPr lang="es-ES" b="1" dirty="0" smtClean="0"/>
              <a:t> horarias </a:t>
            </a:r>
            <a:r>
              <a:rPr lang="es-ES" b="1" dirty="0" err="1" smtClean="0"/>
              <a:t>conxuntas</a:t>
            </a:r>
            <a:r>
              <a:rPr lang="es-ES" b="1" dirty="0" smtClean="0"/>
              <a:t>.</a:t>
            </a:r>
          </a:p>
          <a:p>
            <a:pPr marL="1714500" lvl="3" indent="-342900">
              <a:buFontTx/>
              <a:buChar char="-"/>
            </a:pPr>
            <a:r>
              <a:rPr lang="es-ES" b="1" dirty="0" smtClean="0"/>
              <a:t>Tempo de reunión.</a:t>
            </a:r>
          </a:p>
          <a:p>
            <a:pPr marL="1714500" lvl="3" indent="-342900">
              <a:buFontTx/>
              <a:buChar char="-"/>
            </a:pPr>
            <a:r>
              <a:rPr lang="es-ES" b="1" dirty="0" err="1" smtClean="0"/>
              <a:t>Titorías</a:t>
            </a:r>
            <a:r>
              <a:rPr lang="es-ES" b="1" dirty="0" smtClean="0"/>
              <a:t>.</a:t>
            </a:r>
          </a:p>
          <a:p>
            <a:pPr marL="1257300" lvl="2" indent="-342900">
              <a:buFontTx/>
              <a:buChar char="-"/>
            </a:pPr>
            <a:r>
              <a:rPr lang="es-ES" b="1" dirty="0" smtClean="0"/>
              <a:t>De </a:t>
            </a:r>
            <a:r>
              <a:rPr lang="es-ES" b="1" dirty="0" err="1" smtClean="0"/>
              <a:t>espazos</a:t>
            </a:r>
            <a:r>
              <a:rPr lang="es-ES" b="1" dirty="0" smtClean="0"/>
              <a:t>: </a:t>
            </a:r>
            <a:r>
              <a:rPr lang="es-ES" b="1" dirty="0" err="1" smtClean="0"/>
              <a:t>Aulas,TIC</a:t>
            </a:r>
            <a:r>
              <a:rPr lang="es-ES" b="1" dirty="0" smtClean="0"/>
              <a:t>, talleres …</a:t>
            </a:r>
          </a:p>
          <a:p>
            <a:pPr marL="1257300" lvl="2" indent="-342900">
              <a:buFontTx/>
              <a:buChar char="-"/>
            </a:pPr>
            <a:r>
              <a:rPr lang="es-ES" b="1" dirty="0" smtClean="0"/>
              <a:t>De recursos: €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0" grpId="0"/>
      <p:bldP spid="11" grpId="0"/>
      <p:bldP spid="13" grpId="0"/>
      <p:bldP spid="14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PROGRAMAR POR COMPETENCI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49565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707904" y="332656"/>
            <a:ext cx="439396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/>
              <a:t>Que </a:t>
            </a:r>
            <a:r>
              <a:rPr lang="es-ES" sz="4800" b="1" dirty="0" err="1" smtClean="0"/>
              <a:t>siiiiiiiiiiií</a:t>
            </a:r>
            <a:r>
              <a:rPr lang="es-ES" sz="4800" b="1" dirty="0" smtClean="0"/>
              <a:t> !!</a:t>
            </a:r>
          </a:p>
          <a:p>
            <a:r>
              <a:rPr lang="es-ES" sz="3200" b="1" dirty="0" smtClean="0"/>
              <a:t>    Amo as competencias!</a:t>
            </a:r>
          </a:p>
          <a:p>
            <a:r>
              <a:rPr lang="es-ES" sz="3200" b="1" dirty="0" smtClean="0"/>
              <a:t>       </a:t>
            </a:r>
            <a:r>
              <a:rPr lang="es-ES" sz="2400" b="1" dirty="0" err="1" smtClean="0"/>
              <a:t>Encántanme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traballar</a:t>
            </a:r>
            <a:r>
              <a:rPr lang="es-ES" sz="2400" b="1" dirty="0" smtClean="0"/>
              <a:t>  por</a:t>
            </a:r>
          </a:p>
          <a:p>
            <a:r>
              <a:rPr lang="es-ES" sz="2400" b="1" dirty="0" smtClean="0"/>
              <a:t>                     </a:t>
            </a:r>
            <a:r>
              <a:rPr lang="es-ES" sz="2400" b="1" dirty="0" err="1" smtClean="0"/>
              <a:t>proxectos</a:t>
            </a:r>
            <a:r>
              <a:rPr lang="es-ES" sz="2400" b="1" dirty="0" smtClean="0"/>
              <a:t>!    </a:t>
            </a:r>
            <a:endParaRPr lang="es-ES" sz="4400" b="1" dirty="0"/>
          </a:p>
        </p:txBody>
      </p:sp>
      <p:sp>
        <p:nvSpPr>
          <p:cNvPr id="5" name="4 Rectángulo"/>
          <p:cNvSpPr/>
          <p:nvPr/>
        </p:nvSpPr>
        <p:spPr>
          <a:xfrm>
            <a:off x="5364088" y="2492896"/>
            <a:ext cx="32972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b="1" dirty="0" err="1" smtClean="0">
                <a:latin typeface="Calibri" pitchFamily="34" charset="0"/>
              </a:rPr>
              <a:t>Xúrooooooo</a:t>
            </a:r>
            <a:r>
              <a:rPr lang="es-ES" sz="4400" b="1" dirty="0" smtClean="0">
                <a:latin typeface="Calibri" pitchFamily="34" charset="0"/>
              </a:rPr>
              <a:t>!</a:t>
            </a:r>
            <a:endParaRPr lang="es-ES" sz="4400" dirty="0">
              <a:latin typeface="Calibri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601940" y="3933056"/>
            <a:ext cx="165058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/>
              <a:t>Non  </a:t>
            </a:r>
            <a:r>
              <a:rPr lang="es-ES" sz="2000" b="1" dirty="0" err="1" smtClean="0"/>
              <a:t>sei</a:t>
            </a:r>
            <a:r>
              <a:rPr lang="es-ES" sz="2000" b="1" dirty="0" smtClean="0"/>
              <a:t> , </a:t>
            </a:r>
          </a:p>
          <a:p>
            <a:r>
              <a:rPr lang="es-ES" sz="2000" b="1" dirty="0" smtClean="0"/>
              <a:t>Non   parece </a:t>
            </a:r>
          </a:p>
          <a:p>
            <a:r>
              <a:rPr lang="es-ES" sz="2000" b="1" dirty="0" smtClean="0"/>
              <a:t> </a:t>
            </a:r>
            <a:r>
              <a:rPr lang="es-ES" sz="2000" b="1" dirty="0" err="1" smtClean="0"/>
              <a:t>moi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conven</a:t>
            </a:r>
            <a:r>
              <a:rPr lang="es-ES" sz="2000" b="1" dirty="0" smtClean="0"/>
              <a:t>-</a:t>
            </a:r>
          </a:p>
          <a:p>
            <a:r>
              <a:rPr lang="es-ES" sz="2000" b="1" dirty="0" smtClean="0"/>
              <a:t>      </a:t>
            </a:r>
            <a:r>
              <a:rPr lang="es-ES" sz="2000" b="1" dirty="0" err="1" smtClean="0"/>
              <a:t>cido</a:t>
            </a:r>
            <a:r>
              <a:rPr lang="es-ES" sz="2000" b="1" dirty="0" smtClean="0"/>
              <a:t>.</a:t>
            </a:r>
          </a:p>
          <a:p>
            <a:r>
              <a:rPr lang="es-ES" sz="2000" b="1" dirty="0" smtClean="0"/>
              <a:t>    Dalle </a:t>
            </a:r>
            <a:r>
              <a:rPr lang="es-ES" sz="2000" b="1" dirty="0" err="1" smtClean="0"/>
              <a:t>outra</a:t>
            </a:r>
            <a:r>
              <a:rPr lang="es-ES" sz="2000" b="1" dirty="0" smtClean="0"/>
              <a:t> </a:t>
            </a:r>
          </a:p>
          <a:p>
            <a:r>
              <a:rPr lang="es-ES" sz="2000" b="1" dirty="0" smtClean="0"/>
              <a:t>         volta</a:t>
            </a:r>
          </a:p>
          <a:p>
            <a:r>
              <a:rPr lang="es-ES" sz="2000" b="1" dirty="0" smtClean="0"/>
              <a:t>         Paco !!</a:t>
            </a:r>
            <a:endParaRPr lang="es-ES" sz="2000" dirty="0"/>
          </a:p>
        </p:txBody>
      </p:sp>
      <p:sp>
        <p:nvSpPr>
          <p:cNvPr id="7" name="6 Rectángulo"/>
          <p:cNvSpPr/>
          <p:nvPr/>
        </p:nvSpPr>
        <p:spPr>
          <a:xfrm>
            <a:off x="5508104" y="4077072"/>
            <a:ext cx="582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OK</a:t>
            </a:r>
          </a:p>
          <a:p>
            <a:r>
              <a:rPr lang="es-ES" b="1" dirty="0" err="1" smtClean="0"/>
              <a:t>xefa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0" y="6093296"/>
            <a:ext cx="3707904" cy="7647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236821" y="6237312"/>
            <a:ext cx="3183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cs typeface="Aharoni" pitchFamily="2" charset="-79"/>
              </a:rPr>
              <a:t>CURSO DE FORMACIÓN</a:t>
            </a:r>
          </a:p>
        </p:txBody>
      </p:sp>
      <p:pic>
        <p:nvPicPr>
          <p:cNvPr id="145410" name="Picture 2" descr="http://cdn.slidesharecdn.com/profile-photo-a_profa-96x96.jpg?cb=14433858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5733256"/>
            <a:ext cx="108012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Arte blanco y negro del Don Quijote y de Sancho Pa Póste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</a:blip>
          <a:srcRect l="15460" t="14494" r="16903" b="19924"/>
          <a:stretch>
            <a:fillRect/>
          </a:stretch>
        </p:blipFill>
        <p:spPr bwMode="auto">
          <a:xfrm>
            <a:off x="755576" y="-171400"/>
            <a:ext cx="7344816" cy="712166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915816" y="260648"/>
            <a:ext cx="550176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2400" b="1" dirty="0" smtClean="0"/>
              <a:t>A educación necesita tanto de </a:t>
            </a:r>
          </a:p>
          <a:p>
            <a:pPr algn="r"/>
            <a:r>
              <a:rPr lang="es-ES" sz="2400" b="1" dirty="0" smtClean="0"/>
              <a:t>formación técnica, científica e profesional</a:t>
            </a:r>
          </a:p>
          <a:p>
            <a:pPr algn="r"/>
            <a:r>
              <a:rPr lang="es-ES" sz="2400" b="1" dirty="0" smtClean="0"/>
              <a:t>coma de </a:t>
            </a:r>
            <a:r>
              <a:rPr lang="es-ES" sz="2400" b="1" dirty="0" err="1" smtClean="0"/>
              <a:t>soños</a:t>
            </a:r>
            <a:r>
              <a:rPr lang="es-ES" sz="2400" b="1" dirty="0" smtClean="0"/>
              <a:t> e utopía”</a:t>
            </a:r>
          </a:p>
          <a:p>
            <a:pPr algn="r"/>
            <a:r>
              <a:rPr lang="es-ES" sz="1400" b="1" dirty="0" smtClean="0"/>
              <a:t>Paulo Freire ( 1921-1997)</a:t>
            </a:r>
            <a:endParaRPr lang="es-E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agenciacodigo.com/wp-content/uploads/2015/03/TENDENCI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82404"/>
            <a:ext cx="8928993" cy="3375596"/>
          </a:xfrm>
          <a:prstGeom prst="rect">
            <a:avLst/>
          </a:prstGeom>
          <a:noFill/>
        </p:spPr>
      </p:pic>
      <p:pic>
        <p:nvPicPr>
          <p:cNvPr id="99332" name="Picture 4" descr="https://image.freepik.com/iconos-gratis/cara-de-preocupacion_318-7124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67" t="55556" r="28889" b="11111"/>
          <a:stretch>
            <a:fillRect/>
          </a:stretch>
        </p:blipFill>
        <p:spPr bwMode="auto">
          <a:xfrm>
            <a:off x="3707904" y="4293096"/>
            <a:ext cx="432048" cy="453651"/>
          </a:xfrm>
          <a:prstGeom prst="rect">
            <a:avLst/>
          </a:prstGeom>
          <a:noFill/>
        </p:spPr>
      </p:pic>
      <p:pic>
        <p:nvPicPr>
          <p:cNvPr id="99334" name="Picture 6" descr="http://www.todohistorietas.com.ar/Mafalda_sopa_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63511"/>
            <a:ext cx="5688632" cy="4041106"/>
          </a:xfrm>
          <a:prstGeom prst="rect">
            <a:avLst/>
          </a:prstGeom>
          <a:noFill/>
        </p:spPr>
      </p:pic>
      <p:pic>
        <p:nvPicPr>
          <p:cNvPr id="8" name="Picture 4" descr="https://image.freepik.com/iconos-gratis/cara-de-preocupacion_318-7124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67" t="55556" r="28889" b="11111"/>
          <a:stretch>
            <a:fillRect/>
          </a:stretch>
        </p:blipFill>
        <p:spPr bwMode="auto">
          <a:xfrm>
            <a:off x="2771800" y="4509120"/>
            <a:ext cx="432048" cy="453651"/>
          </a:xfrm>
          <a:prstGeom prst="rect">
            <a:avLst/>
          </a:prstGeom>
          <a:noFill/>
        </p:spPr>
      </p:pic>
      <p:pic>
        <p:nvPicPr>
          <p:cNvPr id="9" name="Picture 4" descr="https://image.freepik.com/iconos-gratis/cara-de-preocupacion_318-7124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67" t="55556" r="28889" b="11111"/>
          <a:stretch>
            <a:fillRect/>
          </a:stretch>
        </p:blipFill>
        <p:spPr bwMode="auto">
          <a:xfrm>
            <a:off x="6948264" y="3789040"/>
            <a:ext cx="432048" cy="453651"/>
          </a:xfrm>
          <a:prstGeom prst="rect">
            <a:avLst/>
          </a:prstGeom>
          <a:noFill/>
        </p:spPr>
      </p:pic>
      <p:pic>
        <p:nvPicPr>
          <p:cNvPr id="10" name="Picture 4" descr="https://image.freepik.com/iconos-gratis/cara-de-preocupacion_318-7124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67" t="55556" r="28889" b="11111"/>
          <a:stretch>
            <a:fillRect/>
          </a:stretch>
        </p:blipFill>
        <p:spPr bwMode="auto">
          <a:xfrm>
            <a:off x="2339752" y="4149080"/>
            <a:ext cx="432048" cy="453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artel.jpg">
            <a:hlinkClick r:id="rId2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00232" y="0"/>
            <a:ext cx="5143500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 rot="16200000">
            <a:off x="-1292042" y="2967335"/>
            <a:ext cx="4089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Experiencia 1</a:t>
            </a:r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611560" y="1052736"/>
            <a:ext cx="78489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“O autócrata 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desexa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ter seguidores dóciles. [...]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A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democracia (…) fomentará un tipo de educación orientada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a construir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cidadáns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responsables, reflexivos e con espíritu crítico”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2286000" y="2967335"/>
            <a:ext cx="4572000" cy="3774033"/>
            <a:chOff x="2286000" y="2967335"/>
            <a:chExt cx="4572000" cy="3774033"/>
          </a:xfrm>
        </p:grpSpPr>
        <p:pic>
          <p:nvPicPr>
            <p:cNvPr id="50178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419872" y="3919554"/>
              <a:ext cx="2376264" cy="28218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4 Rectángulo"/>
            <p:cNvSpPr/>
            <p:nvPr/>
          </p:nvSpPr>
          <p:spPr>
            <a:xfrm>
              <a:off x="2286000" y="2967335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Calibri" pitchFamily="34" charset="0"/>
                  <a:cs typeface="Calibri" pitchFamily="34" charset="0"/>
                </a:rPr>
                <a:t> William Heard </a:t>
              </a:r>
              <a:r>
                <a:rPr lang="es-ES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Calibri" pitchFamily="34" charset="0"/>
                  <a:cs typeface="Calibri" pitchFamily="34" charset="0"/>
                </a:rPr>
                <a:t>Kilpatrick</a:t>
              </a:r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Calibri" pitchFamily="34" charset="0"/>
                  <a:cs typeface="Calibri" pitchFamily="34" charset="0"/>
                </a:rPr>
                <a:t>, 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Calibri" pitchFamily="34" charset="0"/>
                  <a:cs typeface="Calibri" pitchFamily="34" charset="0"/>
                </a:rPr>
                <a:t>Philosophy</a:t>
              </a:r>
              <a:r>
                <a:rPr lang="es-E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Calibri" pitchFamily="34" charset="0"/>
                  <a:cs typeface="Calibri" pitchFamily="34" charset="0"/>
                </a:rPr>
                <a:t> of </a:t>
              </a:r>
              <a:r>
                <a:rPr lang="es-E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Calibri" pitchFamily="34" charset="0"/>
                  <a:cs typeface="Calibri" pitchFamily="34" charset="0"/>
                </a:rPr>
                <a:t>education</a:t>
              </a:r>
              <a:r>
                <a:rPr lang="es-E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Calibri" pitchFamily="34" charset="0"/>
                  <a:cs typeface="Calibri" pitchFamily="34" charset="0"/>
                </a:rPr>
                <a:t>,Nova York, 1951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Calibri" pitchFamily="34" charset="0"/>
                  <a:cs typeface="Calibri" pitchFamily="34" charset="0"/>
                </a:rPr>
                <a:t>Xubilado</a:t>
              </a:r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Calibri" pitchFamily="34" charset="0"/>
                  <a:cs typeface="Calibri" pitchFamily="34" charset="0"/>
                </a:rPr>
                <a:t> en 1938</a:t>
              </a:r>
              <a:endPara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8" y="0"/>
            <a:ext cx="9143962" cy="664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Rectángulo"/>
          <p:cNvSpPr/>
          <p:nvPr/>
        </p:nvSpPr>
        <p:spPr>
          <a:xfrm>
            <a:off x="1071538" y="2357430"/>
            <a:ext cx="7572428" cy="34778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Detrás de cada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imaxe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agóchanse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palabras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lugares,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xentes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lembranzas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momentos, amigos,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seráns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música,...</a:t>
            </a:r>
          </a:p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Detrás de cada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imaxe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sempre se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agocha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algo que contar.</a:t>
            </a:r>
          </a:p>
          <a:p>
            <a:pPr algn="ctr"/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Móstranos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túa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historia. ¿Queres ?</a:t>
            </a:r>
          </a:p>
          <a:p>
            <a:pPr algn="ctr"/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imaxe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súa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propia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historia, ou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pódenos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levar a outras, reais ou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imaxinarias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pero que se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irían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 vendaval do tempo se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atraparamos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nosos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aparellos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lingua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a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nosa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), os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nosos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maiores, a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nosa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creatividade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as ganas de contar e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dicir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e como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as novas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tecnoloxías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Botamos o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rizón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bordo.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Comenza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nosa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viaxe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14348" y="71414"/>
            <a:ext cx="80455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1º paso: A LECTURA DAS IMAXES</a:t>
            </a:r>
            <a:endParaRPr lang="es-ES" sz="4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285720" y="785794"/>
          <a:ext cx="8643998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9243" y="71414"/>
            <a:ext cx="86590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es-ES" sz="36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º paso: A HISTORIA A PARTIR DAS IMAXES</a:t>
            </a:r>
            <a:endParaRPr lang="es-E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285720" y="785794"/>
          <a:ext cx="8643998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54719" y="71414"/>
            <a:ext cx="79178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3º paso: exposición dos produtos finais</a:t>
            </a:r>
            <a:endParaRPr lang="es-E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500034" y="1142984"/>
          <a:ext cx="7643866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CARTEL EXPO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85984" y="87900"/>
            <a:ext cx="4572032" cy="668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2" y="357166"/>
            <a:ext cx="885831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2357422" y="6357958"/>
            <a:ext cx="3946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imaxehistoria.wordpress.com</a:t>
            </a:r>
            <a:endParaRPr lang="es-E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357158" y="1357298"/>
          <a:ext cx="8358246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285720" y="-142900"/>
            <a:ext cx="86203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Experiencia 2</a:t>
            </a:r>
          </a:p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TRABALLOS DE I</a:t>
            </a:r>
            <a:r>
              <a:rPr lang="es-E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NVESTIGACIÓN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357166"/>
            <a:ext cx="88594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Cambio climático. Manual de uso</a:t>
            </a:r>
            <a:endParaRPr lang="es-E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1285860"/>
            <a:ext cx="3429019" cy="4071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86248" y="1214422"/>
            <a:ext cx="3500462" cy="1899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786182" y="3000372"/>
            <a:ext cx="2195301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12 CuadroTexto"/>
          <p:cNvSpPr txBox="1"/>
          <p:nvPr/>
        </p:nvSpPr>
        <p:spPr>
          <a:xfrm>
            <a:off x="571472" y="1071546"/>
            <a:ext cx="197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solidFill>
                  <a:srgbClr val="FF0000"/>
                </a:solidFill>
              </a:rPr>
              <a:t>Blogue do profesor</a:t>
            </a:r>
            <a:endParaRPr lang="es-ES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500694" y="1071546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solidFill>
                  <a:srgbClr val="FF0000"/>
                </a:solidFill>
              </a:rPr>
              <a:t>Blogue de clase</a:t>
            </a:r>
            <a:endParaRPr lang="es-ES"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857884" y="2571744"/>
            <a:ext cx="3063776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7312" y="2285992"/>
            <a:ext cx="2557300" cy="3108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7 CuadroTexto"/>
          <p:cNvSpPr txBox="1"/>
          <p:nvPr/>
        </p:nvSpPr>
        <p:spPr>
          <a:xfrm>
            <a:off x="285752" y="1857364"/>
            <a:ext cx="197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solidFill>
                  <a:srgbClr val="FF0000"/>
                </a:solidFill>
              </a:rPr>
              <a:t>Blogue do profesor</a:t>
            </a:r>
            <a:endParaRPr lang="es-ES">
              <a:solidFill>
                <a:srgbClr val="FF0000"/>
              </a:solidFill>
            </a:endParaRPr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14744" y="142852"/>
            <a:ext cx="5136508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00694" y="2832662"/>
            <a:ext cx="3428992" cy="4025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714480" y="2428868"/>
            <a:ext cx="2509042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15 Rectángulo"/>
          <p:cNvSpPr/>
          <p:nvPr/>
        </p:nvSpPr>
        <p:spPr>
          <a:xfrm>
            <a:off x="362559" y="142852"/>
            <a:ext cx="29538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Conflitos</a:t>
            </a:r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armados</a:t>
            </a:r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14678" y="1214422"/>
            <a:ext cx="384446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1577006" y="0"/>
            <a:ext cx="5510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Conflitos</a:t>
            </a:r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armados</a:t>
            </a:r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28992" y="785794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solidFill>
                  <a:srgbClr val="FF0000"/>
                </a:solidFill>
              </a:rPr>
              <a:t>Blogues dos alumnos</a:t>
            </a:r>
            <a:endParaRPr lang="es-ES">
              <a:solidFill>
                <a:srgbClr val="FF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857232"/>
            <a:ext cx="3286148" cy="221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screen"/>
          <a:srcRect l="11719" t="21563" r="50195" b="7187"/>
          <a:stretch>
            <a:fillRect/>
          </a:stretch>
        </p:blipFill>
        <p:spPr bwMode="auto">
          <a:xfrm>
            <a:off x="5929322" y="928670"/>
            <a:ext cx="28716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8596" y="3143248"/>
            <a:ext cx="2816677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714612" y="3786190"/>
            <a:ext cx="276226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500694" y="4296086"/>
            <a:ext cx="3429024" cy="256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32808" y="269354"/>
            <a:ext cx="535050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“Cando </a:t>
            </a:r>
            <a:r>
              <a:rPr kumimoji="0" lang="es-E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escoito</a:t>
            </a:r>
            <a:r>
              <a:rPr kumimoji="0" lang="es-E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…</a:t>
            </a:r>
            <a:r>
              <a:rPr kumimoji="0" lang="es-E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s-ES" sz="3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entendo</a:t>
            </a:r>
            <a:r>
              <a:rPr kumimoji="0" lang="es-E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Cando </a:t>
            </a:r>
            <a:r>
              <a:rPr lang="es-E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vexo</a:t>
            </a: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… comprendo.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Cando fago … aprendo”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91138" name="Picture 2" descr="http://www.huellasdemujeresgeniales.com/wp-content/uploads/2015/04/maria-montessori-1349x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564904"/>
            <a:ext cx="7128792" cy="3060165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6660232" y="436510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Brush Script Std" pitchFamily="50" charset="0"/>
              </a:rPr>
              <a:t>1870 - 1956</a:t>
            </a:r>
            <a:endParaRPr lang="es-ES" dirty="0">
              <a:solidFill>
                <a:schemeClr val="bg1"/>
              </a:solidFill>
              <a:latin typeface="Brush Script Std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0"/>
            <a:ext cx="83266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enerxía que nos move… cara onde?</a:t>
            </a:r>
            <a:endParaRPr lang="es-ES" sz="40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63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857232"/>
            <a:ext cx="5052426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6 Elipse"/>
          <p:cNvSpPr/>
          <p:nvPr/>
        </p:nvSpPr>
        <p:spPr>
          <a:xfrm>
            <a:off x="285720" y="3429000"/>
            <a:ext cx="3286148" cy="21431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29058" y="2857496"/>
            <a:ext cx="5072098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8 Elipse"/>
          <p:cNvSpPr/>
          <p:nvPr/>
        </p:nvSpPr>
        <p:spPr>
          <a:xfrm>
            <a:off x="3786182" y="3429000"/>
            <a:ext cx="4143404" cy="3214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548680"/>
            <a:ext cx="8287629" cy="587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3275856" y="0"/>
            <a:ext cx="2722605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RÚBRICA DE AVALIACIÓN</a:t>
            </a:r>
            <a:endParaRPr lang="es-E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915816" y="6211669"/>
            <a:ext cx="3255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viaxeaitaca.com</a:t>
            </a:r>
            <a:endParaRPr lang="es-E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332656"/>
            <a:ext cx="892899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8064" y="2564904"/>
            <a:ext cx="373520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15816" y="4209636"/>
            <a:ext cx="3240360" cy="182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fundacionluisvives.org/integractua/wp-content/uploads/2010/08/trabajo-en-red1.png"/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1187624" y="2204864"/>
            <a:ext cx="6624736" cy="4407134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755576" y="2204864"/>
            <a:ext cx="8005718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 smtClean="0"/>
          </a:p>
          <a:p>
            <a:pPr algn="ctr"/>
            <a:r>
              <a:rPr lang="es-ES" sz="2400" b="1" dirty="0" err="1" smtClean="0"/>
              <a:t>Traballo</a:t>
            </a:r>
            <a:r>
              <a:rPr lang="es-ES" sz="2400" b="1" dirty="0" smtClean="0"/>
              <a:t> interdisciplinar. </a:t>
            </a:r>
          </a:p>
          <a:p>
            <a:pPr algn="ctr"/>
            <a:r>
              <a:rPr lang="es-ES" sz="2400" b="1" dirty="0" smtClean="0"/>
              <a:t>Coordinación interdepartamental:</a:t>
            </a:r>
          </a:p>
          <a:p>
            <a:pPr algn="ctr">
              <a:buFont typeface="Arial" pitchFamily="34" charset="0"/>
              <a:buChar char="•"/>
            </a:pPr>
            <a:r>
              <a:rPr lang="es-ES" sz="2400" b="1" dirty="0" smtClean="0"/>
              <a:t> </a:t>
            </a:r>
            <a:r>
              <a:rPr lang="es-ES" sz="2400" b="1" dirty="0" err="1" smtClean="0"/>
              <a:t>Lingua</a:t>
            </a:r>
            <a:r>
              <a:rPr lang="es-ES" sz="2400" b="1" dirty="0" smtClean="0"/>
              <a:t> Galega</a:t>
            </a:r>
          </a:p>
          <a:p>
            <a:pPr algn="ctr">
              <a:buFont typeface="Arial" pitchFamily="34" charset="0"/>
              <a:buChar char="•"/>
            </a:pPr>
            <a:r>
              <a:rPr lang="es-ES" sz="2400" b="1" dirty="0" err="1" smtClean="0"/>
              <a:t>Lingua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castelá</a:t>
            </a:r>
            <a:endParaRPr lang="es-ES" sz="2400" b="1" dirty="0" smtClean="0"/>
          </a:p>
          <a:p>
            <a:pPr algn="ctr">
              <a:buFont typeface="Arial" pitchFamily="34" charset="0"/>
              <a:buChar char="•"/>
            </a:pPr>
            <a:r>
              <a:rPr lang="es-ES" sz="2400" b="1" dirty="0" smtClean="0"/>
              <a:t>CC.SS. </a:t>
            </a:r>
          </a:p>
          <a:p>
            <a:pPr algn="ctr"/>
            <a:r>
              <a:rPr lang="es-ES" sz="2400" b="1" dirty="0" err="1" smtClean="0"/>
              <a:t>Traballo</a:t>
            </a:r>
            <a:r>
              <a:rPr lang="es-ES" sz="2400" b="1" dirty="0" smtClean="0"/>
              <a:t> en equipo </a:t>
            </a:r>
          </a:p>
          <a:p>
            <a:pPr algn="ctr"/>
            <a:r>
              <a:rPr lang="es-ES" sz="2400" b="1" dirty="0" err="1" smtClean="0"/>
              <a:t>Traballo</a:t>
            </a:r>
            <a:r>
              <a:rPr lang="es-ES" sz="2400" b="1" dirty="0" smtClean="0"/>
              <a:t> por competencias </a:t>
            </a:r>
          </a:p>
          <a:p>
            <a:pPr algn="ctr"/>
            <a:r>
              <a:rPr lang="es-ES" sz="2400" b="1" dirty="0" err="1" smtClean="0"/>
              <a:t>Traballo</a:t>
            </a:r>
            <a:r>
              <a:rPr lang="es-ES" sz="2400" b="1" dirty="0" smtClean="0"/>
              <a:t> por </a:t>
            </a:r>
            <a:r>
              <a:rPr lang="es-ES" sz="2400" b="1" dirty="0" err="1" smtClean="0"/>
              <a:t>proxectos</a:t>
            </a:r>
            <a:r>
              <a:rPr lang="es-ES" sz="2400" b="1" dirty="0" smtClean="0"/>
              <a:t> </a:t>
            </a:r>
          </a:p>
          <a:p>
            <a:pPr algn="ctr"/>
            <a:r>
              <a:rPr lang="es-ES" sz="2400" b="1" dirty="0" smtClean="0"/>
              <a:t>Reflexión teórico-práctica do proceso de </a:t>
            </a:r>
            <a:r>
              <a:rPr lang="es-ES" sz="2400" b="1" dirty="0" err="1" smtClean="0"/>
              <a:t>ensino-aprendizaxe</a:t>
            </a:r>
            <a:r>
              <a:rPr lang="es-ES" sz="2400" b="1" dirty="0" smtClean="0"/>
              <a:t> </a:t>
            </a:r>
          </a:p>
          <a:p>
            <a:pPr algn="ctr"/>
            <a:r>
              <a:rPr lang="es-ES" sz="2400" b="1" dirty="0" smtClean="0"/>
              <a:t>Compartir ideas, secuencias e </a:t>
            </a:r>
            <a:r>
              <a:rPr lang="es-ES" sz="2400" b="1" dirty="0" err="1" smtClean="0"/>
              <a:t>materiais</a:t>
            </a:r>
            <a:r>
              <a:rPr lang="es-ES" sz="2400" b="1" dirty="0" smtClean="0"/>
              <a:t> de </a:t>
            </a:r>
            <a:r>
              <a:rPr lang="es-ES" sz="2400" b="1" dirty="0" err="1" smtClean="0"/>
              <a:t>traballo</a:t>
            </a:r>
            <a:r>
              <a:rPr lang="es-ES" sz="2400" b="1" dirty="0" smtClean="0"/>
              <a:t> </a:t>
            </a:r>
          </a:p>
          <a:p>
            <a:pPr algn="ctr"/>
            <a:endParaRPr lang="es-ES" sz="24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188640"/>
            <a:ext cx="862915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691680" y="1700808"/>
            <a:ext cx="564346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Incidencia </a:t>
            </a:r>
            <a:r>
              <a:rPr lang="es-E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</a:t>
            </a:r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práctica docente:</a:t>
            </a:r>
            <a:endParaRPr lang="es-E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 rot="16200000">
            <a:off x="-1237383" y="2757662"/>
            <a:ext cx="36647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Experiencia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908720"/>
            <a:ext cx="2088232" cy="205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9 Diagrama"/>
          <p:cNvGraphicFramePr/>
          <p:nvPr/>
        </p:nvGraphicFramePr>
        <p:xfrm>
          <a:off x="179512" y="593304"/>
          <a:ext cx="842493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Rectángulo"/>
          <p:cNvSpPr/>
          <p:nvPr/>
        </p:nvSpPr>
        <p:spPr>
          <a:xfrm>
            <a:off x="465846" y="260648"/>
            <a:ext cx="2694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 </a:t>
            </a:r>
            <a:r>
              <a:rPr lang="es-E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proxecto</a:t>
            </a:r>
            <a:endParaRPr lang="es-E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580112" y="7647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sz="2400" b="1" dirty="0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Paso 1</a:t>
            </a:r>
          </a:p>
          <a:p>
            <a:pPr lvl="0"/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ES" sz="2400" b="1" dirty="0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 tema do </a:t>
            </a:r>
            <a:r>
              <a:rPr lang="es-ES" sz="2400" b="1" dirty="0" err="1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proxecto</a:t>
            </a:r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lvl="0"/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Sobre que </a:t>
            </a:r>
            <a:r>
              <a:rPr lang="es-ES" sz="2400" b="1" dirty="0" err="1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imos</a:t>
            </a:r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ES" sz="2400" b="1" dirty="0" err="1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traballar</a:t>
            </a:r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? </a:t>
            </a:r>
          </a:p>
          <a:p>
            <a:pPr lvl="0"/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Sobre que </a:t>
            </a:r>
            <a:r>
              <a:rPr lang="es-ES" sz="2400" b="1" dirty="0" err="1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imos</a:t>
            </a:r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 investigar?</a:t>
            </a:r>
            <a:endParaRPr lang="es-ES" sz="2400" dirty="0"/>
          </a:p>
        </p:txBody>
      </p:sp>
      <p:sp>
        <p:nvSpPr>
          <p:cNvPr id="14" name="13 Rectángulo"/>
          <p:cNvSpPr/>
          <p:nvPr/>
        </p:nvSpPr>
        <p:spPr>
          <a:xfrm>
            <a:off x="251520" y="414908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sz="2400" b="1" dirty="0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Paso 3</a:t>
            </a:r>
          </a:p>
          <a:p>
            <a:pPr lvl="0"/>
            <a:r>
              <a:rPr lang="es-ES" sz="2400" b="1" dirty="0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As actividades que </a:t>
            </a:r>
            <a:r>
              <a:rPr lang="es-ES" sz="2400" b="1" dirty="0" err="1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imos</a:t>
            </a:r>
            <a:r>
              <a:rPr lang="es-ES" sz="2400" b="1" dirty="0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desenvolver</a:t>
            </a:r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lvl="0"/>
            <a:r>
              <a:rPr lang="es-ES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</a:t>
            </a:r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omo </a:t>
            </a:r>
            <a:r>
              <a:rPr lang="es-ES" sz="2400" b="1" dirty="0" err="1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imos</a:t>
            </a:r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ES" sz="2400" b="1" dirty="0" err="1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traballar</a:t>
            </a:r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?</a:t>
            </a:r>
          </a:p>
          <a:p>
            <a:pPr lvl="0"/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Como </a:t>
            </a:r>
            <a:r>
              <a:rPr lang="es-ES" sz="2400" b="1" dirty="0" err="1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imos</a:t>
            </a:r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 investigar? </a:t>
            </a:r>
            <a:endParaRPr lang="es-ES" sz="2400" dirty="0"/>
          </a:p>
        </p:txBody>
      </p:sp>
      <p:sp>
        <p:nvSpPr>
          <p:cNvPr id="15" name="14 Rectángulo"/>
          <p:cNvSpPr/>
          <p:nvPr/>
        </p:nvSpPr>
        <p:spPr>
          <a:xfrm>
            <a:off x="5148064" y="414908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sz="3200" b="1" dirty="0" smtClean="0">
                <a:solidFill>
                  <a:srgbClr val="0070C0"/>
                </a:solidFill>
              </a:rPr>
              <a:t>Paso 2</a:t>
            </a:r>
            <a:endParaRPr lang="es-ES" sz="3200" b="1" dirty="0" smtClean="0"/>
          </a:p>
          <a:p>
            <a:pPr lvl="0"/>
            <a:r>
              <a:rPr lang="es-ES" sz="3200" b="1" dirty="0" smtClean="0">
                <a:solidFill>
                  <a:srgbClr val="0070C0"/>
                </a:solidFill>
              </a:rPr>
              <a:t>O </a:t>
            </a:r>
            <a:r>
              <a:rPr lang="es-ES" sz="3200" b="1" dirty="0" err="1" smtClean="0">
                <a:solidFill>
                  <a:srgbClr val="0070C0"/>
                </a:solidFill>
              </a:rPr>
              <a:t>produto</a:t>
            </a:r>
            <a:r>
              <a:rPr lang="es-ES" sz="3200" b="1" dirty="0" smtClean="0">
                <a:solidFill>
                  <a:srgbClr val="0070C0"/>
                </a:solidFill>
              </a:rPr>
              <a:t> final</a:t>
            </a:r>
            <a:endParaRPr lang="es-ES" sz="3200" dirty="0">
              <a:solidFill>
                <a:srgbClr val="0070C0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627784" y="148478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sz="3200" b="1" dirty="0" smtClean="0">
                <a:solidFill>
                  <a:srgbClr val="0070C0"/>
                </a:solidFill>
              </a:rPr>
              <a:t>Paso 4</a:t>
            </a:r>
          </a:p>
          <a:p>
            <a:pPr lvl="0"/>
            <a:r>
              <a:rPr lang="es-ES" sz="3200" b="1" dirty="0" smtClean="0">
                <a:solidFill>
                  <a:srgbClr val="0070C0"/>
                </a:solidFill>
              </a:rPr>
              <a:t>A </a:t>
            </a:r>
            <a:r>
              <a:rPr lang="es-ES" sz="3200" b="1" dirty="0" err="1" smtClean="0">
                <a:solidFill>
                  <a:srgbClr val="0070C0"/>
                </a:solidFill>
              </a:rPr>
              <a:t>avaliación</a:t>
            </a:r>
            <a:r>
              <a:rPr lang="es-ES" sz="3200" b="1" dirty="0" smtClean="0">
                <a:solidFill>
                  <a:srgbClr val="0070C0"/>
                </a:solidFill>
              </a:rPr>
              <a:t>:</a:t>
            </a:r>
          </a:p>
          <a:p>
            <a:pPr lvl="0"/>
            <a:r>
              <a:rPr lang="es-ES" sz="3200" b="1" dirty="0" err="1" smtClean="0">
                <a:solidFill>
                  <a:srgbClr val="0070C0"/>
                </a:solidFill>
              </a:rPr>
              <a:t>Feedback</a:t>
            </a:r>
            <a:endParaRPr lang="es-E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467544" y="1064925"/>
            <a:ext cx="792524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Paso 1: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O tema do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proxecto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Sobre que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imos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traballar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? Sobre que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imos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investigar?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Definir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contidos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e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obxectivos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básicos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Definir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o“fío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condutor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”.</a:t>
            </a: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Especificar os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contidos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de</a:t>
            </a:r>
            <a:r>
              <a:rPr kumimoji="0" lang="es-E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cada 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área.</a:t>
            </a: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Concretar o grao de implicación dos alumnos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neste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1º paso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   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(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ao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mellor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a idea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xa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s-E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partiu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deles )</a:t>
            </a: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 descr="http://2.bp.blogspot.com/-jikRj6nJCb8/TnYz4GxSCoI/AAAAAAAALXg/OeN3kftmM_0/s1600/respuesta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217053"/>
            <a:ext cx="2628800" cy="2628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5496" y="35332"/>
            <a:ext cx="925349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Paso 2: </a:t>
            </a:r>
          </a:p>
          <a:p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final</a:t>
            </a:r>
          </a:p>
          <a:p>
            <a:endParaRPr lang="es-ES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Reportaxe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panel, documento,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imaxe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vídeo, presentación, exposición…</a:t>
            </a:r>
          </a:p>
          <a:p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Proxección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fóra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clase.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IES\A ESCOLA DOS AVOS\fotos\P1130711.JPG"/>
          <p:cNvPicPr>
            <a:picLocks noChangeAspect="1" noChangeArrowheads="1"/>
          </p:cNvPicPr>
          <p:nvPr/>
        </p:nvPicPr>
        <p:blipFill>
          <a:blip r:embed="rId2" cstate="print"/>
          <a:srcRect t="24800" b="13251"/>
          <a:stretch>
            <a:fillRect/>
          </a:stretch>
        </p:blipFill>
        <p:spPr bwMode="auto">
          <a:xfrm>
            <a:off x="467544" y="2636912"/>
            <a:ext cx="805912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59295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Paso 3: </a:t>
            </a:r>
          </a:p>
          <a:p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actividades que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imos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desenvolver</a:t>
            </a:r>
          </a:p>
          <a:p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imos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traballar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Como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imos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investigar? </a:t>
            </a:r>
          </a:p>
          <a:p>
            <a:endParaRPr lang="es-ES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43608" y="4005064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contidos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lvl="1"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búsqueda de información, </a:t>
            </a:r>
          </a:p>
          <a:p>
            <a:pPr lvl="1"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reflexión, </a:t>
            </a:r>
          </a:p>
          <a:p>
            <a:pPr lvl="1"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colaboración (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traballo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equipo ), </a:t>
            </a:r>
          </a:p>
          <a:p>
            <a:pPr lvl="1"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relación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mundo exterior,</a:t>
            </a:r>
          </a:p>
          <a:p>
            <a:pPr lvl="1"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traballo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diferentes competencias  …</a:t>
            </a:r>
          </a:p>
        </p:txBody>
      </p:sp>
      <p:pic>
        <p:nvPicPr>
          <p:cNvPr id="31748" name="Picture 4" descr="http://www.largerfamilylife.com/site1/wp-content/uploads/2012/03/creative-play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620688"/>
            <a:ext cx="4320480" cy="3149908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3563888" y="3140968"/>
            <a:ext cx="1911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59295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Paso 3: </a:t>
            </a:r>
          </a:p>
          <a:p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actividades que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imos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desenvolver</a:t>
            </a:r>
          </a:p>
          <a:p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imos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traballar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Como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imos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investigar? </a:t>
            </a:r>
          </a:p>
          <a:p>
            <a:endParaRPr lang="es-ES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27176" y="1628800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Cronograma das actividades en varios </a:t>
            </a:r>
            <a:r>
              <a:rPr lang="es-E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niveis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</a:p>
          <a:p>
            <a:pPr lvl="0"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tantos como áreas que participan). </a:t>
            </a:r>
          </a:p>
          <a:p>
            <a:pPr lvl="0"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Ter en </a:t>
            </a:r>
            <a:r>
              <a:rPr lang="es-E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o número de horas </a:t>
            </a:r>
            <a:r>
              <a:rPr lang="es-E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semanais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</a:p>
          <a:p>
            <a:pPr lvl="0"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cada área non é o </a:t>
            </a:r>
            <a:r>
              <a:rPr lang="es-E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mesmo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31750" name="Picture 6" descr="http://gestiontiempoproyecto.files.wordpress.com/2012/04/tiempo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482564" cy="1881784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1979712" y="1268760"/>
            <a:ext cx="2255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Temporalización</a:t>
            </a:r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611560" y="3012184"/>
          <a:ext cx="7992888" cy="3729184"/>
        </p:xfrm>
        <a:graphic>
          <a:graphicData uri="http://schemas.openxmlformats.org/drawingml/2006/table">
            <a:tbl>
              <a:tblPr/>
              <a:tblGrid>
                <a:gridCol w="887688"/>
                <a:gridCol w="887688"/>
                <a:gridCol w="887688"/>
                <a:gridCol w="887688"/>
                <a:gridCol w="887688"/>
                <a:gridCol w="888612"/>
                <a:gridCol w="888612"/>
                <a:gridCol w="888612"/>
                <a:gridCol w="888612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Calibri"/>
                        </a:rPr>
                        <a:t>ÁREA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Calibri"/>
                        </a:rPr>
                        <a:t>SESIÓN 1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Calibri"/>
                        </a:rPr>
                        <a:t>SESIÓN 2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Calibri"/>
                        </a:rPr>
                        <a:t>SESIÓN 3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Calibri"/>
                        </a:rPr>
                        <a:t>SESIÓN 4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Calibri"/>
                        </a:rPr>
                        <a:t>SESIÓN 5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Calibri"/>
                        </a:rPr>
                        <a:t>SESIÓN 6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Calibri"/>
                        </a:rPr>
                        <a:t>SESIÓN 7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Calibri"/>
                        </a:rPr>
                        <a:t>SESIÓN 8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 smtClean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 smtClean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latin typeface="Calibri"/>
                          <a:ea typeface="Calibri"/>
                          <a:cs typeface="Calibri"/>
                        </a:rPr>
                        <a:t>CC.SS.</a:t>
                      </a:r>
                      <a:endParaRPr lang="es-ES" sz="1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 smtClean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 smtClean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 smtClean="0">
                          <a:latin typeface="Calibri"/>
                          <a:ea typeface="Calibri"/>
                          <a:cs typeface="Calibri"/>
                        </a:rPr>
                        <a:t>L.Galega</a:t>
                      </a:r>
                      <a:endParaRPr lang="es-ES" sz="1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 smtClean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 smtClean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 smtClean="0">
                          <a:latin typeface="Calibri"/>
                          <a:ea typeface="Calibri"/>
                          <a:cs typeface="Calibri"/>
                        </a:rPr>
                        <a:t>L.Castelá</a:t>
                      </a:r>
                      <a:endParaRPr lang="es-ES" sz="1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 smtClean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 smtClean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latin typeface="Calibri"/>
                          <a:ea typeface="Calibri"/>
                          <a:cs typeface="Calibri"/>
                        </a:rPr>
                        <a:t>CC.NN.</a:t>
                      </a:r>
                      <a:endParaRPr lang="es-ES" sz="1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es.tiching.com/about/blog-corporativo/wp-content/uploads/2014/08/640x350-mochila-digita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82C6D1"/>
              </a:clrFrom>
              <a:clrTo>
                <a:srgbClr val="82C6D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124744"/>
            <a:ext cx="5184576" cy="2835315"/>
          </a:xfrm>
          <a:prstGeom prst="rect">
            <a:avLst/>
          </a:prstGeom>
          <a:noFill/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59295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Paso 3: </a:t>
            </a:r>
          </a:p>
          <a:p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actividades que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imos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desenvolver</a:t>
            </a:r>
          </a:p>
          <a:p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imos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traballar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Como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imos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investigar? </a:t>
            </a:r>
          </a:p>
          <a:p>
            <a:endParaRPr lang="es-ES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267744" y="270892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recursos e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materiais</a:t>
            </a:r>
            <a:endParaRPr lang="es-ES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libro de texto </a:t>
            </a:r>
          </a:p>
          <a:p>
            <a:pPr lvl="0" algn="ctr"/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deixa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ser a única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alumno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sempre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 saber que ten que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facer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e para que:</a:t>
            </a:r>
          </a:p>
          <a:p>
            <a:pPr algn="ctr"/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proceso </a:t>
            </a:r>
          </a:p>
          <a:p>
            <a:pPr algn="ctr"/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clara, en etapas marcadas </a:t>
            </a: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cun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final.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s://c1.staticflickr.com/9/8112/8479315965_8164b58f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2016224" cy="2016224"/>
          </a:xfrm>
          <a:prstGeom prst="rect">
            <a:avLst/>
          </a:prstGeom>
          <a:noFill/>
        </p:spPr>
      </p:pic>
      <p:pic>
        <p:nvPicPr>
          <p:cNvPr id="147460" name="Picture 4" descr="http://static.batanga.com/sites/default/files/styles/large/public/curiosidades.batanga.com/files/Avances-cient%C3%ADficos-y-tecnol%C3%B3gicos-del-siglo-XX-3.jpg?itok=WGAPKPK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980728"/>
            <a:ext cx="2697094" cy="2304256"/>
          </a:xfrm>
          <a:prstGeom prst="rect">
            <a:avLst/>
          </a:prstGeom>
          <a:noFill/>
        </p:spPr>
      </p:pic>
      <p:pic>
        <p:nvPicPr>
          <p:cNvPr id="147462" name="Picture 6" descr="https://s-media-cache-ak0.pinimg.com/736x/10/e6/eb/10e6ebc95505121cb63f2ec3a7933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32656"/>
            <a:ext cx="2642125" cy="1974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7464" name="Picture 8" descr="https://pacovasco.files.wordpress.com/2012/07/326-6-enciclopedia-alvarez-1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204864"/>
            <a:ext cx="2694006" cy="192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7466" name="Picture 10" descr="http://www.yofuiaegb.com/wp-content/uploads/2013/06/Iter-Sope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2348880"/>
            <a:ext cx="2376264" cy="2490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7468" name="Picture 12" descr="http://i.huffpost.com/gen/3264002/images/o-VERANO-AZUL-faceboo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3977680"/>
            <a:ext cx="57606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343608" y="908720"/>
            <a:ext cx="427213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Paso 4: </a:t>
            </a:r>
            <a:r>
              <a:rPr lang="es-E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avaliación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fixemos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ben? </a:t>
            </a: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fixemos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mal? </a:t>
            </a: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e como podemos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mellorar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83768" y="2852936"/>
            <a:ext cx="4114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188640"/>
            <a:ext cx="846140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395536" y="980728"/>
          <a:ext cx="7992888" cy="571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99371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ÁREA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CONTIDOS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ACTIVIDADES</a:t>
                      </a:r>
                      <a:endParaRPr lang="es-ES" dirty="0"/>
                    </a:p>
                  </a:txBody>
                  <a:tcPr/>
                </a:tc>
              </a:tr>
              <a:tr h="99371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COMÚN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Presentación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proxecto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“Un día </a:t>
                      </a:r>
                      <a:r>
                        <a:rPr lang="es-ES" dirty="0" err="1" smtClean="0"/>
                        <a:t>na</a:t>
                      </a:r>
                      <a:r>
                        <a:rPr lang="es-ES" dirty="0" smtClean="0"/>
                        <a:t> vida de…”</a:t>
                      </a:r>
                    </a:p>
                    <a:p>
                      <a:pPr algn="ctr"/>
                      <a:r>
                        <a:rPr lang="es-ES" dirty="0" smtClean="0"/>
                        <a:t>Vídeo – presentación</a:t>
                      </a:r>
                    </a:p>
                    <a:p>
                      <a:pPr algn="ctr"/>
                      <a:r>
                        <a:rPr lang="es-ES" dirty="0" smtClean="0"/>
                        <a:t>Exposición: </a:t>
                      </a:r>
                      <a:r>
                        <a:rPr lang="es-ES" dirty="0" err="1" smtClean="0"/>
                        <a:t>Unha</a:t>
                      </a:r>
                      <a:r>
                        <a:rPr lang="es-ES" dirty="0" smtClean="0"/>
                        <a:t> Pobra de </a:t>
                      </a:r>
                      <a:r>
                        <a:rPr lang="es-ES" dirty="0" err="1" smtClean="0"/>
                        <a:t>obxectos</a:t>
                      </a:r>
                      <a:endParaRPr lang="es-ES" dirty="0" smtClean="0"/>
                    </a:p>
                    <a:p>
                      <a:pPr algn="ctr"/>
                      <a:r>
                        <a:rPr lang="es-ES" dirty="0" err="1" smtClean="0"/>
                        <a:t>Xornada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av@s</a:t>
                      </a:r>
                      <a:r>
                        <a:rPr lang="es-ES" baseline="0" dirty="0" smtClean="0"/>
                        <a:t> – </a:t>
                      </a:r>
                      <a:r>
                        <a:rPr lang="es-ES" baseline="0" dirty="0" err="1" smtClean="0"/>
                        <a:t>net@s</a:t>
                      </a:r>
                      <a:endParaRPr lang="es-ES" baseline="0" dirty="0" smtClean="0"/>
                    </a:p>
                    <a:p>
                      <a:pPr algn="ctr"/>
                      <a:r>
                        <a:rPr lang="es-ES" baseline="0" dirty="0" err="1" smtClean="0"/>
                        <a:t>Blogue</a:t>
                      </a:r>
                      <a:endParaRPr lang="es-ES" dirty="0"/>
                    </a:p>
                  </a:txBody>
                  <a:tcPr/>
                </a:tc>
              </a:tr>
              <a:tr h="99371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CC.SS. – PRIN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Historia  Oral</a:t>
                      </a:r>
                    </a:p>
                    <a:p>
                      <a:pPr algn="ctr"/>
                      <a:r>
                        <a:rPr lang="es-ES" dirty="0" smtClean="0"/>
                        <a:t>Observación do entorno: aprender a mirar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Elaborar fichas de </a:t>
                      </a:r>
                      <a:r>
                        <a:rPr lang="es-ES" dirty="0" err="1" smtClean="0"/>
                        <a:t>traballo</a:t>
                      </a:r>
                      <a:r>
                        <a:rPr lang="es-ES" dirty="0" smtClean="0"/>
                        <a:t> sobre os temas a investigar </a:t>
                      </a:r>
                      <a:r>
                        <a:rPr lang="es-ES" dirty="0" err="1" smtClean="0"/>
                        <a:t>cos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avós</a:t>
                      </a:r>
                      <a:endParaRPr lang="es-ES" dirty="0"/>
                    </a:p>
                  </a:txBody>
                  <a:tcPr/>
                </a:tc>
              </a:tr>
              <a:tr h="99371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L.GALEGA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Texto narrativo</a:t>
                      </a:r>
                    </a:p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Contos </a:t>
                      </a:r>
                      <a:r>
                        <a:rPr lang="es-ES" dirty="0" err="1" smtClean="0"/>
                        <a:t>dun</a:t>
                      </a:r>
                      <a:r>
                        <a:rPr lang="es-ES" dirty="0" smtClean="0"/>
                        <a:t> día: relatos </a:t>
                      </a:r>
                      <a:r>
                        <a:rPr lang="es-ES" dirty="0" err="1" smtClean="0"/>
                        <a:t>autobiográgicos</a:t>
                      </a:r>
                      <a:endParaRPr lang="es-ES" dirty="0" smtClean="0"/>
                    </a:p>
                    <a:p>
                      <a:pPr algn="ctr"/>
                      <a:r>
                        <a:rPr lang="es-ES" dirty="0" smtClean="0"/>
                        <a:t>Hipertexto</a:t>
                      </a:r>
                      <a:endParaRPr lang="es-ES" dirty="0"/>
                    </a:p>
                  </a:txBody>
                  <a:tcPr/>
                </a:tc>
              </a:tr>
              <a:tr h="99371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L.</a:t>
                      </a:r>
                      <a:r>
                        <a:rPr lang="es-ES" baseline="0" dirty="0" smtClean="0"/>
                        <a:t> CASTELÁ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Texto </a:t>
                      </a:r>
                      <a:r>
                        <a:rPr lang="es-ES" dirty="0" err="1" smtClean="0"/>
                        <a:t>descritivo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Unha</a:t>
                      </a:r>
                      <a:r>
                        <a:rPr lang="es-ES" dirty="0" smtClean="0"/>
                        <a:t> Pobra de </a:t>
                      </a:r>
                      <a:r>
                        <a:rPr lang="es-ES" dirty="0" err="1" smtClean="0"/>
                        <a:t>obxectos</a:t>
                      </a:r>
                      <a:r>
                        <a:rPr lang="es-ES" dirty="0" smtClean="0"/>
                        <a:t>: </a:t>
                      </a:r>
                      <a:r>
                        <a:rPr lang="es-ES" dirty="0" err="1" smtClean="0"/>
                        <a:t>descricións</a:t>
                      </a:r>
                      <a:r>
                        <a:rPr lang="es-ES" dirty="0" smtClean="0"/>
                        <a:t> á inversa ( </a:t>
                      </a:r>
                      <a:r>
                        <a:rPr lang="es-ES" dirty="0" err="1" smtClean="0"/>
                        <a:t>avós</a:t>
                      </a:r>
                      <a:r>
                        <a:rPr lang="es-ES" baseline="0" dirty="0" smtClean="0"/>
                        <a:t> – netos / netos </a:t>
                      </a:r>
                      <a:r>
                        <a:rPr lang="es-ES" baseline="0" dirty="0" err="1" smtClean="0"/>
                        <a:t>avós</a:t>
                      </a:r>
                      <a:r>
                        <a:rPr lang="es-ES" baseline="0" dirty="0" smtClean="0"/>
                        <a:t> )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0" y="0"/>
            <a:ext cx="56573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</a:t>
            </a:r>
            <a:r>
              <a:rPr lang="es-E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escola</a:t>
            </a:r>
            <a:r>
              <a:rPr lang="es-E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dos </a:t>
            </a:r>
            <a:r>
              <a:rPr lang="es-E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av@s</a:t>
            </a:r>
            <a:r>
              <a:rPr lang="es-E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1ª parte</a:t>
            </a:r>
            <a:endParaRPr lang="es-E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395536" y="620688"/>
          <a:ext cx="8352927" cy="583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309"/>
                <a:gridCol w="2784309"/>
                <a:gridCol w="2784309"/>
              </a:tblGrid>
              <a:tr h="971888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ÁREA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CONTIDOS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ACTIVIDADES</a:t>
                      </a:r>
                      <a:endParaRPr lang="es-ES" dirty="0"/>
                    </a:p>
                  </a:txBody>
                  <a:tcPr/>
                </a:tc>
              </a:tr>
              <a:tr h="1424032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COMÚN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O consumo humano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“Un día </a:t>
                      </a:r>
                      <a:r>
                        <a:rPr lang="es-ES" sz="1400" dirty="0" err="1" smtClean="0"/>
                        <a:t>na</a:t>
                      </a:r>
                      <a:r>
                        <a:rPr lang="es-ES" sz="1400" dirty="0" smtClean="0"/>
                        <a:t> vida de…”</a:t>
                      </a:r>
                    </a:p>
                    <a:p>
                      <a:pPr algn="ctr"/>
                      <a:r>
                        <a:rPr lang="es-ES" sz="1400" dirty="0" smtClean="0"/>
                        <a:t>Vídeo – presentación</a:t>
                      </a:r>
                    </a:p>
                    <a:p>
                      <a:pPr algn="ctr"/>
                      <a:r>
                        <a:rPr lang="es-ES" sz="1400" dirty="0" err="1" smtClean="0"/>
                        <a:t>Onte</a:t>
                      </a:r>
                      <a:r>
                        <a:rPr lang="es-ES" sz="1400" dirty="0" smtClean="0"/>
                        <a:t> e </a:t>
                      </a:r>
                      <a:r>
                        <a:rPr lang="es-ES" sz="1400" dirty="0" err="1" smtClean="0"/>
                        <a:t>hoxe</a:t>
                      </a:r>
                      <a:r>
                        <a:rPr lang="es-ES" sz="1400" dirty="0" smtClean="0"/>
                        <a:t> … (residuos, dieta, </a:t>
                      </a:r>
                      <a:r>
                        <a:rPr lang="es-ES" sz="1400" dirty="0" err="1" smtClean="0"/>
                        <a:t>mobilidade</a:t>
                      </a:r>
                      <a:r>
                        <a:rPr lang="es-ES" sz="1400" dirty="0" smtClean="0"/>
                        <a:t>, </a:t>
                      </a:r>
                      <a:r>
                        <a:rPr lang="es-ES" sz="1400" dirty="0" err="1" smtClean="0"/>
                        <a:t>enerxía</a:t>
                      </a:r>
                      <a:r>
                        <a:rPr lang="es-ES" sz="1400" dirty="0" smtClean="0"/>
                        <a:t>)</a:t>
                      </a:r>
                    </a:p>
                    <a:p>
                      <a:pPr algn="ctr"/>
                      <a:r>
                        <a:rPr lang="es-ES" sz="1400" dirty="0" err="1" smtClean="0"/>
                        <a:t>Xornada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av@s</a:t>
                      </a:r>
                      <a:r>
                        <a:rPr lang="es-ES" sz="1400" baseline="0" dirty="0" smtClean="0"/>
                        <a:t> – </a:t>
                      </a:r>
                      <a:r>
                        <a:rPr lang="es-ES" sz="1400" baseline="0" dirty="0" err="1" smtClean="0"/>
                        <a:t>net@s</a:t>
                      </a:r>
                      <a:endParaRPr lang="es-ES" sz="1400" baseline="0" dirty="0" smtClean="0"/>
                    </a:p>
                    <a:p>
                      <a:pPr algn="ctr"/>
                      <a:r>
                        <a:rPr lang="es-ES" sz="1400" baseline="0" dirty="0" err="1" smtClean="0"/>
                        <a:t>Blogue</a:t>
                      </a:r>
                      <a:endParaRPr lang="es-ES" sz="1400" dirty="0"/>
                    </a:p>
                  </a:txBody>
                  <a:tcPr/>
                </a:tc>
              </a:tr>
              <a:tr h="120251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CC.SS. – PRIN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Historia  Oral</a:t>
                      </a:r>
                    </a:p>
                    <a:p>
                      <a:pPr algn="ctr"/>
                      <a:r>
                        <a:rPr lang="es-ES" sz="1400" dirty="0" smtClean="0"/>
                        <a:t>Observación do entorno: aprender a mirar</a:t>
                      </a:r>
                    </a:p>
                    <a:p>
                      <a:pPr algn="ctr"/>
                      <a:r>
                        <a:rPr lang="es-ES" sz="1400" dirty="0" err="1" smtClean="0"/>
                        <a:t>Sostibilidade</a:t>
                      </a:r>
                      <a:endParaRPr lang="es-ES" sz="1400" dirty="0" smtClean="0"/>
                    </a:p>
                    <a:p>
                      <a:pPr algn="ctr"/>
                      <a:r>
                        <a:rPr lang="es-ES" sz="1400" dirty="0" smtClean="0"/>
                        <a:t>A dimensión temporal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Elaborar fichas de </a:t>
                      </a:r>
                      <a:r>
                        <a:rPr lang="es-ES" sz="1400" dirty="0" err="1" smtClean="0"/>
                        <a:t>traballo</a:t>
                      </a:r>
                      <a:r>
                        <a:rPr lang="es-ES" sz="1400" dirty="0" smtClean="0"/>
                        <a:t> sobre os temas a investigar </a:t>
                      </a:r>
                      <a:r>
                        <a:rPr lang="es-ES" sz="1400" dirty="0" err="1" smtClean="0"/>
                        <a:t>cos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avós</a:t>
                      </a:r>
                      <a:endParaRPr lang="es-ES" sz="1400" baseline="0" dirty="0" smtClean="0"/>
                    </a:p>
                    <a:p>
                      <a:pPr algn="ctr"/>
                      <a:r>
                        <a:rPr lang="es-ES" sz="1400" baseline="0" dirty="0" smtClean="0"/>
                        <a:t>Analizar, Explicar, Comparar, Conceptualizar</a:t>
                      </a:r>
                    </a:p>
                    <a:p>
                      <a:pPr algn="ctr"/>
                      <a:r>
                        <a:rPr lang="es-ES" sz="1400" baseline="0" dirty="0" err="1" smtClean="0"/>
                        <a:t>Liña</a:t>
                      </a:r>
                      <a:r>
                        <a:rPr lang="es-ES" sz="1400" baseline="0" dirty="0" smtClean="0"/>
                        <a:t> do tempo</a:t>
                      </a:r>
                      <a:endParaRPr lang="es-ES" sz="1400" dirty="0"/>
                    </a:p>
                  </a:txBody>
                  <a:tcPr/>
                </a:tc>
              </a:tr>
              <a:tr h="120251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L.GALEGA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O cómic</a:t>
                      </a:r>
                    </a:p>
                    <a:p>
                      <a:pPr algn="ctr"/>
                      <a:r>
                        <a:rPr lang="es-ES" sz="1400" dirty="0" smtClean="0"/>
                        <a:t>Os </a:t>
                      </a:r>
                      <a:r>
                        <a:rPr lang="es-ES" sz="1400" dirty="0" err="1" smtClean="0"/>
                        <a:t>niveis</a:t>
                      </a:r>
                      <a:r>
                        <a:rPr lang="es-ES" sz="1400" dirty="0" smtClean="0"/>
                        <a:t> de </a:t>
                      </a:r>
                      <a:r>
                        <a:rPr lang="es-ES" sz="1400" dirty="0" err="1" smtClean="0"/>
                        <a:t>lingua</a:t>
                      </a:r>
                      <a:endParaRPr lang="es-ES" sz="1400" dirty="0" smtClean="0"/>
                    </a:p>
                    <a:p>
                      <a:pPr algn="ctr"/>
                      <a:r>
                        <a:rPr lang="es-ES" sz="1400" dirty="0" err="1" smtClean="0"/>
                        <a:t>Tratamento</a:t>
                      </a:r>
                      <a:r>
                        <a:rPr lang="es-ES" sz="1400" dirty="0" smtClean="0"/>
                        <a:t> de información periodística</a:t>
                      </a:r>
                    </a:p>
                    <a:p>
                      <a:pPr algn="ctr"/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Elaboración </a:t>
                      </a:r>
                      <a:r>
                        <a:rPr lang="es-ES" sz="1400" dirty="0" err="1" smtClean="0"/>
                        <a:t>dunha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Reportaxe</a:t>
                      </a:r>
                      <a:endParaRPr lang="es-ES" sz="1400" dirty="0" smtClean="0"/>
                    </a:p>
                    <a:p>
                      <a:pPr algn="ctr"/>
                      <a:endParaRPr lang="es-ES" sz="1400" dirty="0"/>
                    </a:p>
                  </a:txBody>
                  <a:tcPr/>
                </a:tc>
              </a:tr>
              <a:tr h="103169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L.</a:t>
                      </a:r>
                      <a:r>
                        <a:rPr lang="es-ES" baseline="0" dirty="0" smtClean="0"/>
                        <a:t> CASTELÁ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 smtClean="0"/>
                        <a:t>Xéneros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textuais</a:t>
                      </a:r>
                      <a:endParaRPr lang="es-ES" sz="1400" baseline="0" dirty="0" smtClean="0"/>
                    </a:p>
                    <a:p>
                      <a:pPr algn="ctr"/>
                      <a:r>
                        <a:rPr lang="es-ES" sz="1400" baseline="0" dirty="0" smtClean="0"/>
                        <a:t>Como producir textos</a:t>
                      </a:r>
                    </a:p>
                    <a:p>
                      <a:pPr algn="ctr"/>
                      <a:r>
                        <a:rPr lang="es-ES" sz="1400" baseline="0" dirty="0" smtClean="0"/>
                        <a:t>A dieta informativa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 smtClean="0"/>
                        <a:t>Recollida</a:t>
                      </a:r>
                      <a:r>
                        <a:rPr lang="es-ES" sz="1400" dirty="0" smtClean="0"/>
                        <a:t> de información </a:t>
                      </a:r>
                      <a:r>
                        <a:rPr lang="es-ES" sz="1400" dirty="0" err="1" smtClean="0"/>
                        <a:t>na</a:t>
                      </a:r>
                      <a:r>
                        <a:rPr lang="es-ES" sz="1400" dirty="0" smtClean="0"/>
                        <a:t> prensa</a:t>
                      </a:r>
                    </a:p>
                    <a:p>
                      <a:pPr algn="ctr"/>
                      <a:r>
                        <a:rPr lang="es-ES" sz="1400" dirty="0" smtClean="0"/>
                        <a:t>Coloquio:</a:t>
                      </a:r>
                      <a:r>
                        <a:rPr lang="es-ES" sz="1400" baseline="0" dirty="0" smtClean="0"/>
                        <a:t> como se le a prensa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0" y="0"/>
            <a:ext cx="56573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</a:t>
            </a:r>
            <a:r>
              <a:rPr lang="es-E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escola</a:t>
            </a:r>
            <a:r>
              <a:rPr lang="es-E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dos </a:t>
            </a:r>
            <a:r>
              <a:rPr lang="es-E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av@s</a:t>
            </a:r>
            <a:r>
              <a:rPr lang="es-E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2ª parte</a:t>
            </a:r>
            <a:endParaRPr lang="es-E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395536" y="620688"/>
          <a:ext cx="8352927" cy="545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309"/>
                <a:gridCol w="2784309"/>
                <a:gridCol w="2784309"/>
              </a:tblGrid>
              <a:tr h="971888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ÁREA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CONTIDOS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ACTIVIDADES</a:t>
                      </a:r>
                      <a:endParaRPr lang="es-ES" dirty="0"/>
                    </a:p>
                  </a:txBody>
                  <a:tcPr/>
                </a:tc>
              </a:tr>
              <a:tr h="1424032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COMÚN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Conclusións</a:t>
                      </a:r>
                      <a:r>
                        <a:rPr lang="pt-BR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xerais</a:t>
                      </a:r>
                      <a:r>
                        <a:rPr lang="pt-BR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sobre as </a:t>
                      </a:r>
                      <a:r>
                        <a:rPr lang="pt-BR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relacións</a:t>
                      </a:r>
                      <a:r>
                        <a:rPr lang="pt-BR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interxeracionais</a:t>
                      </a:r>
                      <a:r>
                        <a:rPr lang="pt-BR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 as </a:t>
                      </a:r>
                      <a:r>
                        <a:rPr lang="pt-BR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transformacións</a:t>
                      </a:r>
                      <a:r>
                        <a:rPr lang="pt-BR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sociais.</a:t>
                      </a:r>
                    </a:p>
                    <a:p>
                      <a:r>
                        <a:rPr lang="es-ES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Conclusións</a:t>
                      </a:r>
                      <a:r>
                        <a:rPr lang="es-E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r>
                        <a:rPr lang="es-E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…. e preguntas: podemos cambiar?, como?, ….. </a:t>
                      </a:r>
                    </a:p>
                    <a:p>
                      <a:r>
                        <a:rPr lang="es-E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 </a:t>
                      </a:r>
                      <a:r>
                        <a:rPr lang="es-E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pasado como explicación do presente. </a:t>
                      </a:r>
                      <a:r>
                        <a:rPr lang="es-ES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Proxeccións</a:t>
                      </a:r>
                      <a:r>
                        <a:rPr lang="es-E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 futuro. </a:t>
                      </a:r>
                    </a:p>
                    <a:p>
                      <a:r>
                        <a:rPr lang="es-ES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Xéneros</a:t>
                      </a:r>
                      <a:r>
                        <a:rPr lang="es-E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expositivos. </a:t>
                      </a:r>
                    </a:p>
                    <a:p>
                      <a:r>
                        <a:rPr lang="pt-BR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pt-BR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exposición</a:t>
                      </a:r>
                      <a:r>
                        <a:rPr lang="pt-BR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oral </a:t>
                      </a:r>
                    </a:p>
                    <a:p>
                      <a:r>
                        <a:rPr lang="es-E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Producir textos</a:t>
                      </a:r>
                      <a:r>
                        <a:rPr lang="es-E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a progresión temática; redacción de </a:t>
                      </a:r>
                      <a:r>
                        <a:rPr lang="es-ES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conclusións</a:t>
                      </a:r>
                      <a:r>
                        <a:rPr lang="es-E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	</a:t>
                      </a:r>
                    </a:p>
                    <a:p>
                      <a:r>
                        <a:rPr lang="pt-BR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8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Produccións</a:t>
                      </a:r>
                      <a:r>
                        <a:rPr lang="es-E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finais</a:t>
                      </a:r>
                      <a:r>
                        <a:rPr lang="es-E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do </a:t>
                      </a:r>
                      <a:r>
                        <a:rPr lang="es-ES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proxecto</a:t>
                      </a:r>
                      <a:r>
                        <a:rPr lang="es-E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es-E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Traballo</a:t>
                      </a:r>
                      <a:r>
                        <a:rPr lang="es-E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oral he escrito de presentación de </a:t>
                      </a:r>
                      <a:r>
                        <a:rPr lang="es-E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conclusións</a:t>
                      </a:r>
                      <a:r>
                        <a:rPr lang="es-E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en </a:t>
                      </a:r>
                      <a:r>
                        <a:rPr lang="es-E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resposta</a:t>
                      </a:r>
                      <a:r>
                        <a:rPr lang="es-E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 preguntas concretas</a:t>
                      </a:r>
                    </a:p>
                    <a:p>
                      <a:r>
                        <a:rPr lang="es-E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Vídeo – presentación que resuma as </a:t>
                      </a:r>
                      <a:r>
                        <a:rPr lang="es-E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conclusións</a:t>
                      </a:r>
                      <a:r>
                        <a:rPr lang="es-E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r>
                        <a:rPr lang="pt-B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Xonarda</a:t>
                      </a:r>
                      <a:r>
                        <a:rPr lang="pt-B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encontro avós – netos. Debate final. </a:t>
                      </a:r>
                    </a:p>
                    <a:p>
                      <a:r>
                        <a:rPr lang="es-E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0" y="0"/>
            <a:ext cx="56573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</a:t>
            </a:r>
            <a:r>
              <a:rPr lang="es-E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escola</a:t>
            </a:r>
            <a:r>
              <a:rPr lang="es-E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dos </a:t>
            </a:r>
            <a:r>
              <a:rPr lang="es-E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av@s</a:t>
            </a:r>
            <a:r>
              <a:rPr lang="es-E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3ª parte</a:t>
            </a:r>
            <a:endParaRPr lang="es-E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88640"/>
            <a:ext cx="862915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547664" y="1268760"/>
            <a:ext cx="590616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proceso </a:t>
            </a:r>
            <a:r>
              <a:rPr lang="es-E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avaliativo</a:t>
            </a:r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o </a:t>
            </a:r>
            <a:r>
              <a:rPr lang="es-E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feedback</a:t>
            </a:r>
            <a:endParaRPr lang="es-E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4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78962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88640"/>
            <a:ext cx="862915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547664" y="1268760"/>
            <a:ext cx="590616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proceso </a:t>
            </a:r>
            <a:r>
              <a:rPr lang="es-E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avaliativo</a:t>
            </a:r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o </a:t>
            </a:r>
            <a:r>
              <a:rPr lang="es-E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feedback</a:t>
            </a:r>
            <a:endParaRPr lang="es-E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8913697" cy="259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 b="89244"/>
          <a:stretch>
            <a:fillRect/>
          </a:stretch>
        </p:blipFill>
        <p:spPr bwMode="auto">
          <a:xfrm>
            <a:off x="35497" y="1772816"/>
            <a:ext cx="88569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88640"/>
            <a:ext cx="862915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547664" y="1268760"/>
            <a:ext cx="590616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proceso </a:t>
            </a:r>
            <a:r>
              <a:rPr lang="es-E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avaliativo</a:t>
            </a:r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o </a:t>
            </a:r>
            <a:r>
              <a:rPr lang="es-E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feedback</a:t>
            </a:r>
            <a:endParaRPr lang="es-E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72816"/>
            <a:ext cx="78105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88640"/>
            <a:ext cx="862915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547664" y="1268760"/>
            <a:ext cx="590616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proceso </a:t>
            </a:r>
            <a:r>
              <a:rPr lang="es-E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avaliativo</a:t>
            </a:r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o </a:t>
            </a:r>
            <a:r>
              <a:rPr lang="es-E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feedback</a:t>
            </a:r>
            <a:endParaRPr lang="es-E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9147992" cy="31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b="89021"/>
          <a:stretch>
            <a:fillRect/>
          </a:stretch>
        </p:blipFill>
        <p:spPr bwMode="auto">
          <a:xfrm>
            <a:off x="35496" y="1984018"/>
            <a:ext cx="9001000" cy="58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Diagrama"/>
          <p:cNvGraphicFramePr/>
          <p:nvPr/>
        </p:nvGraphicFramePr>
        <p:xfrm>
          <a:off x="179512" y="593304"/>
          <a:ext cx="842493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465846" y="260648"/>
            <a:ext cx="2694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 </a:t>
            </a:r>
            <a:r>
              <a:rPr lang="es-E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proxecto</a:t>
            </a:r>
            <a:endParaRPr lang="es-E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292080" y="18864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sz="2400" b="1" dirty="0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Paso 1</a:t>
            </a:r>
          </a:p>
          <a:p>
            <a:pPr lvl="0"/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ES" sz="2400" b="1" dirty="0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 tema do </a:t>
            </a:r>
            <a:r>
              <a:rPr lang="es-ES" sz="2400" b="1" dirty="0" err="1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proxecto</a:t>
            </a:r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r>
              <a:rPr lang="es-ES" sz="2400" b="1" dirty="0" smtClean="0"/>
              <a:t>O mundo dos </a:t>
            </a:r>
            <a:r>
              <a:rPr lang="es-ES" sz="2400" b="1" dirty="0" err="1" smtClean="0"/>
              <a:t>av@s</a:t>
            </a:r>
            <a:r>
              <a:rPr lang="es-ES" sz="2400" b="1" dirty="0" smtClean="0"/>
              <a:t>, </a:t>
            </a:r>
          </a:p>
          <a:p>
            <a:r>
              <a:rPr lang="es-ES" sz="2400" b="1" dirty="0" smtClean="0"/>
              <a:t>O mundo de </a:t>
            </a:r>
            <a:r>
              <a:rPr lang="es-ES" sz="2400" b="1" dirty="0" err="1" smtClean="0"/>
              <a:t>hoxe</a:t>
            </a:r>
            <a:r>
              <a:rPr lang="es-ES" sz="2400" b="1" dirty="0" smtClean="0"/>
              <a:t>. </a:t>
            </a:r>
          </a:p>
          <a:p>
            <a:r>
              <a:rPr lang="es-ES" sz="2400" b="1" dirty="0" err="1" smtClean="0"/>
              <a:t>Reflexións</a:t>
            </a:r>
            <a:r>
              <a:rPr lang="es-ES" sz="2400" b="1" dirty="0" smtClean="0"/>
              <a:t> sobre a </a:t>
            </a:r>
            <a:r>
              <a:rPr lang="es-ES" sz="2400" b="1" dirty="0" err="1" smtClean="0"/>
              <a:t>auga</a:t>
            </a:r>
            <a:r>
              <a:rPr lang="es-ES" sz="2400" b="1" dirty="0" smtClean="0"/>
              <a:t>.</a:t>
            </a:r>
            <a:endParaRPr lang="es-ES" sz="2400" b="1" dirty="0"/>
          </a:p>
        </p:txBody>
      </p:sp>
      <p:sp>
        <p:nvSpPr>
          <p:cNvPr id="14" name="13 Rectángulo"/>
          <p:cNvSpPr/>
          <p:nvPr/>
        </p:nvSpPr>
        <p:spPr>
          <a:xfrm>
            <a:off x="251520" y="37890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sz="2400" b="1" dirty="0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Paso 3</a:t>
            </a:r>
          </a:p>
          <a:p>
            <a:pPr lvl="0"/>
            <a:r>
              <a:rPr lang="es-ES" sz="2400" b="1" dirty="0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As actividades que </a:t>
            </a:r>
            <a:r>
              <a:rPr lang="es-ES" sz="2400" b="1" dirty="0" err="1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imos</a:t>
            </a:r>
            <a:r>
              <a:rPr lang="es-ES" sz="2400" b="1" dirty="0" smtClean="0">
                <a:ln/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desenvolver</a:t>
            </a:r>
            <a:r>
              <a:rPr lang="es-ES" sz="2400" b="1" dirty="0" smtClean="0">
                <a:ln/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endParaRPr lang="es-ES" sz="2400" dirty="0"/>
          </a:p>
        </p:txBody>
      </p:sp>
      <p:sp>
        <p:nvSpPr>
          <p:cNvPr id="15" name="14 Rectángulo"/>
          <p:cNvSpPr/>
          <p:nvPr/>
        </p:nvSpPr>
        <p:spPr>
          <a:xfrm>
            <a:off x="5148064" y="414908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sz="3200" b="1" dirty="0" smtClean="0">
                <a:solidFill>
                  <a:srgbClr val="0070C0"/>
                </a:solidFill>
              </a:rPr>
              <a:t>Paso 2</a:t>
            </a:r>
            <a:endParaRPr lang="es-ES" sz="3200" b="1" dirty="0" smtClean="0"/>
          </a:p>
          <a:p>
            <a:pPr lvl="0"/>
            <a:r>
              <a:rPr lang="es-ES" sz="3200" b="1" dirty="0" smtClean="0">
                <a:solidFill>
                  <a:srgbClr val="0070C0"/>
                </a:solidFill>
              </a:rPr>
              <a:t>O </a:t>
            </a:r>
            <a:r>
              <a:rPr lang="es-ES" sz="3200" b="1" dirty="0" err="1" smtClean="0">
                <a:solidFill>
                  <a:srgbClr val="0070C0"/>
                </a:solidFill>
              </a:rPr>
              <a:t>produto</a:t>
            </a:r>
            <a:r>
              <a:rPr lang="es-ES" sz="3200" b="1" dirty="0" smtClean="0">
                <a:solidFill>
                  <a:srgbClr val="0070C0"/>
                </a:solidFill>
              </a:rPr>
              <a:t> final</a:t>
            </a:r>
          </a:p>
          <a:p>
            <a:r>
              <a:rPr lang="es-ES" sz="3200" b="1" dirty="0" smtClean="0"/>
              <a:t>Clase </a:t>
            </a:r>
            <a:r>
              <a:rPr lang="es-ES" sz="3200" b="1" dirty="0" err="1" smtClean="0"/>
              <a:t>av@s</a:t>
            </a:r>
            <a:r>
              <a:rPr lang="es-ES" sz="3200" b="1" dirty="0" smtClean="0"/>
              <a:t> – </a:t>
            </a:r>
            <a:r>
              <a:rPr lang="es-ES" sz="3200" b="1" dirty="0" err="1" smtClean="0"/>
              <a:t>net@s</a:t>
            </a:r>
            <a:endParaRPr lang="es-ES" sz="3200" b="1" dirty="0" smtClean="0"/>
          </a:p>
          <a:p>
            <a:pPr lvl="0"/>
            <a:endParaRPr lang="es-ES" sz="3200" dirty="0">
              <a:solidFill>
                <a:srgbClr val="0070C0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475656" y="12687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sz="3200" b="1" dirty="0" smtClean="0">
                <a:solidFill>
                  <a:srgbClr val="0070C0"/>
                </a:solidFill>
              </a:rPr>
              <a:t>Paso 4</a:t>
            </a:r>
          </a:p>
          <a:p>
            <a:pPr lvl="0"/>
            <a:r>
              <a:rPr lang="es-ES" sz="3200" b="1" dirty="0" smtClean="0">
                <a:solidFill>
                  <a:srgbClr val="0070C0"/>
                </a:solidFill>
              </a:rPr>
              <a:t>A </a:t>
            </a:r>
            <a:r>
              <a:rPr lang="es-ES" sz="3200" b="1" dirty="0" err="1" smtClean="0">
                <a:solidFill>
                  <a:srgbClr val="0070C0"/>
                </a:solidFill>
              </a:rPr>
              <a:t>avaliación</a:t>
            </a:r>
            <a:r>
              <a:rPr lang="es-ES" sz="3200" b="1" dirty="0" smtClean="0">
                <a:solidFill>
                  <a:srgbClr val="0070C0"/>
                </a:solidFill>
              </a:rPr>
              <a:t>:</a:t>
            </a:r>
          </a:p>
          <a:p>
            <a:pPr lvl="0"/>
            <a:r>
              <a:rPr lang="es-ES" sz="3200" b="1" dirty="0" err="1" smtClean="0">
                <a:solidFill>
                  <a:srgbClr val="0070C0"/>
                </a:solidFill>
              </a:rPr>
              <a:t>Feedback</a:t>
            </a:r>
            <a:endParaRPr lang="es-ES" sz="3200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0" y="4869160"/>
            <a:ext cx="390459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Actividades de expresión oral e escrita:</a:t>
            </a:r>
          </a:p>
          <a:p>
            <a:pPr>
              <a:buFont typeface="Arial" pitchFamily="34" charset="0"/>
              <a:buChar char="•"/>
            </a:pPr>
            <a:r>
              <a:rPr lang="es-ES" b="1" dirty="0" smtClean="0"/>
              <a:t> A entrevista</a:t>
            </a:r>
          </a:p>
          <a:p>
            <a:pPr>
              <a:buFont typeface="Arial" pitchFamily="34" charset="0"/>
              <a:buChar char="•"/>
            </a:pPr>
            <a:r>
              <a:rPr lang="es-ES" b="1" dirty="0" smtClean="0"/>
              <a:t> A </a:t>
            </a:r>
            <a:r>
              <a:rPr lang="es-ES" b="1" dirty="0" err="1" smtClean="0"/>
              <a:t>descrición</a:t>
            </a:r>
            <a:endParaRPr lang="es-ES" b="1" dirty="0" smtClean="0"/>
          </a:p>
          <a:p>
            <a:pPr>
              <a:buFont typeface="Arial" pitchFamily="34" charset="0"/>
              <a:buChar char="•"/>
            </a:pPr>
            <a:r>
              <a:rPr lang="es-ES" b="1" dirty="0" smtClean="0"/>
              <a:t> Textos narrativos</a:t>
            </a:r>
          </a:p>
          <a:p>
            <a:pPr>
              <a:buFont typeface="Arial" pitchFamily="34" charset="0"/>
              <a:buChar char="•"/>
            </a:pPr>
            <a:r>
              <a:rPr lang="es-ES" b="1" dirty="0" smtClean="0"/>
              <a:t> A </a:t>
            </a:r>
            <a:r>
              <a:rPr lang="es-ES" b="1" dirty="0" err="1" smtClean="0"/>
              <a:t>reportaxe</a:t>
            </a:r>
            <a:endParaRPr lang="es-ES" b="1" dirty="0" smtClean="0"/>
          </a:p>
          <a:p>
            <a:r>
              <a:rPr lang="es-ES" b="1" dirty="0" smtClean="0"/>
              <a:t>Búsqueda de información: os </a:t>
            </a:r>
            <a:r>
              <a:rPr lang="es-ES" b="1" i="1" dirty="0" err="1" smtClean="0"/>
              <a:t>a</a:t>
            </a:r>
            <a:r>
              <a:rPr lang="es-ES" b="1" dirty="0" err="1" smtClean="0"/>
              <a:t>v@s</a:t>
            </a:r>
            <a:endParaRPr lang="es-ES" b="1" dirty="0" smtClean="0"/>
          </a:p>
          <a:p>
            <a:pPr algn="ctr"/>
            <a:r>
              <a:rPr lang="es-ES" b="1" dirty="0" smtClean="0"/>
              <a:t>….</a:t>
            </a:r>
          </a:p>
          <a:p>
            <a:pPr>
              <a:buFont typeface="Arial" pitchFamily="34" charset="0"/>
              <a:buChar char="•"/>
            </a:pPr>
            <a:endParaRPr lang="es-ES" b="1" dirty="0" smtClean="0"/>
          </a:p>
          <a:p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66" name="Picture 14" descr="http://www.xn--22c0cohr1b8cc2cr6npa.com/wp-content/uploads/2014/07/images_Euphorbia-Mountain-district-because-they-do-not-run-out-of-live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14675"/>
            <a:ext cx="6000750" cy="3743325"/>
          </a:xfrm>
          <a:prstGeom prst="rect">
            <a:avLst/>
          </a:prstGeom>
          <a:noFill/>
        </p:spPr>
      </p:pic>
      <p:pic>
        <p:nvPicPr>
          <p:cNvPr id="151568" name="Picture 16" descr="http://www.muypymes.com/wp-content/uploads/2010/02/interne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196752"/>
            <a:ext cx="3917517" cy="279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558" name="Picture 6" descr="http://www.securnetconsultores.com/wordpress/wp-content/uploads/2014/10/social_media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2843808" cy="2843808"/>
          </a:xfrm>
          <a:prstGeom prst="rect">
            <a:avLst/>
          </a:prstGeom>
          <a:noFill/>
        </p:spPr>
      </p:pic>
      <p:pic>
        <p:nvPicPr>
          <p:cNvPr id="151560" name="Picture 8" descr="http://blogs.okdiario.com/tecnologia/wp-content/uploads/2015/03/trucos-googl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0"/>
            <a:ext cx="3958723" cy="2636912"/>
          </a:xfrm>
          <a:prstGeom prst="rect">
            <a:avLst/>
          </a:prstGeom>
          <a:noFill/>
        </p:spPr>
      </p:pic>
      <p:pic>
        <p:nvPicPr>
          <p:cNvPr id="151564" name="Picture 12" descr="http://3.bp.blogspot.com/_fD9QnU0FtRg/TNoO8GsQCkI/AAAAAAAAAAM/h4MYMlpi5NA/s1600/tecno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2553072"/>
            <a:ext cx="3347864" cy="3347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611560" y="476672"/>
          <a:ext cx="8064898" cy="6093296"/>
        </p:xfrm>
        <a:graphic>
          <a:graphicData uri="http://schemas.openxmlformats.org/drawingml/2006/table">
            <a:tbl>
              <a:tblPr/>
              <a:tblGrid>
                <a:gridCol w="501639"/>
                <a:gridCol w="674078"/>
                <a:gridCol w="783811"/>
                <a:gridCol w="871598"/>
                <a:gridCol w="872644"/>
                <a:gridCol w="871598"/>
                <a:gridCol w="872644"/>
                <a:gridCol w="871598"/>
                <a:gridCol w="872644"/>
                <a:gridCol w="872644"/>
              </a:tblGrid>
              <a:tr h="190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FEB Previa</a:t>
                      </a:r>
                    </a:p>
                  </a:txBody>
                  <a:tcPr marL="3949" marR="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SESIÓN 1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SESIÓN 2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SESIÓN 3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SESIÓN 4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SESIÓN 5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SESIÓN 6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SESIÓN 7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SESIÓN 8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CC.SS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PRIN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 A auga no mundo: problemas e desafíos.</a:t>
                      </a:r>
                    </a:p>
                  </a:txBody>
                  <a:tcPr marL="3949" marR="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Texto: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Lectura, análise e comentario oral.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 Palabras clave.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Texto colectivo.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-Imaxes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Remuiño de ideas: pequeño grupo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Temas a tratar na entrevista cos av@s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Apoio:Cómic De quen é a auga?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Posta en común.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Peq. grupo: preguntas sobre o texto. Tempo limitado.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Posta en común.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Elaborar un peq. texto indiv. de conclusións.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Cáculo de consumo da auga ( traballo individual)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Cálculo colectivo.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Cálculo no tempo dos av@s ( para casa )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Preparación ficha de traballo para aclase cos av@s.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Encontro cos av@s.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Pequeño grupo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Conclusións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Reflexións finais.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- Ideas clave.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L. GAL. 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7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949" marR="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Abordaxe de noticias cos contidos. Comprensión das cuestións clave.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APOIO: as 6W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PRODUCIÓN: cadro en GDocs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Análise das noticias.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Información vs. opinión. A modalización.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A: recursos de modalización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P: actividade (interactiva) de localización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 linguaxe do cómic.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A: recursos da BD.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P: continuar o cómic inicial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Características da reportaxe 1: estrutura.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A: trazos parciais.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P: cadro en GDocs 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Características da reportaxe 2: recursos lingüísticos. Fórmulas para captar a atención.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A: trazos parciais.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P: cadro en GDocs 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 reportaxe: planificación.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Recolleita de datos da entrevista. Niveis e rexistros.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A: variedades; a organización temática.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P: ficha en GDocs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 reportaxe: composición.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Uso de recursos para organizar, captar, citar e expresar opinión.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A: Pautas e listados.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P: borrador en GDocs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 reportaxe: revisión.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A: folla de control; ficha de avaliación.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P: reportaxe en GDocs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9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L. CAST.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Aspectos formais da entrevista.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Pídese cita para a entrevista</a:t>
                      </a:r>
                    </a:p>
                  </a:txBody>
                  <a:tcPr marL="3949" marR="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Aspectos formais da entrevista.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Pídese cita para a entrevista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Guión da entrevista; planificar o texto (preguntas, intención da entrevista...)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Supervisión e corrección do guión da entrevista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Trasvase do texto oral ao texto escrito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Presentar o modelo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Pensar titular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Redacción da entrevista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Redacción da entrevista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Redacción da entrevista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Redacción da entrevista</a:t>
                      </a:r>
                    </a:p>
                  </a:txBody>
                  <a:tcPr marL="42654" marR="42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0" y="97795"/>
            <a:ext cx="166744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CRONOGRAMA AUGA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6632"/>
            <a:ext cx="7344816" cy="570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://www.abc.es/Media/201305/17/gotas-diminutas--644x36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805264"/>
            <a:ext cx="1440160" cy="809531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436096" y="6093296"/>
            <a:ext cx="220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Problemas e desafíos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9"/>
            <a:ext cx="4392488" cy="312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429000"/>
            <a:ext cx="448353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772" y="144016"/>
            <a:ext cx="429772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abc.es/Media/201305/17/gotas-diminutas--644x36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5805264"/>
            <a:ext cx="1440160" cy="809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9117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80728"/>
            <a:ext cx="4260778" cy="27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55233"/>
            <a:ext cx="8161933" cy="300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abc.es/Media/201305/17/gotas-diminutas--644x36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0"/>
            <a:ext cx="1440160" cy="809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63143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070603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412776"/>
            <a:ext cx="877963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188640"/>
            <a:ext cx="862915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12776"/>
            <a:ext cx="91440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188640"/>
            <a:ext cx="862915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1628800"/>
            <a:ext cx="8155027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188640"/>
            <a:ext cx="862915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555776" y="3645024"/>
            <a:ext cx="158417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3419872" y="4797152"/>
            <a:ext cx="158417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3419872" y="5589240"/>
            <a:ext cx="324036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491880" y="5157192"/>
            <a:ext cx="158417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7020272" y="3068960"/>
            <a:ext cx="7920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G:\DCIM\113_PANA\P113067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08012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47" name="Picture 3" descr="G:\DCIM\113_PANA\P113068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56176" y="4752528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48" name="Picture 4" descr="G:\DCIM\113_PANA\P113068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6200000">
            <a:off x="3271419" y="1732629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49" name="Picture 5" descr="G:\DCIM\113_PANA\P113068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16200000">
            <a:off x="6112736" y="1483601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51" name="Picture 7" descr="G:\DCIM\113_PANA\P1130678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3528" y="4104456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52" name="Picture 8" descr="G:\DCIM\113_PANA\P1130663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275856" y="4968552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79512" y="0"/>
            <a:ext cx="862915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img140.imageshack.us/img140/4711/timstudyinghgclrep1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440160"/>
            <a:ext cx="2232248" cy="2232248"/>
          </a:xfrm>
          <a:prstGeom prst="rect">
            <a:avLst/>
          </a:prstGeom>
          <a:noFill/>
        </p:spPr>
      </p:pic>
      <p:pic>
        <p:nvPicPr>
          <p:cNvPr id="13" name="12 Imagen" descr="esquecerei o que aprendi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47664" y="2802443"/>
            <a:ext cx="6552728" cy="4055557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252296" y="107921"/>
            <a:ext cx="33648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Cal é o </a:t>
            </a:r>
            <a:r>
              <a:rPr lang="es-ES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obxectivo</a:t>
            </a:r>
            <a:r>
              <a:rPr lang="es-E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s-E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83568" y="1412776"/>
            <a:ext cx="8748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2000" b="1" dirty="0" smtClean="0"/>
              <a:t>… </a:t>
            </a:r>
            <a:r>
              <a:rPr lang="es-ES" sz="2000" b="1" dirty="0" err="1" smtClean="0"/>
              <a:t>Encher</a:t>
            </a:r>
            <a:r>
              <a:rPr lang="es-ES" sz="2000" b="1" dirty="0" smtClean="0"/>
              <a:t> a cabeza do </a:t>
            </a:r>
            <a:r>
              <a:rPr lang="es-ES" sz="2000" b="1" dirty="0" err="1" smtClean="0"/>
              <a:t>alumn@</a:t>
            </a:r>
            <a:r>
              <a:rPr lang="es-ES" sz="2000" b="1" dirty="0" smtClean="0"/>
              <a:t> de </a:t>
            </a:r>
            <a:r>
              <a:rPr lang="es-ES" sz="2000" b="1" dirty="0" err="1" smtClean="0"/>
              <a:t>contidos</a:t>
            </a:r>
            <a:r>
              <a:rPr lang="es-ES" sz="2000" b="1" dirty="0" smtClean="0"/>
              <a:t>, </a:t>
            </a:r>
          </a:p>
          <a:p>
            <a:pPr lvl="1" algn="ctr"/>
            <a:r>
              <a:rPr lang="es-ES" sz="2000" b="1" dirty="0" err="1" smtClean="0"/>
              <a:t>conceptuais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na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súa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maioría</a:t>
            </a:r>
            <a:r>
              <a:rPr lang="es-ES" sz="2000" b="1" dirty="0" smtClean="0"/>
              <a:t> </a:t>
            </a:r>
          </a:p>
          <a:p>
            <a:pPr lvl="1" algn="ctr"/>
            <a:r>
              <a:rPr lang="es-ES" sz="2000" b="1" dirty="0" smtClean="0"/>
              <a:t>e repetibles </a:t>
            </a:r>
            <a:r>
              <a:rPr lang="es-ES" sz="2000" b="1" dirty="0" err="1" smtClean="0"/>
              <a:t>mecanicamente</a:t>
            </a:r>
            <a:endParaRPr lang="es-ES" sz="2000" b="1" dirty="0" smtClean="0"/>
          </a:p>
          <a:p>
            <a:pPr lvl="1" algn="ctr"/>
            <a:r>
              <a:rPr lang="es-ES" sz="2000" b="1" dirty="0" smtClean="0"/>
              <a:t> tal e como se </a:t>
            </a:r>
            <a:r>
              <a:rPr lang="es-ES" sz="2000" b="1" dirty="0" err="1" smtClean="0"/>
              <a:t>lles</a:t>
            </a:r>
            <a:r>
              <a:rPr lang="es-ES" sz="2000" b="1" dirty="0" smtClean="0"/>
              <a:t> presentan </a:t>
            </a:r>
            <a:r>
              <a:rPr lang="es-ES" sz="2000" b="1" dirty="0" err="1" smtClean="0"/>
              <a:t>aos</a:t>
            </a:r>
            <a:r>
              <a:rPr lang="es-ES" sz="2000" b="1" dirty="0" smtClean="0"/>
              <a:t> alumnos?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411760" y="6206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es-ES" sz="2000" b="1" dirty="0" smtClean="0"/>
              <a:t>… </a:t>
            </a:r>
            <a:r>
              <a:rPr lang="es-ES" sz="2000" b="1" dirty="0" err="1" smtClean="0"/>
              <a:t>Respostar</a:t>
            </a:r>
            <a:r>
              <a:rPr lang="es-ES" sz="2000" b="1" dirty="0" smtClean="0"/>
              <a:t> a preguntas que as e os alumnos nunca </a:t>
            </a:r>
            <a:r>
              <a:rPr lang="es-ES" sz="2000" b="1" dirty="0" err="1" smtClean="0"/>
              <a:t>fixeron</a:t>
            </a:r>
            <a:r>
              <a:rPr lang="es-ES" sz="2000" b="1" dirty="0" smtClean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>
            <a:off x="1835696" y="260648"/>
            <a:ext cx="5236049" cy="1719972"/>
            <a:chOff x="1835696" y="260648"/>
            <a:chExt cx="5236049" cy="1719972"/>
          </a:xfrm>
        </p:grpSpPr>
        <p:pic>
          <p:nvPicPr>
            <p:cNvPr id="10242" name="Picture 2" descr="http://www.profesoresdeespanol.com/img/erasmus+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87824" y="260648"/>
              <a:ext cx="2857500" cy="1143001"/>
            </a:xfrm>
            <a:prstGeom prst="rect">
              <a:avLst/>
            </a:prstGeom>
            <a:noFill/>
          </p:spPr>
        </p:pic>
        <p:sp>
          <p:nvSpPr>
            <p:cNvPr id="5" name="4 Rectángulo"/>
            <p:cNvSpPr/>
            <p:nvPr/>
          </p:nvSpPr>
          <p:spPr>
            <a:xfrm>
              <a:off x="1835696" y="1457400"/>
              <a:ext cx="5236049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800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Vellas</a:t>
              </a:r>
              <a:r>
                <a:rPr lang="es-ES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 voces , novas competencias</a:t>
              </a:r>
              <a:endPara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  <p:pic>
        <p:nvPicPr>
          <p:cNvPr id="10246" name="Picture 6" descr="http://www.cepguadix.es/%7Einicio/fotos/f17_formac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05064"/>
            <a:ext cx="2466975" cy="1847851"/>
          </a:xfrm>
          <a:prstGeom prst="rect">
            <a:avLst/>
          </a:prstGeom>
          <a:noFill/>
        </p:spPr>
      </p:pic>
      <p:pic>
        <p:nvPicPr>
          <p:cNvPr id="10244" name="Picture 4" descr="http://www.edu.xunta.es/portal/sites/web/files/5be1bd6ab1a3df7d08433ee4c207a6f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933056"/>
            <a:ext cx="3816424" cy="1695400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1259632" y="5805264"/>
            <a:ext cx="64319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Plan de formación profesorado en centros</a:t>
            </a:r>
            <a:endParaRPr lang="es-E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8 Flecha izquierda y derecha"/>
          <p:cNvSpPr/>
          <p:nvPr/>
        </p:nvSpPr>
        <p:spPr>
          <a:xfrm rot="5400000">
            <a:off x="3743908" y="2528900"/>
            <a:ext cx="1512168" cy="864096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>
            <a:off x="2267744" y="188640"/>
            <a:ext cx="4824536" cy="25202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H="1">
            <a:off x="2771800" y="188640"/>
            <a:ext cx="3744416" cy="25922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Elipse"/>
          <p:cNvSpPr/>
          <p:nvPr/>
        </p:nvSpPr>
        <p:spPr>
          <a:xfrm>
            <a:off x="1619672" y="116632"/>
            <a:ext cx="5976664" cy="28803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5292080" y="3356992"/>
            <a:ext cx="3816424" cy="345638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35496" y="3356992"/>
            <a:ext cx="3816424" cy="345638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 descr="http://www.edu.xunta.es/portal/sites/web/files/5be1bd6ab1a3df7d08433ee4c207a6f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476672"/>
            <a:ext cx="2917680" cy="1296144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596893" y="1844824"/>
            <a:ext cx="418948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Plan de formación profesorado en centros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031797" y="2276872"/>
            <a:ext cx="341991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Vellas</a:t>
            </a: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voces , novas competencias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5362" name="Picture 2" descr="http://www.cliparthut.com/clip-arts/1493/recoalsa-reciclaje-de-metales-en-pro-del-medio-ambiente-149370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284" t="4825" r="14257" b="1882"/>
          <a:stretch>
            <a:fillRect/>
          </a:stretch>
        </p:blipFill>
        <p:spPr bwMode="auto">
          <a:xfrm>
            <a:off x="899592" y="3717032"/>
            <a:ext cx="1857310" cy="1795399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659650" y="5879013"/>
            <a:ext cx="2641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Proxecto</a:t>
            </a: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en colaboración </a:t>
            </a:r>
          </a:p>
          <a:p>
            <a:pPr algn="ctr"/>
            <a:r>
              <a:rPr lang="es-E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cos</a:t>
            </a: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centros de EP</a:t>
            </a:r>
            <a:endParaRPr lang="es-ES" dirty="0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187624" y="3356992"/>
            <a:ext cx="13195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EU 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R</a:t>
            </a:r>
            <a:r>
              <a:rPr kumimoji="0" lang="es-ES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ESPECTO</a:t>
            </a:r>
            <a:endParaRPr kumimoji="0" lang="es-E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324544" y="537321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“</a:t>
            </a:r>
            <a:r>
              <a:rPr kumimoji="0" lang="es-ES" sz="1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Neste</a:t>
            </a:r>
            <a:r>
              <a:rPr kumimoji="0" lang="es-ES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s-ES" sz="1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concello</a:t>
            </a:r>
            <a:r>
              <a:rPr kumimoji="0" lang="es-ES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está permitido reciclar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 </a:t>
            </a:r>
            <a:r>
              <a:rPr kumimoji="0" lang="es-ES" sz="1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coidar</a:t>
            </a:r>
            <a:r>
              <a:rPr kumimoji="0" lang="es-ES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do Medio Ambiente”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5" name="Picture 5" descr="http://files.indign-accion-pr.webnode.es/200000085-c8980c9117/hands_together_1732x1475-300x25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3789040"/>
            <a:ext cx="285750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12 Rectángulo"/>
          <p:cNvSpPr/>
          <p:nvPr/>
        </p:nvSpPr>
        <p:spPr>
          <a:xfrm>
            <a:off x="6804248" y="4509120"/>
            <a:ext cx="10457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Punto </a:t>
            </a:r>
          </a:p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 </a:t>
            </a:r>
          </a:p>
          <a:p>
            <a:pPr algn="ctr"/>
            <a:r>
              <a:rPr lang="es-E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encontro</a:t>
            </a:r>
            <a:endParaRPr lang="es-E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597077" y="6093296"/>
            <a:ext cx="1472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Colaboración</a:t>
            </a:r>
          </a:p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ESO - FP</a:t>
            </a:r>
          </a:p>
        </p:txBody>
      </p:sp>
      <p:sp>
        <p:nvSpPr>
          <p:cNvPr id="18" name="17 Flecha izquierda, derecha y arriba"/>
          <p:cNvSpPr/>
          <p:nvPr/>
        </p:nvSpPr>
        <p:spPr>
          <a:xfrm>
            <a:off x="3707904" y="3212976"/>
            <a:ext cx="1656184" cy="1296144"/>
          </a:xfrm>
          <a:prstGeom prst="leftRight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5" grpId="0" animBg="1"/>
      <p:bldP spid="6" grpId="0"/>
      <p:bldP spid="7" grpId="0"/>
      <p:bldP spid="9" grpId="0"/>
      <p:bldP spid="15363" grpId="0"/>
      <p:bldP spid="11" grpId="0"/>
      <p:bldP spid="13" grpId="0"/>
      <p:bldP spid="14" grpId="0"/>
      <p:bldP spid="1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Elipse"/>
          <p:cNvSpPr/>
          <p:nvPr/>
        </p:nvSpPr>
        <p:spPr>
          <a:xfrm>
            <a:off x="5436096" y="3573016"/>
            <a:ext cx="3456384" cy="31683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 smtClean="0">
              <a:solidFill>
                <a:schemeClr val="tx1"/>
              </a:solidFill>
            </a:endParaRPr>
          </a:p>
          <a:p>
            <a:pPr algn="ctr"/>
            <a:r>
              <a:rPr lang="es-ES" sz="1400" b="1" dirty="0" err="1" smtClean="0">
                <a:solidFill>
                  <a:srgbClr val="0070C0"/>
                </a:solidFill>
              </a:rPr>
              <a:t>Outros</a:t>
            </a:r>
            <a:r>
              <a:rPr lang="es-ES" sz="1400" b="1" dirty="0" smtClean="0">
                <a:solidFill>
                  <a:srgbClr val="0070C0"/>
                </a:solidFill>
              </a:rPr>
              <a:t> antes </a:t>
            </a:r>
            <a:r>
              <a:rPr lang="es-ES" sz="1400" b="1" dirty="0" err="1" smtClean="0">
                <a:solidFill>
                  <a:srgbClr val="0070C0"/>
                </a:solidFill>
              </a:rPr>
              <a:t>ca</a:t>
            </a:r>
            <a:r>
              <a:rPr lang="es-ES" sz="1400" b="1" dirty="0" smtClean="0">
                <a:solidFill>
                  <a:srgbClr val="0070C0"/>
                </a:solidFill>
              </a:rPr>
              <a:t> </a:t>
            </a:r>
            <a:r>
              <a:rPr lang="es-ES" sz="1400" b="1" dirty="0" err="1" smtClean="0">
                <a:solidFill>
                  <a:srgbClr val="0070C0"/>
                </a:solidFill>
              </a:rPr>
              <a:t>nós</a:t>
            </a:r>
            <a:r>
              <a:rPr lang="es-ES" sz="1400" b="1" dirty="0" smtClean="0">
                <a:solidFill>
                  <a:srgbClr val="0070C0"/>
                </a:solidFill>
              </a:rPr>
              <a:t>.</a:t>
            </a:r>
          </a:p>
          <a:p>
            <a:pPr algn="ctr">
              <a:buFont typeface="Arial" pitchFamily="34" charset="0"/>
              <a:buChar char="•"/>
            </a:pPr>
            <a:r>
              <a:rPr lang="es-ES" sz="1200" dirty="0" smtClean="0">
                <a:solidFill>
                  <a:schemeClr val="tx1"/>
                </a:solidFill>
              </a:rPr>
              <a:t>Entrevistas: biografía, formación, repercusión vital, papel da </a:t>
            </a:r>
            <a:r>
              <a:rPr lang="es-ES" sz="1200" dirty="0" err="1" smtClean="0">
                <a:solidFill>
                  <a:schemeClr val="tx1"/>
                </a:solidFill>
              </a:rPr>
              <a:t>muller</a:t>
            </a:r>
            <a:r>
              <a:rPr lang="es-ES" sz="1200" dirty="0" smtClean="0">
                <a:solidFill>
                  <a:schemeClr val="tx1"/>
                </a:solidFill>
              </a:rPr>
              <a:t>, protagonistas da educación.</a:t>
            </a:r>
          </a:p>
          <a:p>
            <a:pPr algn="ctr">
              <a:buFont typeface="Arial" pitchFamily="34" charset="0"/>
              <a:buChar char="•"/>
            </a:pPr>
            <a:r>
              <a:rPr lang="es-ES" sz="1200" dirty="0" smtClean="0">
                <a:solidFill>
                  <a:schemeClr val="tx1"/>
                </a:solidFill>
              </a:rPr>
              <a:t> Fotografía: 1º plano + frase</a:t>
            </a:r>
          </a:p>
          <a:p>
            <a:pPr algn="ctr"/>
            <a:r>
              <a:rPr lang="es-ES" sz="1200" dirty="0" err="1" smtClean="0">
                <a:solidFill>
                  <a:schemeClr val="tx1"/>
                </a:solidFill>
              </a:rPr>
              <a:t>Produto</a:t>
            </a:r>
            <a:r>
              <a:rPr lang="es-ES" sz="1200" dirty="0" smtClean="0">
                <a:solidFill>
                  <a:schemeClr val="tx1"/>
                </a:solidFill>
              </a:rPr>
              <a:t> final: mesa redonda </a:t>
            </a:r>
            <a:r>
              <a:rPr lang="es-ES" sz="1200" dirty="0" err="1" smtClean="0">
                <a:solidFill>
                  <a:schemeClr val="tx1"/>
                </a:solidFill>
              </a:rPr>
              <a:t>avós</a:t>
            </a:r>
            <a:r>
              <a:rPr lang="es-ES" sz="1200" dirty="0" smtClean="0">
                <a:solidFill>
                  <a:schemeClr val="tx1"/>
                </a:solidFill>
              </a:rPr>
              <a:t> – alumnado + exposición</a:t>
            </a:r>
          </a:p>
          <a:p>
            <a:pPr algn="ctr"/>
            <a:r>
              <a:rPr lang="es-ES" sz="1200" dirty="0" smtClean="0">
                <a:solidFill>
                  <a:schemeClr val="tx1"/>
                </a:solidFill>
              </a:rPr>
              <a:t>+ </a:t>
            </a:r>
            <a:r>
              <a:rPr lang="es-ES" sz="1200" dirty="0" err="1" smtClean="0">
                <a:solidFill>
                  <a:schemeClr val="tx1"/>
                </a:solidFill>
              </a:rPr>
              <a:t>Horto</a:t>
            </a:r>
            <a:r>
              <a:rPr lang="es-ES" sz="1200" dirty="0" smtClean="0">
                <a:solidFill>
                  <a:schemeClr val="tx1"/>
                </a:solidFill>
              </a:rPr>
              <a:t> escolar en colaboración con FP.</a:t>
            </a:r>
          </a:p>
          <a:p>
            <a:pPr algn="ctr">
              <a:buFont typeface="Arial" pitchFamily="34" charset="0"/>
              <a:buChar char="•"/>
            </a:pPr>
            <a:r>
              <a:rPr lang="es-ES" sz="1200" dirty="0" smtClean="0">
                <a:solidFill>
                  <a:srgbClr val="0070C0"/>
                </a:solidFill>
              </a:rPr>
              <a:t>5 profesores: </a:t>
            </a:r>
            <a:r>
              <a:rPr lang="es-ES" sz="1200" dirty="0" err="1" smtClean="0">
                <a:solidFill>
                  <a:srgbClr val="0070C0"/>
                </a:solidFill>
              </a:rPr>
              <a:t>Lingua</a:t>
            </a:r>
            <a:r>
              <a:rPr lang="es-ES" sz="1200" dirty="0" smtClean="0">
                <a:solidFill>
                  <a:srgbClr val="0070C0"/>
                </a:solidFill>
              </a:rPr>
              <a:t>, Matemáticas, Música, IPS</a:t>
            </a:r>
          </a:p>
          <a:p>
            <a:pPr algn="ctr"/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179512" y="3573016"/>
            <a:ext cx="3456384" cy="31683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err="1" smtClean="0">
                <a:solidFill>
                  <a:srgbClr val="0070C0"/>
                </a:solidFill>
              </a:rPr>
              <a:t>Reciclaxe</a:t>
            </a:r>
            <a:r>
              <a:rPr lang="es-ES" sz="1400" b="1" dirty="0" smtClean="0">
                <a:solidFill>
                  <a:srgbClr val="0070C0"/>
                </a:solidFill>
              </a:rPr>
              <a:t>.</a:t>
            </a:r>
          </a:p>
          <a:p>
            <a:pPr algn="ctr">
              <a:buFont typeface="Arial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</a:rPr>
              <a:t>Fabricación de </a:t>
            </a:r>
            <a:r>
              <a:rPr lang="es-ES" sz="1400" dirty="0" err="1" smtClean="0">
                <a:solidFill>
                  <a:schemeClr val="tx1"/>
                </a:solidFill>
              </a:rPr>
              <a:t>xabón</a:t>
            </a:r>
            <a:endParaRPr lang="es-ES" sz="1400" dirty="0" smtClean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</a:rPr>
              <a:t> </a:t>
            </a:r>
            <a:r>
              <a:rPr lang="es-ES" sz="1400" dirty="0" err="1" smtClean="0">
                <a:solidFill>
                  <a:schemeClr val="tx1"/>
                </a:solidFill>
              </a:rPr>
              <a:t>Recilaxe</a:t>
            </a:r>
            <a:r>
              <a:rPr lang="es-ES" sz="1400" dirty="0" smtClean="0">
                <a:solidFill>
                  <a:schemeClr val="tx1"/>
                </a:solidFill>
              </a:rPr>
              <a:t> creativa </a:t>
            </a:r>
            <a:r>
              <a:rPr lang="es-ES" sz="1400" dirty="0" err="1" smtClean="0">
                <a:solidFill>
                  <a:schemeClr val="tx1"/>
                </a:solidFill>
              </a:rPr>
              <a:t>co</a:t>
            </a:r>
            <a:r>
              <a:rPr lang="es-ES" sz="1400" dirty="0" smtClean="0">
                <a:solidFill>
                  <a:schemeClr val="tx1"/>
                </a:solidFill>
              </a:rPr>
              <a:t> </a:t>
            </a:r>
            <a:r>
              <a:rPr lang="es-ES" sz="1400" dirty="0" err="1" smtClean="0">
                <a:solidFill>
                  <a:schemeClr val="tx1"/>
                </a:solidFill>
              </a:rPr>
              <a:t>refugallo</a:t>
            </a:r>
            <a:r>
              <a:rPr lang="es-ES" sz="1400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buFont typeface="Arial" pitchFamily="34" charset="0"/>
              <a:buChar char="•"/>
            </a:pPr>
            <a:r>
              <a:rPr lang="es-ES" sz="1400" dirty="0" err="1" smtClean="0">
                <a:solidFill>
                  <a:schemeClr val="tx1"/>
                </a:solidFill>
              </a:rPr>
              <a:t>Produtos</a:t>
            </a:r>
            <a:r>
              <a:rPr lang="es-ES" sz="1400" dirty="0" smtClean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es-ES" sz="1400" dirty="0" err="1" smtClean="0">
                <a:solidFill>
                  <a:schemeClr val="tx1"/>
                </a:solidFill>
              </a:rPr>
              <a:t>Xabón</a:t>
            </a:r>
            <a:r>
              <a:rPr lang="es-ES" sz="1400" dirty="0" smtClean="0">
                <a:solidFill>
                  <a:schemeClr val="tx1"/>
                </a:solidFill>
              </a:rPr>
              <a:t>: Vídeo- Guión – Textos</a:t>
            </a:r>
          </a:p>
          <a:p>
            <a:pPr algn="ctr"/>
            <a:r>
              <a:rPr lang="es-ES" sz="1400" dirty="0" err="1" smtClean="0">
                <a:solidFill>
                  <a:schemeClr val="tx1"/>
                </a:solidFill>
              </a:rPr>
              <a:t>Refugallo</a:t>
            </a:r>
            <a:r>
              <a:rPr lang="es-ES" sz="1400" dirty="0" smtClean="0">
                <a:solidFill>
                  <a:schemeClr val="tx1"/>
                </a:solidFill>
              </a:rPr>
              <a:t>: Instrumentos </a:t>
            </a:r>
            <a:r>
              <a:rPr lang="es-ES" sz="1400" dirty="0" err="1" smtClean="0">
                <a:solidFill>
                  <a:schemeClr val="tx1"/>
                </a:solidFill>
              </a:rPr>
              <a:t>musicais</a:t>
            </a:r>
            <a:r>
              <a:rPr lang="es-ES" sz="1400" dirty="0" smtClean="0">
                <a:solidFill>
                  <a:schemeClr val="tx1"/>
                </a:solidFill>
              </a:rPr>
              <a:t> – </a:t>
            </a:r>
            <a:r>
              <a:rPr lang="es-ES" sz="1400" dirty="0" err="1" smtClean="0">
                <a:solidFill>
                  <a:schemeClr val="tx1"/>
                </a:solidFill>
              </a:rPr>
              <a:t>Ionterpretación</a:t>
            </a:r>
            <a:r>
              <a:rPr lang="es-ES" sz="1400" dirty="0" smtClean="0">
                <a:solidFill>
                  <a:schemeClr val="tx1"/>
                </a:solidFill>
              </a:rPr>
              <a:t> </a:t>
            </a:r>
            <a:r>
              <a:rPr lang="es-ES" sz="1400" dirty="0" err="1" smtClean="0">
                <a:solidFill>
                  <a:schemeClr val="tx1"/>
                </a:solidFill>
              </a:rPr>
              <a:t>peza</a:t>
            </a:r>
            <a:r>
              <a:rPr lang="es-ES" sz="1400" dirty="0" smtClean="0">
                <a:solidFill>
                  <a:schemeClr val="tx1"/>
                </a:solidFill>
              </a:rPr>
              <a:t> musical – Fotografía</a:t>
            </a:r>
          </a:p>
          <a:p>
            <a:pPr algn="ctr">
              <a:buFont typeface="Arial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</a:rPr>
              <a:t> </a:t>
            </a:r>
            <a:r>
              <a:rPr lang="es-ES" sz="1400" dirty="0" smtClean="0">
                <a:solidFill>
                  <a:srgbClr val="0070C0"/>
                </a:solidFill>
              </a:rPr>
              <a:t>3 profesores: Música, Física e Química, Plástica</a:t>
            </a:r>
            <a:endParaRPr lang="es-ES" sz="1400" dirty="0">
              <a:solidFill>
                <a:srgbClr val="0070C0"/>
              </a:solidFill>
            </a:endParaRPr>
          </a:p>
        </p:txBody>
      </p:sp>
      <p:sp>
        <p:nvSpPr>
          <p:cNvPr id="19" name="18 Flecha cuádruple"/>
          <p:cNvSpPr/>
          <p:nvPr/>
        </p:nvSpPr>
        <p:spPr>
          <a:xfrm>
            <a:off x="3491880" y="2564904"/>
            <a:ext cx="2016224" cy="1872208"/>
          </a:xfrm>
          <a:prstGeom prst="quad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</a:rPr>
              <a:t>PUNTO DE ENCONTRO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5436096" y="44624"/>
            <a:ext cx="3456384" cy="31683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b="1" dirty="0" smtClean="0">
              <a:solidFill>
                <a:srgbClr val="0070C0"/>
              </a:solidFill>
            </a:endParaRPr>
          </a:p>
          <a:p>
            <a:pPr algn="ctr"/>
            <a:r>
              <a:rPr lang="es-ES" sz="1400" b="1" dirty="0" err="1" smtClean="0">
                <a:solidFill>
                  <a:srgbClr val="0070C0"/>
                </a:solidFill>
              </a:rPr>
              <a:t>Nós</a:t>
            </a:r>
            <a:r>
              <a:rPr lang="es-ES" sz="1400" b="1" dirty="0" smtClean="0">
                <a:solidFill>
                  <a:srgbClr val="0070C0"/>
                </a:solidFill>
              </a:rPr>
              <a:t> </a:t>
            </a:r>
            <a:r>
              <a:rPr lang="es-ES" sz="1400" b="1" dirty="0" err="1" smtClean="0">
                <a:solidFill>
                  <a:srgbClr val="0070C0"/>
                </a:solidFill>
              </a:rPr>
              <a:t>tamén</a:t>
            </a:r>
            <a:r>
              <a:rPr lang="es-ES" sz="1400" b="1" dirty="0" smtClean="0">
                <a:solidFill>
                  <a:srgbClr val="0070C0"/>
                </a:solidFill>
              </a:rPr>
              <a:t> podemos reciclar: “Reciclase”</a:t>
            </a:r>
          </a:p>
          <a:p>
            <a:pPr algn="ctr">
              <a:buFont typeface="Arial" pitchFamily="34" charset="0"/>
              <a:buChar char="•"/>
            </a:pPr>
            <a:r>
              <a:rPr lang="es-ES" sz="1400" dirty="0" err="1" smtClean="0">
                <a:solidFill>
                  <a:schemeClr val="tx1"/>
                </a:solidFill>
              </a:rPr>
              <a:t>Limpeza</a:t>
            </a:r>
            <a:r>
              <a:rPr lang="es-ES" sz="1400" dirty="0" smtClean="0">
                <a:solidFill>
                  <a:schemeClr val="tx1"/>
                </a:solidFill>
              </a:rPr>
              <a:t> das aulas</a:t>
            </a:r>
          </a:p>
          <a:p>
            <a:pPr algn="ctr">
              <a:buFont typeface="Arial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</a:rPr>
              <a:t> </a:t>
            </a:r>
            <a:r>
              <a:rPr lang="es-ES" sz="1400" dirty="0" err="1" smtClean="0">
                <a:solidFill>
                  <a:schemeClr val="tx1"/>
                </a:solidFill>
              </a:rPr>
              <a:t>Reciclaxe</a:t>
            </a:r>
            <a:r>
              <a:rPr lang="es-ES" sz="1400" dirty="0" smtClean="0">
                <a:solidFill>
                  <a:schemeClr val="tx1"/>
                </a:solidFill>
              </a:rPr>
              <a:t> de </a:t>
            </a:r>
            <a:r>
              <a:rPr lang="es-ES" sz="1400" dirty="0" err="1" smtClean="0">
                <a:solidFill>
                  <a:schemeClr val="tx1"/>
                </a:solidFill>
              </a:rPr>
              <a:t>linguaxe</a:t>
            </a:r>
            <a:endParaRPr lang="es-ES" sz="1400" dirty="0" smtClean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s-ES" sz="1400" dirty="0" err="1" smtClean="0">
                <a:solidFill>
                  <a:schemeClr val="tx1"/>
                </a:solidFill>
              </a:rPr>
              <a:t>Solidariedade</a:t>
            </a:r>
            <a:r>
              <a:rPr lang="es-ES" sz="1400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buFont typeface="Arial" pitchFamily="34" charset="0"/>
              <a:buChar char="•"/>
            </a:pPr>
            <a:r>
              <a:rPr lang="es-ES" sz="1400" dirty="0" err="1" smtClean="0">
                <a:solidFill>
                  <a:schemeClr val="tx1"/>
                </a:solidFill>
              </a:rPr>
              <a:t>Produto</a:t>
            </a:r>
            <a:r>
              <a:rPr lang="es-ES" sz="1400" dirty="0" smtClean="0">
                <a:solidFill>
                  <a:schemeClr val="tx1"/>
                </a:solidFill>
              </a:rPr>
              <a:t> final: Vídeo-Presentación/ Expo fotos/ </a:t>
            </a:r>
            <a:r>
              <a:rPr lang="es-ES" sz="1400" dirty="0" err="1" smtClean="0">
                <a:solidFill>
                  <a:schemeClr val="tx1"/>
                </a:solidFill>
              </a:rPr>
              <a:t>Enquisas</a:t>
            </a:r>
            <a:r>
              <a:rPr lang="es-ES" sz="1400" dirty="0" smtClean="0">
                <a:solidFill>
                  <a:schemeClr val="tx1"/>
                </a:solidFill>
              </a:rPr>
              <a:t> /Panel</a:t>
            </a:r>
          </a:p>
          <a:p>
            <a:pPr algn="ctr"/>
            <a:r>
              <a:rPr lang="es-ES" sz="1400" dirty="0" smtClean="0">
                <a:solidFill>
                  <a:srgbClr val="0070C0"/>
                </a:solidFill>
              </a:rPr>
              <a:t>3 profes: CCNN, </a:t>
            </a:r>
            <a:r>
              <a:rPr lang="es-ES" sz="1400" dirty="0" err="1" smtClean="0">
                <a:solidFill>
                  <a:srgbClr val="0070C0"/>
                </a:solidFill>
              </a:rPr>
              <a:t>Apoio</a:t>
            </a:r>
            <a:r>
              <a:rPr lang="es-ES" sz="1400" dirty="0" smtClean="0">
                <a:solidFill>
                  <a:srgbClr val="0070C0"/>
                </a:solidFill>
              </a:rPr>
              <a:t>, </a:t>
            </a:r>
            <a:r>
              <a:rPr lang="es-ES" sz="1400" dirty="0" err="1" smtClean="0">
                <a:solidFill>
                  <a:srgbClr val="0070C0"/>
                </a:solidFill>
              </a:rPr>
              <a:t>Relixión</a:t>
            </a:r>
            <a:endParaRPr lang="es-ES" sz="1400" dirty="0" smtClean="0">
              <a:solidFill>
                <a:srgbClr val="0070C0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21" name="20 Elipse"/>
          <p:cNvSpPr/>
          <p:nvPr/>
        </p:nvSpPr>
        <p:spPr>
          <a:xfrm>
            <a:off x="179512" y="44624"/>
            <a:ext cx="3456384" cy="31683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 smtClean="0">
              <a:solidFill>
                <a:schemeClr val="tx1"/>
              </a:solidFill>
            </a:endParaRPr>
          </a:p>
          <a:p>
            <a:pPr algn="ctr"/>
            <a:endParaRPr lang="es-ES" sz="1400" dirty="0" smtClean="0">
              <a:solidFill>
                <a:schemeClr val="tx1"/>
              </a:solidFill>
            </a:endParaRPr>
          </a:p>
          <a:p>
            <a:pPr algn="ctr"/>
            <a:endParaRPr lang="es-ES" sz="1400" dirty="0" smtClean="0">
              <a:solidFill>
                <a:schemeClr val="tx1"/>
              </a:solidFill>
            </a:endParaRPr>
          </a:p>
          <a:p>
            <a:pPr algn="ctr"/>
            <a:r>
              <a:rPr lang="es-ES" sz="1200" b="1" dirty="0" smtClean="0">
                <a:solidFill>
                  <a:srgbClr val="0070C0"/>
                </a:solidFill>
              </a:rPr>
              <a:t>“Comer e contar todo é empezar”</a:t>
            </a:r>
          </a:p>
          <a:p>
            <a:pPr algn="ctr"/>
            <a:r>
              <a:rPr lang="es-ES" sz="1200" b="1" dirty="0" smtClean="0">
                <a:solidFill>
                  <a:srgbClr val="0070C0"/>
                </a:solidFill>
              </a:rPr>
              <a:t>Alimentación e nutrición:</a:t>
            </a:r>
          </a:p>
          <a:p>
            <a:pPr algn="ctr">
              <a:buFont typeface="Arial" pitchFamily="34" charset="0"/>
              <a:buChar char="•"/>
            </a:pPr>
            <a:r>
              <a:rPr lang="es-ES" sz="1200" dirty="0" smtClean="0">
                <a:solidFill>
                  <a:schemeClr val="tx1"/>
                </a:solidFill>
              </a:rPr>
              <a:t> </a:t>
            </a:r>
            <a:r>
              <a:rPr lang="es-ES" sz="1200" dirty="0" smtClean="0">
                <a:solidFill>
                  <a:srgbClr val="0070C0"/>
                </a:solidFill>
              </a:rPr>
              <a:t>Historia</a:t>
            </a:r>
            <a:r>
              <a:rPr lang="es-ES" sz="1200" dirty="0" smtClean="0">
                <a:solidFill>
                  <a:schemeClr val="tx1"/>
                </a:solidFill>
              </a:rPr>
              <a:t>: a alimentación en distintas épocas históricas</a:t>
            </a:r>
          </a:p>
          <a:p>
            <a:pPr algn="ctr">
              <a:buFont typeface="Arial" pitchFamily="34" charset="0"/>
              <a:buChar char="•"/>
            </a:pPr>
            <a:r>
              <a:rPr lang="es-ES" sz="1200" dirty="0" smtClean="0">
                <a:solidFill>
                  <a:schemeClr val="tx1"/>
                </a:solidFill>
              </a:rPr>
              <a:t> </a:t>
            </a:r>
            <a:r>
              <a:rPr lang="es-ES" sz="1200" dirty="0" err="1" smtClean="0">
                <a:solidFill>
                  <a:srgbClr val="0070C0"/>
                </a:solidFill>
              </a:rPr>
              <a:t>Bio.-Xeo</a:t>
            </a:r>
            <a:r>
              <a:rPr lang="es-ES" sz="1200" dirty="0" smtClean="0">
                <a:solidFill>
                  <a:schemeClr val="tx1"/>
                </a:solidFill>
              </a:rPr>
              <a:t>.: </a:t>
            </a:r>
            <a:r>
              <a:rPr lang="es-ES" sz="1200" dirty="0" err="1" smtClean="0">
                <a:solidFill>
                  <a:schemeClr val="tx1"/>
                </a:solidFill>
              </a:rPr>
              <a:t>Enquisa</a:t>
            </a:r>
            <a:r>
              <a:rPr lang="es-ES" sz="1200" dirty="0" smtClean="0">
                <a:solidFill>
                  <a:schemeClr val="tx1"/>
                </a:solidFill>
              </a:rPr>
              <a:t> sobre cambios nos hábitos de alimentación.</a:t>
            </a:r>
          </a:p>
          <a:p>
            <a:pPr algn="ctr">
              <a:buFont typeface="Arial" pitchFamily="34" charset="0"/>
              <a:buChar char="•"/>
            </a:pPr>
            <a:r>
              <a:rPr lang="es-ES" sz="1200" dirty="0" err="1" smtClean="0">
                <a:solidFill>
                  <a:srgbClr val="0070C0"/>
                </a:solidFill>
              </a:rPr>
              <a:t>Linguas</a:t>
            </a:r>
            <a:r>
              <a:rPr lang="es-ES" sz="1200" dirty="0" smtClean="0">
                <a:solidFill>
                  <a:schemeClr val="tx1"/>
                </a:solidFill>
              </a:rPr>
              <a:t>: o texto narrativo, a entrevista, o guión</a:t>
            </a:r>
          </a:p>
          <a:p>
            <a:pPr algn="ctr">
              <a:buFont typeface="Arial" pitchFamily="34" charset="0"/>
              <a:buChar char="•"/>
            </a:pPr>
            <a:r>
              <a:rPr lang="es-ES" sz="1200" dirty="0" smtClean="0">
                <a:solidFill>
                  <a:schemeClr val="tx1"/>
                </a:solidFill>
              </a:rPr>
              <a:t>3-4  grupos por aula.</a:t>
            </a:r>
          </a:p>
          <a:p>
            <a:pPr algn="ctr">
              <a:buFont typeface="Arial" pitchFamily="34" charset="0"/>
              <a:buChar char="•"/>
            </a:pPr>
            <a:r>
              <a:rPr lang="es-ES" sz="1200" dirty="0" err="1" smtClean="0">
                <a:solidFill>
                  <a:schemeClr val="tx1"/>
                </a:solidFill>
              </a:rPr>
              <a:t>Produto</a:t>
            </a:r>
            <a:r>
              <a:rPr lang="es-ES" sz="1200" dirty="0" smtClean="0">
                <a:solidFill>
                  <a:schemeClr val="tx1"/>
                </a:solidFill>
              </a:rPr>
              <a:t> final: Vídeo 3 min aprox.</a:t>
            </a:r>
          </a:p>
          <a:p>
            <a:pPr algn="ctr">
              <a:buFont typeface="Arial" pitchFamily="34" charset="0"/>
              <a:buChar char="•"/>
            </a:pPr>
            <a:r>
              <a:rPr lang="es-ES" sz="1200" dirty="0" smtClean="0">
                <a:solidFill>
                  <a:srgbClr val="0070C0"/>
                </a:solidFill>
              </a:rPr>
              <a:t>7 profesores: </a:t>
            </a:r>
            <a:r>
              <a:rPr lang="es-ES" sz="1200" dirty="0" err="1" smtClean="0">
                <a:solidFill>
                  <a:srgbClr val="0070C0"/>
                </a:solidFill>
              </a:rPr>
              <a:t>Bio-Xeo</a:t>
            </a:r>
            <a:r>
              <a:rPr lang="es-ES" sz="1200" dirty="0" smtClean="0">
                <a:solidFill>
                  <a:srgbClr val="0070C0"/>
                </a:solidFill>
              </a:rPr>
              <a:t>, </a:t>
            </a:r>
            <a:r>
              <a:rPr lang="es-ES" sz="1200" dirty="0" err="1" smtClean="0">
                <a:solidFill>
                  <a:srgbClr val="0070C0"/>
                </a:solidFill>
              </a:rPr>
              <a:t>Xeo</a:t>
            </a:r>
            <a:r>
              <a:rPr lang="es-ES" sz="1200" dirty="0" smtClean="0">
                <a:solidFill>
                  <a:srgbClr val="0070C0"/>
                </a:solidFill>
              </a:rPr>
              <a:t> e </a:t>
            </a:r>
            <a:r>
              <a:rPr lang="es-ES" sz="1200" dirty="0" err="1" smtClean="0">
                <a:solidFill>
                  <a:srgbClr val="0070C0"/>
                </a:solidFill>
              </a:rPr>
              <a:t>Hist</a:t>
            </a:r>
            <a:r>
              <a:rPr lang="es-ES" sz="1200" dirty="0" smtClean="0">
                <a:solidFill>
                  <a:srgbClr val="0070C0"/>
                </a:solidFill>
              </a:rPr>
              <a:t>, </a:t>
            </a:r>
            <a:r>
              <a:rPr lang="es-ES" sz="1200" dirty="0" err="1" smtClean="0">
                <a:solidFill>
                  <a:srgbClr val="0070C0"/>
                </a:solidFill>
              </a:rPr>
              <a:t>Linguas</a:t>
            </a:r>
            <a:r>
              <a:rPr lang="es-ES" sz="1200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endParaRPr lang="es-ES" sz="1400" dirty="0" smtClean="0">
              <a:solidFill>
                <a:schemeClr val="tx1"/>
              </a:solidFill>
            </a:endParaRPr>
          </a:p>
          <a:p>
            <a:pPr algn="ctr"/>
            <a:endParaRPr lang="es-ES" sz="1400" dirty="0"/>
          </a:p>
        </p:txBody>
      </p:sp>
      <p:sp>
        <p:nvSpPr>
          <p:cNvPr id="22" name="21 Rectángulo"/>
          <p:cNvSpPr/>
          <p:nvPr/>
        </p:nvSpPr>
        <p:spPr>
          <a:xfrm>
            <a:off x="1475656" y="188640"/>
            <a:ext cx="830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1º ESO</a:t>
            </a:r>
            <a:endParaRPr lang="es-ES" dirty="0"/>
          </a:p>
        </p:txBody>
      </p:sp>
      <p:sp>
        <p:nvSpPr>
          <p:cNvPr id="23" name="22 Rectángulo"/>
          <p:cNvSpPr/>
          <p:nvPr/>
        </p:nvSpPr>
        <p:spPr>
          <a:xfrm>
            <a:off x="6732240" y="188640"/>
            <a:ext cx="830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º ESO</a:t>
            </a:r>
            <a:endParaRPr lang="es-ES" dirty="0"/>
          </a:p>
        </p:txBody>
      </p:sp>
      <p:sp>
        <p:nvSpPr>
          <p:cNvPr id="24" name="23 Rectángulo"/>
          <p:cNvSpPr/>
          <p:nvPr/>
        </p:nvSpPr>
        <p:spPr>
          <a:xfrm>
            <a:off x="1547664" y="3717032"/>
            <a:ext cx="830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</a:t>
            </a: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º ESO</a:t>
            </a:r>
            <a:endParaRPr lang="es-ES" dirty="0"/>
          </a:p>
        </p:txBody>
      </p:sp>
      <p:sp>
        <p:nvSpPr>
          <p:cNvPr id="25" name="24 Rectángulo"/>
          <p:cNvSpPr/>
          <p:nvPr/>
        </p:nvSpPr>
        <p:spPr>
          <a:xfrm>
            <a:off x="6732240" y="3717032"/>
            <a:ext cx="830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</a:t>
            </a: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º ESO</a:t>
            </a:r>
            <a:endParaRPr lang="es-ES" dirty="0"/>
          </a:p>
        </p:txBody>
      </p:sp>
      <p:sp>
        <p:nvSpPr>
          <p:cNvPr id="11" name="10 Elipse"/>
          <p:cNvSpPr/>
          <p:nvPr/>
        </p:nvSpPr>
        <p:spPr>
          <a:xfrm>
            <a:off x="3707904" y="332656"/>
            <a:ext cx="1728192" cy="206084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 smtClean="0">
              <a:solidFill>
                <a:schemeClr val="tx1"/>
              </a:solidFill>
            </a:endParaRPr>
          </a:p>
          <a:p>
            <a:pPr algn="ctr"/>
            <a:endParaRPr lang="es-ES" sz="1400" dirty="0" smtClean="0">
              <a:solidFill>
                <a:schemeClr val="tx1"/>
              </a:solidFill>
            </a:endParaRPr>
          </a:p>
          <a:p>
            <a:pPr algn="ctr"/>
            <a:endParaRPr lang="es-ES" sz="1400" dirty="0" smtClean="0">
              <a:solidFill>
                <a:schemeClr val="tx1"/>
              </a:solidFill>
            </a:endParaRPr>
          </a:p>
          <a:p>
            <a:pPr algn="ctr"/>
            <a:r>
              <a:rPr lang="es-ES" sz="1200" b="1" dirty="0" smtClean="0">
                <a:solidFill>
                  <a:srgbClr val="0070C0"/>
                </a:solidFill>
              </a:rPr>
              <a:t>1º BACHARELATO:</a:t>
            </a:r>
          </a:p>
          <a:p>
            <a:pPr algn="ctr"/>
            <a:r>
              <a:rPr lang="es-ES" sz="1200" b="1" dirty="0" smtClean="0">
                <a:solidFill>
                  <a:srgbClr val="0070C0"/>
                </a:solidFill>
              </a:rPr>
              <a:t>Ocio e negocio</a:t>
            </a:r>
          </a:p>
          <a:p>
            <a:pPr algn="ctr"/>
            <a:endParaRPr lang="es-ES" sz="1200" b="1" dirty="0" smtClean="0">
              <a:solidFill>
                <a:srgbClr val="0070C0"/>
              </a:solidFill>
            </a:endParaRPr>
          </a:p>
          <a:p>
            <a:pPr algn="ctr"/>
            <a:r>
              <a:rPr lang="es-ES" sz="1200" dirty="0" err="1" smtClean="0">
                <a:solidFill>
                  <a:schemeClr val="tx1"/>
                </a:solidFill>
              </a:rPr>
              <a:t>Produto</a:t>
            </a:r>
            <a:r>
              <a:rPr lang="es-ES" sz="1200" dirty="0" smtClean="0">
                <a:solidFill>
                  <a:schemeClr val="tx1"/>
                </a:solidFill>
              </a:rPr>
              <a:t> final: Locus </a:t>
            </a:r>
            <a:r>
              <a:rPr lang="es-ES" sz="1200" dirty="0" err="1" smtClean="0">
                <a:solidFill>
                  <a:schemeClr val="tx1"/>
                </a:solidFill>
              </a:rPr>
              <a:t>Amoenus</a:t>
            </a:r>
            <a:endParaRPr lang="es-ES" sz="1200" dirty="0" smtClean="0">
              <a:solidFill>
                <a:schemeClr val="tx1"/>
              </a:solidFill>
            </a:endParaRPr>
          </a:p>
          <a:p>
            <a:pPr algn="ctr"/>
            <a:endParaRPr lang="es-ES" sz="1200" dirty="0" smtClean="0">
              <a:solidFill>
                <a:schemeClr val="tx1"/>
              </a:solidFill>
            </a:endParaRPr>
          </a:p>
          <a:p>
            <a:pPr algn="ctr"/>
            <a:r>
              <a:rPr lang="es-ES" sz="1200" dirty="0" smtClean="0">
                <a:solidFill>
                  <a:schemeClr val="tx1"/>
                </a:solidFill>
              </a:rPr>
              <a:t>3 profesores: Lit. Univ., L, </a:t>
            </a:r>
            <a:r>
              <a:rPr lang="es-ES" sz="1200" dirty="0" err="1" smtClean="0">
                <a:solidFill>
                  <a:schemeClr val="tx1"/>
                </a:solidFill>
              </a:rPr>
              <a:t>cast</a:t>
            </a:r>
            <a:r>
              <a:rPr lang="es-ES" sz="1200" dirty="0" smtClean="0">
                <a:solidFill>
                  <a:schemeClr val="tx1"/>
                </a:solidFill>
              </a:rPr>
              <a:t>., Economía</a:t>
            </a:r>
          </a:p>
          <a:p>
            <a:pPr algn="ctr"/>
            <a:endParaRPr lang="es-ES" sz="1200" dirty="0" smtClean="0">
              <a:solidFill>
                <a:schemeClr val="tx1"/>
              </a:solidFill>
            </a:endParaRPr>
          </a:p>
          <a:p>
            <a:pPr algn="ctr"/>
            <a:endParaRPr lang="es-ES" sz="1400" dirty="0" smtClean="0">
              <a:solidFill>
                <a:schemeClr val="tx1"/>
              </a:solidFill>
            </a:endParaRPr>
          </a:p>
          <a:p>
            <a:pPr algn="ctr"/>
            <a:endParaRPr lang="es-ES" sz="1400" dirty="0"/>
          </a:p>
        </p:txBody>
      </p:sp>
      <p:sp>
        <p:nvSpPr>
          <p:cNvPr id="12" name="11 Elipse"/>
          <p:cNvSpPr/>
          <p:nvPr/>
        </p:nvSpPr>
        <p:spPr>
          <a:xfrm>
            <a:off x="3635896" y="4509120"/>
            <a:ext cx="1728192" cy="206084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 smtClean="0">
              <a:solidFill>
                <a:schemeClr val="tx1"/>
              </a:solidFill>
            </a:endParaRPr>
          </a:p>
          <a:p>
            <a:pPr algn="ctr"/>
            <a:endParaRPr lang="es-ES" sz="1100" dirty="0" smtClean="0">
              <a:solidFill>
                <a:schemeClr val="tx1"/>
              </a:solidFill>
            </a:endParaRPr>
          </a:p>
          <a:p>
            <a:pPr algn="ctr"/>
            <a:endParaRPr lang="es-ES" sz="1100" dirty="0" smtClean="0">
              <a:solidFill>
                <a:schemeClr val="tx1"/>
              </a:solidFill>
            </a:endParaRPr>
          </a:p>
          <a:p>
            <a:pPr algn="ctr"/>
            <a:r>
              <a:rPr lang="es-ES" sz="1100" b="1" dirty="0" smtClean="0">
                <a:solidFill>
                  <a:srgbClr val="0070C0"/>
                </a:solidFill>
              </a:rPr>
              <a:t>Eu Respecto.</a:t>
            </a:r>
          </a:p>
          <a:p>
            <a:pPr algn="ctr"/>
            <a:r>
              <a:rPr lang="es-ES" sz="1100" b="1" dirty="0" err="1" smtClean="0">
                <a:solidFill>
                  <a:srgbClr val="0070C0"/>
                </a:solidFill>
              </a:rPr>
              <a:t>Reciclaxe</a:t>
            </a:r>
            <a:endParaRPr lang="es-ES" sz="1100" b="1" dirty="0" smtClean="0">
              <a:solidFill>
                <a:srgbClr val="0070C0"/>
              </a:solidFill>
            </a:endParaRPr>
          </a:p>
          <a:p>
            <a:pPr algn="ctr"/>
            <a:endParaRPr lang="es-ES" sz="1100" b="1" dirty="0" smtClean="0">
              <a:solidFill>
                <a:srgbClr val="0070C0"/>
              </a:solidFill>
            </a:endParaRPr>
          </a:p>
          <a:p>
            <a:pPr algn="ctr"/>
            <a:r>
              <a:rPr lang="es-ES" sz="1100" dirty="0" smtClean="0">
                <a:solidFill>
                  <a:schemeClr val="tx1"/>
                </a:solidFill>
              </a:rPr>
              <a:t>Profesores aportando </a:t>
            </a:r>
            <a:r>
              <a:rPr lang="es-ES" sz="1100" dirty="0" err="1" smtClean="0">
                <a:solidFill>
                  <a:schemeClr val="tx1"/>
                </a:solidFill>
              </a:rPr>
              <a:t>ao</a:t>
            </a:r>
            <a:r>
              <a:rPr lang="es-ES" sz="1100" dirty="0" smtClean="0">
                <a:solidFill>
                  <a:schemeClr val="tx1"/>
                </a:solidFill>
              </a:rPr>
              <a:t> Punto de </a:t>
            </a:r>
            <a:r>
              <a:rPr lang="es-ES" sz="1100" dirty="0" err="1" smtClean="0">
                <a:solidFill>
                  <a:schemeClr val="tx1"/>
                </a:solidFill>
              </a:rPr>
              <a:t>Encontro</a:t>
            </a:r>
            <a:r>
              <a:rPr lang="es-ES" sz="1100" dirty="0" smtClean="0">
                <a:solidFill>
                  <a:schemeClr val="tx1"/>
                </a:solidFill>
              </a:rPr>
              <a:t>: Plástica, </a:t>
            </a:r>
            <a:r>
              <a:rPr lang="es-ES" sz="1100" dirty="0" err="1" smtClean="0">
                <a:solidFill>
                  <a:schemeClr val="tx1"/>
                </a:solidFill>
              </a:rPr>
              <a:t>Tecnoloxía</a:t>
            </a:r>
            <a:r>
              <a:rPr lang="es-ES" sz="1100" dirty="0" smtClean="0">
                <a:solidFill>
                  <a:schemeClr val="tx1"/>
                </a:solidFill>
              </a:rPr>
              <a:t>, Com. Multimedia</a:t>
            </a:r>
          </a:p>
          <a:p>
            <a:pPr algn="ctr"/>
            <a:r>
              <a:rPr lang="es-ES" sz="11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es-ES" sz="1100" dirty="0" smtClean="0">
              <a:solidFill>
                <a:schemeClr val="tx1"/>
              </a:solidFill>
            </a:endParaRPr>
          </a:p>
          <a:p>
            <a:pPr algn="ctr"/>
            <a:endParaRPr lang="es-E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11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unto de encont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931" y="0"/>
            <a:ext cx="81341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5508" t="20600" r="15035" b="10000"/>
          <a:stretch>
            <a:fillRect/>
          </a:stretch>
        </p:blipFill>
        <p:spPr bwMode="auto">
          <a:xfrm>
            <a:off x="0" y="1430685"/>
            <a:ext cx="9144000" cy="513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403648" y="548680"/>
            <a:ext cx="64041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Comer e contar todo é empezar</a:t>
            </a:r>
            <a:endParaRPr lang="es-E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22805" y="260648"/>
            <a:ext cx="1321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Humanizar</a:t>
            </a:r>
          </a:p>
          <a:p>
            <a:pPr algn="ctr"/>
            <a:r>
              <a:rPr lang="es-ES" b="1" dirty="0" smtClean="0"/>
              <a:t>a educación</a:t>
            </a:r>
            <a:endParaRPr lang="es-ES" b="1" dirty="0"/>
          </a:p>
        </p:txBody>
      </p:sp>
      <p:pic>
        <p:nvPicPr>
          <p:cNvPr id="7" name="Picture 2" descr="http://metiendoruido.com/wp-content/uploads/2012/09/alienacion-300x21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908720"/>
            <a:ext cx="1872208" cy="1323028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3851920" y="260648"/>
            <a:ext cx="1750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Alumnos activos</a:t>
            </a:r>
          </a:p>
          <a:p>
            <a:pPr algn="ctr"/>
            <a:r>
              <a:rPr lang="es-ES" b="1" dirty="0"/>
              <a:t>e</a:t>
            </a:r>
            <a:r>
              <a:rPr lang="es-ES" b="1" dirty="0" smtClean="0"/>
              <a:t> competentes</a:t>
            </a:r>
            <a:endParaRPr lang="es-ES" b="1" dirty="0"/>
          </a:p>
        </p:txBody>
      </p:sp>
      <p:pic>
        <p:nvPicPr>
          <p:cNvPr id="9" name="Picture 2" descr="http://www.ceide-fsm.com/wp-content/uploads/2015/04/Pensar-365x29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134"/>
          <a:stretch>
            <a:fillRect/>
          </a:stretch>
        </p:blipFill>
        <p:spPr bwMode="auto">
          <a:xfrm>
            <a:off x="3779912" y="908720"/>
            <a:ext cx="1656184" cy="1432375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092280" y="908720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7308304" y="332656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/>
              <a:t>Traballo</a:t>
            </a:r>
            <a:endParaRPr lang="es-ES" b="1" dirty="0" smtClean="0"/>
          </a:p>
          <a:p>
            <a:pPr algn="ctr"/>
            <a:r>
              <a:rPr lang="es-ES" b="1" dirty="0"/>
              <a:t>e</a:t>
            </a:r>
            <a:r>
              <a:rPr lang="es-ES" b="1" dirty="0" smtClean="0"/>
              <a:t>n equipo</a:t>
            </a:r>
            <a:endParaRPr lang="es-ES" b="1" dirty="0"/>
          </a:p>
        </p:txBody>
      </p:sp>
      <p:pic>
        <p:nvPicPr>
          <p:cNvPr id="13" name="Picture 11" descr="D:\FOTOS\2009\Madrid xullo 09\P101090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FCFCD"/>
              </a:clrFrom>
              <a:clrTo>
                <a:srgbClr val="CFCFCD">
                  <a:alpha val="0"/>
                </a:srgbClr>
              </a:clrTo>
            </a:clrChange>
          </a:blip>
          <a:srcRect l="26375" r="26375" b="76250"/>
          <a:stretch>
            <a:fillRect/>
          </a:stretch>
        </p:blipFill>
        <p:spPr bwMode="auto">
          <a:xfrm>
            <a:off x="215379" y="3068960"/>
            <a:ext cx="3247086" cy="1224136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>
            <a:off x="1187624" y="2708920"/>
            <a:ext cx="1501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Expresión e </a:t>
            </a:r>
          </a:p>
          <a:p>
            <a:pPr algn="ctr"/>
            <a:r>
              <a:rPr lang="es-ES" b="1" dirty="0" smtClean="0"/>
              <a:t>comunicación</a:t>
            </a:r>
            <a:endParaRPr lang="es-ES" b="1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004048" y="2852936"/>
            <a:ext cx="1726431" cy="143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CuadroTexto"/>
          <p:cNvSpPr txBox="1"/>
          <p:nvPr/>
        </p:nvSpPr>
        <p:spPr>
          <a:xfrm>
            <a:off x="6660232" y="3140968"/>
            <a:ext cx="136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/>
              <a:t>Aprendizaxe</a:t>
            </a:r>
            <a:endParaRPr lang="es-ES" b="1" dirty="0" smtClean="0"/>
          </a:p>
          <a:p>
            <a:pPr algn="ctr"/>
            <a:r>
              <a:rPr lang="es-ES" b="1" dirty="0" smtClean="0"/>
              <a:t>significativa</a:t>
            </a:r>
            <a:endParaRPr lang="es-ES" b="1" dirty="0"/>
          </a:p>
        </p:txBody>
      </p:sp>
      <p:pic>
        <p:nvPicPr>
          <p:cNvPr id="21" name="Picture 16" descr="http://2.bp.blogspot.com/_6brPHtvh2JA/TLrnEXSt57I/AAAAAAAABZg/mZ4lEv9J6ws/s200/arquimedes+y+la+palanc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581128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21 Rectángulo"/>
          <p:cNvSpPr/>
          <p:nvPr/>
        </p:nvSpPr>
        <p:spPr>
          <a:xfrm>
            <a:off x="4860032" y="4653136"/>
            <a:ext cx="173720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Proporcionar</a:t>
            </a:r>
          </a:p>
          <a:p>
            <a:pPr algn="ctr"/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ferramentas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estratexias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competencias,</a:t>
            </a:r>
          </a:p>
          <a:p>
            <a:pPr algn="ctr"/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procedementos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4" grpId="0"/>
      <p:bldP spid="16" grpId="0"/>
      <p:bldP spid="2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Maneiro\AppData\Local\Temp\perderse-12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00565" cy="16288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907704" y="201414"/>
            <a:ext cx="5610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Non perder a perspectiva:</a:t>
            </a:r>
          </a:p>
          <a:p>
            <a:pPr algn="ctr"/>
            <a:r>
              <a:rPr lang="es-ES" b="1" dirty="0" err="1" smtClean="0"/>
              <a:t>Proxectos</a:t>
            </a:r>
            <a:r>
              <a:rPr lang="es-ES" b="1" dirty="0" smtClean="0"/>
              <a:t> curtos </a:t>
            </a:r>
            <a:r>
              <a:rPr lang="es-ES" b="1" dirty="0" err="1" smtClean="0"/>
              <a:t>ou</a:t>
            </a:r>
            <a:r>
              <a:rPr lang="es-ES" b="1" dirty="0" smtClean="0"/>
              <a:t> por </a:t>
            </a:r>
            <a:r>
              <a:rPr lang="es-ES" b="1" dirty="0" err="1" smtClean="0"/>
              <a:t>pequenas</a:t>
            </a:r>
            <a:r>
              <a:rPr lang="es-ES" b="1" dirty="0" smtClean="0"/>
              <a:t> etapas,</a:t>
            </a:r>
          </a:p>
          <a:p>
            <a:pPr algn="ctr"/>
            <a:r>
              <a:rPr lang="es-ES" b="1" dirty="0" err="1" smtClean="0"/>
              <a:t>Manexables</a:t>
            </a:r>
            <a:r>
              <a:rPr lang="es-ES" b="1" dirty="0" smtClean="0"/>
              <a:t>, </a:t>
            </a:r>
            <a:r>
              <a:rPr lang="es-ES" b="1" dirty="0" err="1" smtClean="0"/>
              <a:t>sen</a:t>
            </a:r>
            <a:r>
              <a:rPr lang="es-ES" b="1" dirty="0" smtClean="0"/>
              <a:t> que se </a:t>
            </a:r>
            <a:r>
              <a:rPr lang="es-ES" b="1" dirty="0" err="1" smtClean="0"/>
              <a:t>perda</a:t>
            </a:r>
            <a:r>
              <a:rPr lang="es-ES" b="1" dirty="0" smtClean="0"/>
              <a:t> de vista o final do proceso</a:t>
            </a:r>
            <a:endParaRPr lang="es-ES" b="1" dirty="0"/>
          </a:p>
        </p:txBody>
      </p:sp>
      <p:pic>
        <p:nvPicPr>
          <p:cNvPr id="113670" name="Picture 6" descr="http://ellibrogordodepetete.files.wordpress.com/2008/09/petete-logo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2815" y="1876762"/>
            <a:ext cx="2102457" cy="1877194"/>
          </a:xfrm>
          <a:prstGeom prst="rect">
            <a:avLst/>
          </a:prstGeom>
          <a:noFill/>
        </p:spPr>
      </p:pic>
      <p:pic>
        <p:nvPicPr>
          <p:cNvPr id="113672" name="Picture 8" descr="http://static.freepik.com/foto-gratis/estilo-poco-vector-libro-gordo_279-9648.jpg"/>
          <p:cNvPicPr>
            <a:picLocks noChangeAspect="1" noChangeArrowheads="1"/>
          </p:cNvPicPr>
          <p:nvPr/>
        </p:nvPicPr>
        <p:blipFill>
          <a:blip r:embed="rId4" cstate="print"/>
          <a:srcRect l="13284" t="10013" r="10634" b="4876"/>
          <a:stretch>
            <a:fillRect/>
          </a:stretch>
        </p:blipFill>
        <p:spPr bwMode="auto">
          <a:xfrm>
            <a:off x="946751" y="2727190"/>
            <a:ext cx="1262199" cy="1021780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1882855" y="3532946"/>
            <a:ext cx="2041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dirty="0" smtClean="0"/>
              <a:t>Dieta de </a:t>
            </a:r>
            <a:r>
              <a:rPr lang="es-ES" sz="2000" b="1" dirty="0" err="1" smtClean="0"/>
              <a:t>contidos</a:t>
            </a:r>
            <a:endParaRPr lang="es-ES" sz="2000" b="1" dirty="0" smtClean="0"/>
          </a:p>
        </p:txBody>
      </p:sp>
      <p:sp>
        <p:nvSpPr>
          <p:cNvPr id="12" name="11 Rectángulo"/>
          <p:cNvSpPr/>
          <p:nvPr/>
        </p:nvSpPr>
        <p:spPr>
          <a:xfrm>
            <a:off x="5364088" y="23488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b="1" dirty="0" smtClean="0"/>
              <a:t>Organización </a:t>
            </a:r>
          </a:p>
          <a:p>
            <a:pPr algn="ctr"/>
            <a:r>
              <a:rPr lang="es-ES" b="1" dirty="0" smtClean="0"/>
              <a:t>menos lineal </a:t>
            </a:r>
          </a:p>
        </p:txBody>
      </p:sp>
      <p:pic>
        <p:nvPicPr>
          <p:cNvPr id="113678" name="Picture 14" descr="http://www.idg.es/BBDD_IMAGEN/image/fotorec-vpls.jpg"/>
          <p:cNvPicPr>
            <a:picLocks noChangeAspect="1" noChangeArrowheads="1"/>
          </p:cNvPicPr>
          <p:nvPr/>
        </p:nvPicPr>
        <p:blipFill>
          <a:blip r:embed="rId5" cstate="print"/>
          <a:srcRect t="26429"/>
          <a:stretch>
            <a:fillRect/>
          </a:stretch>
        </p:blipFill>
        <p:spPr bwMode="auto">
          <a:xfrm>
            <a:off x="4788024" y="1700808"/>
            <a:ext cx="1915429" cy="200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http://www.eaeprogramas.es/empresa-familiar/wp-content/uploads/2014/06/Captura-de-pantalla-2014-06-13-08.46.3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956397"/>
            <a:ext cx="1944216" cy="1568947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>
            <a:off x="1115616" y="4380333"/>
            <a:ext cx="1849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Re – organización</a:t>
            </a:r>
          </a:p>
          <a:p>
            <a:pPr algn="ctr"/>
            <a:r>
              <a:rPr lang="es-ES" b="1" dirty="0" smtClean="0"/>
              <a:t>escolar</a:t>
            </a:r>
            <a:endParaRPr lang="es-ES" b="1" dirty="0"/>
          </a:p>
        </p:txBody>
      </p:sp>
      <p:pic>
        <p:nvPicPr>
          <p:cNvPr id="15" name="Picture 4" descr="http://1.bp.blogspot.com/_HxIwUkPhGBU/S_2ugls_bRI/AAAAAAAADQ0/2DqU-xU4XAM/s1600/flexible-working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4797152"/>
            <a:ext cx="2016224" cy="1240435"/>
          </a:xfrm>
          <a:prstGeom prst="rect">
            <a:avLst/>
          </a:prstGeom>
          <a:noFill/>
        </p:spPr>
      </p:pic>
      <p:sp>
        <p:nvSpPr>
          <p:cNvPr id="17" name="16 CuadroTexto"/>
          <p:cNvSpPr txBox="1"/>
          <p:nvPr/>
        </p:nvSpPr>
        <p:spPr>
          <a:xfrm>
            <a:off x="6948264" y="4365104"/>
            <a:ext cx="138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/>
              <a:t>Flexibilidade</a:t>
            </a:r>
            <a:endParaRPr lang="es-ES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779912" y="4293096"/>
            <a:ext cx="2264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Coordinación</a:t>
            </a:r>
          </a:p>
          <a:p>
            <a:pPr algn="ctr"/>
            <a:r>
              <a:rPr lang="es-ES" b="1" dirty="0" err="1" smtClean="0"/>
              <a:t>Interdisciplinariedade</a:t>
            </a:r>
            <a:endParaRPr lang="es-ES" b="1" dirty="0"/>
          </a:p>
        </p:txBody>
      </p:sp>
      <p:pic>
        <p:nvPicPr>
          <p:cNvPr id="19" name="Picture 2" descr="http://www.gabinetedelogopedia.com/images/dolo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4869160"/>
            <a:ext cx="1691680" cy="1480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2000"/>
                                        <p:tgtEl>
                                          <p:spTgt spid="113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  <p:bldP spid="14" grpId="0"/>
      <p:bldP spid="17" grpId="0"/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67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627784" y="2204864"/>
            <a:ext cx="4877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… e ante todo …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051720" y="5085184"/>
            <a:ext cx="6351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Calma, </a:t>
            </a:r>
            <a:r>
              <a:rPr lang="es-ES" sz="5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moita</a:t>
            </a:r>
            <a:r>
              <a:rPr lang="es-E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calma !</a:t>
            </a:r>
            <a:endParaRPr lang="es-ES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D:\IES\A ESCOLA DOS AVOS\fotos\P1130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251520" y="188640"/>
            <a:ext cx="3312368" cy="2308324"/>
          </a:xfrm>
          <a:prstGeom prst="rect">
            <a:avLst/>
          </a:prstGeom>
          <a:solidFill>
            <a:srgbClr val="F2F2F2">
              <a:alpha val="27843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Proxectar</a:t>
            </a:r>
            <a:endParaRPr lang="es-ES" sz="48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es-E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Investigar </a:t>
            </a:r>
          </a:p>
          <a:p>
            <a:pPr algn="ctr"/>
            <a:r>
              <a:rPr lang="es-E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Comunicar</a:t>
            </a:r>
            <a:endParaRPr lang="es-ES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915816" y="5877272"/>
            <a:ext cx="23805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Xosé</a:t>
            </a:r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Fdez. </a:t>
            </a:r>
            <a:r>
              <a:rPr lang="es-ES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Maneiro</a:t>
            </a:r>
            <a:endParaRPr lang="es-E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Ferrol</a:t>
            </a:r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endParaRPr lang="es-E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s-ES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novembro</a:t>
            </a:r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2016</a:t>
            </a:r>
            <a:endParaRPr lang="es-E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s-E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59832" y="4293096"/>
            <a:ext cx="2205476" cy="163121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Reflexións</a:t>
            </a:r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sobre </a:t>
            </a:r>
          </a:p>
          <a:p>
            <a:pPr algn="ctr"/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 </a:t>
            </a:r>
            <a:r>
              <a:rPr lang="es-ES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ferramentas</a:t>
            </a:r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</a:t>
            </a:r>
          </a:p>
          <a:p>
            <a:pPr algn="ctr"/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traballo</a:t>
            </a:r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interdisciplinar.</a:t>
            </a:r>
          </a:p>
          <a:p>
            <a:pPr algn="ctr"/>
            <a:endParaRPr lang="es-E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42564" y="0"/>
            <a:ext cx="40529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 smtClean="0"/>
              <a:t>… </a:t>
            </a:r>
            <a:r>
              <a:rPr lang="es-ES" sz="2000" b="1" dirty="0" err="1" smtClean="0"/>
              <a:t>Ou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darlle</a:t>
            </a:r>
            <a:r>
              <a:rPr lang="es-ES" sz="2000" b="1" dirty="0" smtClean="0"/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ferramentas</a:t>
            </a:r>
            <a:r>
              <a:rPr lang="es-ES" sz="2000" b="1" dirty="0" smtClean="0"/>
              <a:t> para a vida,</a:t>
            </a:r>
          </a:p>
          <a:p>
            <a:pPr algn="ctr"/>
            <a:r>
              <a:rPr lang="es-ES" sz="2000" b="1" dirty="0" smtClean="0"/>
              <a:t> </a:t>
            </a:r>
            <a:r>
              <a:rPr lang="es-ES" sz="2000" b="1" dirty="0" err="1" smtClean="0"/>
              <a:t>ferramentas</a:t>
            </a:r>
            <a:r>
              <a:rPr lang="es-ES" sz="2000" b="1" dirty="0" smtClean="0"/>
              <a:t> para </a:t>
            </a:r>
          </a:p>
          <a:p>
            <a:pPr algn="ctr"/>
            <a:endParaRPr lang="es-ES" sz="2000" b="1" dirty="0"/>
          </a:p>
        </p:txBody>
      </p:sp>
      <p:pic>
        <p:nvPicPr>
          <p:cNvPr id="79874" name="Picture 2" descr="http://www.ceide-fsm.com/wp-content/uploads/2015/04/Pensar-365x29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134"/>
          <a:stretch>
            <a:fillRect/>
          </a:stretch>
        </p:blipFill>
        <p:spPr bwMode="auto">
          <a:xfrm>
            <a:off x="0" y="548680"/>
            <a:ext cx="2164741" cy="1872208"/>
          </a:xfrm>
          <a:prstGeom prst="rect">
            <a:avLst/>
          </a:prstGeom>
          <a:noFill/>
        </p:spPr>
      </p:pic>
      <p:pic>
        <p:nvPicPr>
          <p:cNvPr id="79876" name="Picture 4" descr="http://www.adalimas.com/marketingmultinivel/wp-content/uploads/2013/11/imagenes-DTW-7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1557883"/>
            <a:ext cx="1700852" cy="1943125"/>
          </a:xfrm>
          <a:prstGeom prst="rect">
            <a:avLst/>
          </a:prstGeom>
          <a:noFill/>
        </p:spPr>
      </p:pic>
      <p:pic>
        <p:nvPicPr>
          <p:cNvPr id="79878" name="Picture 6" descr="http://blog.pucp.edu.pe/blog/pensamientocritico/wp-content/uploads/sites/597/2015/08/AP-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1960" y="836712"/>
            <a:ext cx="2590833" cy="1943125"/>
          </a:xfrm>
          <a:prstGeom prst="rect">
            <a:avLst/>
          </a:prstGeom>
          <a:noFill/>
        </p:spPr>
      </p:pic>
      <p:pic>
        <p:nvPicPr>
          <p:cNvPr id="79880" name="Picture 8" descr="http://www.vanguardia.com/sites/default/files/imagecache/Noticia_600x400/foto_grandes_400x300_noticia/2015/03/11/aprenda_a_investigar_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1606587"/>
            <a:ext cx="3168352" cy="2110445"/>
          </a:xfrm>
          <a:prstGeom prst="rect">
            <a:avLst/>
          </a:prstGeom>
          <a:noFill/>
        </p:spPr>
      </p:pic>
      <p:pic>
        <p:nvPicPr>
          <p:cNvPr id="79882" name="Picture 10" descr="http://elheraldoslp.com.mx/wp-content/uploads/2015/05/psicologia-13-420x298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3501008"/>
            <a:ext cx="1970744" cy="1398290"/>
          </a:xfrm>
          <a:prstGeom prst="rect">
            <a:avLst/>
          </a:prstGeom>
          <a:noFill/>
        </p:spPr>
      </p:pic>
      <p:pic>
        <p:nvPicPr>
          <p:cNvPr id="79883" name="Picture 11" descr="D:\FOTOS\2009\Madrid xullo 09\P1010905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FCFCD"/>
              </a:clrFrom>
              <a:clrTo>
                <a:srgbClr val="CFCFCD">
                  <a:alpha val="0"/>
                </a:srgbClr>
              </a:clrTo>
            </a:clrChange>
          </a:blip>
          <a:srcRect l="26375" r="26375" b="76250"/>
          <a:stretch>
            <a:fillRect/>
          </a:stretch>
        </p:blipFill>
        <p:spPr bwMode="auto">
          <a:xfrm>
            <a:off x="2915816" y="4149080"/>
            <a:ext cx="5730153" cy="2160240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720080" y="1412776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pensar</a:t>
            </a:r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2627784" y="3070051"/>
            <a:ext cx="866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 buscar</a:t>
            </a:r>
            <a:endParaRPr lang="es-ES" dirty="0"/>
          </a:p>
        </p:txBody>
      </p:sp>
      <p:sp>
        <p:nvSpPr>
          <p:cNvPr id="14" name="13 Rectángulo"/>
          <p:cNvSpPr/>
          <p:nvPr/>
        </p:nvSpPr>
        <p:spPr>
          <a:xfrm>
            <a:off x="5148064" y="2564904"/>
            <a:ext cx="931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analizar</a:t>
            </a:r>
            <a:endParaRPr lang="es-ES" dirty="0"/>
          </a:p>
        </p:txBody>
      </p:sp>
      <p:sp>
        <p:nvSpPr>
          <p:cNvPr id="15" name="14 Rectángulo"/>
          <p:cNvSpPr/>
          <p:nvPr/>
        </p:nvSpPr>
        <p:spPr>
          <a:xfrm>
            <a:off x="792088" y="2348880"/>
            <a:ext cx="845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criticar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7164288" y="1822611"/>
            <a:ext cx="1108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investigar</a:t>
            </a:r>
            <a:endParaRPr lang="es-ES" dirty="0"/>
          </a:p>
        </p:txBody>
      </p:sp>
      <p:sp>
        <p:nvSpPr>
          <p:cNvPr id="17" name="16 Rectángulo"/>
          <p:cNvSpPr/>
          <p:nvPr/>
        </p:nvSpPr>
        <p:spPr>
          <a:xfrm>
            <a:off x="755576" y="4941168"/>
            <a:ext cx="20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sintetizar e concluir</a:t>
            </a:r>
            <a:endParaRPr lang="es-ES" dirty="0"/>
          </a:p>
        </p:txBody>
      </p:sp>
      <p:sp>
        <p:nvSpPr>
          <p:cNvPr id="18" name="17 Rectángulo"/>
          <p:cNvSpPr/>
          <p:nvPr/>
        </p:nvSpPr>
        <p:spPr>
          <a:xfrm>
            <a:off x="5652121" y="4509120"/>
            <a:ext cx="1352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expresarse</a:t>
            </a:r>
          </a:p>
          <a:p>
            <a:r>
              <a:rPr lang="es-ES" b="1" dirty="0" smtClean="0"/>
              <a:t>comunicar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19672" y="620688"/>
            <a:ext cx="60486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_tradnl" sz="3600" b="1" i="1" dirty="0" smtClean="0"/>
              <a:t>“Non é </a:t>
            </a:r>
            <a:r>
              <a:rPr lang="es-ES_tradnl" sz="3600" b="1" i="1" dirty="0" err="1" smtClean="0"/>
              <a:t>máis</a:t>
            </a:r>
            <a:r>
              <a:rPr lang="es-ES_tradnl" sz="3600" b="1" i="1" dirty="0" smtClean="0"/>
              <a:t> </a:t>
            </a:r>
            <a:r>
              <a:rPr lang="es-ES_tradnl" sz="3600" b="1" i="1" dirty="0" smtClean="0">
                <a:solidFill>
                  <a:srgbClr val="0070C0"/>
                </a:solidFill>
              </a:rPr>
              <a:t>competente</a:t>
            </a:r>
            <a:r>
              <a:rPr lang="es-ES_tradnl" sz="3600" b="1" i="1" dirty="0" smtClean="0"/>
              <a:t> </a:t>
            </a:r>
          </a:p>
          <a:p>
            <a:pPr algn="ctr">
              <a:buNone/>
            </a:pPr>
            <a:r>
              <a:rPr lang="es-ES_tradnl" sz="3600" b="1" i="1" dirty="0" err="1" smtClean="0"/>
              <a:t>quen</a:t>
            </a:r>
            <a:r>
              <a:rPr lang="es-ES_tradnl" sz="3600" b="1" i="1" dirty="0" smtClean="0"/>
              <a:t> </a:t>
            </a:r>
            <a:r>
              <a:rPr lang="es-ES_tradnl" sz="3600" b="1" i="1" dirty="0" err="1" smtClean="0"/>
              <a:t>máis</a:t>
            </a:r>
            <a:r>
              <a:rPr lang="es-ES_tradnl" sz="3600" b="1" i="1" dirty="0" smtClean="0"/>
              <a:t> </a:t>
            </a:r>
            <a:r>
              <a:rPr lang="es-ES_tradnl" sz="3600" b="1" i="1" dirty="0" smtClean="0">
                <a:solidFill>
                  <a:srgbClr val="0070C0"/>
                </a:solidFill>
              </a:rPr>
              <a:t>sabe</a:t>
            </a:r>
            <a:r>
              <a:rPr lang="es-ES_tradnl" sz="3600" b="1" i="1" dirty="0" smtClean="0"/>
              <a:t> </a:t>
            </a:r>
          </a:p>
          <a:p>
            <a:pPr algn="ctr">
              <a:buNone/>
            </a:pPr>
            <a:r>
              <a:rPr lang="es-ES_tradnl" sz="3600" b="1" i="1" dirty="0" err="1" smtClean="0"/>
              <a:t>senón</a:t>
            </a:r>
            <a:r>
              <a:rPr lang="es-ES_tradnl" sz="3600" b="1" i="1" dirty="0" smtClean="0"/>
              <a:t> </a:t>
            </a:r>
            <a:r>
              <a:rPr lang="es-ES_tradnl" sz="3600" b="1" i="1" dirty="0" err="1" smtClean="0"/>
              <a:t>quen</a:t>
            </a:r>
            <a:r>
              <a:rPr lang="es-ES_tradnl" sz="3600" b="1" i="1" dirty="0" smtClean="0"/>
              <a:t> </a:t>
            </a:r>
            <a:r>
              <a:rPr lang="es-ES_tradnl" sz="3600" b="1" i="1" dirty="0" err="1" smtClean="0"/>
              <a:t>mellor</a:t>
            </a:r>
            <a:r>
              <a:rPr lang="es-ES_tradnl" sz="3600" b="1" i="1" dirty="0" smtClean="0"/>
              <a:t>  </a:t>
            </a:r>
            <a:r>
              <a:rPr lang="es-ES_tradnl" sz="3600" b="1" i="1" dirty="0" err="1" smtClean="0">
                <a:solidFill>
                  <a:srgbClr val="0070C0"/>
                </a:solidFill>
              </a:rPr>
              <a:t>resolve</a:t>
            </a:r>
            <a:r>
              <a:rPr lang="es-ES_tradnl" sz="3600" b="1" i="1" dirty="0" smtClean="0"/>
              <a:t> </a:t>
            </a:r>
            <a:r>
              <a:rPr lang="es-ES_tradnl" sz="3600" b="1" i="1" dirty="0" err="1" smtClean="0"/>
              <a:t>unha</a:t>
            </a:r>
            <a:r>
              <a:rPr lang="es-ES_tradnl" sz="3600" b="1" i="1" dirty="0" smtClean="0"/>
              <a:t> </a:t>
            </a:r>
            <a:r>
              <a:rPr lang="es-ES_tradnl" sz="3600" b="1" i="1" dirty="0" err="1" smtClean="0">
                <a:solidFill>
                  <a:srgbClr val="0070C0"/>
                </a:solidFill>
              </a:rPr>
              <a:t>tarefa</a:t>
            </a:r>
            <a:r>
              <a:rPr lang="es-ES_tradnl" sz="3600" b="1" i="1" dirty="0" smtClean="0">
                <a:solidFill>
                  <a:srgbClr val="0070C0"/>
                </a:solidFill>
              </a:rPr>
              <a:t> </a:t>
            </a:r>
          </a:p>
          <a:p>
            <a:pPr algn="ctr">
              <a:buNone/>
            </a:pPr>
            <a:r>
              <a:rPr lang="es-ES_tradnl" sz="3600" b="1" i="1" dirty="0" smtClean="0"/>
              <a:t>utilizando o que sabe “</a:t>
            </a:r>
            <a:endParaRPr lang="es-ES_tradnl" sz="3600" b="1" i="1" dirty="0"/>
          </a:p>
        </p:txBody>
      </p:sp>
      <p:pic>
        <p:nvPicPr>
          <p:cNvPr id="3" name="Picture 2" descr="http://4.bp.blogspot.com/-GeWrDFVrO0U/VQQbKLb8pII/AAAAAAAAX9E/s36HNxbv-zc/s1600/competencia-2.png"/>
          <p:cNvPicPr>
            <a:picLocks noChangeAspect="1" noChangeArrowheads="1"/>
          </p:cNvPicPr>
          <p:nvPr/>
        </p:nvPicPr>
        <p:blipFill>
          <a:blip r:embed="rId2" cstate="print"/>
          <a:srcRect l="49139"/>
          <a:stretch>
            <a:fillRect/>
          </a:stretch>
        </p:blipFill>
        <p:spPr bwMode="auto">
          <a:xfrm>
            <a:off x="611560" y="3645024"/>
            <a:ext cx="2906688" cy="2857500"/>
          </a:xfrm>
          <a:prstGeom prst="rect">
            <a:avLst/>
          </a:prstGeom>
          <a:noFill/>
        </p:spPr>
      </p:pic>
      <p:pic>
        <p:nvPicPr>
          <p:cNvPr id="4" name="Picture 2" descr="http://4.bp.blogspot.com/-GeWrDFVrO0U/VQQbKLb8pII/AAAAAAAAX9E/s36HNxbv-zc/s1600/competencia-2.png"/>
          <p:cNvPicPr>
            <a:picLocks noChangeAspect="1" noChangeArrowheads="1"/>
          </p:cNvPicPr>
          <p:nvPr/>
        </p:nvPicPr>
        <p:blipFill>
          <a:blip r:embed="rId2" cstate="print"/>
          <a:srcRect l="49139"/>
          <a:stretch>
            <a:fillRect/>
          </a:stretch>
        </p:blipFill>
        <p:spPr bwMode="auto">
          <a:xfrm flipH="1">
            <a:off x="5940152" y="3573016"/>
            <a:ext cx="2808312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2743</TotalTime>
  <Words>3457</Words>
  <Application>Microsoft Office PowerPoint</Application>
  <PresentationFormat>Presentación en pantalla (4:3)</PresentationFormat>
  <Paragraphs>690</Paragraphs>
  <Slides>78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7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MANEIRO</dc:creator>
  <cp:lastModifiedBy>Usuario</cp:lastModifiedBy>
  <cp:revision>284</cp:revision>
  <dcterms:created xsi:type="dcterms:W3CDTF">2011-03-26T12:28:12Z</dcterms:created>
  <dcterms:modified xsi:type="dcterms:W3CDTF">2016-04-07T17:55:14Z</dcterms:modified>
</cp:coreProperties>
</file>