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6" d="100"/>
          <a:sy n="16" d="100"/>
        </p:scale>
        <p:origin x="1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10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1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relacionados con la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ción fáctic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fáctica</a:t>
            </a:r>
          </a:p>
        </p:txBody>
      </p:sp>
      <p:sp>
        <p:nvSpPr>
          <p:cNvPr id="1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3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 destacable”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enc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Cuenco con pasteles de salmón, ensalada y hummus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Cuenco de pappardelle con mantequilla de perejil, avellanas tostadas y lascas de queso parmesan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enco de ensalada con arroz frito, huevos duros y palillo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a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la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la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enco con pasteles de salmón, ensalada y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la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43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Cuenco de pappardelle con mantequilla de perejil, avellanas tostadas y lascas de queso parmesan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la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la diapositiva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la diapositiva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la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de viñeta de la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Ydjai8pbjHc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t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t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t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uís Pardo"/>
          <p:cNvSpPr txBox="1">
            <a:spLocks noGrp="1"/>
          </p:cNvSpPr>
          <p:nvPr>
            <p:ph type="body" idx="21"/>
          </p:nvPr>
        </p:nvSpPr>
        <p:spPr>
          <a:xfrm>
            <a:off x="1188640" y="11859862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Luís Pardo</a:t>
            </a:r>
          </a:p>
        </p:txBody>
      </p:sp>
      <p:sp>
        <p:nvSpPr>
          <p:cNvPr id="172" name="A raaadioooo…"/>
          <p:cNvSpPr txBox="1">
            <a:spLocks noGrp="1"/>
          </p:cNvSpPr>
          <p:nvPr>
            <p:ph type="ctrTitle"/>
          </p:nvPr>
        </p:nvSpPr>
        <p:spPr>
          <a:xfrm>
            <a:off x="1188639" y="963609"/>
            <a:ext cx="21971004" cy="4648201"/>
          </a:xfrm>
          <a:prstGeom prst="rect">
            <a:avLst/>
          </a:prstGeom>
        </p:spPr>
        <p:txBody>
          <a:bodyPr/>
          <a:lstStyle/>
          <a:p>
            <a:r>
              <a:t>A raaadioooo…</a:t>
            </a:r>
          </a:p>
        </p:txBody>
      </p:sp>
      <p:sp>
        <p:nvSpPr>
          <p:cNvPr id="173" name="Como contar o mundo e proxectar imaxes mentais con só catro elementos"/>
          <p:cNvSpPr txBox="1">
            <a:spLocks noGrp="1"/>
          </p:cNvSpPr>
          <p:nvPr>
            <p:ph type="subTitle" sz="quarter" idx="1"/>
          </p:nvPr>
        </p:nvSpPr>
        <p:spPr>
          <a:xfrm>
            <a:off x="1188641" y="5929123"/>
            <a:ext cx="21971001" cy="1905001"/>
          </a:xfrm>
          <a:prstGeom prst="rect">
            <a:avLst/>
          </a:prstGeom>
        </p:spPr>
        <p:txBody>
          <a:bodyPr/>
          <a:lstStyle/>
          <a:p>
            <a:r>
              <a:t>Como contar o mundo e proxectar imaxes mentais con só catro elementos</a:t>
            </a:r>
          </a:p>
        </p:txBody>
      </p:sp>
      <p:pic>
        <p:nvPicPr>
          <p:cNvPr id="17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54946" y="7730469"/>
            <a:ext cx="9206573" cy="5186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Días de radio   Robando el dinero recaudado para el pueblo judío" descr="Días de radio   Robando el dinero recaudado para el pueblo judío"/>
          <p:cNvPicPr>
            <a:picLocks/>
          </p:cNvPicPr>
          <p:nvPr>
            <a:videoFile r:link="rId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701739" y="568840"/>
            <a:ext cx="15700894" cy="8831752"/>
          </a:xfrm>
          <a:prstGeom prst="rect">
            <a:avLst/>
          </a:prstGeom>
        </p:spPr>
      </p:pic>
      <p:sp>
        <p:nvSpPr>
          <p:cNvPr id="177" name="“Esa non é forma de criar un mozo!”…"/>
          <p:cNvSpPr txBox="1"/>
          <p:nvPr/>
        </p:nvSpPr>
        <p:spPr>
          <a:xfrm>
            <a:off x="4498764" y="10070443"/>
            <a:ext cx="14106844" cy="204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“Esa non é forma de criar un mozo!”</a:t>
            </a:r>
          </a:p>
          <a:p>
            <a:r>
              <a:rPr b="1" i="1"/>
              <a:t>Radio Days </a:t>
            </a:r>
            <a:r>
              <a:t>(Woody Allen, 1987)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44416" y="127000"/>
            <a:ext cx="10219321" cy="1362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Biotopía Bienvenida (online-audio-converter.com).mp3" descr="Biotopía Bienvenida (online-audio-converter.com)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“Ceos verde esmeralda”…"/>
          <p:cNvSpPr txBox="1"/>
          <p:nvPr/>
        </p:nvSpPr>
        <p:spPr>
          <a:xfrm>
            <a:off x="185948" y="10246912"/>
            <a:ext cx="6534122" cy="3351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“Ceos verde esmeralda”</a:t>
            </a:r>
          </a:p>
          <a:p>
            <a:r>
              <a:rPr b="1" i="1"/>
              <a:t>Biotopía</a:t>
            </a:r>
            <a:r>
              <a:t>, (Manuel Bartual, 2020)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harry potter musica.mp3" descr="harry potter musica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38868" y="10933848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 MÚSICA: “Tan tan, tatatán, tan tan, taaaan…”…"/>
          <p:cNvSpPr txBox="1"/>
          <p:nvPr/>
        </p:nvSpPr>
        <p:spPr>
          <a:xfrm>
            <a:off x="4089884" y="10527347"/>
            <a:ext cx="13001854" cy="204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 MÚSICA: </a:t>
            </a:r>
            <a:r>
              <a:rPr i="1"/>
              <a:t>“Tan tan, tatatán, tan tan, taaaan…”</a:t>
            </a:r>
          </a:p>
          <a:p>
            <a:r>
              <a:rPr b="1" i="1"/>
              <a:t>Hedwig’s Theme</a:t>
            </a:r>
            <a:r>
              <a:t> (John Williams, 2001)</a:t>
            </a:r>
          </a:p>
        </p:txBody>
      </p:sp>
      <p:pic>
        <p:nvPicPr>
          <p:cNvPr id="18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50271" y="740598"/>
            <a:ext cx="16510001" cy="9296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48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MÚSICA E EFECTOS: “O neno noveleiro”…"/>
          <p:cNvSpPr txBox="1"/>
          <p:nvPr/>
        </p:nvSpPr>
        <p:spPr>
          <a:xfrm>
            <a:off x="998304" y="10977586"/>
            <a:ext cx="17657979" cy="204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MÚSICA E EFECTOS: “O neno noveleiro”</a:t>
            </a:r>
          </a:p>
          <a:p>
            <a:r>
              <a:rPr b="1"/>
              <a:t>Carlos Alsina</a:t>
            </a:r>
            <a:r>
              <a:t> introduce unha entrevista a </a:t>
            </a:r>
            <a:r>
              <a:rPr b="1"/>
              <a:t>Antonio Banderas</a:t>
            </a:r>
            <a:r>
              <a:t>… </a:t>
            </a:r>
          </a:p>
        </p:txBody>
      </p:sp>
      <p:pic>
        <p:nvPicPr>
          <p:cNvPr id="188" name="carlos alsina y antonio_banderas.mp4" descr="carlos alsina y antonio_bandera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344075" y="3006042"/>
            <a:ext cx="9895925" cy="5566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885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164" y="1077360"/>
            <a:ext cx="22556004" cy="6699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SANTIAGO-PAISANAS MERCADO ABASTOS.wav" descr="SANTIAGO-PAISANAS MERCADO ABASTOS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01900" y="970161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EFECTOS REAIS: Así soa a Praza de Abastos de Santiago…"/>
          <p:cNvSpPr txBox="1"/>
          <p:nvPr/>
        </p:nvSpPr>
        <p:spPr>
          <a:xfrm>
            <a:off x="3652344" y="9295114"/>
            <a:ext cx="16009012" cy="204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EFECTOS REAIS: Así soa a Praza de Abastos de Santiago</a:t>
            </a:r>
          </a:p>
          <a:p>
            <a:pPr>
              <a:defRPr i="1"/>
            </a:pPr>
            <a:r>
              <a:rPr b="1"/>
              <a:t>Seve Donate</a:t>
            </a:r>
            <a:r>
              <a:t>, Cadena SER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57" fill="hold"/>
                                        <p:tgtEl>
                                          <p:spTgt spid="1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Atrapados-inicio.mp3" descr="Atrapados-inicio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04746" y="11052332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O SILENCIO: Atrapados…"/>
          <p:cNvSpPr txBox="1"/>
          <p:nvPr/>
        </p:nvSpPr>
        <p:spPr>
          <a:xfrm>
            <a:off x="4149977" y="10574741"/>
            <a:ext cx="11167568" cy="204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 SILENCIO: Atrapados</a:t>
            </a:r>
          </a:p>
          <a:p>
            <a:r>
              <a:rPr b="1" i="1"/>
              <a:t>El Gran Apagón </a:t>
            </a:r>
            <a:r>
              <a:t>(J.A. Pérez Ledo, 2016)</a:t>
            </a:r>
          </a:p>
        </p:txBody>
      </p:sp>
      <p:pic>
        <p:nvPicPr>
          <p:cNvPr id="196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59145" y="1299301"/>
            <a:ext cx="13265710" cy="7752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13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Noches de Ortega.mp3" descr="Noches de Ortega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46927" y="1083906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IMAXES MENTAIS…"/>
          <p:cNvSpPr txBox="1"/>
          <p:nvPr/>
        </p:nvSpPr>
        <p:spPr>
          <a:xfrm>
            <a:off x="4766094" y="10290379"/>
            <a:ext cx="11121848" cy="2045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IMAXES MENTAIS</a:t>
            </a:r>
          </a:p>
          <a:p>
            <a:r>
              <a:rPr b="1" i="1"/>
              <a:t>“Las noches de Ortega”</a:t>
            </a:r>
            <a:r>
              <a:t> - Cadena SER</a:t>
            </a:r>
          </a:p>
        </p:txBody>
      </p:sp>
      <p:pic>
        <p:nvPicPr>
          <p:cNvPr id="200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8061" y="833812"/>
            <a:ext cx="15987878" cy="8425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363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Ortega vídeo.mp4" descr="Ortega víde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15512" y="1176822"/>
            <a:ext cx="15779639" cy="887604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IMAXES… REAIS…"/>
          <p:cNvSpPr txBox="1"/>
          <p:nvPr/>
        </p:nvSpPr>
        <p:spPr>
          <a:xfrm>
            <a:off x="9369547" y="10794055"/>
            <a:ext cx="5387341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IMAXES… REAIS</a:t>
            </a:r>
          </a:p>
          <a:p>
            <a:r>
              <a:t>(Os días de Ortega)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85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Personalizado</PresentationFormat>
  <Paragraphs>19</Paragraphs>
  <Slides>9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Helvetica Neue</vt:lpstr>
      <vt:lpstr>Helvetica Neue Medium</vt:lpstr>
      <vt:lpstr>21_BasicWhite</vt:lpstr>
      <vt:lpstr>A raaadioooo…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raaadioooo…</dc:title>
  <dc:creator>Usuario</dc:creator>
  <cp:lastModifiedBy>Usuario</cp:lastModifiedBy>
  <cp:revision>1</cp:revision>
  <dcterms:modified xsi:type="dcterms:W3CDTF">2025-02-24T16:35:53Z</dcterms:modified>
</cp:coreProperties>
</file>