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1" r:id="rId2"/>
    <p:sldId id="256" r:id="rId3"/>
    <p:sldId id="271" r:id="rId4"/>
    <p:sldId id="282" r:id="rId5"/>
    <p:sldId id="287" r:id="rId6"/>
    <p:sldId id="284" r:id="rId7"/>
    <p:sldId id="285" r:id="rId8"/>
    <p:sldId id="286" r:id="rId9"/>
    <p:sldId id="298" r:id="rId10"/>
    <p:sldId id="296" r:id="rId11"/>
    <p:sldId id="295" r:id="rId12"/>
    <p:sldId id="297" r:id="rId13"/>
    <p:sldId id="288" r:id="rId14"/>
    <p:sldId id="276" r:id="rId15"/>
    <p:sldId id="293" r:id="rId16"/>
    <p:sldId id="289" r:id="rId17"/>
    <p:sldId id="290" r:id="rId18"/>
    <p:sldId id="292" r:id="rId19"/>
    <p:sldId id="294" r:id="rId20"/>
    <p:sldId id="291" r:id="rId21"/>
    <p:sldId id="275" r:id="rId22"/>
  </p:sldIdLst>
  <p:sldSz cx="12192000" cy="6858000"/>
  <p:notesSz cx="6858000" cy="9144000"/>
  <p:defaultTextStyle>
    <a:defPPr>
      <a:defRPr lang="gl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8A7381-640B-4FDD-B86E-531FEE9388D2}" v="42" dt="2022-06-14T16:47:55.1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4" autoAdjust="0"/>
    <p:restoredTop sz="93419" autoAdjust="0"/>
  </p:normalViewPr>
  <p:slideViewPr>
    <p:cSldViewPr snapToGrid="0">
      <p:cViewPr varScale="1">
        <p:scale>
          <a:sx n="75" d="100"/>
          <a:sy n="75" d="100"/>
        </p:scale>
        <p:origin x="946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Paz Lopez Fernandez" userId="1bbb1aee3747cdee" providerId="LiveId" clId="{13699F64-A0BA-48C1-B1F6-EA83384B5CC8}"/>
    <pc:docChg chg="undo redo custSel addSld delSld modSld sldOrd modMainMaster">
      <pc:chgData name="Maria Paz Lopez Fernandez" userId="1bbb1aee3747cdee" providerId="LiveId" clId="{13699F64-A0BA-48C1-B1F6-EA83384B5CC8}" dt="2022-02-05T10:46:50.904" v="1842" actId="1076"/>
      <pc:docMkLst>
        <pc:docMk/>
      </pc:docMkLst>
      <pc:sldChg chg="addSp delSp modSp new mod">
        <pc:chgData name="Maria Paz Lopez Fernandez" userId="1bbb1aee3747cdee" providerId="LiveId" clId="{13699F64-A0BA-48C1-B1F6-EA83384B5CC8}" dt="2022-02-05T10:46:25.477" v="1838" actId="108"/>
        <pc:sldMkLst>
          <pc:docMk/>
          <pc:sldMk cId="3946423641" sldId="256"/>
        </pc:sldMkLst>
        <pc:spChg chg="del mod">
          <ac:chgData name="Maria Paz Lopez Fernandez" userId="1bbb1aee3747cdee" providerId="LiveId" clId="{13699F64-A0BA-48C1-B1F6-EA83384B5CC8}" dt="2022-02-05T08:55:47.554" v="4" actId="21"/>
          <ac:spMkLst>
            <pc:docMk/>
            <pc:sldMk cId="3946423641" sldId="256"/>
            <ac:spMk id="2" creationId="{47569CB8-EF65-4E66-BF1C-C4D7067F5018}"/>
          </ac:spMkLst>
        </pc:spChg>
        <pc:spChg chg="del mod">
          <ac:chgData name="Maria Paz Lopez Fernandez" userId="1bbb1aee3747cdee" providerId="LiveId" clId="{13699F64-A0BA-48C1-B1F6-EA83384B5CC8}" dt="2022-02-05T08:55:50.193" v="5" actId="21"/>
          <ac:spMkLst>
            <pc:docMk/>
            <pc:sldMk cId="3946423641" sldId="256"/>
            <ac:spMk id="3" creationId="{A52ED6EC-AD6A-43ED-B31A-4BA2002204DA}"/>
          </ac:spMkLst>
        </pc:spChg>
        <pc:spChg chg="add del mod">
          <ac:chgData name="Maria Paz Lopez Fernandez" userId="1bbb1aee3747cdee" providerId="LiveId" clId="{13699F64-A0BA-48C1-B1F6-EA83384B5CC8}" dt="2022-02-05T09:02:33.799" v="87" actId="21"/>
          <ac:spMkLst>
            <pc:docMk/>
            <pc:sldMk cId="3946423641" sldId="256"/>
            <ac:spMk id="8" creationId="{9F9474AE-B5CF-4150-9F02-141141039D4A}"/>
          </ac:spMkLst>
        </pc:spChg>
        <pc:picChg chg="add mod">
          <ac:chgData name="Maria Paz Lopez Fernandez" userId="1bbb1aee3747cdee" providerId="LiveId" clId="{13699F64-A0BA-48C1-B1F6-EA83384B5CC8}" dt="2022-02-05T09:34:18.981" v="579" actId="1076"/>
          <ac:picMkLst>
            <pc:docMk/>
            <pc:sldMk cId="3946423641" sldId="256"/>
            <ac:picMk id="5" creationId="{6D8735E0-E765-417B-BDED-08B51B44FF56}"/>
          </ac:picMkLst>
        </pc:picChg>
        <pc:picChg chg="add mod">
          <ac:chgData name="Maria Paz Lopez Fernandez" userId="1bbb1aee3747cdee" providerId="LiveId" clId="{13699F64-A0BA-48C1-B1F6-EA83384B5CC8}" dt="2022-02-05T10:46:25.477" v="1838" actId="108"/>
          <ac:picMkLst>
            <pc:docMk/>
            <pc:sldMk cId="3946423641" sldId="256"/>
            <ac:picMk id="7" creationId="{0C5FEE41-9E86-4677-A183-E7B5C9984D48}"/>
          </ac:picMkLst>
        </pc:picChg>
        <pc:picChg chg="add mod">
          <ac:chgData name="Maria Paz Lopez Fernandez" userId="1bbb1aee3747cdee" providerId="LiveId" clId="{13699F64-A0BA-48C1-B1F6-EA83384B5CC8}" dt="2022-02-05T10:46:25.045" v="1837" actId="108"/>
          <ac:picMkLst>
            <pc:docMk/>
            <pc:sldMk cId="3946423641" sldId="256"/>
            <ac:picMk id="9" creationId="{0292A968-2B64-443C-B8EA-BB6E0CD95CF9}"/>
          </ac:picMkLst>
        </pc:picChg>
        <pc:picChg chg="add mod">
          <ac:chgData name="Maria Paz Lopez Fernandez" userId="1bbb1aee3747cdee" providerId="LiveId" clId="{13699F64-A0BA-48C1-B1F6-EA83384B5CC8}" dt="2022-02-05T09:34:00.791" v="573" actId="1076"/>
          <ac:picMkLst>
            <pc:docMk/>
            <pc:sldMk cId="3946423641" sldId="256"/>
            <ac:picMk id="10" creationId="{6F80CABE-EC33-4706-9F01-3E7EC4950662}"/>
          </ac:picMkLst>
        </pc:picChg>
        <pc:picChg chg="add mod">
          <ac:chgData name="Maria Paz Lopez Fernandez" userId="1bbb1aee3747cdee" providerId="LiveId" clId="{13699F64-A0BA-48C1-B1F6-EA83384B5CC8}" dt="2022-02-05T09:34:13.707" v="577" actId="1076"/>
          <ac:picMkLst>
            <pc:docMk/>
            <pc:sldMk cId="3946423641" sldId="256"/>
            <ac:picMk id="11" creationId="{3A88A65B-8EAF-4105-B64F-3C65228D3D6C}"/>
          </ac:picMkLst>
        </pc:picChg>
        <pc:picChg chg="add mod">
          <ac:chgData name="Maria Paz Lopez Fernandez" userId="1bbb1aee3747cdee" providerId="LiveId" clId="{13699F64-A0BA-48C1-B1F6-EA83384B5CC8}" dt="2022-02-05T09:34:10.750" v="576" actId="1076"/>
          <ac:picMkLst>
            <pc:docMk/>
            <pc:sldMk cId="3946423641" sldId="256"/>
            <ac:picMk id="12" creationId="{A5A2F374-7267-4211-A14F-F0A89EA3EE07}"/>
          </ac:picMkLst>
        </pc:picChg>
      </pc:sldChg>
      <pc:sldChg chg="addSp delSp modSp add del mod">
        <pc:chgData name="Maria Paz Lopez Fernandez" userId="1bbb1aee3747cdee" providerId="LiveId" clId="{13699F64-A0BA-48C1-B1F6-EA83384B5CC8}" dt="2022-02-05T09:18:20.054" v="345" actId="2696"/>
        <pc:sldMkLst>
          <pc:docMk/>
          <pc:sldMk cId="2860950455" sldId="257"/>
        </pc:sldMkLst>
        <pc:picChg chg="add del mod">
          <ac:chgData name="Maria Paz Lopez Fernandez" userId="1bbb1aee3747cdee" providerId="LiveId" clId="{13699F64-A0BA-48C1-B1F6-EA83384B5CC8}" dt="2022-02-05T09:17:33.734" v="323" actId="21"/>
          <ac:picMkLst>
            <pc:docMk/>
            <pc:sldMk cId="2860950455" sldId="257"/>
            <ac:picMk id="3" creationId="{3BB1D948-9B69-4D4B-A735-0DC447E46863}"/>
          </ac:picMkLst>
        </pc:picChg>
        <pc:picChg chg="del">
          <ac:chgData name="Maria Paz Lopez Fernandez" userId="1bbb1aee3747cdee" providerId="LiveId" clId="{13699F64-A0BA-48C1-B1F6-EA83384B5CC8}" dt="2022-02-05T08:58:53.115" v="26" actId="478"/>
          <ac:picMkLst>
            <pc:docMk/>
            <pc:sldMk cId="2860950455" sldId="257"/>
            <ac:picMk id="5" creationId="{6D8735E0-E765-417B-BDED-08B51B44FF56}"/>
          </ac:picMkLst>
        </pc:picChg>
        <pc:picChg chg="add del mod">
          <ac:chgData name="Maria Paz Lopez Fernandez" userId="1bbb1aee3747cdee" providerId="LiveId" clId="{13699F64-A0BA-48C1-B1F6-EA83384B5CC8}" dt="2022-02-05T09:16:31.180" v="301" actId="21"/>
          <ac:picMkLst>
            <pc:docMk/>
            <pc:sldMk cId="2860950455" sldId="257"/>
            <ac:picMk id="6" creationId="{B774AF78-5357-4398-8654-1848B983D660}"/>
          </ac:picMkLst>
        </pc:picChg>
        <pc:picChg chg="del">
          <ac:chgData name="Maria Paz Lopez Fernandez" userId="1bbb1aee3747cdee" providerId="LiveId" clId="{13699F64-A0BA-48C1-B1F6-EA83384B5CC8}" dt="2022-02-05T08:58:53.742" v="27" actId="478"/>
          <ac:picMkLst>
            <pc:docMk/>
            <pc:sldMk cId="2860950455" sldId="257"/>
            <ac:picMk id="7" creationId="{0C5FEE41-9E86-4677-A183-E7B5C9984D48}"/>
          </ac:picMkLst>
        </pc:picChg>
        <pc:picChg chg="add del mod">
          <ac:chgData name="Maria Paz Lopez Fernandez" userId="1bbb1aee3747cdee" providerId="LiveId" clId="{13699F64-A0BA-48C1-B1F6-EA83384B5CC8}" dt="2022-02-05T09:17:46.417" v="330" actId="21"/>
          <ac:picMkLst>
            <pc:docMk/>
            <pc:sldMk cId="2860950455" sldId="257"/>
            <ac:picMk id="9" creationId="{4B42989E-4688-4B6A-8725-2EE9CCF9AA7D}"/>
          </ac:picMkLst>
        </pc:picChg>
      </pc:sldChg>
      <pc:sldChg chg="delSp add del mod">
        <pc:chgData name="Maria Paz Lopez Fernandez" userId="1bbb1aee3747cdee" providerId="LiveId" clId="{13699F64-A0BA-48C1-B1F6-EA83384B5CC8}" dt="2022-02-05T08:58:48.235" v="24" actId="47"/>
        <pc:sldMkLst>
          <pc:docMk/>
          <pc:sldMk cId="3158599313" sldId="257"/>
        </pc:sldMkLst>
        <pc:picChg chg="del">
          <ac:chgData name="Maria Paz Lopez Fernandez" userId="1bbb1aee3747cdee" providerId="LiveId" clId="{13699F64-A0BA-48C1-B1F6-EA83384B5CC8}" dt="2022-02-05T08:58:47.183" v="23" actId="478"/>
          <ac:picMkLst>
            <pc:docMk/>
            <pc:sldMk cId="3158599313" sldId="257"/>
            <ac:picMk id="5" creationId="{6D8735E0-E765-417B-BDED-08B51B44FF56}"/>
          </ac:picMkLst>
        </pc:picChg>
      </pc:sldChg>
      <pc:sldChg chg="addSp delSp modSp add del mod ord">
        <pc:chgData name="Maria Paz Lopez Fernandez" userId="1bbb1aee3747cdee" providerId="LiveId" clId="{13699F64-A0BA-48C1-B1F6-EA83384B5CC8}" dt="2022-02-05T09:18:20.054" v="345" actId="2696"/>
        <pc:sldMkLst>
          <pc:docMk/>
          <pc:sldMk cId="2888895421" sldId="258"/>
        </pc:sldMkLst>
        <pc:picChg chg="add del mod">
          <ac:chgData name="Maria Paz Lopez Fernandez" userId="1bbb1aee3747cdee" providerId="LiveId" clId="{13699F64-A0BA-48C1-B1F6-EA83384B5CC8}" dt="2022-02-05T09:16:44.765" v="306" actId="21"/>
          <ac:picMkLst>
            <pc:docMk/>
            <pc:sldMk cId="2888895421" sldId="258"/>
            <ac:picMk id="3" creationId="{A3D6E2EA-BB0B-4F87-93D1-3EF8BD93756B}"/>
          </ac:picMkLst>
        </pc:picChg>
      </pc:sldChg>
      <pc:sldChg chg="addSp delSp modSp add del mod setBg">
        <pc:chgData name="Maria Paz Lopez Fernandez" userId="1bbb1aee3747cdee" providerId="LiveId" clId="{13699F64-A0BA-48C1-B1F6-EA83384B5CC8}" dt="2022-02-05T09:18:20.054" v="345" actId="2696"/>
        <pc:sldMkLst>
          <pc:docMk/>
          <pc:sldMk cId="66223240" sldId="259"/>
        </pc:sldMkLst>
        <pc:spChg chg="add del">
          <ac:chgData name="Maria Paz Lopez Fernandez" userId="1bbb1aee3747cdee" providerId="LiveId" clId="{13699F64-A0BA-48C1-B1F6-EA83384B5CC8}" dt="2022-02-05T09:05:06.715" v="121" actId="26606"/>
          <ac:spMkLst>
            <pc:docMk/>
            <pc:sldMk cId="66223240" sldId="259"/>
            <ac:spMk id="8" creationId="{B670DBD5-770C-4383-9F54-5B86E86BD5BB}"/>
          </ac:spMkLst>
        </pc:spChg>
        <pc:picChg chg="add del mod">
          <ac:chgData name="Maria Paz Lopez Fernandez" userId="1bbb1aee3747cdee" providerId="LiveId" clId="{13699F64-A0BA-48C1-B1F6-EA83384B5CC8}" dt="2022-02-05T09:18:00.400" v="336" actId="21"/>
          <ac:picMkLst>
            <pc:docMk/>
            <pc:sldMk cId="66223240" sldId="259"/>
            <ac:picMk id="3" creationId="{3834B6CB-1DDA-4F51-A238-95193EC82E92}"/>
          </ac:picMkLst>
        </pc:picChg>
      </pc:sldChg>
      <pc:sldChg chg="addSp delSp modSp add del mod replId">
        <pc:chgData name="Maria Paz Lopez Fernandez" userId="1bbb1aee3747cdee" providerId="LiveId" clId="{13699F64-A0BA-48C1-B1F6-EA83384B5CC8}" dt="2022-02-05T09:21:32.948" v="395" actId="2696"/>
        <pc:sldMkLst>
          <pc:docMk/>
          <pc:sldMk cId="3641182061" sldId="260"/>
        </pc:sldMkLst>
        <pc:picChg chg="add del mod">
          <ac:chgData name="Maria Paz Lopez Fernandez" userId="1bbb1aee3747cdee" providerId="LiveId" clId="{13699F64-A0BA-48C1-B1F6-EA83384B5CC8}" dt="2022-02-05T09:05:58.461" v="136" actId="21"/>
          <ac:picMkLst>
            <pc:docMk/>
            <pc:sldMk cId="3641182061" sldId="260"/>
            <ac:picMk id="3" creationId="{043E0336-7509-4A2F-BE1F-9761A29D0AD7}"/>
          </ac:picMkLst>
        </pc:picChg>
        <pc:picChg chg="add del mod">
          <ac:chgData name="Maria Paz Lopez Fernandez" userId="1bbb1aee3747cdee" providerId="LiveId" clId="{13699F64-A0BA-48C1-B1F6-EA83384B5CC8}" dt="2022-02-05T09:05:48.327" v="133" actId="21"/>
          <ac:picMkLst>
            <pc:docMk/>
            <pc:sldMk cId="3641182061" sldId="260"/>
            <ac:picMk id="5" creationId="{E0D52F87-263E-4CF0-99ED-46E10150F82D}"/>
          </ac:picMkLst>
        </pc:picChg>
        <pc:picChg chg="add del mod">
          <ac:chgData name="Maria Paz Lopez Fernandez" userId="1bbb1aee3747cdee" providerId="LiveId" clId="{13699F64-A0BA-48C1-B1F6-EA83384B5CC8}" dt="2022-02-05T09:19:16.508" v="358" actId="21"/>
          <ac:picMkLst>
            <pc:docMk/>
            <pc:sldMk cId="3641182061" sldId="260"/>
            <ac:picMk id="7" creationId="{0C046EEC-E5AB-4AD0-B45D-8D2F74491E56}"/>
          </ac:picMkLst>
        </pc:picChg>
        <pc:picChg chg="add del mod">
          <ac:chgData name="Maria Paz Lopez Fernandez" userId="1bbb1aee3747cdee" providerId="LiveId" clId="{13699F64-A0BA-48C1-B1F6-EA83384B5CC8}" dt="2022-02-05T09:19:30.833" v="366" actId="21"/>
          <ac:picMkLst>
            <pc:docMk/>
            <pc:sldMk cId="3641182061" sldId="260"/>
            <ac:picMk id="9" creationId="{E34D99BB-28AD-42C9-BEA4-D6B7FEC342A9}"/>
          </ac:picMkLst>
        </pc:picChg>
      </pc:sldChg>
      <pc:sldChg chg="addSp delSp modSp add del mod">
        <pc:chgData name="Maria Paz Lopez Fernandez" userId="1bbb1aee3747cdee" providerId="LiveId" clId="{13699F64-A0BA-48C1-B1F6-EA83384B5CC8}" dt="2022-02-05T09:21:32.948" v="395" actId="2696"/>
        <pc:sldMkLst>
          <pc:docMk/>
          <pc:sldMk cId="2786395051" sldId="261"/>
        </pc:sldMkLst>
        <pc:picChg chg="add del mod">
          <ac:chgData name="Maria Paz Lopez Fernandez" userId="1bbb1aee3747cdee" providerId="LiveId" clId="{13699F64-A0BA-48C1-B1F6-EA83384B5CC8}" dt="2022-02-05T09:20:52.943" v="378" actId="21"/>
          <ac:picMkLst>
            <pc:docMk/>
            <pc:sldMk cId="2786395051" sldId="261"/>
            <ac:picMk id="3" creationId="{2370F5B5-3A86-4C11-A122-44CF443FF6B3}"/>
          </ac:picMkLst>
        </pc:picChg>
        <pc:picChg chg="add del mod">
          <ac:chgData name="Maria Paz Lopez Fernandez" userId="1bbb1aee3747cdee" providerId="LiveId" clId="{13699F64-A0BA-48C1-B1F6-EA83384B5CC8}" dt="2022-02-05T09:21:08.374" v="385" actId="21"/>
          <ac:picMkLst>
            <pc:docMk/>
            <pc:sldMk cId="2786395051" sldId="261"/>
            <ac:picMk id="5" creationId="{481A416C-FD1C-491C-B6A4-6A0DD2457B7C}"/>
          </ac:picMkLst>
        </pc:picChg>
      </pc:sldChg>
      <pc:sldChg chg="addSp delSp modSp add mod replId">
        <pc:chgData name="Maria Paz Lopez Fernandez" userId="1bbb1aee3747cdee" providerId="LiveId" clId="{13699F64-A0BA-48C1-B1F6-EA83384B5CC8}" dt="2022-02-05T10:43:29.560" v="1802" actId="14100"/>
        <pc:sldMkLst>
          <pc:docMk/>
          <pc:sldMk cId="2424086329" sldId="262"/>
        </pc:sldMkLst>
        <pc:spChg chg="add mod">
          <ac:chgData name="Maria Paz Lopez Fernandez" userId="1bbb1aee3747cdee" providerId="LiveId" clId="{13699F64-A0BA-48C1-B1F6-EA83384B5CC8}" dt="2022-02-05T10:43:29.560" v="1802" actId="14100"/>
          <ac:spMkLst>
            <pc:docMk/>
            <pc:sldMk cId="2424086329" sldId="262"/>
            <ac:spMk id="2" creationId="{C43CA772-D77F-493C-B30D-1A0793EA4AC3}"/>
          </ac:spMkLst>
        </pc:spChg>
        <pc:picChg chg="add del mod">
          <ac:chgData name="Maria Paz Lopez Fernandez" userId="1bbb1aee3747cdee" providerId="LiveId" clId="{13699F64-A0BA-48C1-B1F6-EA83384B5CC8}" dt="2022-02-05T09:22:35.281" v="398" actId="21"/>
          <ac:picMkLst>
            <pc:docMk/>
            <pc:sldMk cId="2424086329" sldId="262"/>
            <ac:picMk id="3" creationId="{40624617-157C-48FC-93BB-B1A9B9F57970}"/>
          </ac:picMkLst>
        </pc:picChg>
        <pc:picChg chg="add del mod">
          <ac:chgData name="Maria Paz Lopez Fernandez" userId="1bbb1aee3747cdee" providerId="LiveId" clId="{13699F64-A0BA-48C1-B1F6-EA83384B5CC8}" dt="2022-02-05T09:23:28.886" v="417" actId="21"/>
          <ac:picMkLst>
            <pc:docMk/>
            <pc:sldMk cId="2424086329" sldId="262"/>
            <ac:picMk id="5" creationId="{C67527A0-6AD3-403D-90E1-D8FF08E72F2C}"/>
          </ac:picMkLst>
        </pc:picChg>
        <pc:picChg chg="add mod">
          <ac:chgData name="Maria Paz Lopez Fernandez" userId="1bbb1aee3747cdee" providerId="LiveId" clId="{13699F64-A0BA-48C1-B1F6-EA83384B5CC8}" dt="2022-02-05T09:35:05.088" v="593" actId="1076"/>
          <ac:picMkLst>
            <pc:docMk/>
            <pc:sldMk cId="2424086329" sldId="262"/>
            <ac:picMk id="7" creationId="{322328C8-3D15-4153-8010-7F94AFFD87DD}"/>
          </ac:picMkLst>
        </pc:picChg>
        <pc:picChg chg="add mod">
          <ac:chgData name="Maria Paz Lopez Fernandez" userId="1bbb1aee3747cdee" providerId="LiveId" clId="{13699F64-A0BA-48C1-B1F6-EA83384B5CC8}" dt="2022-02-05T09:35:12.567" v="598" actId="1076"/>
          <ac:picMkLst>
            <pc:docMk/>
            <pc:sldMk cId="2424086329" sldId="262"/>
            <ac:picMk id="8" creationId="{7838B100-E6E5-4EC1-BA9F-85A0039DC26F}"/>
          </ac:picMkLst>
        </pc:picChg>
        <pc:picChg chg="add mod">
          <ac:chgData name="Maria Paz Lopez Fernandez" userId="1bbb1aee3747cdee" providerId="LiveId" clId="{13699F64-A0BA-48C1-B1F6-EA83384B5CC8}" dt="2022-02-05T09:35:03.234" v="592" actId="1076"/>
          <ac:picMkLst>
            <pc:docMk/>
            <pc:sldMk cId="2424086329" sldId="262"/>
            <ac:picMk id="9" creationId="{0F73AADE-5FAB-4FC2-8888-C50796830D9A}"/>
          </ac:picMkLst>
        </pc:picChg>
        <pc:picChg chg="add mod">
          <ac:chgData name="Maria Paz Lopez Fernandez" userId="1bbb1aee3747cdee" providerId="LiveId" clId="{13699F64-A0BA-48C1-B1F6-EA83384B5CC8}" dt="2022-02-05T09:36:04.767" v="617" actId="1076"/>
          <ac:picMkLst>
            <pc:docMk/>
            <pc:sldMk cId="2424086329" sldId="262"/>
            <ac:picMk id="10" creationId="{20763100-61A9-40B1-B9A3-32C168030786}"/>
          </ac:picMkLst>
        </pc:picChg>
        <pc:picChg chg="add mod">
          <ac:chgData name="Maria Paz Lopez Fernandez" userId="1bbb1aee3747cdee" providerId="LiveId" clId="{13699F64-A0BA-48C1-B1F6-EA83384B5CC8}" dt="2022-02-05T09:36:02.846" v="616" actId="1076"/>
          <ac:picMkLst>
            <pc:docMk/>
            <pc:sldMk cId="2424086329" sldId="262"/>
            <ac:picMk id="11" creationId="{96249DF8-4617-4A5D-B598-87890A4C9F47}"/>
          </ac:picMkLst>
        </pc:picChg>
      </pc:sldChg>
      <pc:sldChg chg="addSp delSp modSp add del mod replId">
        <pc:chgData name="Maria Paz Lopez Fernandez" userId="1bbb1aee3747cdee" providerId="LiveId" clId="{13699F64-A0BA-48C1-B1F6-EA83384B5CC8}" dt="2022-02-05T09:25:37.090" v="445" actId="2696"/>
        <pc:sldMkLst>
          <pc:docMk/>
          <pc:sldMk cId="1126449825" sldId="263"/>
        </pc:sldMkLst>
        <pc:picChg chg="add del mod">
          <ac:chgData name="Maria Paz Lopez Fernandez" userId="1bbb1aee3747cdee" providerId="LiveId" clId="{13699F64-A0BA-48C1-B1F6-EA83384B5CC8}" dt="2022-02-05T09:23:06.633" v="414" actId="21"/>
          <ac:picMkLst>
            <pc:docMk/>
            <pc:sldMk cId="1126449825" sldId="263"/>
            <ac:picMk id="3" creationId="{027E3129-759E-4B40-8CFA-FE39733C0F05}"/>
          </ac:picMkLst>
        </pc:picChg>
        <pc:picChg chg="add del mod">
          <ac:chgData name="Maria Paz Lopez Fernandez" userId="1bbb1aee3747cdee" providerId="LiveId" clId="{13699F64-A0BA-48C1-B1F6-EA83384B5CC8}" dt="2022-02-05T09:23:43.262" v="419" actId="21"/>
          <ac:picMkLst>
            <pc:docMk/>
            <pc:sldMk cId="1126449825" sldId="263"/>
            <ac:picMk id="5" creationId="{7C0C290F-89CC-42E7-AB51-1CDF5C837C0D}"/>
          </ac:picMkLst>
        </pc:picChg>
      </pc:sldChg>
      <pc:sldChg chg="addSp delSp modSp add del mod replId">
        <pc:chgData name="Maria Paz Lopez Fernandez" userId="1bbb1aee3747cdee" providerId="LiveId" clId="{13699F64-A0BA-48C1-B1F6-EA83384B5CC8}" dt="2022-02-05T09:25:37.090" v="445" actId="2696"/>
        <pc:sldMkLst>
          <pc:docMk/>
          <pc:sldMk cId="2255101435" sldId="264"/>
        </pc:sldMkLst>
        <pc:picChg chg="add del mod">
          <ac:chgData name="Maria Paz Lopez Fernandez" userId="1bbb1aee3747cdee" providerId="LiveId" clId="{13699F64-A0BA-48C1-B1F6-EA83384B5CC8}" dt="2022-02-05T09:25:13.329" v="436" actId="21"/>
          <ac:picMkLst>
            <pc:docMk/>
            <pc:sldMk cId="2255101435" sldId="264"/>
            <ac:picMk id="3" creationId="{BC478653-36AF-4FB1-8010-5AA2E377523A}"/>
          </ac:picMkLst>
        </pc:picChg>
        <pc:picChg chg="add del mod">
          <ac:chgData name="Maria Paz Lopez Fernandez" userId="1bbb1aee3747cdee" providerId="LiveId" clId="{13699F64-A0BA-48C1-B1F6-EA83384B5CC8}" dt="2022-02-05T09:25:26.620" v="440" actId="21"/>
          <ac:picMkLst>
            <pc:docMk/>
            <pc:sldMk cId="2255101435" sldId="264"/>
            <ac:picMk id="5" creationId="{6A50401E-D2CF-47A6-8215-2AFCE1E8028C}"/>
          </ac:picMkLst>
        </pc:picChg>
      </pc:sldChg>
      <pc:sldChg chg="addSp modSp add mod">
        <pc:chgData name="Maria Paz Lopez Fernandez" userId="1bbb1aee3747cdee" providerId="LiveId" clId="{13699F64-A0BA-48C1-B1F6-EA83384B5CC8}" dt="2022-02-05T09:26:51.894" v="469" actId="1076"/>
        <pc:sldMkLst>
          <pc:docMk/>
          <pc:sldMk cId="584790672" sldId="265"/>
        </pc:sldMkLst>
        <pc:picChg chg="add mod">
          <ac:chgData name="Maria Paz Lopez Fernandez" userId="1bbb1aee3747cdee" providerId="LiveId" clId="{13699F64-A0BA-48C1-B1F6-EA83384B5CC8}" dt="2022-02-05T09:26:45.951" v="465" actId="1076"/>
          <ac:picMkLst>
            <pc:docMk/>
            <pc:sldMk cId="584790672" sldId="265"/>
            <ac:picMk id="3" creationId="{C1621AA2-FC26-4525-AAB3-E8B2DC3251D0}"/>
          </ac:picMkLst>
        </pc:picChg>
        <pc:picChg chg="add mod">
          <ac:chgData name="Maria Paz Lopez Fernandez" userId="1bbb1aee3747cdee" providerId="LiveId" clId="{13699F64-A0BA-48C1-B1F6-EA83384B5CC8}" dt="2022-02-05T09:26:46.940" v="466" actId="1076"/>
          <ac:picMkLst>
            <pc:docMk/>
            <pc:sldMk cId="584790672" sldId="265"/>
            <ac:picMk id="5" creationId="{B35B84E4-54FE-476B-840B-BF576F3AD341}"/>
          </ac:picMkLst>
        </pc:picChg>
        <pc:picChg chg="add mod">
          <ac:chgData name="Maria Paz Lopez Fernandez" userId="1bbb1aee3747cdee" providerId="LiveId" clId="{13699F64-A0BA-48C1-B1F6-EA83384B5CC8}" dt="2022-02-05T09:26:48.098" v="467" actId="1076"/>
          <ac:picMkLst>
            <pc:docMk/>
            <pc:sldMk cId="584790672" sldId="265"/>
            <ac:picMk id="6" creationId="{6F0F0A46-5D72-4059-A6FE-3F224C38F850}"/>
          </ac:picMkLst>
        </pc:picChg>
        <pc:picChg chg="add mod">
          <ac:chgData name="Maria Paz Lopez Fernandez" userId="1bbb1aee3747cdee" providerId="LiveId" clId="{13699F64-A0BA-48C1-B1F6-EA83384B5CC8}" dt="2022-02-05T09:26:51.894" v="469" actId="1076"/>
          <ac:picMkLst>
            <pc:docMk/>
            <pc:sldMk cId="584790672" sldId="265"/>
            <ac:picMk id="7" creationId="{A1D0E64D-CE26-4A0C-8FBA-C596BC91CBC2}"/>
          </ac:picMkLst>
        </pc:picChg>
      </pc:sldChg>
      <pc:sldChg chg="addSp delSp modSp add del mod replId">
        <pc:chgData name="Maria Paz Lopez Fernandez" userId="1bbb1aee3747cdee" providerId="LiveId" clId="{13699F64-A0BA-48C1-B1F6-EA83384B5CC8}" dt="2022-02-05T09:26:55.134" v="470" actId="2696"/>
        <pc:sldMkLst>
          <pc:docMk/>
          <pc:sldMk cId="1819835749" sldId="266"/>
        </pc:sldMkLst>
        <pc:picChg chg="add del mod">
          <ac:chgData name="Maria Paz Lopez Fernandez" userId="1bbb1aee3747cdee" providerId="LiveId" clId="{13699F64-A0BA-48C1-B1F6-EA83384B5CC8}" dt="2022-02-05T09:26:22.746" v="451" actId="21"/>
          <ac:picMkLst>
            <pc:docMk/>
            <pc:sldMk cId="1819835749" sldId="266"/>
            <ac:picMk id="3" creationId="{00B7E304-2355-47B2-B4EF-9A7E4ED4A8AF}"/>
          </ac:picMkLst>
        </pc:picChg>
        <pc:picChg chg="add del mod">
          <ac:chgData name="Maria Paz Lopez Fernandez" userId="1bbb1aee3747cdee" providerId="LiveId" clId="{13699F64-A0BA-48C1-B1F6-EA83384B5CC8}" dt="2022-02-05T09:26:41.598" v="463" actId="21"/>
          <ac:picMkLst>
            <pc:docMk/>
            <pc:sldMk cId="1819835749" sldId="266"/>
            <ac:picMk id="5" creationId="{C646DB5E-9498-43C4-AB97-CA993136570D}"/>
          </ac:picMkLst>
        </pc:picChg>
      </pc:sldChg>
      <pc:sldChg chg="addSp delSp modSp add mod replId">
        <pc:chgData name="Maria Paz Lopez Fernandez" userId="1bbb1aee3747cdee" providerId="LiveId" clId="{13699F64-A0BA-48C1-B1F6-EA83384B5CC8}" dt="2022-02-05T10:27:30.859" v="1719" actId="20577"/>
        <pc:sldMkLst>
          <pc:docMk/>
          <pc:sldMk cId="661550548" sldId="267"/>
        </pc:sldMkLst>
        <pc:spChg chg="add mod">
          <ac:chgData name="Maria Paz Lopez Fernandez" userId="1bbb1aee3747cdee" providerId="LiveId" clId="{13699F64-A0BA-48C1-B1F6-EA83384B5CC8}" dt="2022-02-05T10:27:30.859" v="1719" actId="20577"/>
          <ac:spMkLst>
            <pc:docMk/>
            <pc:sldMk cId="661550548" sldId="267"/>
            <ac:spMk id="10" creationId="{60E486BF-6A5B-4FDB-A28F-8709AE4E779C}"/>
          </ac:spMkLst>
        </pc:spChg>
        <pc:picChg chg="add del mod">
          <ac:chgData name="Maria Paz Lopez Fernandez" userId="1bbb1aee3747cdee" providerId="LiveId" clId="{13699F64-A0BA-48C1-B1F6-EA83384B5CC8}" dt="2022-02-05T09:27:18.141" v="471" actId="478"/>
          <ac:picMkLst>
            <pc:docMk/>
            <pc:sldMk cId="661550548" sldId="267"/>
            <ac:picMk id="3" creationId="{34F9C256-94E2-4C4B-BAF1-67BF9C811558}"/>
          </ac:picMkLst>
        </pc:picChg>
        <pc:picChg chg="add del mod">
          <ac:chgData name="Maria Paz Lopez Fernandez" userId="1bbb1aee3747cdee" providerId="LiveId" clId="{13699F64-A0BA-48C1-B1F6-EA83384B5CC8}" dt="2022-02-05T09:28:06.635" v="472" actId="478"/>
          <ac:picMkLst>
            <pc:docMk/>
            <pc:sldMk cId="661550548" sldId="267"/>
            <ac:picMk id="5" creationId="{DAE96B0B-67B1-4511-B273-E3B271899E0B}"/>
          </ac:picMkLst>
        </pc:picChg>
        <pc:picChg chg="add mod">
          <ac:chgData name="Maria Paz Lopez Fernandez" userId="1bbb1aee3747cdee" providerId="LiveId" clId="{13699F64-A0BA-48C1-B1F6-EA83384B5CC8}" dt="2022-02-05T09:35:40.471" v="607" actId="1076"/>
          <ac:picMkLst>
            <pc:docMk/>
            <pc:sldMk cId="661550548" sldId="267"/>
            <ac:picMk id="7" creationId="{9C132DD2-3287-4521-B498-1039F6CAC07C}"/>
          </ac:picMkLst>
        </pc:picChg>
        <pc:picChg chg="add mod">
          <ac:chgData name="Maria Paz Lopez Fernandez" userId="1bbb1aee3747cdee" providerId="LiveId" clId="{13699F64-A0BA-48C1-B1F6-EA83384B5CC8}" dt="2022-02-05T09:35:39.187" v="606" actId="1076"/>
          <ac:picMkLst>
            <pc:docMk/>
            <pc:sldMk cId="661550548" sldId="267"/>
            <ac:picMk id="8" creationId="{5DB27E0D-8501-4050-856B-AD64E93D5B23}"/>
          </ac:picMkLst>
        </pc:picChg>
        <pc:picChg chg="add mod">
          <ac:chgData name="Maria Paz Lopez Fernandez" userId="1bbb1aee3747cdee" providerId="LiveId" clId="{13699F64-A0BA-48C1-B1F6-EA83384B5CC8}" dt="2022-02-05T09:36:13.909" v="618" actId="1076"/>
          <ac:picMkLst>
            <pc:docMk/>
            <pc:sldMk cId="661550548" sldId="267"/>
            <ac:picMk id="9" creationId="{49E36D5D-8205-4A13-9482-891F6F98D253}"/>
          </ac:picMkLst>
        </pc:picChg>
      </pc:sldChg>
      <pc:sldChg chg="addSp delSp modSp add del mod replId">
        <pc:chgData name="Maria Paz Lopez Fernandez" userId="1bbb1aee3747cdee" providerId="LiveId" clId="{13699F64-A0BA-48C1-B1F6-EA83384B5CC8}" dt="2022-02-05T09:29:00.339" v="494" actId="2696"/>
        <pc:sldMkLst>
          <pc:docMk/>
          <pc:sldMk cId="2624730756" sldId="268"/>
        </pc:sldMkLst>
        <pc:picChg chg="add del mod">
          <ac:chgData name="Maria Paz Lopez Fernandez" userId="1bbb1aee3747cdee" providerId="LiveId" clId="{13699F64-A0BA-48C1-B1F6-EA83384B5CC8}" dt="2022-02-05T09:28:34.629" v="481" actId="21"/>
          <ac:picMkLst>
            <pc:docMk/>
            <pc:sldMk cId="2624730756" sldId="268"/>
            <ac:picMk id="3" creationId="{076BB15A-94F3-4CE5-8F27-BB64BF57C98D}"/>
          </ac:picMkLst>
        </pc:picChg>
        <pc:picChg chg="add del mod">
          <ac:chgData name="Maria Paz Lopez Fernandez" userId="1bbb1aee3747cdee" providerId="LiveId" clId="{13699F64-A0BA-48C1-B1F6-EA83384B5CC8}" dt="2022-02-05T09:28:34.629" v="481" actId="21"/>
          <ac:picMkLst>
            <pc:docMk/>
            <pc:sldMk cId="2624730756" sldId="268"/>
            <ac:picMk id="5" creationId="{222A5E1B-9040-4D3B-BA14-FCCE4A3F9C77}"/>
          </ac:picMkLst>
        </pc:picChg>
      </pc:sldChg>
      <pc:sldChg chg="addSp delSp modSp add mod replId">
        <pc:chgData name="Maria Paz Lopez Fernandez" userId="1bbb1aee3747cdee" providerId="LiveId" clId="{13699F64-A0BA-48C1-B1F6-EA83384B5CC8}" dt="2022-02-05T10:27:50.820" v="1720" actId="1076"/>
        <pc:sldMkLst>
          <pc:docMk/>
          <pc:sldMk cId="2444464827" sldId="269"/>
        </pc:sldMkLst>
        <pc:spChg chg="add mod">
          <ac:chgData name="Maria Paz Lopez Fernandez" userId="1bbb1aee3747cdee" providerId="LiveId" clId="{13699F64-A0BA-48C1-B1F6-EA83384B5CC8}" dt="2022-02-05T10:23:25.037" v="1521" actId="115"/>
          <ac:spMkLst>
            <pc:docMk/>
            <pc:sldMk cId="2444464827" sldId="269"/>
            <ac:spMk id="10" creationId="{97473F52-8C14-4AA2-8407-4A4697B74C42}"/>
          </ac:spMkLst>
        </pc:spChg>
        <pc:picChg chg="add mod">
          <ac:chgData name="Maria Paz Lopez Fernandez" userId="1bbb1aee3747cdee" providerId="LiveId" clId="{13699F64-A0BA-48C1-B1F6-EA83384B5CC8}" dt="2022-02-05T09:35:50.070" v="613" actId="1076"/>
          <ac:picMkLst>
            <pc:docMk/>
            <pc:sldMk cId="2444464827" sldId="269"/>
            <ac:picMk id="3" creationId="{F1BCFC78-7BAC-48E5-B39F-52266BD929F8}"/>
          </ac:picMkLst>
        </pc:picChg>
        <pc:picChg chg="add mod">
          <ac:chgData name="Maria Paz Lopez Fernandez" userId="1bbb1aee3747cdee" providerId="LiveId" clId="{13699F64-A0BA-48C1-B1F6-EA83384B5CC8}" dt="2022-02-05T10:27:50.820" v="1720" actId="1076"/>
          <ac:picMkLst>
            <pc:docMk/>
            <pc:sldMk cId="2444464827" sldId="269"/>
            <ac:picMk id="5" creationId="{492D958A-BE6F-4135-9346-0E81655633CE}"/>
          </ac:picMkLst>
        </pc:picChg>
        <pc:picChg chg="add del mod">
          <ac:chgData name="Maria Paz Lopez Fernandez" userId="1bbb1aee3747cdee" providerId="LiveId" clId="{13699F64-A0BA-48C1-B1F6-EA83384B5CC8}" dt="2022-02-05T09:30:50.398" v="510" actId="21"/>
          <ac:picMkLst>
            <pc:docMk/>
            <pc:sldMk cId="2444464827" sldId="269"/>
            <ac:picMk id="6" creationId="{9E1CABB1-8363-4965-842E-9D9B8D699721}"/>
          </ac:picMkLst>
        </pc:picChg>
        <pc:picChg chg="add mod">
          <ac:chgData name="Maria Paz Lopez Fernandez" userId="1bbb1aee3747cdee" providerId="LiveId" clId="{13699F64-A0BA-48C1-B1F6-EA83384B5CC8}" dt="2022-02-05T09:36:18.785" v="620" actId="14100"/>
          <ac:picMkLst>
            <pc:docMk/>
            <pc:sldMk cId="2444464827" sldId="269"/>
            <ac:picMk id="8" creationId="{DD6B74D2-F839-4659-965F-ABB173D7B52D}"/>
          </ac:picMkLst>
        </pc:picChg>
        <pc:picChg chg="add mod">
          <ac:chgData name="Maria Paz Lopez Fernandez" userId="1bbb1aee3747cdee" providerId="LiveId" clId="{13699F64-A0BA-48C1-B1F6-EA83384B5CC8}" dt="2022-02-05T09:35:47.729" v="611" actId="1076"/>
          <ac:picMkLst>
            <pc:docMk/>
            <pc:sldMk cId="2444464827" sldId="269"/>
            <ac:picMk id="9" creationId="{36832F4E-3872-49A4-A03C-8A7774324E47}"/>
          </ac:picMkLst>
        </pc:picChg>
      </pc:sldChg>
      <pc:sldChg chg="addSp delSp modSp add del mod replId">
        <pc:chgData name="Maria Paz Lopez Fernandez" userId="1bbb1aee3747cdee" providerId="LiveId" clId="{13699F64-A0BA-48C1-B1F6-EA83384B5CC8}" dt="2022-02-05T09:31:44.788" v="536" actId="2696"/>
        <pc:sldMkLst>
          <pc:docMk/>
          <pc:sldMk cId="3402207174" sldId="270"/>
        </pc:sldMkLst>
        <pc:picChg chg="add del mod">
          <ac:chgData name="Maria Paz Lopez Fernandez" userId="1bbb1aee3747cdee" providerId="LiveId" clId="{13699F64-A0BA-48C1-B1F6-EA83384B5CC8}" dt="2022-02-05T09:31:25.269" v="522" actId="21"/>
          <ac:picMkLst>
            <pc:docMk/>
            <pc:sldMk cId="3402207174" sldId="270"/>
            <ac:picMk id="3" creationId="{E257BEC0-C6AD-40F0-AF1D-3C58889005DA}"/>
          </ac:picMkLst>
        </pc:picChg>
        <pc:picChg chg="add del mod">
          <ac:chgData name="Maria Paz Lopez Fernandez" userId="1bbb1aee3747cdee" providerId="LiveId" clId="{13699F64-A0BA-48C1-B1F6-EA83384B5CC8}" dt="2022-02-05T09:12:35.033" v="261" actId="21"/>
          <ac:picMkLst>
            <pc:docMk/>
            <pc:sldMk cId="3402207174" sldId="270"/>
            <ac:picMk id="5" creationId="{E8E137E7-B694-4101-97AA-A961EB0FC675}"/>
          </ac:picMkLst>
        </pc:picChg>
        <pc:picChg chg="add del mod">
          <ac:chgData name="Maria Paz Lopez Fernandez" userId="1bbb1aee3747cdee" providerId="LiveId" clId="{13699F64-A0BA-48C1-B1F6-EA83384B5CC8}" dt="2022-02-05T09:30:06.261" v="507" actId="21"/>
          <ac:picMkLst>
            <pc:docMk/>
            <pc:sldMk cId="3402207174" sldId="270"/>
            <ac:picMk id="7" creationId="{3EE7226D-B7CA-4BED-A9B6-D4C3779AD1E1}"/>
          </ac:picMkLst>
        </pc:picChg>
      </pc:sldChg>
      <pc:sldChg chg="addSp delSp modSp add mod replId">
        <pc:chgData name="Maria Paz Lopez Fernandez" userId="1bbb1aee3747cdee" providerId="LiveId" clId="{13699F64-A0BA-48C1-B1F6-EA83384B5CC8}" dt="2022-02-05T10:45:08.468" v="1833" actId="1076"/>
        <pc:sldMkLst>
          <pc:docMk/>
          <pc:sldMk cId="140461049" sldId="271"/>
        </pc:sldMkLst>
        <pc:spChg chg="add del mod">
          <ac:chgData name="Maria Paz Lopez Fernandez" userId="1bbb1aee3747cdee" providerId="LiveId" clId="{13699F64-A0BA-48C1-B1F6-EA83384B5CC8}" dt="2022-02-05T10:19:25.158" v="1144"/>
          <ac:spMkLst>
            <pc:docMk/>
            <pc:sldMk cId="140461049" sldId="271"/>
            <ac:spMk id="10" creationId="{3BF8BFD3-BC61-41C7-A817-A08A0EF5B582}"/>
          </ac:spMkLst>
        </pc:spChg>
        <pc:spChg chg="add mod">
          <ac:chgData name="Maria Paz Lopez Fernandez" userId="1bbb1aee3747cdee" providerId="LiveId" clId="{13699F64-A0BA-48C1-B1F6-EA83384B5CC8}" dt="2022-02-05T10:23:45.956" v="1532" actId="14100"/>
          <ac:spMkLst>
            <pc:docMk/>
            <pc:sldMk cId="140461049" sldId="271"/>
            <ac:spMk id="11" creationId="{57B44E3D-F182-41D5-8B1D-A42F42875D9F}"/>
          </ac:spMkLst>
        </pc:spChg>
        <pc:spChg chg="add mod">
          <ac:chgData name="Maria Paz Lopez Fernandez" userId="1bbb1aee3747cdee" providerId="LiveId" clId="{13699F64-A0BA-48C1-B1F6-EA83384B5CC8}" dt="2022-02-05T10:26:30.781" v="1685" actId="20577"/>
          <ac:spMkLst>
            <pc:docMk/>
            <pc:sldMk cId="140461049" sldId="271"/>
            <ac:spMk id="12" creationId="{4E7E3708-1EB4-44FE-8C50-4D905F089343}"/>
          </ac:spMkLst>
        </pc:spChg>
        <pc:spChg chg="add mod">
          <ac:chgData name="Maria Paz Lopez Fernandez" userId="1bbb1aee3747cdee" providerId="LiveId" clId="{13699F64-A0BA-48C1-B1F6-EA83384B5CC8}" dt="2022-02-05T10:45:08.468" v="1833" actId="1076"/>
          <ac:spMkLst>
            <pc:docMk/>
            <pc:sldMk cId="140461049" sldId="271"/>
            <ac:spMk id="13" creationId="{32094B54-A20E-4899-993C-73433D488BCF}"/>
          </ac:spMkLst>
        </pc:spChg>
        <pc:picChg chg="add mod">
          <ac:chgData name="Maria Paz Lopez Fernandez" userId="1bbb1aee3747cdee" providerId="LiveId" clId="{13699F64-A0BA-48C1-B1F6-EA83384B5CC8}" dt="2022-02-05T10:19:55.537" v="1155" actId="1076"/>
          <ac:picMkLst>
            <pc:docMk/>
            <pc:sldMk cId="140461049" sldId="271"/>
            <ac:picMk id="3" creationId="{11D22230-CFE8-49EC-A091-1B3AE2A894D8}"/>
          </ac:picMkLst>
        </pc:picChg>
        <pc:picChg chg="add mod">
          <ac:chgData name="Maria Paz Lopez Fernandez" userId="1bbb1aee3747cdee" providerId="LiveId" clId="{13699F64-A0BA-48C1-B1F6-EA83384B5CC8}" dt="2022-02-05T10:19:54.189" v="1154" actId="1076"/>
          <ac:picMkLst>
            <pc:docMk/>
            <pc:sldMk cId="140461049" sldId="271"/>
            <ac:picMk id="5" creationId="{BCCEB775-B3A3-4DEE-9C24-1A97E5234AE6}"/>
          </ac:picMkLst>
        </pc:picChg>
        <pc:picChg chg="add mod">
          <ac:chgData name="Maria Paz Lopez Fernandez" userId="1bbb1aee3747cdee" providerId="LiveId" clId="{13699F64-A0BA-48C1-B1F6-EA83384B5CC8}" dt="2022-02-05T10:25:23.657" v="1635" actId="1076"/>
          <ac:picMkLst>
            <pc:docMk/>
            <pc:sldMk cId="140461049" sldId="271"/>
            <ac:picMk id="6" creationId="{EED31DB6-8B4F-4E59-AC58-F08D791AF636}"/>
          </ac:picMkLst>
        </pc:picChg>
        <pc:picChg chg="add mod">
          <ac:chgData name="Maria Paz Lopez Fernandez" userId="1bbb1aee3747cdee" providerId="LiveId" clId="{13699F64-A0BA-48C1-B1F6-EA83384B5CC8}" dt="2022-02-05T10:44:55.508" v="1827" actId="1076"/>
          <ac:picMkLst>
            <pc:docMk/>
            <pc:sldMk cId="140461049" sldId="271"/>
            <ac:picMk id="7" creationId="{8D7ACFB6-228C-4F03-8128-67B533208D6C}"/>
          </ac:picMkLst>
        </pc:picChg>
        <pc:picChg chg="add mod">
          <ac:chgData name="Maria Paz Lopez Fernandez" userId="1bbb1aee3747cdee" providerId="LiveId" clId="{13699F64-A0BA-48C1-B1F6-EA83384B5CC8}" dt="2022-02-05T10:44:56.678" v="1828" actId="1076"/>
          <ac:picMkLst>
            <pc:docMk/>
            <pc:sldMk cId="140461049" sldId="271"/>
            <ac:picMk id="8" creationId="{A90E132B-24EB-4E16-881F-28C4294F414A}"/>
          </ac:picMkLst>
        </pc:picChg>
        <pc:picChg chg="add mod">
          <ac:chgData name="Maria Paz Lopez Fernandez" userId="1bbb1aee3747cdee" providerId="LiveId" clId="{13699F64-A0BA-48C1-B1F6-EA83384B5CC8}" dt="2022-02-05T10:44:59.213" v="1829" actId="1076"/>
          <ac:picMkLst>
            <pc:docMk/>
            <pc:sldMk cId="140461049" sldId="271"/>
            <ac:picMk id="9" creationId="{9BAB3C80-29B8-4C70-945E-44EB0AC8AC3C}"/>
          </ac:picMkLst>
        </pc:picChg>
      </pc:sldChg>
      <pc:sldChg chg="addSp delSp modSp add del mod replId">
        <pc:chgData name="Maria Paz Lopez Fernandez" userId="1bbb1aee3747cdee" providerId="LiveId" clId="{13699F64-A0BA-48C1-B1F6-EA83384B5CC8}" dt="2022-02-05T09:32:28.129" v="550" actId="2696"/>
        <pc:sldMkLst>
          <pc:docMk/>
          <pc:sldMk cId="3228050227" sldId="272"/>
        </pc:sldMkLst>
        <pc:picChg chg="add del mod">
          <ac:chgData name="Maria Paz Lopez Fernandez" userId="1bbb1aee3747cdee" providerId="LiveId" clId="{13699F64-A0BA-48C1-B1F6-EA83384B5CC8}" dt="2022-02-05T09:13:37.066" v="276" actId="21"/>
          <ac:picMkLst>
            <pc:docMk/>
            <pc:sldMk cId="3228050227" sldId="272"/>
            <ac:picMk id="3" creationId="{294D676A-F710-4843-9507-6FCE029D81E4}"/>
          </ac:picMkLst>
        </pc:picChg>
        <pc:picChg chg="add del mod">
          <ac:chgData name="Maria Paz Lopez Fernandez" userId="1bbb1aee3747cdee" providerId="LiveId" clId="{13699F64-A0BA-48C1-B1F6-EA83384B5CC8}" dt="2022-02-05T09:32:07.330" v="541" actId="21"/>
          <ac:picMkLst>
            <pc:docMk/>
            <pc:sldMk cId="3228050227" sldId="272"/>
            <ac:picMk id="5" creationId="{59C6C2D7-D28E-49CE-BDA3-770178248827}"/>
          </ac:picMkLst>
        </pc:picChg>
        <pc:picChg chg="add del mod">
          <ac:chgData name="Maria Paz Lopez Fernandez" userId="1bbb1aee3747cdee" providerId="LiveId" clId="{13699F64-A0BA-48C1-B1F6-EA83384B5CC8}" dt="2022-02-05T09:32:19.121" v="545" actId="21"/>
          <ac:picMkLst>
            <pc:docMk/>
            <pc:sldMk cId="3228050227" sldId="272"/>
            <ac:picMk id="7" creationId="{EA6533F4-F477-4CD3-A11D-44458BB921C3}"/>
          </ac:picMkLst>
        </pc:picChg>
      </pc:sldChg>
      <pc:sldChg chg="addSp modSp add mod ord">
        <pc:chgData name="Maria Paz Lopez Fernandez" userId="1bbb1aee3747cdee" providerId="LiveId" clId="{13699F64-A0BA-48C1-B1F6-EA83384B5CC8}" dt="2022-02-05T09:48:12.071" v="1136" actId="692"/>
        <pc:sldMkLst>
          <pc:docMk/>
          <pc:sldMk cId="753308789" sldId="273"/>
        </pc:sldMkLst>
        <pc:spChg chg="add mod">
          <ac:chgData name="Maria Paz Lopez Fernandez" userId="1bbb1aee3747cdee" providerId="LiveId" clId="{13699F64-A0BA-48C1-B1F6-EA83384B5CC8}" dt="2022-02-05T09:48:12.071" v="1136" actId="692"/>
          <ac:spMkLst>
            <pc:docMk/>
            <pc:sldMk cId="753308789" sldId="273"/>
            <ac:spMk id="2" creationId="{BF05B17A-366C-47F0-8EA4-355B8A2B1E9D}"/>
          </ac:spMkLst>
        </pc:spChg>
        <pc:picChg chg="mod">
          <ac:chgData name="Maria Paz Lopez Fernandez" userId="1bbb1aee3747cdee" providerId="LiveId" clId="{13699F64-A0BA-48C1-B1F6-EA83384B5CC8}" dt="2022-02-05T09:34:33.057" v="581" actId="14100"/>
          <ac:picMkLst>
            <pc:docMk/>
            <pc:sldMk cId="753308789" sldId="273"/>
            <ac:picMk id="3" creationId="{043E0336-7509-4A2F-BE1F-9761A29D0AD7}"/>
          </ac:picMkLst>
        </pc:picChg>
        <pc:picChg chg="add mod">
          <ac:chgData name="Maria Paz Lopez Fernandez" userId="1bbb1aee3747cdee" providerId="LiveId" clId="{13699F64-A0BA-48C1-B1F6-EA83384B5CC8}" dt="2022-02-05T09:34:54.064" v="590" actId="1076"/>
          <ac:picMkLst>
            <pc:docMk/>
            <pc:sldMk cId="753308789" sldId="273"/>
            <ac:picMk id="4" creationId="{38708F15-998D-412B-9DF1-21645762CB4F}"/>
          </ac:picMkLst>
        </pc:picChg>
        <pc:picChg chg="mod">
          <ac:chgData name="Maria Paz Lopez Fernandez" userId="1bbb1aee3747cdee" providerId="LiveId" clId="{13699F64-A0BA-48C1-B1F6-EA83384B5CC8}" dt="2022-02-05T09:34:35.151" v="582" actId="14100"/>
          <ac:picMkLst>
            <pc:docMk/>
            <pc:sldMk cId="753308789" sldId="273"/>
            <ac:picMk id="5" creationId="{E0D52F87-263E-4CF0-99ED-46E10150F82D}"/>
          </ac:picMkLst>
        </pc:picChg>
        <pc:picChg chg="add mod">
          <ac:chgData name="Maria Paz Lopez Fernandez" userId="1bbb1aee3747cdee" providerId="LiveId" clId="{13699F64-A0BA-48C1-B1F6-EA83384B5CC8}" dt="2022-02-05T09:34:43.428" v="586" actId="14100"/>
          <ac:picMkLst>
            <pc:docMk/>
            <pc:sldMk cId="753308789" sldId="273"/>
            <ac:picMk id="6" creationId="{10D6AC8C-4F50-42A3-BE79-643B6A22417D}"/>
          </ac:picMkLst>
        </pc:picChg>
        <pc:picChg chg="add mod">
          <ac:chgData name="Maria Paz Lopez Fernandez" userId="1bbb1aee3747cdee" providerId="LiveId" clId="{13699F64-A0BA-48C1-B1F6-EA83384B5CC8}" dt="2022-02-05T09:34:56.034" v="591" actId="1076"/>
          <ac:picMkLst>
            <pc:docMk/>
            <pc:sldMk cId="753308789" sldId="273"/>
            <ac:picMk id="7" creationId="{B6698298-9BCC-4722-B196-EB2A99A2A806}"/>
          </ac:picMkLst>
        </pc:picChg>
        <pc:picChg chg="add mod">
          <ac:chgData name="Maria Paz Lopez Fernandez" userId="1bbb1aee3747cdee" providerId="LiveId" clId="{13699F64-A0BA-48C1-B1F6-EA83384B5CC8}" dt="2022-02-05T09:34:51.649" v="589" actId="14100"/>
          <ac:picMkLst>
            <pc:docMk/>
            <pc:sldMk cId="753308789" sldId="273"/>
            <ac:picMk id="8" creationId="{743C64A4-B5B8-46C3-863F-EF55EDCD5561}"/>
          </ac:picMkLst>
        </pc:picChg>
      </pc:sldChg>
      <pc:sldChg chg="addSp delSp modSp add del mod setBg">
        <pc:chgData name="Maria Paz Lopez Fernandez" userId="1bbb1aee3747cdee" providerId="LiveId" clId="{13699F64-A0BA-48C1-B1F6-EA83384B5CC8}" dt="2022-02-05T09:33:07.949" v="563" actId="2696"/>
        <pc:sldMkLst>
          <pc:docMk/>
          <pc:sldMk cId="2833809888" sldId="274"/>
        </pc:sldMkLst>
        <pc:picChg chg="add del mod ord">
          <ac:chgData name="Maria Paz Lopez Fernandez" userId="1bbb1aee3747cdee" providerId="LiveId" clId="{13699F64-A0BA-48C1-B1F6-EA83384B5CC8}" dt="2022-02-05T09:32:35.462" v="551" actId="21"/>
          <ac:picMkLst>
            <pc:docMk/>
            <pc:sldMk cId="2833809888" sldId="274"/>
            <ac:picMk id="3" creationId="{C20C5B8C-AD1F-4BE1-9BBB-05EDC97D3135}"/>
          </ac:picMkLst>
        </pc:picChg>
        <pc:picChg chg="add del mod">
          <ac:chgData name="Maria Paz Lopez Fernandez" userId="1bbb1aee3747cdee" providerId="LiveId" clId="{13699F64-A0BA-48C1-B1F6-EA83384B5CC8}" dt="2022-02-05T09:32:51.706" v="556" actId="21"/>
          <ac:picMkLst>
            <pc:docMk/>
            <pc:sldMk cId="2833809888" sldId="274"/>
            <ac:picMk id="5" creationId="{54EA1766-43FA-415F-82C2-82A1C7B957CD}"/>
          </ac:picMkLst>
        </pc:picChg>
      </pc:sldChg>
      <pc:sldChg chg="addSp delSp modSp add mod replId">
        <pc:chgData name="Maria Paz Lopez Fernandez" userId="1bbb1aee3747cdee" providerId="LiveId" clId="{13699F64-A0BA-48C1-B1F6-EA83384B5CC8}" dt="2022-02-05T10:46:50.904" v="1842" actId="1076"/>
        <pc:sldMkLst>
          <pc:docMk/>
          <pc:sldMk cId="2159028045" sldId="275"/>
        </pc:sldMkLst>
        <pc:picChg chg="add del mod">
          <ac:chgData name="Maria Paz Lopez Fernandez" userId="1bbb1aee3747cdee" providerId="LiveId" clId="{13699F64-A0BA-48C1-B1F6-EA83384B5CC8}" dt="2022-02-05T10:31:09.531" v="1740" actId="21"/>
          <ac:picMkLst>
            <pc:docMk/>
            <pc:sldMk cId="2159028045" sldId="275"/>
            <ac:picMk id="3" creationId="{4349F378-C07D-4FFE-81E0-D2E315FCC908}"/>
          </ac:picMkLst>
        </pc:picChg>
        <pc:picChg chg="add mod">
          <ac:chgData name="Maria Paz Lopez Fernandez" userId="1bbb1aee3747cdee" providerId="LiveId" clId="{13699F64-A0BA-48C1-B1F6-EA83384B5CC8}" dt="2022-02-05T10:46:50.904" v="1842" actId="1076"/>
          <ac:picMkLst>
            <pc:docMk/>
            <pc:sldMk cId="2159028045" sldId="275"/>
            <ac:picMk id="4" creationId="{B52B5B45-716E-409B-B726-E6843F82FF23}"/>
          </ac:picMkLst>
        </pc:picChg>
        <pc:picChg chg="add del mod">
          <ac:chgData name="Maria Paz Lopez Fernandez" userId="1bbb1aee3747cdee" providerId="LiveId" clId="{13699F64-A0BA-48C1-B1F6-EA83384B5CC8}" dt="2022-02-05T10:31:20.441" v="1744" actId="478"/>
          <ac:picMkLst>
            <pc:docMk/>
            <pc:sldMk cId="2159028045" sldId="275"/>
            <ac:picMk id="5" creationId="{6C05D875-5A20-401E-B2CF-4C30ACD94784}"/>
          </ac:picMkLst>
        </pc:picChg>
      </pc:sldChg>
      <pc:sldChg chg="add replId">
        <pc:chgData name="Maria Paz Lopez Fernandez" userId="1bbb1aee3747cdee" providerId="LiveId" clId="{13699F64-A0BA-48C1-B1F6-EA83384B5CC8}" dt="2022-02-05T09:08:23.405" v="203" actId="2890"/>
        <pc:sldMkLst>
          <pc:docMk/>
          <pc:sldMk cId="2084769637" sldId="276"/>
        </pc:sldMkLst>
      </pc:sldChg>
      <pc:sldChg chg="add replId">
        <pc:chgData name="Maria Paz Lopez Fernandez" userId="1bbb1aee3747cdee" providerId="LiveId" clId="{13699F64-A0BA-48C1-B1F6-EA83384B5CC8}" dt="2022-02-05T09:08:23.405" v="203" actId="2890"/>
        <pc:sldMkLst>
          <pc:docMk/>
          <pc:sldMk cId="261350963" sldId="277"/>
        </pc:sldMkLst>
      </pc:sldChg>
      <pc:sldChg chg="add replId">
        <pc:chgData name="Maria Paz Lopez Fernandez" userId="1bbb1aee3747cdee" providerId="LiveId" clId="{13699F64-A0BA-48C1-B1F6-EA83384B5CC8}" dt="2022-02-05T09:08:23.405" v="203" actId="2890"/>
        <pc:sldMkLst>
          <pc:docMk/>
          <pc:sldMk cId="2183000903" sldId="278"/>
        </pc:sldMkLst>
      </pc:sldChg>
      <pc:sldChg chg="add replId">
        <pc:chgData name="Maria Paz Lopez Fernandez" userId="1bbb1aee3747cdee" providerId="LiveId" clId="{13699F64-A0BA-48C1-B1F6-EA83384B5CC8}" dt="2022-02-05T09:08:23.405" v="203" actId="2890"/>
        <pc:sldMkLst>
          <pc:docMk/>
          <pc:sldMk cId="1176550415" sldId="279"/>
        </pc:sldMkLst>
      </pc:sldChg>
      <pc:sldChg chg="add replId">
        <pc:chgData name="Maria Paz Lopez Fernandez" userId="1bbb1aee3747cdee" providerId="LiveId" clId="{13699F64-A0BA-48C1-B1F6-EA83384B5CC8}" dt="2022-02-05T09:08:23.405" v="203" actId="2890"/>
        <pc:sldMkLst>
          <pc:docMk/>
          <pc:sldMk cId="2462748712" sldId="280"/>
        </pc:sldMkLst>
      </pc:sldChg>
      <pc:sldChg chg="addSp delSp modSp mod">
        <pc:chgData name="Maria Paz Lopez Fernandez" userId="1bbb1aee3747cdee" providerId="LiveId" clId="{13699F64-A0BA-48C1-B1F6-EA83384B5CC8}" dt="2022-02-05T10:46:30.267" v="1840" actId="692"/>
        <pc:sldMkLst>
          <pc:docMk/>
          <pc:sldMk cId="3988464887" sldId="281"/>
        </pc:sldMkLst>
        <pc:picChg chg="del">
          <ac:chgData name="Maria Paz Lopez Fernandez" userId="1bbb1aee3747cdee" providerId="LiveId" clId="{13699F64-A0BA-48C1-B1F6-EA83384B5CC8}" dt="2022-02-05T10:30:34.206" v="1721" actId="478"/>
          <ac:picMkLst>
            <pc:docMk/>
            <pc:sldMk cId="3988464887" sldId="281"/>
            <ac:picMk id="3" creationId="{4349F378-C07D-4FFE-81E0-D2E315FCC908}"/>
          </ac:picMkLst>
        </pc:picChg>
        <pc:picChg chg="add mod">
          <ac:chgData name="Maria Paz Lopez Fernandez" userId="1bbb1aee3747cdee" providerId="LiveId" clId="{13699F64-A0BA-48C1-B1F6-EA83384B5CC8}" dt="2022-02-05T10:46:30.267" v="1840" actId="692"/>
          <ac:picMkLst>
            <pc:docMk/>
            <pc:sldMk cId="3988464887" sldId="281"/>
            <ac:picMk id="4" creationId="{5F31890A-5DB0-4951-B013-DF78B32ED2C6}"/>
          </ac:picMkLst>
        </pc:picChg>
      </pc:sldChg>
      <pc:sldChg chg="add del">
        <pc:chgData name="Maria Paz Lopez Fernandez" userId="1bbb1aee3747cdee" providerId="LiveId" clId="{13699F64-A0BA-48C1-B1F6-EA83384B5CC8}" dt="2022-02-05T09:40:05.030" v="726"/>
        <pc:sldMkLst>
          <pc:docMk/>
          <pc:sldMk cId="3587010" sldId="282"/>
        </pc:sldMkLst>
      </pc:sldChg>
      <pc:sldMasterChg chg="setBg modSldLayout">
        <pc:chgData name="Maria Paz Lopez Fernandez" userId="1bbb1aee3747cdee" providerId="LiveId" clId="{13699F64-A0BA-48C1-B1F6-EA83384B5CC8}" dt="2022-02-05T09:17:23.755" v="319" actId="1076"/>
        <pc:sldMasterMkLst>
          <pc:docMk/>
          <pc:sldMasterMk cId="572513863" sldId="2147483672"/>
        </pc:sldMasterMkLst>
        <pc:sldLayoutChg chg="addSp modSp mod">
          <pc:chgData name="Maria Paz Lopez Fernandez" userId="1bbb1aee3747cdee" providerId="LiveId" clId="{13699F64-A0BA-48C1-B1F6-EA83384B5CC8}" dt="2022-02-05T09:17:23.755" v="319" actId="1076"/>
          <pc:sldLayoutMkLst>
            <pc:docMk/>
            <pc:sldMasterMk cId="572513863" sldId="2147483672"/>
            <pc:sldLayoutMk cId="4178782838" sldId="2147483673"/>
          </pc:sldLayoutMkLst>
          <pc:spChg chg="add mod">
            <ac:chgData name="Maria Paz Lopez Fernandez" userId="1bbb1aee3747cdee" providerId="LiveId" clId="{13699F64-A0BA-48C1-B1F6-EA83384B5CC8}" dt="2022-02-05T09:17:23.755" v="319" actId="1076"/>
            <ac:spMkLst>
              <pc:docMk/>
              <pc:sldMasterMk cId="572513863" sldId="2147483672"/>
              <pc:sldLayoutMk cId="4178782838" sldId="2147483673"/>
              <ac:spMk id="8" creationId="{71E18C8F-CF16-4461-A348-BFE1ACA51FF2}"/>
            </ac:spMkLst>
          </pc:spChg>
        </pc:sldLayoutChg>
      </pc:sldMasterChg>
    </pc:docChg>
  </pc:docChgLst>
  <pc:docChgLst>
    <pc:chgData name="Maria Paz Lopez Fernandez" userId="1bbb1aee3747cdee" providerId="LiveId" clId="{D6A92366-118B-4B86-9708-9D5A5B9901B0}"/>
    <pc:docChg chg="custSel delSld modSld sldOrd modMainMaster">
      <pc:chgData name="Maria Paz Lopez Fernandez" userId="1bbb1aee3747cdee" providerId="LiveId" clId="{D6A92366-118B-4B86-9708-9D5A5B9901B0}" dt="2022-02-05T11:34:31.802" v="432" actId="21"/>
      <pc:docMkLst>
        <pc:docMk/>
      </pc:docMkLst>
      <pc:sldChg chg="del">
        <pc:chgData name="Maria Paz Lopez Fernandez" userId="1bbb1aee3747cdee" providerId="LiveId" clId="{D6A92366-118B-4B86-9708-9D5A5B9901B0}" dt="2022-02-05T11:17:40.469" v="1" actId="2696"/>
        <pc:sldMkLst>
          <pc:docMk/>
          <pc:sldMk cId="3946423641" sldId="256"/>
        </pc:sldMkLst>
      </pc:sldChg>
      <pc:sldChg chg="del">
        <pc:chgData name="Maria Paz Lopez Fernandez" userId="1bbb1aee3747cdee" providerId="LiveId" clId="{D6A92366-118B-4B86-9708-9D5A5B9901B0}" dt="2022-02-05T11:17:40.469" v="1" actId="2696"/>
        <pc:sldMkLst>
          <pc:docMk/>
          <pc:sldMk cId="2424086329" sldId="262"/>
        </pc:sldMkLst>
      </pc:sldChg>
      <pc:sldChg chg="del">
        <pc:chgData name="Maria Paz Lopez Fernandez" userId="1bbb1aee3747cdee" providerId="LiveId" clId="{D6A92366-118B-4B86-9708-9D5A5B9901B0}" dt="2022-02-05T11:17:40.469" v="1" actId="2696"/>
        <pc:sldMkLst>
          <pc:docMk/>
          <pc:sldMk cId="584790672" sldId="265"/>
        </pc:sldMkLst>
      </pc:sldChg>
      <pc:sldChg chg="del">
        <pc:chgData name="Maria Paz Lopez Fernandez" userId="1bbb1aee3747cdee" providerId="LiveId" clId="{D6A92366-118B-4B86-9708-9D5A5B9901B0}" dt="2022-02-05T11:17:40.469" v="1" actId="2696"/>
        <pc:sldMkLst>
          <pc:docMk/>
          <pc:sldMk cId="661550548" sldId="267"/>
        </pc:sldMkLst>
      </pc:sldChg>
      <pc:sldChg chg="del">
        <pc:chgData name="Maria Paz Lopez Fernandez" userId="1bbb1aee3747cdee" providerId="LiveId" clId="{D6A92366-118B-4B86-9708-9D5A5B9901B0}" dt="2022-02-05T11:17:40.469" v="1" actId="2696"/>
        <pc:sldMkLst>
          <pc:docMk/>
          <pc:sldMk cId="2444464827" sldId="269"/>
        </pc:sldMkLst>
      </pc:sldChg>
      <pc:sldChg chg="addSp delSp modSp mod">
        <pc:chgData name="Maria Paz Lopez Fernandez" userId="1bbb1aee3747cdee" providerId="LiveId" clId="{D6A92366-118B-4B86-9708-9D5A5B9901B0}" dt="2022-02-05T11:34:31.802" v="432" actId="21"/>
        <pc:sldMkLst>
          <pc:docMk/>
          <pc:sldMk cId="140461049" sldId="271"/>
        </pc:sldMkLst>
        <pc:spChg chg="del">
          <ac:chgData name="Maria Paz Lopez Fernandez" userId="1bbb1aee3747cdee" providerId="LiveId" clId="{D6A92366-118B-4B86-9708-9D5A5B9901B0}" dt="2022-02-05T11:27:30.276" v="136" actId="21"/>
          <ac:spMkLst>
            <pc:docMk/>
            <pc:sldMk cId="140461049" sldId="271"/>
            <ac:spMk id="11" creationId="{57B44E3D-F182-41D5-8B1D-A42F42875D9F}"/>
          </ac:spMkLst>
        </pc:spChg>
        <pc:spChg chg="mod">
          <ac:chgData name="Maria Paz Lopez Fernandez" userId="1bbb1aee3747cdee" providerId="LiveId" clId="{D6A92366-118B-4B86-9708-9D5A5B9901B0}" dt="2022-02-05T11:32:46.176" v="367" actId="1076"/>
          <ac:spMkLst>
            <pc:docMk/>
            <pc:sldMk cId="140461049" sldId="271"/>
            <ac:spMk id="12" creationId="{4E7E3708-1EB4-44FE-8C50-4D905F089343}"/>
          </ac:spMkLst>
        </pc:spChg>
        <pc:spChg chg="del">
          <ac:chgData name="Maria Paz Lopez Fernandez" userId="1bbb1aee3747cdee" providerId="LiveId" clId="{D6A92366-118B-4B86-9708-9D5A5B9901B0}" dt="2022-02-05T11:34:31.802" v="432" actId="21"/>
          <ac:spMkLst>
            <pc:docMk/>
            <pc:sldMk cId="140461049" sldId="271"/>
            <ac:spMk id="13" creationId="{32094B54-A20E-4899-993C-73433D488BCF}"/>
          </ac:spMkLst>
        </pc:spChg>
        <pc:spChg chg="add mod">
          <ac:chgData name="Maria Paz Lopez Fernandez" userId="1bbb1aee3747cdee" providerId="LiveId" clId="{D6A92366-118B-4B86-9708-9D5A5B9901B0}" dt="2022-02-05T11:34:06.186" v="428" actId="1076"/>
          <ac:spMkLst>
            <pc:docMk/>
            <pc:sldMk cId="140461049" sldId="271"/>
            <ac:spMk id="21" creationId="{E401240C-764C-48E4-A632-EC7E23D2EC66}"/>
          </ac:spMkLst>
        </pc:spChg>
        <pc:picChg chg="del">
          <ac:chgData name="Maria Paz Lopez Fernandez" userId="1bbb1aee3747cdee" providerId="LiveId" clId="{D6A92366-118B-4B86-9708-9D5A5B9901B0}" dt="2022-02-05T11:20:57.425" v="21" actId="21"/>
          <ac:picMkLst>
            <pc:docMk/>
            <pc:sldMk cId="140461049" sldId="271"/>
            <ac:picMk id="3" creationId="{11D22230-CFE8-49EC-A091-1B3AE2A894D8}"/>
          </ac:picMkLst>
        </pc:picChg>
        <pc:picChg chg="add mod">
          <ac:chgData name="Maria Paz Lopez Fernandez" userId="1bbb1aee3747cdee" providerId="LiveId" clId="{D6A92366-118B-4B86-9708-9D5A5B9901B0}" dt="2022-02-05T11:29:44.881" v="289" actId="1076"/>
          <ac:picMkLst>
            <pc:docMk/>
            <pc:sldMk cId="140461049" sldId="271"/>
            <ac:picMk id="4" creationId="{47C5E403-9A83-4794-A800-BBD4C54CFFA2}"/>
          </ac:picMkLst>
        </pc:picChg>
        <pc:picChg chg="del">
          <ac:chgData name="Maria Paz Lopez Fernandez" userId="1bbb1aee3747cdee" providerId="LiveId" clId="{D6A92366-118B-4B86-9708-9D5A5B9901B0}" dt="2022-02-05T11:20:58.750" v="22" actId="21"/>
          <ac:picMkLst>
            <pc:docMk/>
            <pc:sldMk cId="140461049" sldId="271"/>
            <ac:picMk id="5" creationId="{BCCEB775-B3A3-4DEE-9C24-1A97E5234AE6}"/>
          </ac:picMkLst>
        </pc:picChg>
        <pc:picChg chg="del">
          <ac:chgData name="Maria Paz Lopez Fernandez" userId="1bbb1aee3747cdee" providerId="LiveId" clId="{D6A92366-118B-4B86-9708-9D5A5B9901B0}" dt="2022-02-05T11:21:00.116" v="23" actId="21"/>
          <ac:picMkLst>
            <pc:docMk/>
            <pc:sldMk cId="140461049" sldId="271"/>
            <ac:picMk id="6" creationId="{EED31DB6-8B4F-4E59-AC58-F08D791AF636}"/>
          </ac:picMkLst>
        </pc:picChg>
        <pc:picChg chg="del">
          <ac:chgData name="Maria Paz Lopez Fernandez" userId="1bbb1aee3747cdee" providerId="LiveId" clId="{D6A92366-118B-4B86-9708-9D5A5B9901B0}" dt="2022-02-05T11:23:38.378" v="34" actId="21"/>
          <ac:picMkLst>
            <pc:docMk/>
            <pc:sldMk cId="140461049" sldId="271"/>
            <ac:picMk id="7" creationId="{8D7ACFB6-228C-4F03-8128-67B533208D6C}"/>
          </ac:picMkLst>
        </pc:picChg>
        <pc:picChg chg="del">
          <ac:chgData name="Maria Paz Lopez Fernandez" userId="1bbb1aee3747cdee" providerId="LiveId" clId="{D6A92366-118B-4B86-9708-9D5A5B9901B0}" dt="2022-02-05T11:23:40.716" v="35" actId="21"/>
          <ac:picMkLst>
            <pc:docMk/>
            <pc:sldMk cId="140461049" sldId="271"/>
            <ac:picMk id="8" creationId="{A90E132B-24EB-4E16-881F-28C4294F414A}"/>
          </ac:picMkLst>
        </pc:picChg>
        <pc:picChg chg="del mod">
          <ac:chgData name="Maria Paz Lopez Fernandez" userId="1bbb1aee3747cdee" providerId="LiveId" clId="{D6A92366-118B-4B86-9708-9D5A5B9901B0}" dt="2022-02-05T11:23:42.689" v="37" actId="21"/>
          <ac:picMkLst>
            <pc:docMk/>
            <pc:sldMk cId="140461049" sldId="271"/>
            <ac:picMk id="9" creationId="{9BAB3C80-29B8-4C70-945E-44EB0AC8AC3C}"/>
          </ac:picMkLst>
        </pc:picChg>
        <pc:picChg chg="add mod">
          <ac:chgData name="Maria Paz Lopez Fernandez" userId="1bbb1aee3747cdee" providerId="LiveId" clId="{D6A92366-118B-4B86-9708-9D5A5B9901B0}" dt="2022-02-05T11:29:39.615" v="285" actId="1076"/>
          <ac:picMkLst>
            <pc:docMk/>
            <pc:sldMk cId="140461049" sldId="271"/>
            <ac:picMk id="14" creationId="{5CBBA02D-FE92-46FB-B437-3A541D36F73B}"/>
          </ac:picMkLst>
        </pc:picChg>
        <pc:picChg chg="add mod">
          <ac:chgData name="Maria Paz Lopez Fernandez" userId="1bbb1aee3747cdee" providerId="LiveId" clId="{D6A92366-118B-4B86-9708-9D5A5B9901B0}" dt="2022-02-05T11:34:13.455" v="431" actId="14100"/>
          <ac:picMkLst>
            <pc:docMk/>
            <pc:sldMk cId="140461049" sldId="271"/>
            <ac:picMk id="16" creationId="{744811D4-2FD4-4813-9573-95CF63FE2072}"/>
          </ac:picMkLst>
        </pc:picChg>
        <pc:picChg chg="add mod">
          <ac:chgData name="Maria Paz Lopez Fernandez" userId="1bbb1aee3747cdee" providerId="LiveId" clId="{D6A92366-118B-4B86-9708-9D5A5B9901B0}" dt="2022-02-05T11:34:07.960" v="429" actId="14100"/>
          <ac:picMkLst>
            <pc:docMk/>
            <pc:sldMk cId="140461049" sldId="271"/>
            <ac:picMk id="18" creationId="{1B34DC36-2E2D-4B9D-AFC6-0E75CE9AD396}"/>
          </ac:picMkLst>
        </pc:picChg>
        <pc:picChg chg="add mod">
          <ac:chgData name="Maria Paz Lopez Fernandez" userId="1bbb1aee3747cdee" providerId="LiveId" clId="{D6A92366-118B-4B86-9708-9D5A5B9901B0}" dt="2022-02-05T11:34:11.214" v="430" actId="14100"/>
          <ac:picMkLst>
            <pc:docMk/>
            <pc:sldMk cId="140461049" sldId="271"/>
            <ac:picMk id="20" creationId="{A57F1118-4FD4-4011-A006-3803919865E3}"/>
          </ac:picMkLst>
        </pc:picChg>
      </pc:sldChg>
      <pc:sldChg chg="del">
        <pc:chgData name="Maria Paz Lopez Fernandez" userId="1bbb1aee3747cdee" providerId="LiveId" clId="{D6A92366-118B-4B86-9708-9D5A5B9901B0}" dt="2022-02-05T11:17:40.469" v="1" actId="2696"/>
        <pc:sldMkLst>
          <pc:docMk/>
          <pc:sldMk cId="753308789" sldId="273"/>
        </pc:sldMkLst>
      </pc:sldChg>
      <pc:sldChg chg="addSp delSp modSp mod ord">
        <pc:chgData name="Maria Paz Lopez Fernandez" userId="1bbb1aee3747cdee" providerId="LiveId" clId="{D6A92366-118B-4B86-9708-9D5A5B9901B0}" dt="2022-02-05T11:32:05.114" v="364"/>
        <pc:sldMkLst>
          <pc:docMk/>
          <pc:sldMk cId="2159028045" sldId="275"/>
        </pc:sldMkLst>
        <pc:picChg chg="add mod">
          <ac:chgData name="Maria Paz Lopez Fernandez" userId="1bbb1aee3747cdee" providerId="LiveId" clId="{D6A92366-118B-4B86-9708-9D5A5B9901B0}" dt="2022-02-05T11:20:47.055" v="16" actId="1076"/>
          <ac:picMkLst>
            <pc:docMk/>
            <pc:sldMk cId="2159028045" sldId="275"/>
            <ac:picMk id="3" creationId="{4F063BBF-E01E-4138-A0E3-ACCFD6A9E24C}"/>
          </ac:picMkLst>
        </pc:picChg>
        <pc:picChg chg="del">
          <ac:chgData name="Maria Paz Lopez Fernandez" userId="1bbb1aee3747cdee" providerId="LiveId" clId="{D6A92366-118B-4B86-9708-9D5A5B9901B0}" dt="2022-02-05T11:20:43.521" v="13" actId="21"/>
          <ac:picMkLst>
            <pc:docMk/>
            <pc:sldMk cId="2159028045" sldId="275"/>
            <ac:picMk id="4" creationId="{B52B5B45-716E-409B-B726-E6843F82FF23}"/>
          </ac:picMkLst>
        </pc:picChg>
      </pc:sldChg>
      <pc:sldChg chg="addSp delSp modSp mod ord">
        <pc:chgData name="Maria Paz Lopez Fernandez" userId="1bbb1aee3747cdee" providerId="LiveId" clId="{D6A92366-118B-4B86-9708-9D5A5B9901B0}" dt="2022-02-05T11:32:02.215" v="362" actId="1076"/>
        <pc:sldMkLst>
          <pc:docMk/>
          <pc:sldMk cId="2084769637" sldId="276"/>
        </pc:sldMkLst>
        <pc:spChg chg="add del mod">
          <ac:chgData name="Maria Paz Lopez Fernandez" userId="1bbb1aee3747cdee" providerId="LiveId" clId="{D6A92366-118B-4B86-9708-9D5A5B9901B0}" dt="2022-02-05T11:31:57.868" v="360" actId="21"/>
          <ac:spMkLst>
            <pc:docMk/>
            <pc:sldMk cId="2084769637" sldId="276"/>
            <ac:spMk id="12" creationId="{792BEDEF-4CEF-45E0-B813-FBA52FE3FE60}"/>
          </ac:spMkLst>
        </pc:spChg>
        <pc:picChg chg="add mod">
          <ac:chgData name="Maria Paz Lopez Fernandez" userId="1bbb1aee3747cdee" providerId="LiveId" clId="{D6A92366-118B-4B86-9708-9D5A5B9901B0}" dt="2022-02-05T11:31:45.216" v="356" actId="14100"/>
          <ac:picMkLst>
            <pc:docMk/>
            <pc:sldMk cId="2084769637" sldId="276"/>
            <ac:picMk id="3" creationId="{F76D343C-633D-4088-8006-9631766C21F8}"/>
          </ac:picMkLst>
        </pc:picChg>
        <pc:picChg chg="add mod">
          <ac:chgData name="Maria Paz Lopez Fernandez" userId="1bbb1aee3747cdee" providerId="LiveId" clId="{D6A92366-118B-4B86-9708-9D5A5B9901B0}" dt="2022-02-05T11:31:42.723" v="355" actId="14100"/>
          <ac:picMkLst>
            <pc:docMk/>
            <pc:sldMk cId="2084769637" sldId="276"/>
            <ac:picMk id="5" creationId="{371FD061-2C99-4599-B8A4-31CD6EC5BEDC}"/>
          </ac:picMkLst>
        </pc:picChg>
        <pc:picChg chg="add mod">
          <ac:chgData name="Maria Paz Lopez Fernandez" userId="1bbb1aee3747cdee" providerId="LiveId" clId="{D6A92366-118B-4B86-9708-9D5A5B9901B0}" dt="2022-02-05T11:32:02.215" v="362" actId="1076"/>
          <ac:picMkLst>
            <pc:docMk/>
            <pc:sldMk cId="2084769637" sldId="276"/>
            <ac:picMk id="7" creationId="{32BC9BF9-D504-4113-849C-D1C969DFF938}"/>
          </ac:picMkLst>
        </pc:picChg>
        <pc:picChg chg="add mod">
          <ac:chgData name="Maria Paz Lopez Fernandez" userId="1bbb1aee3747cdee" providerId="LiveId" clId="{D6A92366-118B-4B86-9708-9D5A5B9901B0}" dt="2022-02-05T11:31:34.870" v="351" actId="1076"/>
          <ac:picMkLst>
            <pc:docMk/>
            <pc:sldMk cId="2084769637" sldId="276"/>
            <ac:picMk id="9" creationId="{611A8EC8-0508-4379-90EC-85CD5684F557}"/>
          </ac:picMkLst>
        </pc:picChg>
        <pc:picChg chg="add mod">
          <ac:chgData name="Maria Paz Lopez Fernandez" userId="1bbb1aee3747cdee" providerId="LiveId" clId="{D6A92366-118B-4B86-9708-9D5A5B9901B0}" dt="2022-02-05T11:32:00.356" v="361" actId="1076"/>
          <ac:picMkLst>
            <pc:docMk/>
            <pc:sldMk cId="2084769637" sldId="276"/>
            <ac:picMk id="11" creationId="{D3687AC8-592C-4AAC-A789-D4CED2B6F8AE}"/>
          </ac:picMkLst>
        </pc:picChg>
      </pc:sldChg>
      <pc:sldChg chg="addSp delSp modSp mod">
        <pc:chgData name="Maria Paz Lopez Fernandez" userId="1bbb1aee3747cdee" providerId="LiveId" clId="{D6A92366-118B-4B86-9708-9D5A5B9901B0}" dt="2022-02-05T11:20:53.057" v="20" actId="1076"/>
        <pc:sldMkLst>
          <pc:docMk/>
          <pc:sldMk cId="3988464887" sldId="281"/>
        </pc:sldMkLst>
        <pc:picChg chg="add mod">
          <ac:chgData name="Maria Paz Lopez Fernandez" userId="1bbb1aee3747cdee" providerId="LiveId" clId="{D6A92366-118B-4B86-9708-9D5A5B9901B0}" dt="2022-02-05T11:20:53.057" v="20" actId="1076"/>
          <ac:picMkLst>
            <pc:docMk/>
            <pc:sldMk cId="3988464887" sldId="281"/>
            <ac:picMk id="3" creationId="{EDDCF29E-B644-4325-BAD2-C5D461BA2E8D}"/>
          </ac:picMkLst>
        </pc:picChg>
        <pc:picChg chg="del mod">
          <ac:chgData name="Maria Paz Lopez Fernandez" userId="1bbb1aee3747cdee" providerId="LiveId" clId="{D6A92366-118B-4B86-9708-9D5A5B9901B0}" dt="2022-02-05T11:19:35.707" v="6" actId="21"/>
          <ac:picMkLst>
            <pc:docMk/>
            <pc:sldMk cId="3988464887" sldId="281"/>
            <ac:picMk id="4" creationId="{5F31890A-5DB0-4951-B013-DF78B32ED2C6}"/>
          </ac:picMkLst>
        </pc:picChg>
      </pc:sldChg>
      <pc:sldMasterChg chg="modSldLayout">
        <pc:chgData name="Maria Paz Lopez Fernandez" userId="1bbb1aee3747cdee" providerId="LiveId" clId="{D6A92366-118B-4B86-9708-9D5A5B9901B0}" dt="2022-02-05T11:20:25.651" v="11" actId="207"/>
        <pc:sldMasterMkLst>
          <pc:docMk/>
          <pc:sldMasterMk cId="572513863" sldId="2147483672"/>
        </pc:sldMasterMkLst>
        <pc:sldLayoutChg chg="modSp mod">
          <pc:chgData name="Maria Paz Lopez Fernandez" userId="1bbb1aee3747cdee" providerId="LiveId" clId="{D6A92366-118B-4B86-9708-9D5A5B9901B0}" dt="2022-02-05T11:20:25.651" v="11" actId="207"/>
          <pc:sldLayoutMkLst>
            <pc:docMk/>
            <pc:sldMasterMk cId="572513863" sldId="2147483672"/>
            <pc:sldLayoutMk cId="4178782838" sldId="2147483673"/>
          </pc:sldLayoutMkLst>
          <pc:spChg chg="mod">
            <ac:chgData name="Maria Paz Lopez Fernandez" userId="1bbb1aee3747cdee" providerId="LiveId" clId="{D6A92366-118B-4B86-9708-9D5A5B9901B0}" dt="2022-02-05T11:20:25.651" v="11" actId="207"/>
            <ac:spMkLst>
              <pc:docMk/>
              <pc:sldMasterMk cId="572513863" sldId="2147483672"/>
              <pc:sldLayoutMk cId="4178782838" sldId="2147483673"/>
              <ac:spMk id="8" creationId="{71E18C8F-CF16-4461-A348-BFE1ACA51FF2}"/>
            </ac:spMkLst>
          </pc:spChg>
        </pc:sldLayoutChg>
      </pc:sldMasterChg>
    </pc:docChg>
  </pc:docChgLst>
  <pc:docChgLst>
    <pc:chgData name="Maria Paz Lopez Fernandez" userId="1bbb1aee3747cdee" providerId="LiveId" clId="{CD8A7381-640B-4FDD-B86E-531FEE9388D2}"/>
    <pc:docChg chg="undo redo custSel addSld delSld modSld sldOrd">
      <pc:chgData name="Maria Paz Lopez Fernandez" userId="1bbb1aee3747cdee" providerId="LiveId" clId="{CD8A7381-640B-4FDD-B86E-531FEE9388D2}" dt="2022-06-14T16:48:22.303" v="1097" actId="20577"/>
      <pc:docMkLst>
        <pc:docMk/>
      </pc:docMkLst>
      <pc:sldChg chg="addSp delSp modSp mod">
        <pc:chgData name="Maria Paz Lopez Fernandez" userId="1bbb1aee3747cdee" providerId="LiveId" clId="{CD8A7381-640B-4FDD-B86E-531FEE9388D2}" dt="2022-06-13T11:38:23.776" v="217" actId="1076"/>
        <pc:sldMkLst>
          <pc:docMk/>
          <pc:sldMk cId="140461049" sldId="271"/>
        </pc:sldMkLst>
        <pc:spChg chg="add mod">
          <ac:chgData name="Maria Paz Lopez Fernandez" userId="1bbb1aee3747cdee" providerId="LiveId" clId="{CD8A7381-640B-4FDD-B86E-531FEE9388D2}" dt="2022-06-13T11:38:23.776" v="217" actId="1076"/>
          <ac:spMkLst>
            <pc:docMk/>
            <pc:sldMk cId="140461049" sldId="271"/>
            <ac:spMk id="9" creationId="{5A186653-30C7-C029-1C96-467340699BB8}"/>
          </ac:spMkLst>
        </pc:spChg>
        <pc:spChg chg="mod">
          <ac:chgData name="Maria Paz Lopez Fernandez" userId="1bbb1aee3747cdee" providerId="LiveId" clId="{CD8A7381-640B-4FDD-B86E-531FEE9388D2}" dt="2022-06-13T11:19:20.278" v="8" actId="1076"/>
          <ac:spMkLst>
            <pc:docMk/>
            <pc:sldMk cId="140461049" sldId="271"/>
            <ac:spMk id="12" creationId="{4E7E3708-1EB4-44FE-8C50-4D905F089343}"/>
          </ac:spMkLst>
        </pc:spChg>
        <pc:spChg chg="mod">
          <ac:chgData name="Maria Paz Lopez Fernandez" userId="1bbb1aee3747cdee" providerId="LiveId" clId="{CD8A7381-640B-4FDD-B86E-531FEE9388D2}" dt="2022-06-13T11:20:42.940" v="21" actId="1076"/>
          <ac:spMkLst>
            <pc:docMk/>
            <pc:sldMk cId="140461049" sldId="271"/>
            <ac:spMk id="21" creationId="{E401240C-764C-48E4-A632-EC7E23D2EC66}"/>
          </ac:spMkLst>
        </pc:spChg>
        <pc:picChg chg="del mod">
          <ac:chgData name="Maria Paz Lopez Fernandez" userId="1bbb1aee3747cdee" providerId="LiveId" clId="{CD8A7381-640B-4FDD-B86E-531FEE9388D2}" dt="2022-06-13T11:19:06.777" v="3" actId="478"/>
          <ac:picMkLst>
            <pc:docMk/>
            <pc:sldMk cId="140461049" sldId="271"/>
            <ac:picMk id="4" creationId="{47C5E403-9A83-4794-A800-BBD4C54CFFA2}"/>
          </ac:picMkLst>
        </pc:picChg>
        <pc:picChg chg="mod">
          <ac:chgData name="Maria Paz Lopez Fernandez" userId="1bbb1aee3747cdee" providerId="LiveId" clId="{CD8A7381-640B-4FDD-B86E-531FEE9388D2}" dt="2022-06-13T11:20:38.941" v="20" actId="1076"/>
          <ac:picMkLst>
            <pc:docMk/>
            <pc:sldMk cId="140461049" sldId="271"/>
            <ac:picMk id="14" creationId="{5CBBA02D-FE92-46FB-B437-3A541D36F73B}"/>
          </ac:picMkLst>
        </pc:picChg>
        <pc:picChg chg="del mod">
          <ac:chgData name="Maria Paz Lopez Fernandez" userId="1bbb1aee3747cdee" providerId="LiveId" clId="{CD8A7381-640B-4FDD-B86E-531FEE9388D2}" dt="2022-06-13T11:19:06.777" v="3" actId="478"/>
          <ac:picMkLst>
            <pc:docMk/>
            <pc:sldMk cId="140461049" sldId="271"/>
            <ac:picMk id="16" creationId="{744811D4-2FD4-4813-9573-95CF63FE2072}"/>
          </ac:picMkLst>
        </pc:picChg>
        <pc:picChg chg="del mod">
          <ac:chgData name="Maria Paz Lopez Fernandez" userId="1bbb1aee3747cdee" providerId="LiveId" clId="{CD8A7381-640B-4FDD-B86E-531FEE9388D2}" dt="2022-06-13T11:19:06.777" v="3" actId="478"/>
          <ac:picMkLst>
            <pc:docMk/>
            <pc:sldMk cId="140461049" sldId="271"/>
            <ac:picMk id="18" creationId="{1B34DC36-2E2D-4B9D-AFC6-0E75CE9AD396}"/>
          </ac:picMkLst>
        </pc:picChg>
        <pc:picChg chg="del mod">
          <ac:chgData name="Maria Paz Lopez Fernandez" userId="1bbb1aee3747cdee" providerId="LiveId" clId="{CD8A7381-640B-4FDD-B86E-531FEE9388D2}" dt="2022-06-13T11:19:06.777" v="3" actId="478"/>
          <ac:picMkLst>
            <pc:docMk/>
            <pc:sldMk cId="140461049" sldId="271"/>
            <ac:picMk id="20" creationId="{A57F1118-4FD4-4011-A006-3803919865E3}"/>
          </ac:picMkLst>
        </pc:picChg>
      </pc:sldChg>
      <pc:sldChg chg="addSp delSp modSp mod">
        <pc:chgData name="Maria Paz Lopez Fernandez" userId="1bbb1aee3747cdee" providerId="LiveId" clId="{CD8A7381-640B-4FDD-B86E-531FEE9388D2}" dt="2022-06-13T12:29:01.197" v="563" actId="1076"/>
        <pc:sldMkLst>
          <pc:docMk/>
          <pc:sldMk cId="2084769637" sldId="276"/>
        </pc:sldMkLst>
        <pc:spChg chg="add mod">
          <ac:chgData name="Maria Paz Lopez Fernandez" userId="1bbb1aee3747cdee" providerId="LiveId" clId="{CD8A7381-640B-4FDD-B86E-531FEE9388D2}" dt="2022-06-13T12:29:01.197" v="563" actId="1076"/>
          <ac:spMkLst>
            <pc:docMk/>
            <pc:sldMk cId="2084769637" sldId="276"/>
            <ac:spMk id="8" creationId="{C38DD739-184B-B95E-6189-A381738BDCDB}"/>
          </ac:spMkLst>
        </pc:spChg>
        <pc:picChg chg="del">
          <ac:chgData name="Maria Paz Lopez Fernandez" userId="1bbb1aee3747cdee" providerId="LiveId" clId="{CD8A7381-640B-4FDD-B86E-531FEE9388D2}" dt="2022-06-13T11:30:01.276" v="80" actId="478"/>
          <ac:picMkLst>
            <pc:docMk/>
            <pc:sldMk cId="2084769637" sldId="276"/>
            <ac:picMk id="3" creationId="{F76D343C-633D-4088-8006-9631766C21F8}"/>
          </ac:picMkLst>
        </pc:picChg>
        <pc:picChg chg="del">
          <ac:chgData name="Maria Paz Lopez Fernandez" userId="1bbb1aee3747cdee" providerId="LiveId" clId="{CD8A7381-640B-4FDD-B86E-531FEE9388D2}" dt="2022-06-13T11:30:01.797" v="81" actId="478"/>
          <ac:picMkLst>
            <pc:docMk/>
            <pc:sldMk cId="2084769637" sldId="276"/>
            <ac:picMk id="5" creationId="{371FD061-2C99-4599-B8A4-31CD6EC5BEDC}"/>
          </ac:picMkLst>
        </pc:picChg>
        <pc:picChg chg="del mod">
          <ac:chgData name="Maria Paz Lopez Fernandez" userId="1bbb1aee3747cdee" providerId="LiveId" clId="{CD8A7381-640B-4FDD-B86E-531FEE9388D2}" dt="2022-06-13T11:30:02.277" v="83" actId="478"/>
          <ac:picMkLst>
            <pc:docMk/>
            <pc:sldMk cId="2084769637" sldId="276"/>
            <ac:picMk id="7" creationId="{32BC9BF9-D504-4113-849C-D1C969DFF938}"/>
          </ac:picMkLst>
        </pc:picChg>
        <pc:picChg chg="mod">
          <ac:chgData name="Maria Paz Lopez Fernandez" userId="1bbb1aee3747cdee" providerId="LiveId" clId="{CD8A7381-640B-4FDD-B86E-531FEE9388D2}" dt="2022-06-13T11:30:23.416" v="91" actId="1076"/>
          <ac:picMkLst>
            <pc:docMk/>
            <pc:sldMk cId="2084769637" sldId="276"/>
            <ac:picMk id="9" creationId="{611A8EC8-0508-4379-90EC-85CD5684F557}"/>
          </ac:picMkLst>
        </pc:picChg>
        <pc:picChg chg="del">
          <ac:chgData name="Maria Paz Lopez Fernandez" userId="1bbb1aee3747cdee" providerId="LiveId" clId="{CD8A7381-640B-4FDD-B86E-531FEE9388D2}" dt="2022-06-13T11:30:02.873" v="84" actId="478"/>
          <ac:picMkLst>
            <pc:docMk/>
            <pc:sldMk cId="2084769637" sldId="276"/>
            <ac:picMk id="11" creationId="{D3687AC8-592C-4AAC-A789-D4CED2B6F8AE}"/>
          </ac:picMkLst>
        </pc:picChg>
      </pc:sldChg>
      <pc:sldChg chg="del">
        <pc:chgData name="Maria Paz Lopez Fernandez" userId="1bbb1aee3747cdee" providerId="LiveId" clId="{CD8A7381-640B-4FDD-B86E-531FEE9388D2}" dt="2022-06-13T12:44:01.244" v="618" actId="2696"/>
        <pc:sldMkLst>
          <pc:docMk/>
          <pc:sldMk cId="261350963" sldId="277"/>
        </pc:sldMkLst>
      </pc:sldChg>
      <pc:sldChg chg="del">
        <pc:chgData name="Maria Paz Lopez Fernandez" userId="1bbb1aee3747cdee" providerId="LiveId" clId="{CD8A7381-640B-4FDD-B86E-531FEE9388D2}" dt="2022-06-13T12:44:01.244" v="618" actId="2696"/>
        <pc:sldMkLst>
          <pc:docMk/>
          <pc:sldMk cId="2183000903" sldId="278"/>
        </pc:sldMkLst>
      </pc:sldChg>
      <pc:sldChg chg="del">
        <pc:chgData name="Maria Paz Lopez Fernandez" userId="1bbb1aee3747cdee" providerId="LiveId" clId="{CD8A7381-640B-4FDD-B86E-531FEE9388D2}" dt="2022-06-13T12:44:01.244" v="618" actId="2696"/>
        <pc:sldMkLst>
          <pc:docMk/>
          <pc:sldMk cId="1176550415" sldId="279"/>
        </pc:sldMkLst>
      </pc:sldChg>
      <pc:sldChg chg="del">
        <pc:chgData name="Maria Paz Lopez Fernandez" userId="1bbb1aee3747cdee" providerId="LiveId" clId="{CD8A7381-640B-4FDD-B86E-531FEE9388D2}" dt="2022-06-13T12:44:01.244" v="618" actId="2696"/>
        <pc:sldMkLst>
          <pc:docMk/>
          <pc:sldMk cId="2462748712" sldId="280"/>
        </pc:sldMkLst>
      </pc:sldChg>
      <pc:sldChg chg="addSp delSp modSp add mod">
        <pc:chgData name="Maria Paz Lopez Fernandez" userId="1bbb1aee3747cdee" providerId="LiveId" clId="{CD8A7381-640B-4FDD-B86E-531FEE9388D2}" dt="2022-06-13T11:39:03.417" v="254" actId="1076"/>
        <pc:sldMkLst>
          <pc:docMk/>
          <pc:sldMk cId="2642573737" sldId="282"/>
        </pc:sldMkLst>
        <pc:spChg chg="add mod">
          <ac:chgData name="Maria Paz Lopez Fernandez" userId="1bbb1aee3747cdee" providerId="LiveId" clId="{CD8A7381-640B-4FDD-B86E-531FEE9388D2}" dt="2022-06-13T11:39:03.417" v="254" actId="1076"/>
          <ac:spMkLst>
            <pc:docMk/>
            <pc:sldMk cId="2642573737" sldId="282"/>
            <ac:spMk id="9" creationId="{A1DC1F4A-3B23-4D56-A165-427439A696A5}"/>
          </ac:spMkLst>
        </pc:spChg>
        <pc:spChg chg="del">
          <ac:chgData name="Maria Paz Lopez Fernandez" userId="1bbb1aee3747cdee" providerId="LiveId" clId="{CD8A7381-640B-4FDD-B86E-531FEE9388D2}" dt="2022-06-13T11:21:09.443" v="30" actId="21"/>
          <ac:spMkLst>
            <pc:docMk/>
            <pc:sldMk cId="2642573737" sldId="282"/>
            <ac:spMk id="12" creationId="{4E7E3708-1EB4-44FE-8C50-4D905F089343}"/>
          </ac:spMkLst>
        </pc:spChg>
        <pc:spChg chg="del">
          <ac:chgData name="Maria Paz Lopez Fernandez" userId="1bbb1aee3747cdee" providerId="LiveId" clId="{CD8A7381-640B-4FDD-B86E-531FEE9388D2}" dt="2022-06-13T11:21:06.832" v="29" actId="478"/>
          <ac:spMkLst>
            <pc:docMk/>
            <pc:sldMk cId="2642573737" sldId="282"/>
            <ac:spMk id="21" creationId="{E401240C-764C-48E4-A632-EC7E23D2EC66}"/>
          </ac:spMkLst>
        </pc:spChg>
        <pc:picChg chg="mod">
          <ac:chgData name="Maria Paz Lopez Fernandez" userId="1bbb1aee3747cdee" providerId="LiveId" clId="{CD8A7381-640B-4FDD-B86E-531FEE9388D2}" dt="2022-06-13T11:21:19.644" v="34" actId="1076"/>
          <ac:picMkLst>
            <pc:docMk/>
            <pc:sldMk cId="2642573737" sldId="282"/>
            <ac:picMk id="4" creationId="{47C5E403-9A83-4794-A800-BBD4C54CFFA2}"/>
          </ac:picMkLst>
        </pc:picChg>
        <pc:picChg chg="del">
          <ac:chgData name="Maria Paz Lopez Fernandez" userId="1bbb1aee3747cdee" providerId="LiveId" clId="{CD8A7381-640B-4FDD-B86E-531FEE9388D2}" dt="2022-06-13T11:20:54.395" v="23" actId="478"/>
          <ac:picMkLst>
            <pc:docMk/>
            <pc:sldMk cId="2642573737" sldId="282"/>
            <ac:picMk id="14" creationId="{5CBBA02D-FE92-46FB-B437-3A541D36F73B}"/>
          </ac:picMkLst>
        </pc:picChg>
        <pc:picChg chg="del mod">
          <ac:chgData name="Maria Paz Lopez Fernandez" userId="1bbb1aee3747cdee" providerId="LiveId" clId="{CD8A7381-640B-4FDD-B86E-531FEE9388D2}" dt="2022-06-13T11:21:04.675" v="26" actId="478"/>
          <ac:picMkLst>
            <pc:docMk/>
            <pc:sldMk cId="2642573737" sldId="282"/>
            <ac:picMk id="16" creationId="{744811D4-2FD4-4813-9573-95CF63FE2072}"/>
          </ac:picMkLst>
        </pc:picChg>
        <pc:picChg chg="del">
          <ac:chgData name="Maria Paz Lopez Fernandez" userId="1bbb1aee3747cdee" providerId="LiveId" clId="{CD8A7381-640B-4FDD-B86E-531FEE9388D2}" dt="2022-06-13T11:21:05.706" v="28" actId="478"/>
          <ac:picMkLst>
            <pc:docMk/>
            <pc:sldMk cId="2642573737" sldId="282"/>
            <ac:picMk id="18" creationId="{1B34DC36-2E2D-4B9D-AFC6-0E75CE9AD396}"/>
          </ac:picMkLst>
        </pc:picChg>
        <pc:picChg chg="del">
          <ac:chgData name="Maria Paz Lopez Fernandez" userId="1bbb1aee3747cdee" providerId="LiveId" clId="{CD8A7381-640B-4FDD-B86E-531FEE9388D2}" dt="2022-06-13T11:21:05.199" v="27" actId="478"/>
          <ac:picMkLst>
            <pc:docMk/>
            <pc:sldMk cId="2642573737" sldId="282"/>
            <ac:picMk id="20" creationId="{A57F1118-4FD4-4011-A006-3803919865E3}"/>
          </ac:picMkLst>
        </pc:picChg>
      </pc:sldChg>
      <pc:sldChg chg="add del">
        <pc:chgData name="Maria Paz Lopez Fernandez" userId="1bbb1aee3747cdee" providerId="LiveId" clId="{CD8A7381-640B-4FDD-B86E-531FEE9388D2}" dt="2022-06-13T11:26:32.204" v="41" actId="2696"/>
        <pc:sldMkLst>
          <pc:docMk/>
          <pc:sldMk cId="602145072" sldId="283"/>
        </pc:sldMkLst>
      </pc:sldChg>
      <pc:sldChg chg="addSp delSp modSp add mod">
        <pc:chgData name="Maria Paz Lopez Fernandez" userId="1bbb1aee3747cdee" providerId="LiveId" clId="{CD8A7381-640B-4FDD-B86E-531FEE9388D2}" dt="2022-06-14T11:52:37.881" v="921" actId="20577"/>
        <pc:sldMkLst>
          <pc:docMk/>
          <pc:sldMk cId="515520148" sldId="284"/>
        </pc:sldMkLst>
        <pc:spChg chg="add mod">
          <ac:chgData name="Maria Paz Lopez Fernandez" userId="1bbb1aee3747cdee" providerId="LiveId" clId="{CD8A7381-640B-4FDD-B86E-531FEE9388D2}" dt="2022-06-14T11:52:37.881" v="921" actId="20577"/>
          <ac:spMkLst>
            <pc:docMk/>
            <pc:sldMk cId="515520148" sldId="284"/>
            <ac:spMk id="8" creationId="{8B72B66A-147C-D8E9-2A53-947E02CAC51B}"/>
          </ac:spMkLst>
        </pc:spChg>
        <pc:spChg chg="del">
          <ac:chgData name="Maria Paz Lopez Fernandez" userId="1bbb1aee3747cdee" providerId="LiveId" clId="{CD8A7381-640B-4FDD-B86E-531FEE9388D2}" dt="2022-06-13T11:26:25.994" v="39" actId="21"/>
          <ac:spMkLst>
            <pc:docMk/>
            <pc:sldMk cId="515520148" sldId="284"/>
            <ac:spMk id="12" creationId="{4E7E3708-1EB4-44FE-8C50-4D905F089343}"/>
          </ac:spMkLst>
        </pc:spChg>
        <pc:spChg chg="del">
          <ac:chgData name="Maria Paz Lopez Fernandez" userId="1bbb1aee3747cdee" providerId="LiveId" clId="{CD8A7381-640B-4FDD-B86E-531FEE9388D2}" dt="2022-06-13T11:26:23.937" v="38" actId="21"/>
          <ac:spMkLst>
            <pc:docMk/>
            <pc:sldMk cId="515520148" sldId="284"/>
            <ac:spMk id="21" creationId="{E401240C-764C-48E4-A632-EC7E23D2EC66}"/>
          </ac:spMkLst>
        </pc:spChg>
        <pc:picChg chg="del">
          <ac:chgData name="Maria Paz Lopez Fernandez" userId="1bbb1aee3747cdee" providerId="LiveId" clId="{CD8A7381-640B-4FDD-B86E-531FEE9388D2}" dt="2022-06-13T11:21:39.586" v="36" actId="478"/>
          <ac:picMkLst>
            <pc:docMk/>
            <pc:sldMk cId="515520148" sldId="284"/>
            <ac:picMk id="4" creationId="{47C5E403-9A83-4794-A800-BBD4C54CFFA2}"/>
          </ac:picMkLst>
        </pc:picChg>
        <pc:picChg chg="mod">
          <ac:chgData name="Maria Paz Lopez Fernandez" userId="1bbb1aee3747cdee" providerId="LiveId" clId="{CD8A7381-640B-4FDD-B86E-531FEE9388D2}" dt="2022-06-13T11:26:59.866" v="48" actId="1076"/>
          <ac:picMkLst>
            <pc:docMk/>
            <pc:sldMk cId="515520148" sldId="284"/>
            <ac:picMk id="16" creationId="{744811D4-2FD4-4813-9573-95CF63FE2072}"/>
          </ac:picMkLst>
        </pc:picChg>
        <pc:picChg chg="del">
          <ac:chgData name="Maria Paz Lopez Fernandez" userId="1bbb1aee3747cdee" providerId="LiveId" clId="{CD8A7381-640B-4FDD-B86E-531FEE9388D2}" dt="2022-06-13T11:26:45.070" v="44" actId="21"/>
          <ac:picMkLst>
            <pc:docMk/>
            <pc:sldMk cId="515520148" sldId="284"/>
            <ac:picMk id="18" creationId="{1B34DC36-2E2D-4B9D-AFC6-0E75CE9AD396}"/>
          </ac:picMkLst>
        </pc:picChg>
        <pc:picChg chg="del">
          <ac:chgData name="Maria Paz Lopez Fernandez" userId="1bbb1aee3747cdee" providerId="LiveId" clId="{CD8A7381-640B-4FDD-B86E-531FEE9388D2}" dt="2022-06-13T11:26:42.347" v="43" actId="21"/>
          <ac:picMkLst>
            <pc:docMk/>
            <pc:sldMk cId="515520148" sldId="284"/>
            <ac:picMk id="20" creationId="{A57F1118-4FD4-4011-A006-3803919865E3}"/>
          </ac:picMkLst>
        </pc:picChg>
      </pc:sldChg>
      <pc:sldChg chg="add del">
        <pc:chgData name="Maria Paz Lopez Fernandez" userId="1bbb1aee3747cdee" providerId="LiveId" clId="{CD8A7381-640B-4FDD-B86E-531FEE9388D2}" dt="2022-06-13T11:26:29.356" v="40" actId="2696"/>
        <pc:sldMkLst>
          <pc:docMk/>
          <pc:sldMk cId="2652924443" sldId="285"/>
        </pc:sldMkLst>
      </pc:sldChg>
      <pc:sldChg chg="addSp delSp modSp add mod">
        <pc:chgData name="Maria Paz Lopez Fernandez" userId="1bbb1aee3747cdee" providerId="LiveId" clId="{CD8A7381-640B-4FDD-B86E-531FEE9388D2}" dt="2022-06-13T12:21:16.096" v="438" actId="1076"/>
        <pc:sldMkLst>
          <pc:docMk/>
          <pc:sldMk cId="3846080584" sldId="285"/>
        </pc:sldMkLst>
        <pc:spChg chg="add mod">
          <ac:chgData name="Maria Paz Lopez Fernandez" userId="1bbb1aee3747cdee" providerId="LiveId" clId="{CD8A7381-640B-4FDD-B86E-531FEE9388D2}" dt="2022-06-13T12:21:16.096" v="438" actId="1076"/>
          <ac:spMkLst>
            <pc:docMk/>
            <pc:sldMk cId="3846080584" sldId="285"/>
            <ac:spMk id="5" creationId="{C8F88A92-0E74-E9CE-1E57-FDCBE41B3341}"/>
          </ac:spMkLst>
        </pc:spChg>
        <pc:picChg chg="del">
          <ac:chgData name="Maria Paz Lopez Fernandez" userId="1bbb1aee3747cdee" providerId="LiveId" clId="{CD8A7381-640B-4FDD-B86E-531FEE9388D2}" dt="2022-06-13T11:27:11.969" v="51" actId="478"/>
          <ac:picMkLst>
            <pc:docMk/>
            <pc:sldMk cId="3846080584" sldId="285"/>
            <ac:picMk id="16" creationId="{744811D4-2FD4-4813-9573-95CF63FE2072}"/>
          </ac:picMkLst>
        </pc:picChg>
        <pc:picChg chg="del">
          <ac:chgData name="Maria Paz Lopez Fernandez" userId="1bbb1aee3747cdee" providerId="LiveId" clId="{CD8A7381-640B-4FDD-B86E-531FEE9388D2}" dt="2022-06-13T11:27:18.071" v="53" actId="478"/>
          <ac:picMkLst>
            <pc:docMk/>
            <pc:sldMk cId="3846080584" sldId="285"/>
            <ac:picMk id="18" creationId="{1B34DC36-2E2D-4B9D-AFC6-0E75CE9AD396}"/>
          </ac:picMkLst>
        </pc:picChg>
        <pc:picChg chg="mod">
          <ac:chgData name="Maria Paz Lopez Fernandez" userId="1bbb1aee3747cdee" providerId="LiveId" clId="{CD8A7381-640B-4FDD-B86E-531FEE9388D2}" dt="2022-06-13T11:28:04.240" v="66" actId="1076"/>
          <ac:picMkLst>
            <pc:docMk/>
            <pc:sldMk cId="3846080584" sldId="285"/>
            <ac:picMk id="20" creationId="{A57F1118-4FD4-4011-A006-3803919865E3}"/>
          </ac:picMkLst>
        </pc:picChg>
      </pc:sldChg>
      <pc:sldChg chg="addSp delSp modSp add mod">
        <pc:chgData name="Maria Paz Lopez Fernandez" userId="1bbb1aee3747cdee" providerId="LiveId" clId="{CD8A7381-640B-4FDD-B86E-531FEE9388D2}" dt="2022-06-13T12:26:53.950" v="471" actId="20577"/>
        <pc:sldMkLst>
          <pc:docMk/>
          <pc:sldMk cId="1164181551" sldId="286"/>
        </pc:sldMkLst>
        <pc:spChg chg="add mod">
          <ac:chgData name="Maria Paz Lopez Fernandez" userId="1bbb1aee3747cdee" providerId="LiveId" clId="{CD8A7381-640B-4FDD-B86E-531FEE9388D2}" dt="2022-06-13T12:26:53.950" v="471" actId="20577"/>
          <ac:spMkLst>
            <pc:docMk/>
            <pc:sldMk cId="1164181551" sldId="286"/>
            <ac:spMk id="4" creationId="{42335509-5B85-EDCF-53CC-05E081F7A09B}"/>
          </ac:spMkLst>
        </pc:spChg>
        <pc:picChg chg="mod">
          <ac:chgData name="Maria Paz Lopez Fernandez" userId="1bbb1aee3747cdee" providerId="LiveId" clId="{CD8A7381-640B-4FDD-B86E-531FEE9388D2}" dt="2022-06-13T11:28:57.472" v="76" actId="1076"/>
          <ac:picMkLst>
            <pc:docMk/>
            <pc:sldMk cId="1164181551" sldId="286"/>
            <ac:picMk id="18" creationId="{1B34DC36-2E2D-4B9D-AFC6-0E75CE9AD396}"/>
          </ac:picMkLst>
        </pc:picChg>
        <pc:picChg chg="del">
          <ac:chgData name="Maria Paz Lopez Fernandez" userId="1bbb1aee3747cdee" providerId="LiveId" clId="{CD8A7381-640B-4FDD-B86E-531FEE9388D2}" dt="2022-06-13T11:28:18.386" v="67" actId="478"/>
          <ac:picMkLst>
            <pc:docMk/>
            <pc:sldMk cId="1164181551" sldId="286"/>
            <ac:picMk id="20" creationId="{A57F1118-4FD4-4011-A006-3803919865E3}"/>
          </ac:picMkLst>
        </pc:picChg>
      </pc:sldChg>
      <pc:sldChg chg="modSp mod">
        <pc:chgData name="Maria Paz Lopez Fernandez" userId="1bbb1aee3747cdee" providerId="LiveId" clId="{CD8A7381-640B-4FDD-B86E-531FEE9388D2}" dt="2022-06-13T11:39:20.097" v="269" actId="20577"/>
        <pc:sldMkLst>
          <pc:docMk/>
          <pc:sldMk cId="2929317242" sldId="287"/>
        </pc:sldMkLst>
        <pc:spChg chg="mod">
          <ac:chgData name="Maria Paz Lopez Fernandez" userId="1bbb1aee3747cdee" providerId="LiveId" clId="{CD8A7381-640B-4FDD-B86E-531FEE9388D2}" dt="2022-06-13T11:39:20.097" v="269" actId="20577"/>
          <ac:spMkLst>
            <pc:docMk/>
            <pc:sldMk cId="2929317242" sldId="287"/>
            <ac:spMk id="8" creationId="{7C9B92E4-8EAB-04A4-EF66-008DE566424C}"/>
          </ac:spMkLst>
        </pc:spChg>
      </pc:sldChg>
      <pc:sldChg chg="modSp mod">
        <pc:chgData name="Maria Paz Lopez Fernandez" userId="1bbb1aee3747cdee" providerId="LiveId" clId="{CD8A7381-640B-4FDD-B86E-531FEE9388D2}" dt="2022-06-13T12:28:02.764" v="487" actId="20577"/>
        <pc:sldMkLst>
          <pc:docMk/>
          <pc:sldMk cId="3093755587" sldId="288"/>
        </pc:sldMkLst>
        <pc:spChg chg="mod">
          <ac:chgData name="Maria Paz Lopez Fernandez" userId="1bbb1aee3747cdee" providerId="LiveId" clId="{CD8A7381-640B-4FDD-B86E-531FEE9388D2}" dt="2022-06-13T12:28:02.764" v="487" actId="20577"/>
          <ac:spMkLst>
            <pc:docMk/>
            <pc:sldMk cId="3093755587" sldId="288"/>
            <ac:spMk id="8" creationId="{7C9B92E4-8EAB-04A4-EF66-008DE566424C}"/>
          </ac:spMkLst>
        </pc:spChg>
      </pc:sldChg>
      <pc:sldChg chg="addSp delSp modSp add mod">
        <pc:chgData name="Maria Paz Lopez Fernandez" userId="1bbb1aee3747cdee" providerId="LiveId" clId="{CD8A7381-640B-4FDD-B86E-531FEE9388D2}" dt="2022-06-13T12:44:27.102" v="638" actId="1076"/>
        <pc:sldMkLst>
          <pc:docMk/>
          <pc:sldMk cId="3024345858" sldId="289"/>
        </pc:sldMkLst>
        <pc:spChg chg="add mod">
          <ac:chgData name="Maria Paz Lopez Fernandez" userId="1bbb1aee3747cdee" providerId="LiveId" clId="{CD8A7381-640B-4FDD-B86E-531FEE9388D2}" dt="2022-06-13T12:44:25.968" v="637" actId="1076"/>
          <ac:spMkLst>
            <pc:docMk/>
            <pc:sldMk cId="3024345858" sldId="289"/>
            <ac:spMk id="8" creationId="{4AF5EDBD-F00F-7F0A-BF8F-2734D156FE43}"/>
          </ac:spMkLst>
        </pc:spChg>
        <pc:picChg chg="mod">
          <ac:chgData name="Maria Paz Lopez Fernandez" userId="1bbb1aee3747cdee" providerId="LiveId" clId="{CD8A7381-640B-4FDD-B86E-531FEE9388D2}" dt="2022-06-13T12:44:27.102" v="638" actId="1076"/>
          <ac:picMkLst>
            <pc:docMk/>
            <pc:sldMk cId="3024345858" sldId="289"/>
            <ac:picMk id="3" creationId="{F76D343C-633D-4088-8006-9631766C21F8}"/>
          </ac:picMkLst>
        </pc:picChg>
        <pc:picChg chg="del">
          <ac:chgData name="Maria Paz Lopez Fernandez" userId="1bbb1aee3747cdee" providerId="LiveId" clId="{CD8A7381-640B-4FDD-B86E-531FEE9388D2}" dt="2022-06-13T11:33:15.197" v="95" actId="478"/>
          <ac:picMkLst>
            <pc:docMk/>
            <pc:sldMk cId="3024345858" sldId="289"/>
            <ac:picMk id="5" creationId="{371FD061-2C99-4599-B8A4-31CD6EC5BEDC}"/>
          </ac:picMkLst>
        </pc:picChg>
        <pc:picChg chg="del">
          <ac:chgData name="Maria Paz Lopez Fernandez" userId="1bbb1aee3747cdee" providerId="LiveId" clId="{CD8A7381-640B-4FDD-B86E-531FEE9388D2}" dt="2022-06-13T11:33:15.197" v="95" actId="478"/>
          <ac:picMkLst>
            <pc:docMk/>
            <pc:sldMk cId="3024345858" sldId="289"/>
            <ac:picMk id="7" creationId="{32BC9BF9-D504-4113-849C-D1C969DFF938}"/>
          </ac:picMkLst>
        </pc:picChg>
        <pc:picChg chg="del">
          <ac:chgData name="Maria Paz Lopez Fernandez" userId="1bbb1aee3747cdee" providerId="LiveId" clId="{CD8A7381-640B-4FDD-B86E-531FEE9388D2}" dt="2022-06-13T11:33:08.459" v="93" actId="21"/>
          <ac:picMkLst>
            <pc:docMk/>
            <pc:sldMk cId="3024345858" sldId="289"/>
            <ac:picMk id="9" creationId="{611A8EC8-0508-4379-90EC-85CD5684F557}"/>
          </ac:picMkLst>
        </pc:picChg>
        <pc:picChg chg="del">
          <ac:chgData name="Maria Paz Lopez Fernandez" userId="1bbb1aee3747cdee" providerId="LiveId" clId="{CD8A7381-640B-4FDD-B86E-531FEE9388D2}" dt="2022-06-13T11:33:15.197" v="95" actId="478"/>
          <ac:picMkLst>
            <pc:docMk/>
            <pc:sldMk cId="3024345858" sldId="289"/>
            <ac:picMk id="11" creationId="{D3687AC8-592C-4AAC-A789-D4CED2B6F8AE}"/>
          </ac:picMkLst>
        </pc:picChg>
      </pc:sldChg>
      <pc:sldChg chg="addSp delSp modSp add mod">
        <pc:chgData name="Maria Paz Lopez Fernandez" userId="1bbb1aee3747cdee" providerId="LiveId" clId="{CD8A7381-640B-4FDD-B86E-531FEE9388D2}" dt="2022-06-13T12:44:29.903" v="639" actId="1076"/>
        <pc:sldMkLst>
          <pc:docMk/>
          <pc:sldMk cId="719913809" sldId="290"/>
        </pc:sldMkLst>
        <pc:spChg chg="add mod">
          <ac:chgData name="Maria Paz Lopez Fernandez" userId="1bbb1aee3747cdee" providerId="LiveId" clId="{CD8A7381-640B-4FDD-B86E-531FEE9388D2}" dt="2022-06-13T12:43:25.766" v="593" actId="1076"/>
          <ac:spMkLst>
            <pc:docMk/>
            <pc:sldMk cId="719913809" sldId="290"/>
            <ac:spMk id="6" creationId="{82DEDF98-4063-F147-FC17-DF7A8D0883B7}"/>
          </ac:spMkLst>
        </pc:spChg>
        <pc:picChg chg="del">
          <ac:chgData name="Maria Paz Lopez Fernandez" userId="1bbb1aee3747cdee" providerId="LiveId" clId="{CD8A7381-640B-4FDD-B86E-531FEE9388D2}" dt="2022-06-13T11:33:26.427" v="100" actId="478"/>
          <ac:picMkLst>
            <pc:docMk/>
            <pc:sldMk cId="719913809" sldId="290"/>
            <ac:picMk id="3" creationId="{F76D343C-633D-4088-8006-9631766C21F8}"/>
          </ac:picMkLst>
        </pc:picChg>
        <pc:picChg chg="mod">
          <ac:chgData name="Maria Paz Lopez Fernandez" userId="1bbb1aee3747cdee" providerId="LiveId" clId="{CD8A7381-640B-4FDD-B86E-531FEE9388D2}" dt="2022-06-13T12:44:29.903" v="639" actId="1076"/>
          <ac:picMkLst>
            <pc:docMk/>
            <pc:sldMk cId="719913809" sldId="290"/>
            <ac:picMk id="5" creationId="{371FD061-2C99-4599-B8A4-31CD6EC5BEDC}"/>
          </ac:picMkLst>
        </pc:picChg>
        <pc:picChg chg="del">
          <ac:chgData name="Maria Paz Lopez Fernandez" userId="1bbb1aee3747cdee" providerId="LiveId" clId="{CD8A7381-640B-4FDD-B86E-531FEE9388D2}" dt="2022-06-13T11:34:33.795" v="103" actId="478"/>
          <ac:picMkLst>
            <pc:docMk/>
            <pc:sldMk cId="719913809" sldId="290"/>
            <ac:picMk id="7" creationId="{32BC9BF9-D504-4113-849C-D1C969DFF938}"/>
          </ac:picMkLst>
        </pc:picChg>
        <pc:picChg chg="del">
          <ac:chgData name="Maria Paz Lopez Fernandez" userId="1bbb1aee3747cdee" providerId="LiveId" clId="{CD8A7381-640B-4FDD-B86E-531FEE9388D2}" dt="2022-06-13T11:34:34.485" v="104" actId="478"/>
          <ac:picMkLst>
            <pc:docMk/>
            <pc:sldMk cId="719913809" sldId="290"/>
            <ac:picMk id="11" creationId="{D3687AC8-592C-4AAC-A789-D4CED2B6F8AE}"/>
          </ac:picMkLst>
        </pc:picChg>
      </pc:sldChg>
      <pc:sldChg chg="addSp delSp modSp add mod">
        <pc:chgData name="Maria Paz Lopez Fernandez" userId="1bbb1aee3747cdee" providerId="LiveId" clId="{CD8A7381-640B-4FDD-B86E-531FEE9388D2}" dt="2022-06-13T12:46:06.654" v="671" actId="20577"/>
        <pc:sldMkLst>
          <pc:docMk/>
          <pc:sldMk cId="422228282" sldId="291"/>
        </pc:sldMkLst>
        <pc:spChg chg="add mod">
          <ac:chgData name="Maria Paz Lopez Fernandez" userId="1bbb1aee3747cdee" providerId="LiveId" clId="{CD8A7381-640B-4FDD-B86E-531FEE9388D2}" dt="2022-06-13T12:46:06.654" v="671" actId="20577"/>
          <ac:spMkLst>
            <pc:docMk/>
            <pc:sldMk cId="422228282" sldId="291"/>
            <ac:spMk id="6" creationId="{A1F640D2-6331-9B49-9DF8-C220F67B1F8C}"/>
          </ac:spMkLst>
        </pc:spChg>
        <pc:picChg chg="del">
          <ac:chgData name="Maria Paz Lopez Fernandez" userId="1bbb1aee3747cdee" providerId="LiveId" clId="{CD8A7381-640B-4FDD-B86E-531FEE9388D2}" dt="2022-06-13T11:35:00.682" v="114" actId="478"/>
          <ac:picMkLst>
            <pc:docMk/>
            <pc:sldMk cId="422228282" sldId="291"/>
            <ac:picMk id="5" creationId="{371FD061-2C99-4599-B8A4-31CD6EC5BEDC}"/>
          </ac:picMkLst>
        </pc:picChg>
        <pc:picChg chg="del">
          <ac:chgData name="Maria Paz Lopez Fernandez" userId="1bbb1aee3747cdee" providerId="LiveId" clId="{CD8A7381-640B-4FDD-B86E-531FEE9388D2}" dt="2022-06-13T11:35:31.792" v="126" actId="478"/>
          <ac:picMkLst>
            <pc:docMk/>
            <pc:sldMk cId="422228282" sldId="291"/>
            <ac:picMk id="7" creationId="{32BC9BF9-D504-4113-849C-D1C969DFF938}"/>
          </ac:picMkLst>
        </pc:picChg>
        <pc:picChg chg="mod">
          <ac:chgData name="Maria Paz Lopez Fernandez" userId="1bbb1aee3747cdee" providerId="LiveId" clId="{CD8A7381-640B-4FDD-B86E-531FEE9388D2}" dt="2022-06-13T12:43:54.338" v="617" actId="1076"/>
          <ac:picMkLst>
            <pc:docMk/>
            <pc:sldMk cId="422228282" sldId="291"/>
            <ac:picMk id="11" creationId="{D3687AC8-592C-4AAC-A789-D4CED2B6F8AE}"/>
          </ac:picMkLst>
        </pc:picChg>
      </pc:sldChg>
      <pc:sldChg chg="addSp delSp modSp add mod ord">
        <pc:chgData name="Maria Paz Lopez Fernandez" userId="1bbb1aee3747cdee" providerId="LiveId" clId="{CD8A7381-640B-4FDD-B86E-531FEE9388D2}" dt="2022-06-13T12:44:34.359" v="640" actId="1076"/>
        <pc:sldMkLst>
          <pc:docMk/>
          <pc:sldMk cId="2099968364" sldId="292"/>
        </pc:sldMkLst>
        <pc:spChg chg="add mod">
          <ac:chgData name="Maria Paz Lopez Fernandez" userId="1bbb1aee3747cdee" providerId="LiveId" clId="{CD8A7381-640B-4FDD-B86E-531FEE9388D2}" dt="2022-06-13T12:43:47.879" v="616" actId="1076"/>
          <ac:spMkLst>
            <pc:docMk/>
            <pc:sldMk cId="2099968364" sldId="292"/>
            <ac:spMk id="4" creationId="{F52B993B-2B79-2AE1-33D2-66E0B54B4FD2}"/>
          </ac:spMkLst>
        </pc:spChg>
        <pc:picChg chg="mod">
          <ac:chgData name="Maria Paz Lopez Fernandez" userId="1bbb1aee3747cdee" providerId="LiveId" clId="{CD8A7381-640B-4FDD-B86E-531FEE9388D2}" dt="2022-06-13T12:44:34.359" v="640" actId="1076"/>
          <ac:picMkLst>
            <pc:docMk/>
            <pc:sldMk cId="2099968364" sldId="292"/>
            <ac:picMk id="7" creationId="{32BC9BF9-D504-4113-849C-D1C969DFF938}"/>
          </ac:picMkLst>
        </pc:picChg>
        <pc:picChg chg="del">
          <ac:chgData name="Maria Paz Lopez Fernandez" userId="1bbb1aee3747cdee" providerId="LiveId" clId="{CD8A7381-640B-4FDD-B86E-531FEE9388D2}" dt="2022-06-13T11:35:06.151" v="116" actId="478"/>
          <ac:picMkLst>
            <pc:docMk/>
            <pc:sldMk cId="2099968364" sldId="292"/>
            <ac:picMk id="11" creationId="{D3687AC8-592C-4AAC-A789-D4CED2B6F8AE}"/>
          </ac:picMkLst>
        </pc:picChg>
      </pc:sldChg>
      <pc:sldChg chg="modSp mod">
        <pc:chgData name="Maria Paz Lopez Fernandez" userId="1bbb1aee3747cdee" providerId="LiveId" clId="{CD8A7381-640B-4FDD-B86E-531FEE9388D2}" dt="2022-06-13T12:44:19.814" v="636" actId="20577"/>
        <pc:sldMkLst>
          <pc:docMk/>
          <pc:sldMk cId="2601215794" sldId="293"/>
        </pc:sldMkLst>
        <pc:spChg chg="mod">
          <ac:chgData name="Maria Paz Lopez Fernandez" userId="1bbb1aee3747cdee" providerId="LiveId" clId="{CD8A7381-640B-4FDD-B86E-531FEE9388D2}" dt="2022-06-13T12:44:19.814" v="636" actId="20577"/>
          <ac:spMkLst>
            <pc:docMk/>
            <pc:sldMk cId="2601215794" sldId="293"/>
            <ac:spMk id="8" creationId="{7C9B92E4-8EAB-04A4-EF66-008DE566424C}"/>
          </ac:spMkLst>
        </pc:spChg>
      </pc:sldChg>
      <pc:sldChg chg="modSp mod">
        <pc:chgData name="Maria Paz Lopez Fernandez" userId="1bbb1aee3747cdee" providerId="LiveId" clId="{CD8A7381-640B-4FDD-B86E-531FEE9388D2}" dt="2022-06-13T12:46:42.761" v="695" actId="20577"/>
        <pc:sldMkLst>
          <pc:docMk/>
          <pc:sldMk cId="2940452835" sldId="294"/>
        </pc:sldMkLst>
        <pc:spChg chg="mod">
          <ac:chgData name="Maria Paz Lopez Fernandez" userId="1bbb1aee3747cdee" providerId="LiveId" clId="{CD8A7381-640B-4FDD-B86E-531FEE9388D2}" dt="2022-06-13T12:46:42.761" v="695" actId="20577"/>
          <ac:spMkLst>
            <pc:docMk/>
            <pc:sldMk cId="2940452835" sldId="294"/>
            <ac:spMk id="8" creationId="{7C9B92E4-8EAB-04A4-EF66-008DE566424C}"/>
          </ac:spMkLst>
        </pc:spChg>
      </pc:sldChg>
      <pc:sldChg chg="addSp delSp modSp add mod ord">
        <pc:chgData name="Maria Paz Lopez Fernandez" userId="1bbb1aee3747cdee" providerId="LiveId" clId="{CD8A7381-640B-4FDD-B86E-531FEE9388D2}" dt="2022-06-14T16:48:05.454" v="1096" actId="20577"/>
        <pc:sldMkLst>
          <pc:docMk/>
          <pc:sldMk cId="2184133772" sldId="295"/>
        </pc:sldMkLst>
        <pc:spChg chg="add del mod">
          <ac:chgData name="Maria Paz Lopez Fernandez" userId="1bbb1aee3747cdee" providerId="LiveId" clId="{CD8A7381-640B-4FDD-B86E-531FEE9388D2}" dt="2022-06-14T11:59:06.608" v="927" actId="478"/>
          <ac:spMkLst>
            <pc:docMk/>
            <pc:sldMk cId="2184133772" sldId="295"/>
            <ac:spMk id="2" creationId="{10DEE1BD-9E8A-6C4E-C2AA-8C7F7AB521CF}"/>
          </ac:spMkLst>
        </pc:spChg>
        <pc:spChg chg="add del mod">
          <ac:chgData name="Maria Paz Lopez Fernandez" userId="1bbb1aee3747cdee" providerId="LiveId" clId="{CD8A7381-640B-4FDD-B86E-531FEE9388D2}" dt="2022-06-14T12:47:04.034" v="932" actId="478"/>
          <ac:spMkLst>
            <pc:docMk/>
            <pc:sldMk cId="2184133772" sldId="295"/>
            <ac:spMk id="2" creationId="{C28F46E2-2553-E8BD-DD9F-750FD05C581D}"/>
          </ac:spMkLst>
        </pc:spChg>
        <pc:spChg chg="add mod">
          <ac:chgData name="Maria Paz Lopez Fernandez" userId="1bbb1aee3747cdee" providerId="LiveId" clId="{CD8A7381-640B-4FDD-B86E-531FEE9388D2}" dt="2022-06-14T16:48:05.454" v="1096" actId="20577"/>
          <ac:spMkLst>
            <pc:docMk/>
            <pc:sldMk cId="2184133772" sldId="295"/>
            <ac:spMk id="2" creationId="{ED7F758D-9A59-CD5E-A76D-C6A86AF171C4}"/>
          </ac:spMkLst>
        </pc:spChg>
        <pc:spChg chg="add del mod">
          <ac:chgData name="Maria Paz Lopez Fernandez" userId="1bbb1aee3747cdee" providerId="LiveId" clId="{CD8A7381-640B-4FDD-B86E-531FEE9388D2}" dt="2022-06-14T12:49:35.989" v="934" actId="478"/>
          <ac:spMkLst>
            <pc:docMk/>
            <pc:sldMk cId="2184133772" sldId="295"/>
            <ac:spMk id="4" creationId="{4E619A70-ABCF-1335-74A3-DD80329025E2}"/>
          </ac:spMkLst>
        </pc:spChg>
        <pc:spChg chg="add del mod">
          <ac:chgData name="Maria Paz Lopez Fernandez" userId="1bbb1aee3747cdee" providerId="LiveId" clId="{CD8A7381-640B-4FDD-B86E-531FEE9388D2}" dt="2022-06-14T16:46:05.542" v="1047" actId="21"/>
          <ac:spMkLst>
            <pc:docMk/>
            <pc:sldMk cId="2184133772" sldId="295"/>
            <ac:spMk id="5" creationId="{651BC399-1CA5-2412-0E6B-28AE8E178B7D}"/>
          </ac:spMkLst>
        </pc:spChg>
        <pc:spChg chg="add del mod">
          <ac:chgData name="Maria Paz Lopez Fernandez" userId="1bbb1aee3747cdee" providerId="LiveId" clId="{CD8A7381-640B-4FDD-B86E-531FEE9388D2}" dt="2022-06-14T11:59:12.937" v="930" actId="21"/>
          <ac:spMkLst>
            <pc:docMk/>
            <pc:sldMk cId="2184133772" sldId="295"/>
            <ac:spMk id="6" creationId="{A355B9BF-A172-37D1-C701-CF152454008D}"/>
          </ac:spMkLst>
        </pc:spChg>
        <pc:spChg chg="mod">
          <ac:chgData name="Maria Paz Lopez Fernandez" userId="1bbb1aee3747cdee" providerId="LiveId" clId="{CD8A7381-640B-4FDD-B86E-531FEE9388D2}" dt="2022-06-13T13:00:29.190" v="903" actId="1076"/>
          <ac:spMkLst>
            <pc:docMk/>
            <pc:sldMk cId="2184133772" sldId="295"/>
            <ac:spMk id="8" creationId="{C38DD739-184B-B95E-6189-A381738BDCDB}"/>
          </ac:spMkLst>
        </pc:spChg>
        <pc:picChg chg="add mod">
          <ac:chgData name="Maria Paz Lopez Fernandez" userId="1bbb1aee3747cdee" providerId="LiveId" clId="{CD8A7381-640B-4FDD-B86E-531FEE9388D2}" dt="2022-06-13T12:58:26.177" v="901" actId="1076"/>
          <ac:picMkLst>
            <pc:docMk/>
            <pc:sldMk cId="2184133772" sldId="295"/>
            <ac:picMk id="3" creationId="{91D5877A-3C5B-8A47-7415-60C468CD7B4F}"/>
          </ac:picMkLst>
        </pc:picChg>
        <pc:picChg chg="del">
          <ac:chgData name="Maria Paz Lopez Fernandez" userId="1bbb1aee3747cdee" providerId="LiveId" clId="{CD8A7381-640B-4FDD-B86E-531FEE9388D2}" dt="2022-06-13T12:51:14.713" v="699" actId="478"/>
          <ac:picMkLst>
            <pc:docMk/>
            <pc:sldMk cId="2184133772" sldId="295"/>
            <ac:picMk id="9" creationId="{611A8EC8-0508-4379-90EC-85CD5684F557}"/>
          </ac:picMkLst>
        </pc:picChg>
      </pc:sldChg>
      <pc:sldChg chg="modSp mod">
        <pc:chgData name="Maria Paz Lopez Fernandez" userId="1bbb1aee3747cdee" providerId="LiveId" clId="{CD8A7381-640B-4FDD-B86E-531FEE9388D2}" dt="2022-06-13T12:53:20.933" v="728" actId="20577"/>
        <pc:sldMkLst>
          <pc:docMk/>
          <pc:sldMk cId="319882954" sldId="296"/>
        </pc:sldMkLst>
        <pc:spChg chg="mod">
          <ac:chgData name="Maria Paz Lopez Fernandez" userId="1bbb1aee3747cdee" providerId="LiveId" clId="{CD8A7381-640B-4FDD-B86E-531FEE9388D2}" dt="2022-06-13T12:53:20.933" v="728" actId="20577"/>
          <ac:spMkLst>
            <pc:docMk/>
            <pc:sldMk cId="319882954" sldId="296"/>
            <ac:spMk id="8" creationId="{7C9B92E4-8EAB-04A4-EF66-008DE566424C}"/>
          </ac:spMkLst>
        </pc:spChg>
      </pc:sldChg>
      <pc:sldChg chg="addSp delSp modSp add mod">
        <pc:chgData name="Maria Paz Lopez Fernandez" userId="1bbb1aee3747cdee" providerId="LiveId" clId="{CD8A7381-640B-4FDD-B86E-531FEE9388D2}" dt="2022-06-14T16:48:01.206" v="1095" actId="20577"/>
        <pc:sldMkLst>
          <pc:docMk/>
          <pc:sldMk cId="1790099249" sldId="297"/>
        </pc:sldMkLst>
        <pc:spChg chg="add del mod">
          <ac:chgData name="Maria Paz Lopez Fernandez" userId="1bbb1aee3747cdee" providerId="LiveId" clId="{CD8A7381-640B-4FDD-B86E-531FEE9388D2}" dt="2022-06-14T16:47:29.482" v="1087" actId="21"/>
          <ac:spMkLst>
            <pc:docMk/>
            <pc:sldMk cId="1790099249" sldId="297"/>
            <ac:spMk id="2" creationId="{4FDDB12D-CC51-74C6-8A73-03C381361A7D}"/>
          </ac:spMkLst>
        </pc:spChg>
        <pc:spChg chg="add mod">
          <ac:chgData name="Maria Paz Lopez Fernandez" userId="1bbb1aee3747cdee" providerId="LiveId" clId="{CD8A7381-640B-4FDD-B86E-531FEE9388D2}" dt="2022-06-14T16:48:01.206" v="1095" actId="20577"/>
          <ac:spMkLst>
            <pc:docMk/>
            <pc:sldMk cId="1790099249" sldId="297"/>
            <ac:spMk id="3" creationId="{3964C258-28F0-94D8-D971-C974C2125708}"/>
          </ac:spMkLst>
        </pc:spChg>
        <pc:spChg chg="mod">
          <ac:chgData name="Maria Paz Lopez Fernandez" userId="1bbb1aee3747cdee" providerId="LiveId" clId="{CD8A7381-640B-4FDD-B86E-531FEE9388D2}" dt="2022-06-13T12:58:12.362" v="899" actId="1076"/>
          <ac:spMkLst>
            <pc:docMk/>
            <pc:sldMk cId="1790099249" sldId="297"/>
            <ac:spMk id="8" creationId="{C38DD739-184B-B95E-6189-A381738BDCDB}"/>
          </ac:spMkLst>
        </pc:spChg>
        <pc:picChg chg="del">
          <ac:chgData name="Maria Paz Lopez Fernandez" userId="1bbb1aee3747cdee" providerId="LiveId" clId="{CD8A7381-640B-4FDD-B86E-531FEE9388D2}" dt="2022-06-13T12:55:13.080" v="732" actId="478"/>
          <ac:picMkLst>
            <pc:docMk/>
            <pc:sldMk cId="1790099249" sldId="297"/>
            <ac:picMk id="3" creationId="{91D5877A-3C5B-8A47-7415-60C468CD7B4F}"/>
          </ac:picMkLst>
        </pc:picChg>
        <pc:picChg chg="add mod">
          <ac:chgData name="Maria Paz Lopez Fernandez" userId="1bbb1aee3747cdee" providerId="LiveId" clId="{CD8A7381-640B-4FDD-B86E-531FEE9388D2}" dt="2022-06-13T12:58:07.073" v="898" actId="1076"/>
          <ac:picMkLst>
            <pc:docMk/>
            <pc:sldMk cId="1790099249" sldId="297"/>
            <ac:picMk id="4" creationId="{70BD71B8-D43A-08E3-A692-5D94491EF9B4}"/>
          </ac:picMkLst>
        </pc:picChg>
      </pc:sldChg>
      <pc:sldChg chg="addSp delSp modSp add mod">
        <pc:chgData name="Maria Paz Lopez Fernandez" userId="1bbb1aee3747cdee" providerId="LiveId" clId="{CD8A7381-640B-4FDD-B86E-531FEE9388D2}" dt="2022-06-14T16:48:22.303" v="1097" actId="20577"/>
        <pc:sldMkLst>
          <pc:docMk/>
          <pc:sldMk cId="3375939135" sldId="298"/>
        </pc:sldMkLst>
        <pc:spChg chg="add mod">
          <ac:chgData name="Maria Paz Lopez Fernandez" userId="1bbb1aee3747cdee" providerId="LiveId" clId="{CD8A7381-640B-4FDD-B86E-531FEE9388D2}" dt="2022-06-14T16:48:22.303" v="1097" actId="20577"/>
          <ac:spMkLst>
            <pc:docMk/>
            <pc:sldMk cId="3375939135" sldId="298"/>
            <ac:spMk id="2" creationId="{79DADBD0-74A6-B20A-6127-9A1A1B6FCECC}"/>
          </ac:spMkLst>
        </pc:spChg>
        <pc:spChg chg="mod">
          <ac:chgData name="Maria Paz Lopez Fernandez" userId="1bbb1aee3747cdee" providerId="LiveId" clId="{CD8A7381-640B-4FDD-B86E-531FEE9388D2}" dt="2022-06-14T12:53:19.554" v="1044" actId="1076"/>
          <ac:spMkLst>
            <pc:docMk/>
            <pc:sldMk cId="3375939135" sldId="298"/>
            <ac:spMk id="4" creationId="{42335509-5B85-EDCF-53CC-05E081F7A09B}"/>
          </ac:spMkLst>
        </pc:spChg>
        <pc:picChg chg="add mod">
          <ac:chgData name="Maria Paz Lopez Fernandez" userId="1bbb1aee3747cdee" providerId="LiveId" clId="{CD8A7381-640B-4FDD-B86E-531FEE9388D2}" dt="2022-06-14T12:53:20.562" v="1045" actId="1076"/>
          <ac:picMkLst>
            <pc:docMk/>
            <pc:sldMk cId="3375939135" sldId="298"/>
            <ac:picMk id="3" creationId="{B7BEC044-C0DB-9651-6AD2-5BE57BEBDE32}"/>
          </ac:picMkLst>
        </pc:picChg>
        <pc:picChg chg="del">
          <ac:chgData name="Maria Paz Lopez Fernandez" userId="1bbb1aee3747cdee" providerId="LiveId" clId="{CD8A7381-640B-4FDD-B86E-531FEE9388D2}" dt="2022-06-14T12:52:43.540" v="972" actId="478"/>
          <ac:picMkLst>
            <pc:docMk/>
            <pc:sldMk cId="3375939135" sldId="298"/>
            <ac:picMk id="18" creationId="{1B34DC36-2E2D-4B9D-AFC6-0E75CE9AD39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B290F0-3BDF-4537-A4F2-23DC881938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40DB4B-C079-4F16-9559-2EF759F81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F3B188-4DF9-452D-9DC6-8FE2471FC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14/06/2022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B36EE5-0537-4C17-9B83-873D24420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CF16FF-12CC-4839-A95E-46DF0EBDE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E18C8F-CF16-4461-A348-BFE1ACA51FF2}"/>
              </a:ext>
            </a:extLst>
          </p:cNvPr>
          <p:cNvSpPr txBox="1"/>
          <p:nvPr userDrawn="1"/>
        </p:nvSpPr>
        <p:spPr>
          <a:xfrm>
            <a:off x="8826748" y="136525"/>
            <a:ext cx="317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i="1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Puff</a:t>
            </a:r>
            <a:r>
              <a:rPr lang="es-ES" b="1" i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otomano redondo.</a:t>
            </a:r>
            <a:endParaRPr lang="gl-ES" b="1" i="1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82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8ABB77-CA21-4FA6-B054-17339368C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9F68AC8-7910-4B13-9211-1150D6A64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80411A-8BF6-4937-B87F-596A7DA14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14/06/2022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D5C029-DACA-4F7A-AAFF-6060B300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F9C9FB-BBFA-4478-B67C-AE13F2C4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697920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36AAD75-F2EC-4D71-BACB-EE7BD707E2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FD3692-F383-4956-9F07-0BC4C3CA5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2685D9-B445-4FE7-8564-9FFD330BC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14/06/2022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1BC9F0-6BD4-4E86-B677-2FC723F4E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66DB13-9018-457C-BFA2-D072918EC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289395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04AEB0-940E-4335-A12E-A70FBBCEA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D284C1-662C-4D98-BAC7-11050535C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1E6B2B-76CD-4034-8589-894C1D26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14/06/2022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BA3275-0FAB-48D4-9383-6C17CF66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CA7B1E-D331-4663-9147-23032D12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756062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287191-FD3C-48D2-ADB0-5D0A2F255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BC86FF-10D6-4B59-BCD2-A42310AE2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2FA9ED-28CC-49EE-99E5-3915B8887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14/06/2022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5891B4-1FB6-4D7D-8C42-7366DB371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877B03-C9F8-4495-89BD-07D54228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06378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92A021-5D02-40E2-98CD-F3DDFE5A6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E45831-F84F-48FF-A5DD-40999937E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DD8A9F-C738-47AB-8DFE-F2FDA3126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0B2947-F49A-4CF6-9899-147DC12F9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14/06/2022</a:t>
            </a:fld>
            <a:endParaRPr lang="gl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F2936D-D9E8-4D1C-A37B-5B60C4C19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9A45AA-F823-4C33-8E24-01A6BCAB9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758137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25079C-BF67-4A54-A868-A88EB8264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299590-8A4E-4CEE-A800-5D8B9C071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BA81830-18EC-4A20-B160-D2E1C5975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732B81B-2919-4517-A956-14610CA52D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2B9A1BD-1132-4FB2-AFB8-56F8A156C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457C87-20F1-4BD8-A4D9-B8823262B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14/06/2022</a:t>
            </a:fld>
            <a:endParaRPr lang="gl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09B0B3A-14BE-4195-A5EB-7D2D14E88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B9C018E-5B98-4C72-9FDF-80F9B4F6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013921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A415D3-E32F-44C8-B4C1-59E517A5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8F5CF6F-6D87-40BF-BFED-42C4CA79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14/06/2022</a:t>
            </a:fld>
            <a:endParaRPr lang="gl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0D23FCC-7414-4198-A3BA-F89A31D18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0F3FE98-BA7F-4481-926B-F3E60744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589559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D8BBBF8-1532-4547-A79D-1B1DF16AB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14/06/2022</a:t>
            </a:fld>
            <a:endParaRPr lang="gl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D3A004A-51D8-46C1-B7BB-56022AD6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C6071A-CF19-417F-8840-EA4112DB2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72849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8B6A51-9F87-4F31-BFFC-FFDE3A1CE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A5A711-DF32-41F1-B16B-49CAF1B2F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48D672-F48C-4A43-953F-2BC1B3FC1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FD4CB1-AEC9-44F1-B783-C53DED14E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14/06/2022</a:t>
            </a:fld>
            <a:endParaRPr lang="gl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3140E6-A42A-4638-B530-C166A673A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56B225-A346-43E7-ACDA-6E90C2DC0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0485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7451B7-19B3-43B5-802D-0D7B1496B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2EB2A4F-3EC9-4337-B0A5-1E5097D5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4351E5-EC0D-4181-BE9F-1559A3A8A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030E01-3670-48AE-99F5-10F838ECE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14/06/2022</a:t>
            </a:fld>
            <a:endParaRPr lang="gl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6C4958-8510-40FE-AFE3-13073FC6E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963AC8-2606-4BFC-9B06-3CFB9AE84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98233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2733322-D255-47BF-99B7-6F0D64B8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B91009-A16A-46FE-A1A8-93AF91515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CA78AE-F0F6-4F36-A194-F3420366D7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8ECD3-F507-403C-8342-F79E724306E0}" type="datetimeFigureOut">
              <a:rPr lang="gl-ES" smtClean="0"/>
              <a:t>14/06/2022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4ED215-4006-438C-8415-E5655BCC2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8C69FD-3419-45F4-BEF0-2C65CD004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57251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l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u/1/folders/1qchxAqKaYS_D1D9pJ-jbwQlf0Dq3Gou6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u/1/folders/1qchxAqKaYS_D1D9pJ-jbwQlf0Dq3Gou6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u/1/folders/1qchxAqKaYS_D1D9pJ-jbwQlf0Dq3Gou6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DDCF29E-B644-4325-BAD2-C5D461BA2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96" y="695490"/>
            <a:ext cx="5208673" cy="54670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8464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REALIZACIÓN DEL CAPITONÉ</a:t>
            </a:r>
          </a:p>
        </p:txBody>
      </p:sp>
    </p:spTree>
    <p:extLst>
      <p:ext uri="{BB962C8B-B14F-4D97-AF65-F5344CB8AC3E}">
        <p14:creationId xmlns:p14="http://schemas.microsoft.com/office/powerpoint/2010/main" val="31988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C38DD739-184B-B95E-6189-A381738BDCDB}"/>
              </a:ext>
            </a:extLst>
          </p:cNvPr>
          <p:cNvSpPr txBox="1"/>
          <p:nvPr/>
        </p:nvSpPr>
        <p:spPr>
          <a:xfrm>
            <a:off x="3627266" y="5962980"/>
            <a:ext cx="51810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Ejecución agujero para pasar el hilo del capitoné 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1D5877A-3C5B-8A47-7415-60C468CD7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472" y="525688"/>
            <a:ext cx="3953164" cy="5342677"/>
          </a:xfrm>
          <a:prstGeom prst="rect">
            <a:avLst/>
          </a:prstGeom>
        </p:spPr>
      </p:pic>
      <p:sp>
        <p:nvSpPr>
          <p:cNvPr id="2" name="Botón de acción: vídeo 1">
            <a:hlinkClick r:id="rId3" highlightClick="1"/>
            <a:extLst>
              <a:ext uri="{FF2B5EF4-FFF2-40B4-BE49-F238E27FC236}">
                <a16:creationId xmlns:a16="http://schemas.microsoft.com/office/drawing/2014/main" id="{ED7F758D-9A59-CD5E-A76D-C6A86AF171C4}"/>
              </a:ext>
            </a:extLst>
          </p:cNvPr>
          <p:cNvSpPr/>
          <p:nvPr/>
        </p:nvSpPr>
        <p:spPr>
          <a:xfrm>
            <a:off x="9093200" y="2722880"/>
            <a:ext cx="1747520" cy="98552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Vídeo 6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184133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C38DD739-184B-B95E-6189-A381738BDCDB}"/>
              </a:ext>
            </a:extLst>
          </p:cNvPr>
          <p:cNvSpPr txBox="1"/>
          <p:nvPr/>
        </p:nvSpPr>
        <p:spPr>
          <a:xfrm>
            <a:off x="4733337" y="6075153"/>
            <a:ext cx="584672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Pasar la tela del capitoné 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0BD71B8-D43A-08E3-A692-5D94491EF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191" y="422815"/>
            <a:ext cx="3576577" cy="5570596"/>
          </a:xfrm>
          <a:prstGeom prst="rect">
            <a:avLst/>
          </a:prstGeom>
        </p:spPr>
      </p:pic>
      <p:sp>
        <p:nvSpPr>
          <p:cNvPr id="3" name="Botón de acción: vídeo 2">
            <a:hlinkClick r:id="rId3" highlightClick="1"/>
            <a:extLst>
              <a:ext uri="{FF2B5EF4-FFF2-40B4-BE49-F238E27FC236}">
                <a16:creationId xmlns:a16="http://schemas.microsoft.com/office/drawing/2014/main" id="{3964C258-28F0-94D8-D971-C974C2125708}"/>
              </a:ext>
            </a:extLst>
          </p:cNvPr>
          <p:cNvSpPr/>
          <p:nvPr/>
        </p:nvSpPr>
        <p:spPr>
          <a:xfrm>
            <a:off x="9184640" y="2550160"/>
            <a:ext cx="1717040" cy="98552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Vídeo 7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790099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GRAPADO TELA</a:t>
            </a:r>
          </a:p>
        </p:txBody>
      </p:sp>
    </p:spTree>
    <p:extLst>
      <p:ext uri="{BB962C8B-B14F-4D97-AF65-F5344CB8AC3E}">
        <p14:creationId xmlns:p14="http://schemas.microsoft.com/office/powerpoint/2010/main" val="3093755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11A8EC8-0508-4379-90EC-85CD5684F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621" y="572755"/>
            <a:ext cx="3838758" cy="511834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38DD739-184B-B95E-6189-A381738BDCDB}"/>
              </a:ext>
            </a:extLst>
          </p:cNvPr>
          <p:cNvSpPr txBox="1"/>
          <p:nvPr/>
        </p:nvSpPr>
        <p:spPr>
          <a:xfrm>
            <a:off x="3500476" y="5842000"/>
            <a:ext cx="584672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Grapado de la tela, dejando margen de 1 cm para recorte final 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769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COLOCACIÓN TNT</a:t>
            </a:r>
          </a:p>
        </p:txBody>
      </p:sp>
    </p:spTree>
    <p:extLst>
      <p:ext uri="{BB962C8B-B14F-4D97-AF65-F5344CB8AC3E}">
        <p14:creationId xmlns:p14="http://schemas.microsoft.com/office/powerpoint/2010/main" val="2601215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76D343C-633D-4088-8006-9631766C2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617" y="451153"/>
            <a:ext cx="3918765" cy="522502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AF5EDBD-F00F-7F0A-BF8F-2734D156FE43}"/>
              </a:ext>
            </a:extLst>
          </p:cNvPr>
          <p:cNvSpPr txBox="1"/>
          <p:nvPr/>
        </p:nvSpPr>
        <p:spPr>
          <a:xfrm>
            <a:off x="5552796" y="5821680"/>
            <a:ext cx="195544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Corte TNT 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345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71FD061-2C99-4599-B8A4-31CD6EC5B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16" y="817609"/>
            <a:ext cx="6096363" cy="45722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2DEDF98-4063-F147-FC17-DF7A8D0883B7}"/>
              </a:ext>
            </a:extLst>
          </p:cNvPr>
          <p:cNvSpPr txBox="1"/>
          <p:nvPr/>
        </p:nvSpPr>
        <p:spPr>
          <a:xfrm>
            <a:off x="5349596" y="5542281"/>
            <a:ext cx="195544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Colocación TNT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913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BC9BF9-D504-4113-849C-D1C969DFF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768" y="738109"/>
            <a:ext cx="6410464" cy="480784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2B993B-2B79-2AE1-33D2-66E0B54B4FD2}"/>
              </a:ext>
            </a:extLst>
          </p:cNvPr>
          <p:cNvSpPr txBox="1"/>
          <p:nvPr/>
        </p:nvSpPr>
        <p:spPr>
          <a:xfrm>
            <a:off x="5349596" y="5750559"/>
            <a:ext cx="18640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Grapado TNT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968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REMATES FINALES</a:t>
            </a:r>
          </a:p>
        </p:txBody>
      </p:sp>
    </p:spTree>
    <p:extLst>
      <p:ext uri="{BB962C8B-B14F-4D97-AF65-F5344CB8AC3E}">
        <p14:creationId xmlns:p14="http://schemas.microsoft.com/office/powerpoint/2010/main" val="2940452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PREPARACIÓN ARMAZ</a:t>
            </a:r>
            <a:r>
              <a:rPr lang="gl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ÓN</a:t>
            </a:r>
            <a:endParaRPr lang="es-ES" sz="36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423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D3687AC8-592C-4AAC-A789-D4CED2B6F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05" y="434385"/>
            <a:ext cx="4009390" cy="534585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1F640D2-6331-9B49-9DF8-C220F67B1F8C}"/>
              </a:ext>
            </a:extLst>
          </p:cNvPr>
          <p:cNvSpPr txBox="1"/>
          <p:nvPr/>
        </p:nvSpPr>
        <p:spPr>
          <a:xfrm>
            <a:off x="5538778" y="5949387"/>
            <a:ext cx="177642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Grapado tela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28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063BBF-E01E-4138-A0E3-ACCFD6A9E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16" y="650240"/>
            <a:ext cx="5131235" cy="53857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9028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4E7E3708-1EB4-44FE-8C50-4D905F089343}"/>
              </a:ext>
            </a:extLst>
          </p:cNvPr>
          <p:cNvSpPr txBox="1"/>
          <p:nvPr/>
        </p:nvSpPr>
        <p:spPr>
          <a:xfrm>
            <a:off x="8546936" y="2643222"/>
            <a:ext cx="33965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sz="1600" b="1" dirty="0">
                <a:latin typeface="Arial Narrow" panose="020B0606020202030204" pitchFamily="34" charset="0"/>
              </a:rPr>
              <a:t>Medir y marcar el centro del círculo.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b="1" dirty="0">
                <a:latin typeface="Arial Narrow" panose="020B0606020202030204" pitchFamily="34" charset="0"/>
              </a:rPr>
              <a:t>Colocar la tela en el centro.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b="1" dirty="0">
                <a:latin typeface="Arial Narrow" panose="020B0606020202030204" pitchFamily="34" charset="0"/>
              </a:rPr>
              <a:t>Clavar los alfileres.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b="1" dirty="0">
                <a:latin typeface="Arial Narrow" panose="020B0606020202030204" pitchFamily="34" charset="0"/>
              </a:rPr>
              <a:t>Marcar el perímetro del círculo.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b="1" dirty="0">
                <a:latin typeface="Arial Narrow" panose="020B0606020202030204" pitchFamily="34" charset="0"/>
              </a:rPr>
              <a:t>Dejar 1 cm por todo el perímetro para recortar.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CBBA02D-FE92-46FB-B437-3A541D36F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57" y="539938"/>
            <a:ext cx="5762198" cy="4904036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E401240C-764C-48E4-A632-EC7E23D2EC66}"/>
              </a:ext>
            </a:extLst>
          </p:cNvPr>
          <p:cNvSpPr txBox="1"/>
          <p:nvPr/>
        </p:nvSpPr>
        <p:spPr>
          <a:xfrm>
            <a:off x="8638376" y="1181695"/>
            <a:ext cx="33965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i="1" dirty="0">
                <a:latin typeface="Arial Narrow" panose="020B0606020202030204" pitchFamily="34" charset="0"/>
              </a:rPr>
              <a:t>Medidas:</a:t>
            </a:r>
          </a:p>
          <a:p>
            <a:endParaRPr lang="es-ES" sz="1600" b="1" dirty="0">
              <a:latin typeface="Arial Narrow" panose="020B0606020202030204" pitchFamily="34" charset="0"/>
            </a:endParaRPr>
          </a:p>
          <a:p>
            <a:r>
              <a:rPr lang="es-ES" sz="1600" b="1" dirty="0">
                <a:latin typeface="Arial Narrow" panose="020B0606020202030204" pitchFamily="34" charset="0"/>
              </a:rPr>
              <a:t>1,06 (sin TNT) x0,32 (0,28 en realidad)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A186653-30C7-C029-1C96-467340699BB8}"/>
              </a:ext>
            </a:extLst>
          </p:cNvPr>
          <p:cNvSpPr txBox="1"/>
          <p:nvPr/>
        </p:nvSpPr>
        <p:spPr>
          <a:xfrm>
            <a:off x="3429356" y="5730240"/>
            <a:ext cx="398744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Medición y marcaje para colocación tela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61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7C5E403-9A83-4794-A800-BBD4C54CF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0" y="455724"/>
            <a:ext cx="3931920" cy="524255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1DC1F4A-3B23-4D56-A165-427439A696A5}"/>
              </a:ext>
            </a:extLst>
          </p:cNvPr>
          <p:cNvSpPr txBox="1"/>
          <p:nvPr/>
        </p:nvSpPr>
        <p:spPr>
          <a:xfrm>
            <a:off x="4369156" y="5847130"/>
            <a:ext cx="36928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Colocación de la espuma en la tapa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573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COLOCACIÓN TELA</a:t>
            </a:r>
          </a:p>
        </p:txBody>
      </p:sp>
    </p:spTree>
    <p:extLst>
      <p:ext uri="{BB962C8B-B14F-4D97-AF65-F5344CB8AC3E}">
        <p14:creationId xmlns:p14="http://schemas.microsoft.com/office/powerpoint/2010/main" val="2929317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744811D4-2FD4-4813-9573-95CF63FE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02" y="499614"/>
            <a:ext cx="3769238" cy="502565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3586602" y="5709920"/>
            <a:ext cx="6481958" cy="3744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Colocación y fijación mediante alfileres de la tela en el centro del </a:t>
            </a:r>
            <a:r>
              <a:rPr lang="es-ES" b="1" dirty="0" err="1">
                <a:latin typeface="Arial Narrow" panose="020B0606020202030204" pitchFamily="34" charset="0"/>
              </a:rPr>
              <a:t>Puff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520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A57F1118-4FD4-4011-A006-380391986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13" y="793938"/>
            <a:ext cx="6063574" cy="454768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8F88A92-0E74-E9CE-1E57-FDCBE41B3341}"/>
              </a:ext>
            </a:extLst>
          </p:cNvPr>
          <p:cNvSpPr txBox="1"/>
          <p:nvPr/>
        </p:nvSpPr>
        <p:spPr>
          <a:xfrm>
            <a:off x="4605198" y="5557520"/>
            <a:ext cx="29816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Comprobación centrado tela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080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1B34DC36-2E2D-4B9D-AFC6-0E75CE9AD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55" y="421650"/>
            <a:ext cx="4130025" cy="55067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2335509-5B85-EDCF-53CC-05E081F7A09B}"/>
              </a:ext>
            </a:extLst>
          </p:cNvPr>
          <p:cNvSpPr txBox="1"/>
          <p:nvPr/>
        </p:nvSpPr>
        <p:spPr>
          <a:xfrm>
            <a:off x="5217516" y="6067018"/>
            <a:ext cx="25371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Marcado del perímetro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181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2335509-5B85-EDCF-53CC-05E081F7A09B}"/>
              </a:ext>
            </a:extLst>
          </p:cNvPr>
          <p:cNvSpPr txBox="1"/>
          <p:nvPr/>
        </p:nvSpPr>
        <p:spPr>
          <a:xfrm>
            <a:off x="5371727" y="5913120"/>
            <a:ext cx="25371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Coser la tela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BEC044-C0DB-9651-6AD2-5BE57BEBD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914" y="670560"/>
            <a:ext cx="3402172" cy="5100320"/>
          </a:xfrm>
          <a:prstGeom prst="rect">
            <a:avLst/>
          </a:prstGeom>
        </p:spPr>
      </p:pic>
      <p:sp>
        <p:nvSpPr>
          <p:cNvPr id="2" name="Botón de acción: vídeo 1">
            <a:hlinkClick r:id="rId3" highlightClick="1"/>
            <a:extLst>
              <a:ext uri="{FF2B5EF4-FFF2-40B4-BE49-F238E27FC236}">
                <a16:creationId xmlns:a16="http://schemas.microsoft.com/office/drawing/2014/main" id="{79DADBD0-74A6-B20A-6127-9A1A1B6FCECC}"/>
              </a:ext>
            </a:extLst>
          </p:cNvPr>
          <p:cNvSpPr/>
          <p:nvPr/>
        </p:nvSpPr>
        <p:spPr>
          <a:xfrm>
            <a:off x="9387840" y="2794000"/>
            <a:ext cx="1625600" cy="120904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Vídeo 5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3759391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</TotalTime>
  <Words>137</Words>
  <Application>Microsoft Office PowerPoint</Application>
  <PresentationFormat>Panorámica</PresentationFormat>
  <Paragraphs>30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Paz Lopez Fernandez</dc:creator>
  <cp:lastModifiedBy>Maria Paz Lopez Fernandez</cp:lastModifiedBy>
  <cp:revision>1</cp:revision>
  <cp:lastPrinted>2022-02-05T10:45:24Z</cp:lastPrinted>
  <dcterms:created xsi:type="dcterms:W3CDTF">2022-02-05T08:55:03Z</dcterms:created>
  <dcterms:modified xsi:type="dcterms:W3CDTF">2022-06-14T16:48:27Z</dcterms:modified>
</cp:coreProperties>
</file>