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06" r:id="rId2"/>
    <p:sldId id="256" r:id="rId3"/>
    <p:sldId id="257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307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300" r:id="rId21"/>
    <p:sldId id="299" r:id="rId22"/>
    <p:sldId id="298" r:id="rId23"/>
    <p:sldId id="297" r:id="rId24"/>
    <p:sldId id="301" r:id="rId25"/>
    <p:sldId id="305" r:id="rId26"/>
    <p:sldId id="304" r:id="rId27"/>
    <p:sldId id="303" r:id="rId28"/>
    <p:sldId id="302" r:id="rId29"/>
  </p:sldIdLst>
  <p:sldSz cx="9144000" cy="6858000" type="screen4x3"/>
  <p:notesSz cx="9872663" cy="6797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86" d="100"/>
          <a:sy n="86" d="100"/>
        </p:scale>
        <p:origin x="93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796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2903C94-A9AC-45B0-A076-6F99E9BD3338}" type="datetimeFigureOut">
              <a:rPr lang="es-ES"/>
              <a:pPr>
                <a:defRPr/>
              </a:pPr>
              <a:t>11/03/2025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796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63ADE0F-1AE6-4472-89FD-E7354E36CB0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28747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796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EC4A23F-73D6-4520-8C6C-2BC71B7E4252}" type="datetimeFigureOut">
              <a:rPr lang="en-US"/>
              <a:pPr>
                <a:defRPr/>
              </a:pPr>
              <a:t>3/11/2025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5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796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3CBBD34-A6E0-42B7-A1D1-A44BA3274AF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74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s-ES" smtClean="0"/>
              <a:t>Created by Educational Technology Network. www.edtechnetwork.com 2009</a:t>
            </a:r>
          </a:p>
          <a:p>
            <a:pPr eaLnBrk="1" hangingPunct="1"/>
            <a:endParaRPr lang="en-US" altLang="es-E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C247FC-C2F7-4143-81BB-8969AF39D01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653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EF41A5-784B-420A-A9A6-F9224D23B64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169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78502D-DE98-4F57-90E1-DBB7A21A14F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211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AFCF20-25E5-46E2-AA79-83C1500D2EE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197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CCB3A6-78DF-44AC-93E6-25728A65DD2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0999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D44C9E0-B809-4EF8-A6E3-32A2826FA00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8022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9F261C-7ABC-41FE-9B29-7492C1DD214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174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5EB313-5280-4E68-867C-290BD448A33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987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6E9B9E-E04A-4364-BC77-F9BD8B0DBAE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862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87AA65-FA8C-4BE8-9CE8-49221C42FCF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03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596F18-787C-45A3-8997-C09DFCB069F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910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4BE482-AFB0-4235-9AE8-966E159A702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964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DFEE45-CB07-463F-B027-CA04FB3DB7F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689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CC50CF-BEFD-4B5E-9DF3-67486AFAA0B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110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3AACBE-8773-4580-B7B6-6702888860C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598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A88ECB-193D-4EA4-8AC0-8C3778D59FE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6832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95C4DF-96B6-4C94-BB04-9BEFAD3F34E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434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A43483-09BE-42D9-96C8-C5F7D78CB41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899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EB8A52-85C7-46B1-B0C6-EFCCA2384A0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62780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410D3B-29ED-4B22-B0CF-C53268F45BF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5193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C58551-956F-48F4-8316-20E252A84CB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19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9ECE84-85FA-46D2-85EA-E6A4CC10FFA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797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69B07-B10C-4A88-8AB6-B51A2F0ED76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84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F1F106-176E-46DA-95B4-96FF7272975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66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075525-7996-4B56-975C-09BD15DFC83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53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9A0F99-AB1B-45CF-BD31-96E2B063ED3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5645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BA7068-267E-478A-AC57-DDC4717636E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95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D739F1-FB59-4270-BC8B-90D7D6B2FEB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20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2C1E7-B0EE-44B2-98E8-0676A177B47D}" type="datetimeFigureOut">
              <a:rPr lang="en-US"/>
              <a:pPr>
                <a:defRPr/>
              </a:pPr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DB5D1-FD85-4FBA-8BA2-1AD08320AC9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548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B46E-10BB-4BDB-8FB2-BAFB3296B3E3}" type="datetimeFigureOut">
              <a:rPr lang="en-US"/>
              <a:pPr>
                <a:defRPr/>
              </a:pPr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1D1C6-5AA7-4450-81A1-7E163EF0465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6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362EB-5B83-4166-B259-33D2ECC34CC5}" type="datetimeFigureOut">
              <a:rPr lang="en-US"/>
              <a:pPr>
                <a:defRPr/>
              </a:pPr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03630-7BF9-4BB2-BA0F-38E78608179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04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22B0F-B480-414A-A36B-8EE629F87F24}" type="datetimeFigureOut">
              <a:rPr lang="en-US"/>
              <a:pPr>
                <a:defRPr/>
              </a:pPr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AD25F-00EF-4DE2-AB67-8B881C2739A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27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D3B04-3BF8-4D31-AC83-2926D11B257A}" type="datetimeFigureOut">
              <a:rPr lang="en-US"/>
              <a:pPr>
                <a:defRPr/>
              </a:pPr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C6A07-0B15-4F0C-909C-1CB52C8E69B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17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1C3C2-6CFA-441B-8BEF-B677019DAB03}" type="datetimeFigureOut">
              <a:rPr lang="en-US"/>
              <a:pPr>
                <a:defRPr/>
              </a:pPr>
              <a:t>3/11/2025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20256-B72E-42D6-93C5-8AA47CDCBE9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67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7A7C1-AF22-4F21-8412-8134F63ED921}" type="datetimeFigureOut">
              <a:rPr lang="en-US"/>
              <a:pPr>
                <a:defRPr/>
              </a:pPr>
              <a:t>3/11/2025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F9E70-B787-4323-8461-46C47036D50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8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1F9E1-7E8D-49B9-8079-8AE4B2B19DE7}" type="datetimeFigureOut">
              <a:rPr lang="en-US"/>
              <a:pPr>
                <a:defRPr/>
              </a:pPr>
              <a:t>3/11/2025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9914F-3818-4C15-AB3A-DFAB03582B9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2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F172A-AF48-4EC1-ACF7-3186CAA111C6}" type="datetimeFigureOut">
              <a:rPr lang="en-US"/>
              <a:pPr>
                <a:defRPr/>
              </a:pPr>
              <a:t>3/11/2025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63C6D-76B6-4ACB-BB1D-125A5E281D8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82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9EBAE-035E-4F2E-903B-249BEFAC0E43}" type="datetimeFigureOut">
              <a:rPr lang="en-US"/>
              <a:pPr>
                <a:defRPr/>
              </a:pPr>
              <a:t>3/11/2025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540C1-1D13-44F4-84C6-DED013245E4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02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BE276-C1EE-4AD8-BB75-44B773C11363}" type="datetimeFigureOut">
              <a:rPr lang="en-US"/>
              <a:pPr>
                <a:defRPr/>
              </a:pPr>
              <a:t>3/11/2025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88B13-C3B5-490B-A565-DD572F2435E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69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  <a:endParaRPr lang="en-US" altLang="es-E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  <a:endParaRPr lang="en-US" altLang="es-E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2D6E32-8489-4FCF-97E7-95310744A159}" type="datetimeFigureOut">
              <a:rPr lang="en-US"/>
              <a:pPr>
                <a:defRPr/>
              </a:pPr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BC4ABD-B7FE-4545-B03C-89FBDFA1BC1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18" Type="http://schemas.openxmlformats.org/officeDocument/2006/relationships/slide" Target="slide17.xml"/><Relationship Id="rId26" Type="http://schemas.openxmlformats.org/officeDocument/2006/relationships/slide" Target="slide26.xml"/><Relationship Id="rId3" Type="http://schemas.openxmlformats.org/officeDocument/2006/relationships/slide" Target="slide7.xml"/><Relationship Id="rId21" Type="http://schemas.openxmlformats.org/officeDocument/2006/relationships/slide" Target="slide21.xml"/><Relationship Id="rId7" Type="http://schemas.openxmlformats.org/officeDocument/2006/relationships/slide" Target="slide4.xml"/><Relationship Id="rId12" Type="http://schemas.openxmlformats.org/officeDocument/2006/relationships/slide" Target="slide11.xml"/><Relationship Id="rId17" Type="http://schemas.openxmlformats.org/officeDocument/2006/relationships/slide" Target="slide18.xml"/><Relationship Id="rId25" Type="http://schemas.openxmlformats.org/officeDocument/2006/relationships/slide" Target="slide25.xml"/><Relationship Id="rId2" Type="http://schemas.openxmlformats.org/officeDocument/2006/relationships/notesSlide" Target="../notesSlides/notesSlide2.xml"/><Relationship Id="rId16" Type="http://schemas.openxmlformats.org/officeDocument/2006/relationships/slide" Target="slide16.xml"/><Relationship Id="rId20" Type="http://schemas.openxmlformats.org/officeDocument/2006/relationships/slide" Target="slide20.xml"/><Relationship Id="rId1" Type="http://schemas.openxmlformats.org/officeDocument/2006/relationships/slideLayout" Target="../slideLayouts/slideLayout6.xml"/><Relationship Id="rId6" Type="http://schemas.openxmlformats.org/officeDocument/2006/relationships/slide" Target="slide5.xml"/><Relationship Id="rId11" Type="http://schemas.openxmlformats.org/officeDocument/2006/relationships/slide" Target="slide12.xml"/><Relationship Id="rId24" Type="http://schemas.openxmlformats.org/officeDocument/2006/relationships/slide" Target="slide24.xml"/><Relationship Id="rId5" Type="http://schemas.openxmlformats.org/officeDocument/2006/relationships/slide" Target="slide3.xml"/><Relationship Id="rId15" Type="http://schemas.openxmlformats.org/officeDocument/2006/relationships/slide" Target="slide15.xml"/><Relationship Id="rId23" Type="http://schemas.openxmlformats.org/officeDocument/2006/relationships/slide" Target="slide23.xml"/><Relationship Id="rId28" Type="http://schemas.openxmlformats.org/officeDocument/2006/relationships/slide" Target="slide28.xml"/><Relationship Id="rId10" Type="http://schemas.openxmlformats.org/officeDocument/2006/relationships/slide" Target="slide10.xml"/><Relationship Id="rId19" Type="http://schemas.openxmlformats.org/officeDocument/2006/relationships/slide" Target="slide19.xml"/><Relationship Id="rId4" Type="http://schemas.openxmlformats.org/officeDocument/2006/relationships/slide" Target="slide6.xml"/><Relationship Id="rId9" Type="http://schemas.openxmlformats.org/officeDocument/2006/relationships/slide" Target="slide9.xml"/><Relationship Id="rId14" Type="http://schemas.openxmlformats.org/officeDocument/2006/relationships/slide" Target="slide14.xml"/><Relationship Id="rId22" Type="http://schemas.openxmlformats.org/officeDocument/2006/relationships/slide" Target="slide22.xml"/><Relationship Id="rId27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JeopardyIc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38200" y="4169591"/>
            <a:ext cx="7086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</a:t>
            </a:r>
            <a:r>
              <a:rPr lang="en-US" sz="2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CFR!</a:t>
            </a:r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What do you call the “boss” in a school?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2 – </a:t>
            </a:r>
            <a:r>
              <a:rPr lang="en-US" altLang="es-ES" sz="4000" dirty="0" smtClean="0">
                <a:latin typeface="Arial Rounded MT Bold" pitchFamily="34" charset="0"/>
              </a:rPr>
              <a:t>20 </a:t>
            </a:r>
            <a:r>
              <a:rPr lang="en-US" altLang="es-ES" sz="4000" dirty="0">
                <a:latin typeface="Arial Rounded MT Bold" pitchFamily="34" charset="0"/>
              </a:rPr>
              <a:t>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To work one week in the morning, the following in the afternoon, the next one in the evening…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4 </a:t>
            </a:r>
            <a:r>
              <a:rPr lang="en-US" altLang="es-ES" sz="4000" dirty="0">
                <a:latin typeface="Arial Rounded MT Bold" pitchFamily="34" charset="0"/>
              </a:rPr>
              <a:t>– 30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What </a:t>
            </a:r>
            <a:r>
              <a:rPr lang="en-US" altLang="es-ES" sz="4000" dirty="0" smtClean="0">
                <a:latin typeface="Arial Rounded MT Bold" pitchFamily="34" charset="0"/>
              </a:rPr>
              <a:t>happens to a student that cheats in an exam: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BE _ </a:t>
            </a:r>
            <a:r>
              <a:rPr lang="en-US" altLang="es-ES" sz="4000" u="sng" dirty="0">
                <a:latin typeface="Arial Rounded MT Bold" pitchFamily="34" charset="0"/>
              </a:rPr>
              <a:t>X</a:t>
            </a:r>
            <a:r>
              <a:rPr lang="en-US" altLang="es-ES" sz="4000" dirty="0" smtClean="0">
                <a:latin typeface="Arial Rounded MT Bold" pitchFamily="34" charset="0"/>
              </a:rPr>
              <a:t> _ _ </a:t>
            </a:r>
            <a:r>
              <a:rPr lang="en-US" altLang="es-ES" sz="4000" u="sng" dirty="0" smtClean="0">
                <a:latin typeface="Arial Rounded MT Bold" pitchFamily="34" charset="0"/>
              </a:rPr>
              <a:t>L LED</a:t>
            </a:r>
            <a:endParaRPr lang="en-US" altLang="es-ES" sz="4000" u="sng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5 </a:t>
            </a:r>
            <a:r>
              <a:rPr lang="en-US" altLang="es-ES" sz="4000" dirty="0">
                <a:latin typeface="Arial Rounded MT Bold" pitchFamily="34" charset="0"/>
              </a:rPr>
              <a:t>– 40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To work more hours that normally:</a:t>
            </a:r>
          </a:p>
          <a:p>
            <a:pPr algn="ctr"/>
            <a:r>
              <a:rPr lang="en-US" altLang="es-ES" sz="4000" u="sng" dirty="0" smtClean="0">
                <a:latin typeface="Arial Rounded MT Bold" pitchFamily="34" charset="0"/>
              </a:rPr>
              <a:t>D</a:t>
            </a:r>
            <a:r>
              <a:rPr lang="en-US" altLang="es-ES" sz="4000" dirty="0" smtClean="0">
                <a:latin typeface="Arial Rounded MT Bold" pitchFamily="34" charset="0"/>
              </a:rPr>
              <a:t> _</a:t>
            </a:r>
            <a:r>
              <a:rPr lang="en-US" altLang="es-ES" sz="4000" dirty="0">
                <a:latin typeface="Arial Rounded MT Bold" pitchFamily="34" charset="0"/>
              </a:rPr>
              <a:t> </a:t>
            </a:r>
            <a:r>
              <a:rPr lang="en-US" altLang="es-ES" sz="4000" dirty="0" smtClean="0">
                <a:latin typeface="Arial Rounded MT Bold" pitchFamily="34" charset="0"/>
              </a:rPr>
              <a:t>    _ </a:t>
            </a:r>
            <a:r>
              <a:rPr lang="en-US" altLang="es-ES" sz="4000" u="sng" dirty="0" smtClean="0">
                <a:latin typeface="Arial Rounded MT Bold" pitchFamily="34" charset="0"/>
              </a:rPr>
              <a:t>V</a:t>
            </a:r>
            <a:r>
              <a:rPr lang="en-US" altLang="es-ES" sz="4000" dirty="0" smtClean="0">
                <a:latin typeface="Arial Rounded MT Bold" pitchFamily="34" charset="0"/>
              </a:rPr>
              <a:t> _ _ _ _ </a:t>
            </a:r>
            <a:r>
              <a:rPr lang="en-US" altLang="es-ES" sz="4000" u="sng" dirty="0" smtClean="0">
                <a:latin typeface="Arial Rounded MT Bold" pitchFamily="34" charset="0"/>
              </a:rPr>
              <a:t>M</a:t>
            </a:r>
            <a:r>
              <a:rPr lang="en-US" altLang="es-ES" sz="4000" dirty="0" smtClean="0">
                <a:latin typeface="Arial Rounded MT Bold" pitchFamily="34" charset="0"/>
              </a:rPr>
              <a:t> _</a:t>
            </a:r>
            <a:endParaRPr lang="en-US" altLang="es-ES" sz="4000" u="sng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5 </a:t>
            </a:r>
            <a:r>
              <a:rPr lang="en-US" altLang="es-ES" sz="4000" dirty="0">
                <a:latin typeface="Arial Rounded MT Bold" pitchFamily="34" charset="0"/>
              </a:rPr>
              <a:t>– 50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Religious period in which Spaniards get holidays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5 </a:t>
            </a:r>
            <a:r>
              <a:rPr lang="en-US" altLang="es-ES" sz="4000" dirty="0">
                <a:latin typeface="Arial Rounded MT Bold" pitchFamily="34" charset="0"/>
              </a:rPr>
              <a:t>– 10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Type of holiday in which you sleep surrounded by nature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1 </a:t>
            </a:r>
            <a:r>
              <a:rPr lang="en-US" altLang="es-ES" sz="4000" dirty="0">
                <a:latin typeface="Arial Rounded MT Bold" pitchFamily="34" charset="0"/>
              </a:rPr>
              <a:t>– 20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Type of holiday in which a travel agency books everything for you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2 </a:t>
            </a:r>
            <a:r>
              <a:rPr lang="en-US" altLang="es-ES" sz="4000" dirty="0">
                <a:latin typeface="Arial Rounded MT Bold" pitchFamily="34" charset="0"/>
              </a:rPr>
              <a:t>– 30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Space between the two </a:t>
            </a:r>
            <a:r>
              <a:rPr lang="en-US" altLang="es-ES" sz="4000" dirty="0" smtClean="0">
                <a:latin typeface="Arial Rounded MT Bold" pitchFamily="34" charset="0"/>
              </a:rPr>
              <a:t>rows of </a:t>
            </a:r>
            <a:r>
              <a:rPr lang="en-US" altLang="es-ES" sz="4000" dirty="0">
                <a:latin typeface="Arial Rounded MT Bold" pitchFamily="34" charset="0"/>
              </a:rPr>
              <a:t>seats </a:t>
            </a:r>
            <a:r>
              <a:rPr lang="en-US" altLang="es-ES" sz="4000" dirty="0" smtClean="0">
                <a:latin typeface="Arial Rounded MT Bold" pitchFamily="34" charset="0"/>
              </a:rPr>
              <a:t>on </a:t>
            </a:r>
            <a:r>
              <a:rPr lang="en-US" altLang="es-ES" sz="4000" dirty="0">
                <a:latin typeface="Arial Rounded MT Bold" pitchFamily="34" charset="0"/>
              </a:rPr>
              <a:t>a plane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4 </a:t>
            </a:r>
            <a:r>
              <a:rPr lang="en-US" altLang="es-ES" sz="4000" dirty="0">
                <a:latin typeface="Arial Rounded MT Bold" pitchFamily="34" charset="0"/>
              </a:rPr>
              <a:t>– 40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Person who lays on the sofa all day watching the </a:t>
            </a:r>
            <a:r>
              <a:rPr lang="en-US" altLang="es-ES" sz="4000" dirty="0" err="1">
                <a:latin typeface="Arial Rounded MT Bold" pitchFamily="34" charset="0"/>
              </a:rPr>
              <a:t>telly</a:t>
            </a:r>
            <a:r>
              <a:rPr lang="en-US" altLang="es-ES" sz="4000" dirty="0">
                <a:latin typeface="Arial Rounded MT Bold" pitchFamily="34" charset="0"/>
              </a:rPr>
              <a:t> and eating snacks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3 – 50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Typical kind of bike in India. Pulled either by a motor or human. 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1 </a:t>
            </a:r>
            <a:r>
              <a:rPr lang="en-US" altLang="es-ES" sz="4000" dirty="0">
                <a:latin typeface="Arial Rounded MT Bold" pitchFamily="34" charset="0"/>
              </a:rPr>
              <a:t>– 10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  <a:ln>
            <a:miter lim="800000"/>
            <a:headEnd/>
            <a:tailEnd/>
          </a:ln>
          <a:extLst/>
        </p:spPr>
        <p:txBody>
          <a:bodyPr rtlCol="0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 smtClean="0">
                <a:ln/>
                <a:solidFill>
                  <a:schemeClr val="accent4">
                    <a:lumMod val="50000"/>
                  </a:schemeClr>
                </a:solidFill>
              </a:rPr>
              <a:t>POWERPOINT JEOPARDY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162800" y="1219200"/>
            <a:ext cx="1600200" cy="533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Education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0" y="1219200"/>
            <a:ext cx="1600200" cy="533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Travel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810000" y="1219200"/>
            <a:ext cx="1600200" cy="533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Relax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133600" y="1219200"/>
            <a:ext cx="1600200" cy="533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Occupation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1219200"/>
            <a:ext cx="1600200" cy="533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Family</a:t>
            </a:r>
          </a:p>
        </p:txBody>
      </p:sp>
      <p:sp>
        <p:nvSpPr>
          <p:cNvPr id="18" name="Rounded Rectangle 17">
            <a:hlinkClick r:id="rId3" action="ppaction://hlinksldjump"/>
          </p:cNvPr>
          <p:cNvSpPr/>
          <p:nvPr/>
        </p:nvSpPr>
        <p:spPr>
          <a:xfrm>
            <a:off x="457200" y="57912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3" action="ppaction://hlinksldjump"/>
              </a:rPr>
              <a:t>50</a:t>
            </a:r>
            <a:endParaRPr lang="en-US" sz="3600" dirty="0"/>
          </a:p>
        </p:txBody>
      </p:sp>
      <p:sp>
        <p:nvSpPr>
          <p:cNvPr id="19" name="Rounded Rectangle 18">
            <a:hlinkClick r:id="rId4" action="ppaction://hlinksldjump"/>
          </p:cNvPr>
          <p:cNvSpPr/>
          <p:nvPr/>
        </p:nvSpPr>
        <p:spPr>
          <a:xfrm>
            <a:off x="457200" y="48006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4" action="ppaction://hlinksldjump"/>
              </a:rPr>
              <a:t>40</a:t>
            </a:r>
            <a:endParaRPr lang="en-US" sz="3600" dirty="0"/>
          </a:p>
        </p:txBody>
      </p:sp>
      <p:sp>
        <p:nvSpPr>
          <p:cNvPr id="22" name="Rounded Rectangle 21">
            <a:hlinkClick r:id="rId5" action="ppaction://hlinksldjump"/>
          </p:cNvPr>
          <p:cNvSpPr/>
          <p:nvPr/>
        </p:nvSpPr>
        <p:spPr>
          <a:xfrm>
            <a:off x="457200" y="18288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bg1"/>
                </a:solidFill>
                <a:hlinkClick r:id="rId5" action="ppaction://hlinksldjump"/>
              </a:rPr>
              <a:t>10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0" name="Rounded Rectangle 19">
            <a:hlinkClick r:id="rId6" action="ppaction://hlinksldjump"/>
          </p:cNvPr>
          <p:cNvSpPr/>
          <p:nvPr/>
        </p:nvSpPr>
        <p:spPr>
          <a:xfrm>
            <a:off x="457200" y="38100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6" action="ppaction://hlinksldjump"/>
              </a:rPr>
              <a:t>30</a:t>
            </a:r>
            <a:endParaRPr lang="en-US" sz="3600" dirty="0"/>
          </a:p>
        </p:txBody>
      </p:sp>
      <p:sp>
        <p:nvSpPr>
          <p:cNvPr id="21" name="Rounded Rectangle 20">
            <a:hlinkClick r:id="rId7" action="ppaction://hlinksldjump"/>
          </p:cNvPr>
          <p:cNvSpPr/>
          <p:nvPr/>
        </p:nvSpPr>
        <p:spPr>
          <a:xfrm>
            <a:off x="457200" y="28194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7" action="ppaction://hlinksldjump"/>
              </a:rPr>
              <a:t>20</a:t>
            </a:r>
            <a:endParaRPr lang="en-US" sz="3600" dirty="0"/>
          </a:p>
        </p:txBody>
      </p:sp>
      <p:sp>
        <p:nvSpPr>
          <p:cNvPr id="23" name="Rounded Rectangle 22">
            <a:hlinkClick r:id="rId8" action="ppaction://hlinksldjump"/>
          </p:cNvPr>
          <p:cNvSpPr/>
          <p:nvPr/>
        </p:nvSpPr>
        <p:spPr>
          <a:xfrm>
            <a:off x="2133600" y="18288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9" action="ppaction://hlinksldjump"/>
              </a:rPr>
              <a:t>10</a:t>
            </a:r>
            <a:endParaRPr lang="en-US" sz="3600" dirty="0"/>
          </a:p>
        </p:txBody>
      </p:sp>
      <p:sp>
        <p:nvSpPr>
          <p:cNvPr id="24" name="Rounded Rectangle 23">
            <a:hlinkClick r:id="rId9" action="ppaction://hlinksldjump"/>
          </p:cNvPr>
          <p:cNvSpPr/>
          <p:nvPr/>
        </p:nvSpPr>
        <p:spPr>
          <a:xfrm>
            <a:off x="2133600" y="28194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10" action="ppaction://hlinksldjump"/>
              </a:rPr>
              <a:t>20</a:t>
            </a:r>
            <a:endParaRPr lang="en-US" sz="3600" dirty="0"/>
          </a:p>
        </p:txBody>
      </p:sp>
      <p:sp>
        <p:nvSpPr>
          <p:cNvPr id="25" name="Rounded Rectangle 24">
            <a:hlinkClick r:id="rId10" action="ppaction://hlinksldjump"/>
          </p:cNvPr>
          <p:cNvSpPr/>
          <p:nvPr/>
        </p:nvSpPr>
        <p:spPr>
          <a:xfrm>
            <a:off x="2133600" y="38100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8" action="ppaction://hlinksldjump"/>
              </a:rPr>
              <a:t>30</a:t>
            </a:r>
            <a:endParaRPr lang="en-US" sz="3600" dirty="0"/>
          </a:p>
        </p:txBody>
      </p:sp>
      <p:sp>
        <p:nvSpPr>
          <p:cNvPr id="26" name="Rounded Rectangle 25">
            <a:hlinkClick r:id="rId11" action="ppaction://hlinksldjump"/>
          </p:cNvPr>
          <p:cNvSpPr/>
          <p:nvPr/>
        </p:nvSpPr>
        <p:spPr>
          <a:xfrm>
            <a:off x="2133600" y="48006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12" action="ppaction://hlinksldjump"/>
              </a:rPr>
              <a:t>40</a:t>
            </a:r>
            <a:endParaRPr lang="en-US" sz="3600" dirty="0"/>
          </a:p>
        </p:txBody>
      </p:sp>
      <p:sp>
        <p:nvSpPr>
          <p:cNvPr id="27" name="Rounded Rectangle 26">
            <a:hlinkClick r:id="rId13" action="ppaction://hlinksldjump"/>
          </p:cNvPr>
          <p:cNvSpPr/>
          <p:nvPr/>
        </p:nvSpPr>
        <p:spPr>
          <a:xfrm>
            <a:off x="2133600" y="57912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11" action="ppaction://hlinksldjump"/>
              </a:rPr>
              <a:t>50</a:t>
            </a:r>
            <a:endParaRPr lang="en-US" sz="3600" dirty="0"/>
          </a:p>
        </p:txBody>
      </p:sp>
      <p:sp>
        <p:nvSpPr>
          <p:cNvPr id="28" name="Rounded Rectangle 27">
            <a:hlinkClick r:id="rId14" action="ppaction://hlinksldjump"/>
          </p:cNvPr>
          <p:cNvSpPr/>
          <p:nvPr/>
        </p:nvSpPr>
        <p:spPr>
          <a:xfrm>
            <a:off x="3810000" y="18288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15" action="ppaction://hlinksldjump"/>
              </a:rPr>
              <a:t>10</a:t>
            </a:r>
            <a:endParaRPr lang="en-US" sz="3600" dirty="0"/>
          </a:p>
        </p:txBody>
      </p:sp>
      <p:sp>
        <p:nvSpPr>
          <p:cNvPr id="29" name="Rounded Rectangle 28">
            <a:hlinkClick r:id="rId15" action="ppaction://hlinksldjump"/>
          </p:cNvPr>
          <p:cNvSpPr/>
          <p:nvPr/>
        </p:nvSpPr>
        <p:spPr>
          <a:xfrm>
            <a:off x="3810000" y="28194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16" action="ppaction://hlinksldjump"/>
              </a:rPr>
              <a:t>20</a:t>
            </a:r>
            <a:endParaRPr lang="en-US" sz="3600" dirty="0"/>
          </a:p>
        </p:txBody>
      </p:sp>
      <p:sp>
        <p:nvSpPr>
          <p:cNvPr id="30" name="Rounded Rectangle 29">
            <a:hlinkClick r:id="rId16" action="ppaction://hlinksldjump"/>
          </p:cNvPr>
          <p:cNvSpPr/>
          <p:nvPr/>
        </p:nvSpPr>
        <p:spPr>
          <a:xfrm>
            <a:off x="3810000" y="38100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17" action="ppaction://hlinksldjump"/>
              </a:rPr>
              <a:t>30</a:t>
            </a:r>
            <a:endParaRPr lang="en-US" sz="3600" dirty="0"/>
          </a:p>
        </p:txBody>
      </p:sp>
      <p:sp>
        <p:nvSpPr>
          <p:cNvPr id="31" name="Rounded Rectangle 30">
            <a:hlinkClick r:id="rId18" action="ppaction://hlinksldjump"/>
          </p:cNvPr>
          <p:cNvSpPr/>
          <p:nvPr/>
        </p:nvSpPr>
        <p:spPr>
          <a:xfrm>
            <a:off x="3810000" y="48006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18" action="ppaction://hlinksldjump"/>
              </a:rPr>
              <a:t>40</a:t>
            </a:r>
            <a:endParaRPr lang="en-US" sz="3600" dirty="0"/>
          </a:p>
        </p:txBody>
      </p:sp>
      <p:sp>
        <p:nvSpPr>
          <p:cNvPr id="32" name="Rounded Rectangle 31">
            <a:hlinkClick r:id="rId17" action="ppaction://hlinksldjump"/>
          </p:cNvPr>
          <p:cNvSpPr/>
          <p:nvPr/>
        </p:nvSpPr>
        <p:spPr>
          <a:xfrm>
            <a:off x="3810000" y="57912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hlinkClick r:id="rId14" action="ppaction://hlinksldjump"/>
              </a:rPr>
              <a:t>50</a:t>
            </a:r>
            <a:endParaRPr lang="en-US" sz="3600" dirty="0"/>
          </a:p>
        </p:txBody>
      </p:sp>
      <p:sp>
        <p:nvSpPr>
          <p:cNvPr id="33" name="Rounded Rectangle 32">
            <a:hlinkClick r:id="rId19" action="ppaction://hlinksldjump"/>
          </p:cNvPr>
          <p:cNvSpPr/>
          <p:nvPr/>
        </p:nvSpPr>
        <p:spPr>
          <a:xfrm>
            <a:off x="5486400" y="18288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19" action="ppaction://hlinksldjump"/>
              </a:rPr>
              <a:t>10</a:t>
            </a:r>
            <a:endParaRPr lang="en-US" sz="3600" dirty="0"/>
          </a:p>
        </p:txBody>
      </p:sp>
      <p:sp>
        <p:nvSpPr>
          <p:cNvPr id="34" name="Rounded Rectangle 33">
            <a:hlinkClick r:id="rId20" action="ppaction://hlinksldjump"/>
          </p:cNvPr>
          <p:cNvSpPr/>
          <p:nvPr/>
        </p:nvSpPr>
        <p:spPr>
          <a:xfrm>
            <a:off x="5486400" y="28194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0" action="ppaction://hlinksldjump"/>
              </a:rPr>
              <a:t>20</a:t>
            </a:r>
            <a:endParaRPr lang="en-US" sz="3600" dirty="0"/>
          </a:p>
        </p:txBody>
      </p:sp>
      <p:sp>
        <p:nvSpPr>
          <p:cNvPr id="35" name="Rounded Rectangle 34">
            <a:hlinkClick r:id="rId21" action="ppaction://hlinksldjump"/>
          </p:cNvPr>
          <p:cNvSpPr/>
          <p:nvPr/>
        </p:nvSpPr>
        <p:spPr>
          <a:xfrm>
            <a:off x="5486400" y="38100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1" action="ppaction://hlinksldjump"/>
              </a:rPr>
              <a:t>30</a:t>
            </a:r>
            <a:endParaRPr lang="en-US" sz="3600" dirty="0"/>
          </a:p>
        </p:txBody>
      </p:sp>
      <p:sp>
        <p:nvSpPr>
          <p:cNvPr id="36" name="Rounded Rectangle 35">
            <a:hlinkClick r:id="rId22" action="ppaction://hlinksldjump"/>
          </p:cNvPr>
          <p:cNvSpPr/>
          <p:nvPr/>
        </p:nvSpPr>
        <p:spPr>
          <a:xfrm>
            <a:off x="5486400" y="48006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2" action="ppaction://hlinksldjump"/>
              </a:rPr>
              <a:t>40</a:t>
            </a:r>
            <a:endParaRPr lang="en-US" sz="3600" dirty="0"/>
          </a:p>
        </p:txBody>
      </p:sp>
      <p:sp>
        <p:nvSpPr>
          <p:cNvPr id="37" name="Rounded Rectangle 36">
            <a:hlinkClick r:id="rId23" action="ppaction://hlinksldjump"/>
          </p:cNvPr>
          <p:cNvSpPr/>
          <p:nvPr/>
        </p:nvSpPr>
        <p:spPr>
          <a:xfrm>
            <a:off x="5486400" y="57912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3" action="ppaction://hlinksldjump"/>
              </a:rPr>
              <a:t>50</a:t>
            </a:r>
            <a:endParaRPr lang="en-US" sz="3600" dirty="0"/>
          </a:p>
        </p:txBody>
      </p:sp>
      <p:sp>
        <p:nvSpPr>
          <p:cNvPr id="38" name="Rounded Rectangle 37">
            <a:hlinkClick r:id="rId24" action="ppaction://hlinksldjump"/>
          </p:cNvPr>
          <p:cNvSpPr/>
          <p:nvPr/>
        </p:nvSpPr>
        <p:spPr>
          <a:xfrm>
            <a:off x="7162800" y="18288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4" action="ppaction://hlinksldjump"/>
              </a:rPr>
              <a:t>10</a:t>
            </a:r>
            <a:endParaRPr lang="en-US" sz="3600" dirty="0"/>
          </a:p>
        </p:txBody>
      </p:sp>
      <p:sp>
        <p:nvSpPr>
          <p:cNvPr id="39" name="Rounded Rectangle 38">
            <a:hlinkClick r:id="rId25" action="ppaction://hlinksldjump"/>
          </p:cNvPr>
          <p:cNvSpPr/>
          <p:nvPr/>
        </p:nvSpPr>
        <p:spPr>
          <a:xfrm>
            <a:off x="7162800" y="28194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5" action="ppaction://hlinksldjump"/>
              </a:rPr>
              <a:t>20</a:t>
            </a:r>
            <a:endParaRPr lang="en-US" sz="3600" dirty="0"/>
          </a:p>
        </p:txBody>
      </p:sp>
      <p:sp>
        <p:nvSpPr>
          <p:cNvPr id="40" name="Rounded Rectangle 39">
            <a:hlinkClick r:id="rId26" action="ppaction://hlinksldjump"/>
          </p:cNvPr>
          <p:cNvSpPr/>
          <p:nvPr/>
        </p:nvSpPr>
        <p:spPr>
          <a:xfrm>
            <a:off x="7162800" y="38100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6" action="ppaction://hlinksldjump"/>
              </a:rPr>
              <a:t>30</a:t>
            </a:r>
            <a:endParaRPr lang="en-US" sz="3600" dirty="0"/>
          </a:p>
        </p:txBody>
      </p:sp>
      <p:sp>
        <p:nvSpPr>
          <p:cNvPr id="41" name="Rounded Rectangle 40">
            <a:hlinkClick r:id="rId27" action="ppaction://hlinksldjump"/>
          </p:cNvPr>
          <p:cNvSpPr/>
          <p:nvPr/>
        </p:nvSpPr>
        <p:spPr>
          <a:xfrm>
            <a:off x="7162800" y="48006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7" action="ppaction://hlinksldjump"/>
              </a:rPr>
              <a:t>40</a:t>
            </a:r>
            <a:endParaRPr lang="en-US" sz="3600" dirty="0"/>
          </a:p>
        </p:txBody>
      </p:sp>
      <p:sp>
        <p:nvSpPr>
          <p:cNvPr id="42" name="Rounded Rectangle 41">
            <a:hlinkClick r:id="rId28" action="ppaction://hlinksldjump"/>
          </p:cNvPr>
          <p:cNvSpPr/>
          <p:nvPr/>
        </p:nvSpPr>
        <p:spPr>
          <a:xfrm>
            <a:off x="7162800" y="57912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hlinkClick r:id="rId28" action="ppaction://hlinksldjump"/>
              </a:rPr>
              <a:t>50</a:t>
            </a:r>
            <a:endParaRPr lang="en-US" sz="3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Phrasal verb meaning “leave for a place”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5 </a:t>
            </a:r>
            <a:r>
              <a:rPr lang="en-US" altLang="es-ES" sz="4000" dirty="0">
                <a:latin typeface="Arial Rounded MT Bold" pitchFamily="34" charset="0"/>
              </a:rPr>
              <a:t>– 20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Kind of </a:t>
            </a:r>
            <a:r>
              <a:rPr lang="en-US" altLang="es-ES" sz="4000" dirty="0" err="1" smtClean="0">
                <a:latin typeface="Arial Rounded MT Bold" pitchFamily="34" charset="0"/>
              </a:rPr>
              <a:t>accomodation</a:t>
            </a:r>
            <a:r>
              <a:rPr lang="en-US" altLang="es-ES" sz="4000" dirty="0" smtClean="0">
                <a:latin typeface="Arial Rounded MT Bold" pitchFamily="34" charset="0"/>
              </a:rPr>
              <a:t> for young people not caring about comfort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3 </a:t>
            </a:r>
            <a:r>
              <a:rPr lang="en-US" altLang="es-ES" sz="4000" dirty="0">
                <a:latin typeface="Arial Rounded MT Bold" pitchFamily="34" charset="0"/>
              </a:rPr>
              <a:t>– 30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Place along the plane takes off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4 – 40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Place in the airport where you can buy tax-free goods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2</a:t>
            </a:r>
            <a:r>
              <a:rPr lang="en-US" altLang="es-ES" sz="4000" dirty="0" smtClean="0">
                <a:latin typeface="Arial Rounded MT Bold" pitchFamily="34" charset="0"/>
              </a:rPr>
              <a:t> </a:t>
            </a:r>
            <a:r>
              <a:rPr lang="en-US" altLang="es-ES" sz="4000" dirty="0">
                <a:latin typeface="Arial Rounded MT Bold" pitchFamily="34" charset="0"/>
              </a:rPr>
              <a:t>– 50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Name of the school for children aged 0-3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1 </a:t>
            </a:r>
            <a:r>
              <a:rPr lang="en-US" altLang="es-ES" sz="4000" dirty="0">
                <a:latin typeface="Arial Rounded MT Bold" pitchFamily="34" charset="0"/>
              </a:rPr>
              <a:t>– 10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Different names for “</a:t>
            </a:r>
            <a:r>
              <a:rPr lang="en-US" altLang="es-ES" sz="4000" dirty="0" err="1" smtClean="0">
                <a:latin typeface="Arial Rounded MT Bold" pitchFamily="34" charset="0"/>
              </a:rPr>
              <a:t>Instituto</a:t>
            </a:r>
            <a:r>
              <a:rPr lang="en-US" altLang="es-ES" sz="4000" dirty="0" smtClean="0">
                <a:latin typeface="Arial Rounded MT Bold" pitchFamily="34" charset="0"/>
              </a:rPr>
              <a:t>” in </a:t>
            </a:r>
            <a:r>
              <a:rPr lang="en-US" altLang="es-ES" sz="4000" dirty="0" err="1" smtClean="0">
                <a:latin typeface="Arial Rounded MT Bold" pitchFamily="34" charset="0"/>
              </a:rPr>
              <a:t>BrE</a:t>
            </a:r>
            <a:r>
              <a:rPr lang="en-US" altLang="es-ES" sz="4000" dirty="0" smtClean="0">
                <a:latin typeface="Arial Rounded MT Bold" pitchFamily="34" charset="0"/>
              </a:rPr>
              <a:t> and </a:t>
            </a:r>
            <a:r>
              <a:rPr lang="en-US" altLang="es-ES" sz="4000" dirty="0" err="1" smtClean="0">
                <a:latin typeface="Arial Rounded MT Bold" pitchFamily="34" charset="0"/>
              </a:rPr>
              <a:t>AmE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2 </a:t>
            </a:r>
            <a:r>
              <a:rPr lang="en-US" altLang="es-ES" sz="4000" dirty="0">
                <a:latin typeface="Arial Rounded MT Bold" pitchFamily="34" charset="0"/>
              </a:rPr>
              <a:t>– 20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Way the British call the exam previous to enter University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3 </a:t>
            </a:r>
            <a:r>
              <a:rPr lang="en-US" altLang="es-ES" sz="4000" dirty="0">
                <a:latin typeface="Arial Rounded MT Bold" pitchFamily="34" charset="0"/>
              </a:rPr>
              <a:t>– 30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What students get if they do well in their exams at university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4 </a:t>
            </a:r>
            <a:r>
              <a:rPr lang="en-US" altLang="es-ES" sz="4000" dirty="0">
                <a:latin typeface="Arial Rounded MT Bold" pitchFamily="34" charset="0"/>
              </a:rPr>
              <a:t>– 40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What students have to ask for to a bank to be able to study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5 – 50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What is the word to say brothers and sisters at the same time?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5 </a:t>
            </a:r>
            <a:r>
              <a:rPr lang="en-US" altLang="es-ES" sz="4000" dirty="0">
                <a:latin typeface="Arial Rounded MT Bold" pitchFamily="34" charset="0"/>
              </a:rPr>
              <a:t>– 10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What do you call your brother’s wife?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2 </a:t>
            </a:r>
            <a:r>
              <a:rPr lang="en-US" altLang="es-ES" sz="4000" dirty="0">
                <a:latin typeface="Arial Rounded MT Bold" pitchFamily="34" charset="0"/>
              </a:rPr>
              <a:t>– 20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What is the word to name all of your wife’s or husband’s relatives?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4 </a:t>
            </a:r>
            <a:r>
              <a:rPr lang="en-US" altLang="es-ES" sz="4000" dirty="0">
                <a:latin typeface="Arial Rounded MT Bold" pitchFamily="34" charset="0"/>
              </a:rPr>
              <a:t>– 30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How do you call your father’s grandmother?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3 </a:t>
            </a:r>
            <a:r>
              <a:rPr lang="en-US" altLang="es-ES" sz="4000" dirty="0">
                <a:latin typeface="Arial Rounded MT Bold" pitchFamily="34" charset="0"/>
              </a:rPr>
              <a:t>– 40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>
                <a:latin typeface="Arial Rounded MT Bold" pitchFamily="34" charset="0"/>
              </a:rPr>
              <a:t>What is the affectionate nickname for “grandfather”?</a:t>
            </a:r>
          </a:p>
          <a:p>
            <a:pPr algn="ctr"/>
            <a:r>
              <a:rPr lang="en-US" altLang="es-ES" sz="4000">
                <a:latin typeface="Arial Rounded MT Bold" pitchFamily="34" charset="0"/>
              </a:rPr>
              <a:t>Category 1 – 50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What preposition follows </a:t>
            </a:r>
            <a:r>
              <a:rPr lang="en-US" altLang="es-ES" sz="4000" dirty="0" smtClean="0">
                <a:latin typeface="Arial Rounded MT Bold" pitchFamily="34" charset="0"/>
              </a:rPr>
              <a:t>“work” </a:t>
            </a:r>
            <a:r>
              <a:rPr lang="en-US" altLang="es-ES" sz="4000" dirty="0">
                <a:latin typeface="Arial Rounded MT Bold" pitchFamily="34" charset="0"/>
              </a:rPr>
              <a:t>in: </a:t>
            </a:r>
            <a:r>
              <a:rPr lang="en-US" altLang="es-ES" sz="4000" i="1" dirty="0">
                <a:latin typeface="Arial Rounded MT Bold" pitchFamily="34" charset="0"/>
              </a:rPr>
              <a:t>I </a:t>
            </a:r>
            <a:r>
              <a:rPr lang="en-US" altLang="es-ES" sz="4000" i="1" dirty="0" smtClean="0">
                <a:latin typeface="Arial Rounded MT Bold" pitchFamily="34" charset="0"/>
              </a:rPr>
              <a:t> have worked…the school since 2006</a:t>
            </a:r>
            <a:r>
              <a:rPr lang="en-US" altLang="es-ES" sz="4000" i="1" dirty="0">
                <a:latin typeface="Arial Rounded MT Bold" pitchFamily="34" charset="0"/>
              </a:rPr>
              <a:t>?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3</a:t>
            </a:r>
            <a:r>
              <a:rPr lang="en-US" altLang="es-ES" sz="4000" dirty="0" smtClean="0">
                <a:latin typeface="Arial Rounded MT Bold" pitchFamily="34" charset="0"/>
              </a:rPr>
              <a:t> </a:t>
            </a:r>
            <a:r>
              <a:rPr lang="en-US" altLang="es-ES" sz="4000" dirty="0">
                <a:latin typeface="Arial Rounded MT Bold" pitchFamily="34" charset="0"/>
              </a:rPr>
              <a:t>– </a:t>
            </a:r>
            <a:r>
              <a:rPr lang="en-US" altLang="es-ES" sz="4000" dirty="0" smtClean="0">
                <a:latin typeface="Arial Rounded MT Bold" pitchFamily="34" charset="0"/>
              </a:rPr>
              <a:t>30 </a:t>
            </a:r>
            <a:r>
              <a:rPr lang="en-US" altLang="es-ES" sz="4000" dirty="0">
                <a:latin typeface="Arial Rounded MT Bold" pitchFamily="34" charset="0"/>
              </a:rPr>
              <a:t>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s-ES" sz="4000" dirty="0" smtClean="0">
                <a:latin typeface="Arial Rounded MT Bold" pitchFamily="34" charset="0"/>
              </a:rPr>
              <a:t>Choose the correct expression:</a:t>
            </a:r>
          </a:p>
          <a:p>
            <a:pPr marL="742950" indent="-742950" algn="ctr" eaLnBrk="1" hangingPunct="1">
              <a:buFontTx/>
              <a:buAutoNum type="arabicPeriod"/>
              <a:defRPr/>
            </a:pPr>
            <a:r>
              <a:rPr lang="en-US" altLang="es-ES" sz="4000" dirty="0" smtClean="0">
                <a:latin typeface="Arial Rounded MT Bold" pitchFamily="34" charset="0"/>
              </a:rPr>
              <a:t>I work like a teacher</a:t>
            </a:r>
          </a:p>
          <a:p>
            <a:pPr marL="742950" indent="-742950" algn="ctr" eaLnBrk="1" hangingPunct="1">
              <a:buFontTx/>
              <a:buAutoNum type="arabicPeriod"/>
              <a:defRPr/>
            </a:pPr>
            <a:r>
              <a:rPr lang="en-US" altLang="es-ES" sz="4000" dirty="0" smtClean="0">
                <a:latin typeface="Arial Rounded MT Bold" pitchFamily="34" charset="0"/>
              </a:rPr>
              <a:t>I work as a teacher</a:t>
            </a:r>
          </a:p>
          <a:p>
            <a:pPr marL="742950" indent="-742950" algn="ctr" eaLnBrk="1" hangingPunct="1">
              <a:buFontTx/>
              <a:buAutoNum type="arabicPeriod"/>
              <a:defRPr/>
            </a:pPr>
            <a:r>
              <a:rPr lang="en-US" altLang="es-ES" sz="4000" dirty="0" smtClean="0">
                <a:latin typeface="Arial Rounded MT Bold" pitchFamily="34" charset="0"/>
              </a:rPr>
              <a:t>I work how a teacher</a:t>
            </a:r>
          </a:p>
          <a:p>
            <a:pPr algn="ctr" eaLnBrk="1" hangingPunct="1">
              <a:defRPr/>
            </a:pPr>
            <a:r>
              <a:rPr lang="en-US" altLang="es-ES" sz="4000" dirty="0" smtClean="0">
                <a:latin typeface="Arial Rounded MT Bold" pitchFamily="34" charset="0"/>
              </a:rPr>
              <a:t>Category 1 – 10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jeopardy_template1_2003</Template>
  <TotalTime>66</TotalTime>
  <Words>514</Words>
  <Application>Microsoft Office PowerPoint</Application>
  <PresentationFormat>Presentación en pantalla (4:3)</PresentationFormat>
  <Paragraphs>118</Paragraphs>
  <Slides>28</Slides>
  <Notes>28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2" baseType="lpstr">
      <vt:lpstr>Arial</vt:lpstr>
      <vt:lpstr>Arial Rounded MT Bold</vt:lpstr>
      <vt:lpstr>Calibri</vt:lpstr>
      <vt:lpstr>Tema de Office</vt:lpstr>
      <vt:lpstr>Presentación de PowerPoint</vt:lpstr>
      <vt:lpstr>POWERPOINT JEOPARDY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>Jeopardy Template</dc:subject>
  <dc:creator>Salva</dc:creator>
  <cp:keywords>Jeopardy Powerpoint Template;Educational Technology</cp:keywords>
  <dc:description>www.edtechnetwork.com</dc:description>
  <cp:lastModifiedBy>Cuenta Microsoft</cp:lastModifiedBy>
  <cp:revision>8</cp:revision>
  <cp:lastPrinted>2019-05-10T07:21:14Z</cp:lastPrinted>
  <dcterms:created xsi:type="dcterms:W3CDTF">2023-04-12T11:22:39Z</dcterms:created>
  <dcterms:modified xsi:type="dcterms:W3CDTF">2025-03-11T09:22:28Z</dcterms:modified>
  <cp:category>Jeopardy Template</cp:category>
</cp:coreProperties>
</file>