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652" r:id="rId3"/>
    <p:sldId id="653" r:id="rId4"/>
    <p:sldId id="475" r:id="rId5"/>
    <p:sldId id="474" r:id="rId6"/>
    <p:sldId id="415" r:id="rId7"/>
    <p:sldId id="633" r:id="rId8"/>
    <p:sldId id="487" r:id="rId9"/>
    <p:sldId id="642" r:id="rId10"/>
    <p:sldId id="644" r:id="rId11"/>
    <p:sldId id="643" r:id="rId12"/>
    <p:sldId id="371" r:id="rId13"/>
    <p:sldId id="382" r:id="rId14"/>
    <p:sldId id="481" r:id="rId15"/>
    <p:sldId id="482" r:id="rId16"/>
    <p:sldId id="483" r:id="rId17"/>
    <p:sldId id="620" r:id="rId18"/>
    <p:sldId id="621" r:id="rId19"/>
    <p:sldId id="486" r:id="rId20"/>
    <p:sldId id="634" r:id="rId21"/>
    <p:sldId id="617" r:id="rId22"/>
    <p:sldId id="596" r:id="rId23"/>
    <p:sldId id="597" r:id="rId24"/>
    <p:sldId id="598" r:id="rId25"/>
    <p:sldId id="616" r:id="rId26"/>
    <p:sldId id="618" r:id="rId27"/>
    <p:sldId id="654" r:id="rId28"/>
    <p:sldId id="655" r:id="rId29"/>
    <p:sldId id="656" r:id="rId30"/>
    <p:sldId id="599" r:id="rId31"/>
    <p:sldId id="615" r:id="rId32"/>
    <p:sldId id="611" r:id="rId33"/>
    <p:sldId id="589" r:id="rId34"/>
    <p:sldId id="612" r:id="rId35"/>
    <p:sldId id="650" r:id="rId36"/>
    <p:sldId id="651" r:id="rId37"/>
    <p:sldId id="649" r:id="rId38"/>
    <p:sldId id="657" r:id="rId39"/>
    <p:sldId id="600" r:id="rId40"/>
    <p:sldId id="623" r:id="rId41"/>
    <p:sldId id="624" r:id="rId42"/>
    <p:sldId id="601" r:id="rId43"/>
    <p:sldId id="619" r:id="rId44"/>
    <p:sldId id="603" r:id="rId45"/>
    <p:sldId id="604" r:id="rId46"/>
    <p:sldId id="606" r:id="rId47"/>
    <p:sldId id="608" r:id="rId48"/>
    <p:sldId id="609" r:id="rId49"/>
    <p:sldId id="345" r:id="rId50"/>
    <p:sldId id="346" r:id="rId51"/>
    <p:sldId id="565" r:id="rId52"/>
    <p:sldId id="590" r:id="rId53"/>
    <p:sldId id="592" r:id="rId54"/>
    <p:sldId id="593" r:id="rId55"/>
    <p:sldId id="506" r:id="rId56"/>
    <p:sldId id="507" r:id="rId57"/>
    <p:sldId id="509" r:id="rId58"/>
    <p:sldId id="512" r:id="rId59"/>
    <p:sldId id="594" r:id="rId60"/>
    <p:sldId id="524" r:id="rId61"/>
    <p:sldId id="525" r:id="rId62"/>
    <p:sldId id="640" r:id="rId63"/>
    <p:sldId id="527" r:id="rId64"/>
    <p:sldId id="528" r:id="rId65"/>
    <p:sldId id="529" r:id="rId66"/>
    <p:sldId id="645" r:id="rId67"/>
    <p:sldId id="646" r:id="rId68"/>
    <p:sldId id="647" r:id="rId69"/>
    <p:sldId id="658" r:id="rId70"/>
    <p:sldId id="595" r:id="rId71"/>
    <p:sldId id="265" r:id="rId72"/>
    <p:sldId id="269" r:id="rId73"/>
    <p:sldId id="271" r:id="rId74"/>
    <p:sldId id="272" r:id="rId75"/>
    <p:sldId id="323" r:id="rId76"/>
    <p:sldId id="324" r:id="rId77"/>
    <p:sldId id="477" r:id="rId78"/>
    <p:sldId id="635" r:id="rId79"/>
    <p:sldId id="636" r:id="rId80"/>
    <p:sldId id="659" r:id="rId81"/>
    <p:sldId id="637" r:id="rId82"/>
    <p:sldId id="638" r:id="rId83"/>
    <p:sldId id="627" r:id="rId84"/>
    <p:sldId id="639" r:id="rId85"/>
    <p:sldId id="628" r:id="rId86"/>
    <p:sldId id="641" r:id="rId87"/>
    <p:sldId id="630" r:id="rId88"/>
    <p:sldId id="631" r:id="rId89"/>
    <p:sldId id="632" r:id="rId90"/>
    <p:sldId id="434" r:id="rId91"/>
    <p:sldId id="435" r:id="rId92"/>
    <p:sldId id="436" r:id="rId93"/>
    <p:sldId id="437" r:id="rId94"/>
    <p:sldId id="438" r:id="rId95"/>
    <p:sldId id="439" r:id="rId96"/>
    <p:sldId id="440" r:id="rId97"/>
    <p:sldId id="442" r:id="rId98"/>
    <p:sldId id="591" r:id="rId99"/>
    <p:sldId id="568" r:id="rId100"/>
    <p:sldId id="334" r:id="rId101"/>
    <p:sldId id="626" r:id="rId10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488" y="-102"/>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notesViewPr>
    <p:cSldViewPr>
      <p:cViewPr varScale="1">
        <p:scale>
          <a:sx n="75" d="100"/>
          <a:sy n="75" d="100"/>
        </p:scale>
        <p:origin x="-342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4D4FD-DB5D-490E-A905-EE0271E52BC1}" type="doc">
      <dgm:prSet loTypeId="urn:microsoft.com/office/officeart/2005/8/layout/gear1" loCatId="relationship" qsTypeId="urn:microsoft.com/office/officeart/2005/8/quickstyle/simple5" qsCatId="simple" csTypeId="urn:microsoft.com/office/officeart/2005/8/colors/colorful3" csCatId="colorful" phldr="1"/>
      <dgm:spPr/>
      <dgm:t>
        <a:bodyPr/>
        <a:lstStyle/>
        <a:p>
          <a:endParaRPr lang="es-ES"/>
        </a:p>
      </dgm:t>
    </dgm:pt>
    <dgm:pt modelId="{ABBB4293-88A0-47C5-8242-B1C86A610170}">
      <dgm:prSet phldrT="[Texto]" custT="1"/>
      <dgm:spPr/>
      <dgm:t>
        <a:bodyPr/>
        <a:lstStyle/>
        <a:p>
          <a:r>
            <a:rPr lang="es-ES" sz="1800" dirty="0" smtClean="0"/>
            <a:t>OPEN BOOKMARKS</a:t>
          </a:r>
          <a:endParaRPr lang="es-ES" sz="1800" dirty="0"/>
        </a:p>
      </dgm:t>
    </dgm:pt>
    <dgm:pt modelId="{C22BAC76-6B8C-4489-A39A-CA43F5A0EA9D}" type="parTrans" cxnId="{F306DA19-2D1F-4BE4-8D5B-4DA4C85F9046}">
      <dgm:prSet/>
      <dgm:spPr/>
      <dgm:t>
        <a:bodyPr/>
        <a:lstStyle/>
        <a:p>
          <a:endParaRPr lang="es-ES"/>
        </a:p>
      </dgm:t>
    </dgm:pt>
    <dgm:pt modelId="{50EFAC74-F30D-4EB8-B5F8-4D50A0CF778C}" type="sibTrans" cxnId="{F306DA19-2D1F-4BE4-8D5B-4DA4C85F9046}">
      <dgm:prSet/>
      <dgm:spPr/>
      <dgm:t>
        <a:bodyPr/>
        <a:lstStyle/>
        <a:p>
          <a:endParaRPr lang="es-ES"/>
        </a:p>
      </dgm:t>
    </dgm:pt>
    <dgm:pt modelId="{C9981EE0-AD1A-439B-907E-4339DE19D6D8}">
      <dgm:prSet phldrT="[Texto]"/>
      <dgm:spPr/>
      <dgm:t>
        <a:bodyPr/>
        <a:lstStyle/>
        <a:p>
          <a:r>
            <a:rPr lang="es-ES" dirty="0" smtClean="0"/>
            <a:t>REDES SOCIALES</a:t>
          </a:r>
          <a:endParaRPr lang="es-ES" dirty="0"/>
        </a:p>
      </dgm:t>
    </dgm:pt>
    <dgm:pt modelId="{5C3B17E9-9B90-46C5-97DA-8CCC5A80306A}" type="parTrans" cxnId="{1EB2B1E7-47ED-4F39-8055-ABE23C084FCB}">
      <dgm:prSet/>
      <dgm:spPr/>
      <dgm:t>
        <a:bodyPr/>
        <a:lstStyle/>
        <a:p>
          <a:endParaRPr lang="es-ES"/>
        </a:p>
      </dgm:t>
    </dgm:pt>
    <dgm:pt modelId="{782F5AC0-FB38-4371-A476-B382DB9E2AF8}" type="sibTrans" cxnId="{1EB2B1E7-47ED-4F39-8055-ABE23C084FCB}">
      <dgm:prSet/>
      <dgm:spPr/>
      <dgm:t>
        <a:bodyPr/>
        <a:lstStyle/>
        <a:p>
          <a:endParaRPr lang="es-ES"/>
        </a:p>
      </dgm:t>
    </dgm:pt>
    <dgm:pt modelId="{6B8554A2-9DB8-4C56-8D3D-947A16E993C0}">
      <dgm:prSet phldrT="[Texto]"/>
      <dgm:spPr/>
      <dgm:t>
        <a:bodyPr/>
        <a:lstStyle/>
        <a:p>
          <a:r>
            <a:rPr lang="es-ES" dirty="0" smtClean="0"/>
            <a:t>PLATAFORMAS LECTURA</a:t>
          </a:r>
          <a:endParaRPr lang="es-ES" dirty="0"/>
        </a:p>
      </dgm:t>
    </dgm:pt>
    <dgm:pt modelId="{02F252BF-2205-47A9-A09E-FE46C70CD958}" type="parTrans" cxnId="{69B87980-21D1-4242-B41E-2D588342CD5F}">
      <dgm:prSet/>
      <dgm:spPr/>
      <dgm:t>
        <a:bodyPr/>
        <a:lstStyle/>
        <a:p>
          <a:endParaRPr lang="es-ES"/>
        </a:p>
      </dgm:t>
    </dgm:pt>
    <dgm:pt modelId="{A80E8B48-7DA7-4CA6-80AC-997A5F56A6B8}" type="sibTrans" cxnId="{69B87980-21D1-4242-B41E-2D588342CD5F}">
      <dgm:prSet/>
      <dgm:spPr/>
      <dgm:t>
        <a:bodyPr/>
        <a:lstStyle/>
        <a:p>
          <a:endParaRPr lang="es-ES"/>
        </a:p>
      </dgm:t>
    </dgm:pt>
    <dgm:pt modelId="{66C78E1E-80CE-465E-AC08-636DEBD4E997}">
      <dgm:prSet phldrT="[Texto]"/>
      <dgm:spPr/>
      <dgm:t>
        <a:bodyPr/>
        <a:lstStyle/>
        <a:p>
          <a:endParaRPr lang="es-ES"/>
        </a:p>
      </dgm:t>
    </dgm:pt>
    <dgm:pt modelId="{ED457C48-5C73-4751-BB23-25639CD7892B}" type="parTrans" cxnId="{4E680E64-9B47-4C31-B8AF-5BFCDA88D76C}">
      <dgm:prSet/>
      <dgm:spPr/>
      <dgm:t>
        <a:bodyPr/>
        <a:lstStyle/>
        <a:p>
          <a:endParaRPr lang="es-ES"/>
        </a:p>
      </dgm:t>
    </dgm:pt>
    <dgm:pt modelId="{4A657563-689F-4170-B0BC-E5C20F6FD706}" type="sibTrans" cxnId="{4E680E64-9B47-4C31-B8AF-5BFCDA88D76C}">
      <dgm:prSet/>
      <dgm:spPr/>
      <dgm:t>
        <a:bodyPr/>
        <a:lstStyle/>
        <a:p>
          <a:endParaRPr lang="es-ES"/>
        </a:p>
      </dgm:t>
    </dgm:pt>
    <dgm:pt modelId="{19B9F983-EEFE-4E5C-9179-84D066F45BDE}" type="pres">
      <dgm:prSet presAssocID="{55D4D4FD-DB5D-490E-A905-EE0271E52BC1}" presName="composite" presStyleCnt="0">
        <dgm:presLayoutVars>
          <dgm:chMax val="3"/>
          <dgm:animLvl val="lvl"/>
          <dgm:resizeHandles val="exact"/>
        </dgm:presLayoutVars>
      </dgm:prSet>
      <dgm:spPr/>
      <dgm:t>
        <a:bodyPr/>
        <a:lstStyle/>
        <a:p>
          <a:endParaRPr lang="es-ES"/>
        </a:p>
      </dgm:t>
    </dgm:pt>
    <dgm:pt modelId="{BFD3CCF1-CA27-4596-A815-94E4C4F89D35}" type="pres">
      <dgm:prSet presAssocID="{ABBB4293-88A0-47C5-8242-B1C86A610170}" presName="gear1" presStyleLbl="node1" presStyleIdx="0" presStyleCnt="3">
        <dgm:presLayoutVars>
          <dgm:chMax val="1"/>
          <dgm:bulletEnabled val="1"/>
        </dgm:presLayoutVars>
      </dgm:prSet>
      <dgm:spPr/>
      <dgm:t>
        <a:bodyPr/>
        <a:lstStyle/>
        <a:p>
          <a:endParaRPr lang="es-ES"/>
        </a:p>
      </dgm:t>
    </dgm:pt>
    <dgm:pt modelId="{85D75C06-3DCB-44E3-A854-1003655D078A}" type="pres">
      <dgm:prSet presAssocID="{ABBB4293-88A0-47C5-8242-B1C86A610170}" presName="gear1srcNode" presStyleLbl="node1" presStyleIdx="0" presStyleCnt="3"/>
      <dgm:spPr/>
      <dgm:t>
        <a:bodyPr/>
        <a:lstStyle/>
        <a:p>
          <a:endParaRPr lang="es-ES"/>
        </a:p>
      </dgm:t>
    </dgm:pt>
    <dgm:pt modelId="{94327DBA-F086-49F0-832A-7EDB22B9BABB}" type="pres">
      <dgm:prSet presAssocID="{ABBB4293-88A0-47C5-8242-B1C86A610170}" presName="gear1dstNode" presStyleLbl="node1" presStyleIdx="0" presStyleCnt="3"/>
      <dgm:spPr/>
      <dgm:t>
        <a:bodyPr/>
        <a:lstStyle/>
        <a:p>
          <a:endParaRPr lang="es-ES"/>
        </a:p>
      </dgm:t>
    </dgm:pt>
    <dgm:pt modelId="{63102C29-342A-4F99-BDED-486563FCD57F}" type="pres">
      <dgm:prSet presAssocID="{C9981EE0-AD1A-439B-907E-4339DE19D6D8}" presName="gear2" presStyleLbl="node1" presStyleIdx="1" presStyleCnt="3">
        <dgm:presLayoutVars>
          <dgm:chMax val="1"/>
          <dgm:bulletEnabled val="1"/>
        </dgm:presLayoutVars>
      </dgm:prSet>
      <dgm:spPr/>
      <dgm:t>
        <a:bodyPr/>
        <a:lstStyle/>
        <a:p>
          <a:endParaRPr lang="es-ES"/>
        </a:p>
      </dgm:t>
    </dgm:pt>
    <dgm:pt modelId="{34413832-CAB9-4CE9-A848-256C872A4439}" type="pres">
      <dgm:prSet presAssocID="{C9981EE0-AD1A-439B-907E-4339DE19D6D8}" presName="gear2srcNode" presStyleLbl="node1" presStyleIdx="1" presStyleCnt="3"/>
      <dgm:spPr/>
      <dgm:t>
        <a:bodyPr/>
        <a:lstStyle/>
        <a:p>
          <a:endParaRPr lang="es-ES"/>
        </a:p>
      </dgm:t>
    </dgm:pt>
    <dgm:pt modelId="{A1011B37-12FC-4E2E-888A-91475247D417}" type="pres">
      <dgm:prSet presAssocID="{C9981EE0-AD1A-439B-907E-4339DE19D6D8}" presName="gear2dstNode" presStyleLbl="node1" presStyleIdx="1" presStyleCnt="3"/>
      <dgm:spPr/>
      <dgm:t>
        <a:bodyPr/>
        <a:lstStyle/>
        <a:p>
          <a:endParaRPr lang="es-ES"/>
        </a:p>
      </dgm:t>
    </dgm:pt>
    <dgm:pt modelId="{383EA356-8E8E-486D-8EEF-D6C9ED273B86}" type="pres">
      <dgm:prSet presAssocID="{6B8554A2-9DB8-4C56-8D3D-947A16E993C0}" presName="gear3" presStyleLbl="node1" presStyleIdx="2" presStyleCnt="3"/>
      <dgm:spPr/>
      <dgm:t>
        <a:bodyPr/>
        <a:lstStyle/>
        <a:p>
          <a:endParaRPr lang="es-ES"/>
        </a:p>
      </dgm:t>
    </dgm:pt>
    <dgm:pt modelId="{EC17B7D5-30F9-4B17-A275-D8D6F96160F4}" type="pres">
      <dgm:prSet presAssocID="{6B8554A2-9DB8-4C56-8D3D-947A16E993C0}" presName="gear3tx" presStyleLbl="node1" presStyleIdx="2" presStyleCnt="3">
        <dgm:presLayoutVars>
          <dgm:chMax val="1"/>
          <dgm:bulletEnabled val="1"/>
        </dgm:presLayoutVars>
      </dgm:prSet>
      <dgm:spPr/>
      <dgm:t>
        <a:bodyPr/>
        <a:lstStyle/>
        <a:p>
          <a:endParaRPr lang="es-ES"/>
        </a:p>
      </dgm:t>
    </dgm:pt>
    <dgm:pt modelId="{CF31B460-AFB0-4270-B5DF-87C3EDF182FC}" type="pres">
      <dgm:prSet presAssocID="{6B8554A2-9DB8-4C56-8D3D-947A16E993C0}" presName="gear3srcNode" presStyleLbl="node1" presStyleIdx="2" presStyleCnt="3"/>
      <dgm:spPr/>
      <dgm:t>
        <a:bodyPr/>
        <a:lstStyle/>
        <a:p>
          <a:endParaRPr lang="es-ES"/>
        </a:p>
      </dgm:t>
    </dgm:pt>
    <dgm:pt modelId="{94176993-32B5-44EC-90A6-00381F5E935D}" type="pres">
      <dgm:prSet presAssocID="{6B8554A2-9DB8-4C56-8D3D-947A16E993C0}" presName="gear3dstNode" presStyleLbl="node1" presStyleIdx="2" presStyleCnt="3"/>
      <dgm:spPr/>
      <dgm:t>
        <a:bodyPr/>
        <a:lstStyle/>
        <a:p>
          <a:endParaRPr lang="es-ES"/>
        </a:p>
      </dgm:t>
    </dgm:pt>
    <dgm:pt modelId="{C632083A-B65C-4186-8C0B-DDB65A1C8184}" type="pres">
      <dgm:prSet presAssocID="{50EFAC74-F30D-4EB8-B5F8-4D50A0CF778C}" presName="connector1" presStyleLbl="sibTrans2D1" presStyleIdx="0" presStyleCnt="3"/>
      <dgm:spPr/>
      <dgm:t>
        <a:bodyPr/>
        <a:lstStyle/>
        <a:p>
          <a:endParaRPr lang="es-ES"/>
        </a:p>
      </dgm:t>
    </dgm:pt>
    <dgm:pt modelId="{0F25B4D0-E896-44E4-B82A-3991226CE010}" type="pres">
      <dgm:prSet presAssocID="{782F5AC0-FB38-4371-A476-B382DB9E2AF8}" presName="connector2" presStyleLbl="sibTrans2D1" presStyleIdx="1" presStyleCnt="3"/>
      <dgm:spPr/>
      <dgm:t>
        <a:bodyPr/>
        <a:lstStyle/>
        <a:p>
          <a:endParaRPr lang="es-ES"/>
        </a:p>
      </dgm:t>
    </dgm:pt>
    <dgm:pt modelId="{20B4323B-8DEA-41FA-B7EE-D25FC9BB1345}" type="pres">
      <dgm:prSet presAssocID="{A80E8B48-7DA7-4CA6-80AC-997A5F56A6B8}" presName="connector3" presStyleLbl="sibTrans2D1" presStyleIdx="2" presStyleCnt="3"/>
      <dgm:spPr/>
      <dgm:t>
        <a:bodyPr/>
        <a:lstStyle/>
        <a:p>
          <a:endParaRPr lang="es-ES"/>
        </a:p>
      </dgm:t>
    </dgm:pt>
  </dgm:ptLst>
  <dgm:cxnLst>
    <dgm:cxn modelId="{1EB2B1E7-47ED-4F39-8055-ABE23C084FCB}" srcId="{55D4D4FD-DB5D-490E-A905-EE0271E52BC1}" destId="{C9981EE0-AD1A-439B-907E-4339DE19D6D8}" srcOrd="1" destOrd="0" parTransId="{5C3B17E9-9B90-46C5-97DA-8CCC5A80306A}" sibTransId="{782F5AC0-FB38-4371-A476-B382DB9E2AF8}"/>
    <dgm:cxn modelId="{B741A6D2-0C18-43F7-B21E-8920C66182C2}" type="presOf" srcId="{55D4D4FD-DB5D-490E-A905-EE0271E52BC1}" destId="{19B9F983-EEFE-4E5C-9179-84D066F45BDE}" srcOrd="0" destOrd="0" presId="urn:microsoft.com/office/officeart/2005/8/layout/gear1"/>
    <dgm:cxn modelId="{61981CBD-3A37-44ED-AB49-4D4EFEEAAD6C}" type="presOf" srcId="{A80E8B48-7DA7-4CA6-80AC-997A5F56A6B8}" destId="{20B4323B-8DEA-41FA-B7EE-D25FC9BB1345}" srcOrd="0" destOrd="0" presId="urn:microsoft.com/office/officeart/2005/8/layout/gear1"/>
    <dgm:cxn modelId="{CFECE798-0228-4EBB-8D28-32867C4A5D24}" type="presOf" srcId="{ABBB4293-88A0-47C5-8242-B1C86A610170}" destId="{BFD3CCF1-CA27-4596-A815-94E4C4F89D35}" srcOrd="0" destOrd="0" presId="urn:microsoft.com/office/officeart/2005/8/layout/gear1"/>
    <dgm:cxn modelId="{11461CB5-0C2E-4B7E-AE31-39247B8DCA67}" type="presOf" srcId="{6B8554A2-9DB8-4C56-8D3D-947A16E993C0}" destId="{383EA356-8E8E-486D-8EEF-D6C9ED273B86}" srcOrd="0" destOrd="0" presId="urn:microsoft.com/office/officeart/2005/8/layout/gear1"/>
    <dgm:cxn modelId="{DB415C62-0B4E-43A6-A4AC-BBC135579B21}" type="presOf" srcId="{50EFAC74-F30D-4EB8-B5F8-4D50A0CF778C}" destId="{C632083A-B65C-4186-8C0B-DDB65A1C8184}" srcOrd="0" destOrd="0" presId="urn:microsoft.com/office/officeart/2005/8/layout/gear1"/>
    <dgm:cxn modelId="{0064310F-F6D6-404F-AD58-F2A45420EE81}" type="presOf" srcId="{ABBB4293-88A0-47C5-8242-B1C86A610170}" destId="{94327DBA-F086-49F0-832A-7EDB22B9BABB}" srcOrd="2" destOrd="0" presId="urn:microsoft.com/office/officeart/2005/8/layout/gear1"/>
    <dgm:cxn modelId="{47420A7D-AD21-4370-A82D-710B3213B1BE}" type="presOf" srcId="{6B8554A2-9DB8-4C56-8D3D-947A16E993C0}" destId="{EC17B7D5-30F9-4B17-A275-D8D6F96160F4}" srcOrd="1" destOrd="0" presId="urn:microsoft.com/office/officeart/2005/8/layout/gear1"/>
    <dgm:cxn modelId="{E85CE8FA-D12E-4C99-B27B-70235A5E59ED}" type="presOf" srcId="{C9981EE0-AD1A-439B-907E-4339DE19D6D8}" destId="{A1011B37-12FC-4E2E-888A-91475247D417}" srcOrd="2" destOrd="0" presId="urn:microsoft.com/office/officeart/2005/8/layout/gear1"/>
    <dgm:cxn modelId="{B985FA8C-E6F6-43E0-A0C3-7F9857FBBE84}" type="presOf" srcId="{ABBB4293-88A0-47C5-8242-B1C86A610170}" destId="{85D75C06-3DCB-44E3-A854-1003655D078A}" srcOrd="1" destOrd="0" presId="urn:microsoft.com/office/officeart/2005/8/layout/gear1"/>
    <dgm:cxn modelId="{9D7A3428-C14D-4A14-BD12-D31498B5B4A8}" type="presOf" srcId="{782F5AC0-FB38-4371-A476-B382DB9E2AF8}" destId="{0F25B4D0-E896-44E4-B82A-3991226CE010}" srcOrd="0" destOrd="0" presId="urn:microsoft.com/office/officeart/2005/8/layout/gear1"/>
    <dgm:cxn modelId="{F306DA19-2D1F-4BE4-8D5B-4DA4C85F9046}" srcId="{55D4D4FD-DB5D-490E-A905-EE0271E52BC1}" destId="{ABBB4293-88A0-47C5-8242-B1C86A610170}" srcOrd="0" destOrd="0" parTransId="{C22BAC76-6B8C-4489-A39A-CA43F5A0EA9D}" sibTransId="{50EFAC74-F30D-4EB8-B5F8-4D50A0CF778C}"/>
    <dgm:cxn modelId="{CD2BEBD1-134F-4813-99BF-D6DE1D9D0BA8}" type="presOf" srcId="{6B8554A2-9DB8-4C56-8D3D-947A16E993C0}" destId="{CF31B460-AFB0-4270-B5DF-87C3EDF182FC}" srcOrd="2" destOrd="0" presId="urn:microsoft.com/office/officeart/2005/8/layout/gear1"/>
    <dgm:cxn modelId="{B2A50C06-DBFB-417D-A121-9BA3FF82F13B}" type="presOf" srcId="{C9981EE0-AD1A-439B-907E-4339DE19D6D8}" destId="{63102C29-342A-4F99-BDED-486563FCD57F}" srcOrd="0" destOrd="0" presId="urn:microsoft.com/office/officeart/2005/8/layout/gear1"/>
    <dgm:cxn modelId="{FE89306E-1E8F-4BCD-B30C-43C85258DF52}" type="presOf" srcId="{6B8554A2-9DB8-4C56-8D3D-947A16E993C0}" destId="{94176993-32B5-44EC-90A6-00381F5E935D}" srcOrd="3" destOrd="0" presId="urn:microsoft.com/office/officeart/2005/8/layout/gear1"/>
    <dgm:cxn modelId="{4E680E64-9B47-4C31-B8AF-5BFCDA88D76C}" srcId="{55D4D4FD-DB5D-490E-A905-EE0271E52BC1}" destId="{66C78E1E-80CE-465E-AC08-636DEBD4E997}" srcOrd="3" destOrd="0" parTransId="{ED457C48-5C73-4751-BB23-25639CD7892B}" sibTransId="{4A657563-689F-4170-B0BC-E5C20F6FD706}"/>
    <dgm:cxn modelId="{513D33C8-3863-4165-9BA6-EF37BDEAF6D2}" type="presOf" srcId="{C9981EE0-AD1A-439B-907E-4339DE19D6D8}" destId="{34413832-CAB9-4CE9-A848-256C872A4439}" srcOrd="1" destOrd="0" presId="urn:microsoft.com/office/officeart/2005/8/layout/gear1"/>
    <dgm:cxn modelId="{69B87980-21D1-4242-B41E-2D588342CD5F}" srcId="{55D4D4FD-DB5D-490E-A905-EE0271E52BC1}" destId="{6B8554A2-9DB8-4C56-8D3D-947A16E993C0}" srcOrd="2" destOrd="0" parTransId="{02F252BF-2205-47A9-A09E-FE46C70CD958}" sibTransId="{A80E8B48-7DA7-4CA6-80AC-997A5F56A6B8}"/>
    <dgm:cxn modelId="{C8CD246B-DB1F-425A-963C-20E15F9F6017}" type="presParOf" srcId="{19B9F983-EEFE-4E5C-9179-84D066F45BDE}" destId="{BFD3CCF1-CA27-4596-A815-94E4C4F89D35}" srcOrd="0" destOrd="0" presId="urn:microsoft.com/office/officeart/2005/8/layout/gear1"/>
    <dgm:cxn modelId="{309474B0-032A-4DED-B407-525FA340679C}" type="presParOf" srcId="{19B9F983-EEFE-4E5C-9179-84D066F45BDE}" destId="{85D75C06-3DCB-44E3-A854-1003655D078A}" srcOrd="1" destOrd="0" presId="urn:microsoft.com/office/officeart/2005/8/layout/gear1"/>
    <dgm:cxn modelId="{DEFAF819-9DF0-4E82-96B6-4A41A76D8CDE}" type="presParOf" srcId="{19B9F983-EEFE-4E5C-9179-84D066F45BDE}" destId="{94327DBA-F086-49F0-832A-7EDB22B9BABB}" srcOrd="2" destOrd="0" presId="urn:microsoft.com/office/officeart/2005/8/layout/gear1"/>
    <dgm:cxn modelId="{8EC1BF05-0A43-44A8-8189-A11474D4F270}" type="presParOf" srcId="{19B9F983-EEFE-4E5C-9179-84D066F45BDE}" destId="{63102C29-342A-4F99-BDED-486563FCD57F}" srcOrd="3" destOrd="0" presId="urn:microsoft.com/office/officeart/2005/8/layout/gear1"/>
    <dgm:cxn modelId="{79C158C2-E55D-4A42-8B83-3FA5B2316451}" type="presParOf" srcId="{19B9F983-EEFE-4E5C-9179-84D066F45BDE}" destId="{34413832-CAB9-4CE9-A848-256C872A4439}" srcOrd="4" destOrd="0" presId="urn:microsoft.com/office/officeart/2005/8/layout/gear1"/>
    <dgm:cxn modelId="{28F05AA8-7430-4AF6-996F-2C10D94E2267}" type="presParOf" srcId="{19B9F983-EEFE-4E5C-9179-84D066F45BDE}" destId="{A1011B37-12FC-4E2E-888A-91475247D417}" srcOrd="5" destOrd="0" presId="urn:microsoft.com/office/officeart/2005/8/layout/gear1"/>
    <dgm:cxn modelId="{2E0CF8C2-789B-46EB-BE0D-132E8B2B7D0B}" type="presParOf" srcId="{19B9F983-EEFE-4E5C-9179-84D066F45BDE}" destId="{383EA356-8E8E-486D-8EEF-D6C9ED273B86}" srcOrd="6" destOrd="0" presId="urn:microsoft.com/office/officeart/2005/8/layout/gear1"/>
    <dgm:cxn modelId="{17726E58-4B82-4D87-8ED8-577A1DE4B7C7}" type="presParOf" srcId="{19B9F983-EEFE-4E5C-9179-84D066F45BDE}" destId="{EC17B7D5-30F9-4B17-A275-D8D6F96160F4}" srcOrd="7" destOrd="0" presId="urn:microsoft.com/office/officeart/2005/8/layout/gear1"/>
    <dgm:cxn modelId="{1D77E622-0C1A-4B0C-855F-4F6E6BB29CEF}" type="presParOf" srcId="{19B9F983-EEFE-4E5C-9179-84D066F45BDE}" destId="{CF31B460-AFB0-4270-B5DF-87C3EDF182FC}" srcOrd="8" destOrd="0" presId="urn:microsoft.com/office/officeart/2005/8/layout/gear1"/>
    <dgm:cxn modelId="{CAE957EE-AC20-4C1A-AE3A-0CAB73889668}" type="presParOf" srcId="{19B9F983-EEFE-4E5C-9179-84D066F45BDE}" destId="{94176993-32B5-44EC-90A6-00381F5E935D}" srcOrd="9" destOrd="0" presId="urn:microsoft.com/office/officeart/2005/8/layout/gear1"/>
    <dgm:cxn modelId="{190F3942-5321-44B8-894B-D340880D69AE}" type="presParOf" srcId="{19B9F983-EEFE-4E5C-9179-84D066F45BDE}" destId="{C632083A-B65C-4186-8C0B-DDB65A1C8184}" srcOrd="10" destOrd="0" presId="urn:microsoft.com/office/officeart/2005/8/layout/gear1"/>
    <dgm:cxn modelId="{230A12D4-FEB8-4AA4-A776-471CABD392FB}" type="presParOf" srcId="{19B9F983-EEFE-4E5C-9179-84D066F45BDE}" destId="{0F25B4D0-E896-44E4-B82A-3991226CE010}" srcOrd="11" destOrd="0" presId="urn:microsoft.com/office/officeart/2005/8/layout/gear1"/>
    <dgm:cxn modelId="{A225FE8B-D442-480A-BB03-213F83C7D186}" type="presParOf" srcId="{19B9F983-EEFE-4E5C-9179-84D066F45BDE}" destId="{20B4323B-8DEA-41FA-B7EE-D25FC9BB134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3CCF1-CA27-4596-A815-94E4C4F89D35}">
      <dsp:nvSpPr>
        <dsp:cNvPr id="0" name=""/>
        <dsp:cNvSpPr/>
      </dsp:nvSpPr>
      <dsp:spPr>
        <a:xfrm>
          <a:off x="3888501" y="2036683"/>
          <a:ext cx="2489279" cy="2489279"/>
        </a:xfrm>
        <a:prstGeom prst="gear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OPEN BOOKMARKS</a:t>
          </a:r>
          <a:endParaRPr lang="es-ES" sz="1800" kern="1200" dirty="0"/>
        </a:p>
      </dsp:txBody>
      <dsp:txXfrm>
        <a:off x="4388957" y="2619785"/>
        <a:ext cx="1488367" cy="1279541"/>
      </dsp:txXfrm>
    </dsp:sp>
    <dsp:sp modelId="{63102C29-342A-4F99-BDED-486563FCD57F}">
      <dsp:nvSpPr>
        <dsp:cNvPr id="0" name=""/>
        <dsp:cNvSpPr/>
      </dsp:nvSpPr>
      <dsp:spPr>
        <a:xfrm>
          <a:off x="2440193" y="1448308"/>
          <a:ext cx="1810385" cy="1810385"/>
        </a:xfrm>
        <a:prstGeom prst="gear6">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REDES SOCIALES</a:t>
          </a:r>
          <a:endParaRPr lang="es-ES" sz="1200" kern="1200" dirty="0"/>
        </a:p>
      </dsp:txBody>
      <dsp:txXfrm>
        <a:off x="2895963" y="1906833"/>
        <a:ext cx="898845" cy="893335"/>
      </dsp:txXfrm>
    </dsp:sp>
    <dsp:sp modelId="{383EA356-8E8E-486D-8EEF-D6C9ED273B86}">
      <dsp:nvSpPr>
        <dsp:cNvPr id="0" name=""/>
        <dsp:cNvSpPr/>
      </dsp:nvSpPr>
      <dsp:spPr>
        <a:xfrm rot="20700000">
          <a:off x="3454194" y="199327"/>
          <a:ext cx="1773807" cy="1773807"/>
        </a:xfrm>
        <a:prstGeom prst="gear6">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PLATAFORMAS LECTURA</a:t>
          </a:r>
          <a:endParaRPr lang="es-ES" sz="1200" kern="1200" dirty="0"/>
        </a:p>
      </dsp:txBody>
      <dsp:txXfrm rot="-20700000">
        <a:off x="3843242" y="588375"/>
        <a:ext cx="995711" cy="995711"/>
      </dsp:txXfrm>
    </dsp:sp>
    <dsp:sp modelId="{C632083A-B65C-4186-8C0B-DDB65A1C8184}">
      <dsp:nvSpPr>
        <dsp:cNvPr id="0" name=""/>
        <dsp:cNvSpPr/>
      </dsp:nvSpPr>
      <dsp:spPr>
        <a:xfrm>
          <a:off x="3700746" y="1658974"/>
          <a:ext cx="3186277" cy="3186277"/>
        </a:xfrm>
        <a:prstGeom prst="circularArrow">
          <a:avLst>
            <a:gd name="adj1" fmla="val 4687"/>
            <a:gd name="adj2" fmla="val 299029"/>
            <a:gd name="adj3" fmla="val 2523572"/>
            <a:gd name="adj4" fmla="val 15845412"/>
            <a:gd name="adj5" fmla="val 546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F25B4D0-E896-44E4-B82A-3991226CE010}">
      <dsp:nvSpPr>
        <dsp:cNvPr id="0" name=""/>
        <dsp:cNvSpPr/>
      </dsp:nvSpPr>
      <dsp:spPr>
        <a:xfrm>
          <a:off x="2119577" y="1046315"/>
          <a:ext cx="2315030" cy="2315030"/>
        </a:xfrm>
        <a:prstGeom prst="leftCircularArrow">
          <a:avLst>
            <a:gd name="adj1" fmla="val 6452"/>
            <a:gd name="adj2" fmla="val 429999"/>
            <a:gd name="adj3" fmla="val 10489124"/>
            <a:gd name="adj4" fmla="val 14837806"/>
            <a:gd name="adj5" fmla="val 7527"/>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0B4323B-8DEA-41FA-B7EE-D25FC9BB1345}">
      <dsp:nvSpPr>
        <dsp:cNvPr id="0" name=""/>
        <dsp:cNvSpPr/>
      </dsp:nvSpPr>
      <dsp:spPr>
        <a:xfrm>
          <a:off x="3043894" y="-190626"/>
          <a:ext cx="2496068" cy="2496068"/>
        </a:xfrm>
        <a:prstGeom prst="circularArrow">
          <a:avLst>
            <a:gd name="adj1" fmla="val 5984"/>
            <a:gd name="adj2" fmla="val 394124"/>
            <a:gd name="adj3" fmla="val 13313824"/>
            <a:gd name="adj4" fmla="val 10508221"/>
            <a:gd name="adj5" fmla="val 6981"/>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D955F7-5F69-4B79-9014-0A3C0ECDB8FA}" type="datetimeFigureOut">
              <a:rPr lang="es-ES" smtClean="0"/>
              <a:t>22/01/2012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46315-282B-4976-9094-8C8FAE721598}" type="slidenum">
              <a:rPr lang="es-ES" smtClean="0"/>
              <a:t>‹Nº›</a:t>
            </a:fld>
            <a:endParaRPr lang="es-ES"/>
          </a:p>
        </p:txBody>
      </p:sp>
    </p:spTree>
    <p:extLst>
      <p:ext uri="{BB962C8B-B14F-4D97-AF65-F5344CB8AC3E}">
        <p14:creationId xmlns:p14="http://schemas.microsoft.com/office/powerpoint/2010/main" val="331823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a:t>
            </a:fld>
            <a:endParaRPr lang="es-ES"/>
          </a:p>
        </p:txBody>
      </p:sp>
    </p:spTree>
    <p:extLst>
      <p:ext uri="{BB962C8B-B14F-4D97-AF65-F5344CB8AC3E}">
        <p14:creationId xmlns:p14="http://schemas.microsoft.com/office/powerpoint/2010/main" val="61125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10</a:t>
            </a:fld>
            <a:endParaRPr lang="es-ES"/>
          </a:p>
        </p:txBody>
      </p:sp>
    </p:spTree>
    <p:extLst>
      <p:ext uri="{BB962C8B-B14F-4D97-AF65-F5344CB8AC3E}">
        <p14:creationId xmlns:p14="http://schemas.microsoft.com/office/powerpoint/2010/main" val="11915661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ln/>
        </p:spPr>
      </p:sp>
      <p:sp>
        <p:nvSpPr>
          <p:cNvPr id="124931" name="2 Marcador de notas"/>
          <p:cNvSpPr>
            <a:spLocks noGrp="1"/>
          </p:cNvSpPr>
          <p:nvPr>
            <p:ph type="body" idx="1"/>
          </p:nvPr>
        </p:nvSpPr>
        <p:spPr>
          <a:noFill/>
        </p:spPr>
        <p:txBody>
          <a:bodyPr/>
          <a:lstStyle/>
          <a:p>
            <a:pPr eaLnBrk="1" hangingPunct="1"/>
            <a:endParaRPr lang="es-ES" smtClean="0"/>
          </a:p>
        </p:txBody>
      </p:sp>
      <p:sp>
        <p:nvSpPr>
          <p:cNvPr id="124932" name="3 Marcador de número de diapositiva"/>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DC9E05-5546-4E1E-9F28-AA61E1D7F1F1}" type="slidenum">
              <a:rPr lang="es-ES"/>
              <a:pPr eaLnBrk="1" hangingPunct="1"/>
              <a:t>100</a:t>
            </a:fld>
            <a:endParaRPr lang="es-E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11</a:t>
            </a:fld>
            <a:endParaRPr lang="es-ES"/>
          </a:p>
        </p:txBody>
      </p:sp>
    </p:spTree>
    <p:extLst>
      <p:ext uri="{BB962C8B-B14F-4D97-AF65-F5344CB8AC3E}">
        <p14:creationId xmlns:p14="http://schemas.microsoft.com/office/powerpoint/2010/main" val="77343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12</a:t>
            </a:fld>
            <a:endParaRPr lang="es-ES"/>
          </a:p>
        </p:txBody>
      </p:sp>
    </p:spTree>
    <p:extLst>
      <p:ext uri="{BB962C8B-B14F-4D97-AF65-F5344CB8AC3E}">
        <p14:creationId xmlns:p14="http://schemas.microsoft.com/office/powerpoint/2010/main" val="69157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13</a:t>
            </a:fld>
            <a:endParaRPr lang="es-ES"/>
          </a:p>
        </p:txBody>
      </p:sp>
    </p:spTree>
    <p:extLst>
      <p:ext uri="{BB962C8B-B14F-4D97-AF65-F5344CB8AC3E}">
        <p14:creationId xmlns:p14="http://schemas.microsoft.com/office/powerpoint/2010/main" val="3016345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1 Marcador de imagen de diapositiva"/>
          <p:cNvSpPr>
            <a:spLocks noGrp="1" noRot="1" noChangeAspect="1" noTextEdit="1"/>
          </p:cNvSpPr>
          <p:nvPr>
            <p:ph type="sldImg"/>
          </p:nvPr>
        </p:nvSpPr>
        <p:spPr>
          <a:ln/>
        </p:spPr>
      </p:sp>
      <p:sp>
        <p:nvSpPr>
          <p:cNvPr id="299011"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299012" name="3 Marcador de número de diapositiva"/>
          <p:cNvSpPr>
            <a:spLocks noGrp="1"/>
          </p:cNvSpPr>
          <p:nvPr>
            <p:ph type="sldNum" sz="quarter" idx="5"/>
          </p:nvPr>
        </p:nvSpPr>
        <p:spPr>
          <a:noFill/>
        </p:spPr>
        <p:txBody>
          <a:bodyPr/>
          <a:lstStyle/>
          <a:p>
            <a:fld id="{67B9ADD8-4000-42D2-9276-FD3889389834}" type="slidenum">
              <a:rPr lang="es-ES" smtClean="0">
                <a:latin typeface="Arial" pitchFamily="34" charset="0"/>
              </a:rPr>
              <a:pPr/>
              <a:t>14</a:t>
            </a:fld>
            <a:endParaRPr lang="es-E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1 Marcador de imagen de diapositiva"/>
          <p:cNvSpPr>
            <a:spLocks noGrp="1" noRot="1" noChangeAspect="1" noTextEdit="1"/>
          </p:cNvSpPr>
          <p:nvPr>
            <p:ph type="sldImg"/>
          </p:nvPr>
        </p:nvSpPr>
        <p:spPr>
          <a:ln/>
        </p:spPr>
      </p:sp>
      <p:sp>
        <p:nvSpPr>
          <p:cNvPr id="301059"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301060" name="3 Marcador de número de diapositiva"/>
          <p:cNvSpPr>
            <a:spLocks noGrp="1"/>
          </p:cNvSpPr>
          <p:nvPr>
            <p:ph type="sldNum" sz="quarter" idx="5"/>
          </p:nvPr>
        </p:nvSpPr>
        <p:spPr>
          <a:noFill/>
        </p:spPr>
        <p:txBody>
          <a:bodyPr/>
          <a:lstStyle/>
          <a:p>
            <a:fld id="{73DBE489-970E-4A63-ADC9-C8814EF33861}" type="slidenum">
              <a:rPr lang="es-ES" smtClean="0">
                <a:latin typeface="Arial" pitchFamily="34" charset="0"/>
              </a:rPr>
              <a:pPr/>
              <a:t>15</a:t>
            </a:fld>
            <a:endParaRPr lang="es-E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1 Marcador de imagen de diapositiva"/>
          <p:cNvSpPr>
            <a:spLocks noGrp="1" noRot="1" noChangeAspect="1" noTextEdit="1"/>
          </p:cNvSpPr>
          <p:nvPr>
            <p:ph type="sldImg"/>
          </p:nvPr>
        </p:nvSpPr>
        <p:spPr>
          <a:ln/>
        </p:spPr>
      </p:sp>
      <p:sp>
        <p:nvSpPr>
          <p:cNvPr id="302083"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302084" name="3 Marcador de número de diapositiva"/>
          <p:cNvSpPr>
            <a:spLocks noGrp="1"/>
          </p:cNvSpPr>
          <p:nvPr>
            <p:ph type="sldNum" sz="quarter" idx="5"/>
          </p:nvPr>
        </p:nvSpPr>
        <p:spPr>
          <a:noFill/>
        </p:spPr>
        <p:txBody>
          <a:bodyPr/>
          <a:lstStyle/>
          <a:p>
            <a:fld id="{C5459DDF-18E1-45BD-8662-BE702E7B5B59}" type="slidenum">
              <a:rPr lang="es-ES" smtClean="0">
                <a:latin typeface="Arial" pitchFamily="34" charset="0"/>
              </a:rPr>
              <a:pPr/>
              <a:t>16</a:t>
            </a:fld>
            <a:endParaRPr lang="es-E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17</a:t>
            </a:fld>
            <a:endParaRPr lang="es-ES"/>
          </a:p>
        </p:txBody>
      </p:sp>
    </p:spTree>
    <p:extLst>
      <p:ext uri="{BB962C8B-B14F-4D97-AF65-F5344CB8AC3E}">
        <p14:creationId xmlns:p14="http://schemas.microsoft.com/office/powerpoint/2010/main" val="231964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18</a:t>
            </a:fld>
            <a:endParaRPr lang="es-ES"/>
          </a:p>
        </p:txBody>
      </p:sp>
    </p:spTree>
    <p:extLst>
      <p:ext uri="{BB962C8B-B14F-4D97-AF65-F5344CB8AC3E}">
        <p14:creationId xmlns:p14="http://schemas.microsoft.com/office/powerpoint/2010/main" val="44372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19</a:t>
            </a:fld>
            <a:endParaRPr lang="es-ES"/>
          </a:p>
        </p:txBody>
      </p:sp>
    </p:spTree>
    <p:extLst>
      <p:ext uri="{BB962C8B-B14F-4D97-AF65-F5344CB8AC3E}">
        <p14:creationId xmlns:p14="http://schemas.microsoft.com/office/powerpoint/2010/main" val="322223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a:t>
            </a:fld>
            <a:endParaRPr lang="es-ES"/>
          </a:p>
        </p:txBody>
      </p:sp>
    </p:spTree>
    <p:extLst>
      <p:ext uri="{BB962C8B-B14F-4D97-AF65-F5344CB8AC3E}">
        <p14:creationId xmlns:p14="http://schemas.microsoft.com/office/powerpoint/2010/main" val="4026637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21</a:t>
            </a:fld>
            <a:endParaRPr lang="es-ES"/>
          </a:p>
        </p:txBody>
      </p:sp>
    </p:spTree>
    <p:extLst>
      <p:ext uri="{BB962C8B-B14F-4D97-AF65-F5344CB8AC3E}">
        <p14:creationId xmlns:p14="http://schemas.microsoft.com/office/powerpoint/2010/main" val="3397649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1 Marcador de imagen de diapositiva"/>
          <p:cNvSpPr>
            <a:spLocks noGrp="1" noRot="1" noChangeAspect="1" noTextEdit="1"/>
          </p:cNvSpPr>
          <p:nvPr>
            <p:ph type="sldImg"/>
          </p:nvPr>
        </p:nvSpPr>
        <p:spPr>
          <a:ln/>
        </p:spPr>
      </p:sp>
      <p:sp>
        <p:nvSpPr>
          <p:cNvPr id="456707"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56708" name="3 Marcador de número de diapositiva"/>
          <p:cNvSpPr>
            <a:spLocks noGrp="1"/>
          </p:cNvSpPr>
          <p:nvPr>
            <p:ph type="sldNum" sz="quarter" idx="5"/>
          </p:nvPr>
        </p:nvSpPr>
        <p:spPr>
          <a:noFill/>
        </p:spPr>
        <p:txBody>
          <a:bodyPr/>
          <a:lstStyle/>
          <a:p>
            <a:fld id="{BA02ED22-5536-48DC-87D8-F6E2E98C5A3E}" type="slidenum">
              <a:rPr lang="es-ES" smtClean="0">
                <a:latin typeface="Arial" pitchFamily="34" charset="0"/>
              </a:rPr>
              <a:pPr/>
              <a:t>22</a:t>
            </a:fld>
            <a:endParaRPr lang="es-E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1 Marcador de imagen de diapositiva"/>
          <p:cNvSpPr>
            <a:spLocks noGrp="1" noRot="1" noChangeAspect="1" noTextEdit="1"/>
          </p:cNvSpPr>
          <p:nvPr>
            <p:ph type="sldImg"/>
          </p:nvPr>
        </p:nvSpPr>
        <p:spPr>
          <a:ln/>
        </p:spPr>
      </p:sp>
      <p:sp>
        <p:nvSpPr>
          <p:cNvPr id="459779"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59780" name="3 Marcador de número de diapositiva"/>
          <p:cNvSpPr>
            <a:spLocks noGrp="1"/>
          </p:cNvSpPr>
          <p:nvPr>
            <p:ph type="sldNum" sz="quarter" idx="5"/>
          </p:nvPr>
        </p:nvSpPr>
        <p:spPr>
          <a:noFill/>
        </p:spPr>
        <p:txBody>
          <a:bodyPr/>
          <a:lstStyle/>
          <a:p>
            <a:fld id="{6D140401-D4FC-4EBF-B020-BADB61E9A0B3}" type="slidenum">
              <a:rPr lang="es-ES" smtClean="0">
                <a:latin typeface="Arial" pitchFamily="34" charset="0"/>
              </a:rPr>
              <a:pPr/>
              <a:t>23</a:t>
            </a:fld>
            <a:endParaRPr lang="es-E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1 Marcador de imagen de diapositiva"/>
          <p:cNvSpPr>
            <a:spLocks noGrp="1" noRot="1" noChangeAspect="1" noTextEdit="1"/>
          </p:cNvSpPr>
          <p:nvPr>
            <p:ph type="sldImg"/>
          </p:nvPr>
        </p:nvSpPr>
        <p:spPr>
          <a:ln/>
        </p:spPr>
      </p:sp>
      <p:sp>
        <p:nvSpPr>
          <p:cNvPr id="460803"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60804" name="3 Marcador de número de diapositiva"/>
          <p:cNvSpPr>
            <a:spLocks noGrp="1"/>
          </p:cNvSpPr>
          <p:nvPr>
            <p:ph type="sldNum" sz="quarter" idx="5"/>
          </p:nvPr>
        </p:nvSpPr>
        <p:spPr>
          <a:noFill/>
        </p:spPr>
        <p:txBody>
          <a:bodyPr/>
          <a:lstStyle/>
          <a:p>
            <a:fld id="{54993A03-8C12-404B-AB99-289577CFD456}" type="slidenum">
              <a:rPr lang="es-ES" smtClean="0">
                <a:latin typeface="Arial" pitchFamily="34" charset="0"/>
              </a:rPr>
              <a:pPr/>
              <a:t>24</a:t>
            </a:fld>
            <a:endParaRPr lang="es-E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25</a:t>
            </a:fld>
            <a:endParaRPr lang="es-ES"/>
          </a:p>
        </p:txBody>
      </p:sp>
    </p:spTree>
    <p:extLst>
      <p:ext uri="{BB962C8B-B14F-4D97-AF65-F5344CB8AC3E}">
        <p14:creationId xmlns:p14="http://schemas.microsoft.com/office/powerpoint/2010/main" val="427794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26</a:t>
            </a:fld>
            <a:endParaRPr lang="es-ES"/>
          </a:p>
        </p:txBody>
      </p:sp>
    </p:spTree>
    <p:extLst>
      <p:ext uri="{BB962C8B-B14F-4D97-AF65-F5344CB8AC3E}">
        <p14:creationId xmlns:p14="http://schemas.microsoft.com/office/powerpoint/2010/main" val="2667029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27</a:t>
            </a:fld>
            <a:endParaRPr lang="es-ES"/>
          </a:p>
        </p:txBody>
      </p:sp>
    </p:spTree>
    <p:extLst>
      <p:ext uri="{BB962C8B-B14F-4D97-AF65-F5344CB8AC3E}">
        <p14:creationId xmlns:p14="http://schemas.microsoft.com/office/powerpoint/2010/main" val="2398503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28</a:t>
            </a:fld>
            <a:endParaRPr lang="es-ES"/>
          </a:p>
        </p:txBody>
      </p:sp>
    </p:spTree>
    <p:extLst>
      <p:ext uri="{BB962C8B-B14F-4D97-AF65-F5344CB8AC3E}">
        <p14:creationId xmlns:p14="http://schemas.microsoft.com/office/powerpoint/2010/main" val="3907402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29</a:t>
            </a:fld>
            <a:endParaRPr lang="es-ES"/>
          </a:p>
        </p:txBody>
      </p:sp>
    </p:spTree>
    <p:extLst>
      <p:ext uri="{BB962C8B-B14F-4D97-AF65-F5344CB8AC3E}">
        <p14:creationId xmlns:p14="http://schemas.microsoft.com/office/powerpoint/2010/main" val="169804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a:t>
            </a:fld>
            <a:endParaRPr lang="es-ES"/>
          </a:p>
        </p:txBody>
      </p:sp>
    </p:spTree>
    <p:extLst>
      <p:ext uri="{BB962C8B-B14F-4D97-AF65-F5344CB8AC3E}">
        <p14:creationId xmlns:p14="http://schemas.microsoft.com/office/powerpoint/2010/main" val="1520787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1 Marcador de imagen de diapositiva"/>
          <p:cNvSpPr>
            <a:spLocks noGrp="1" noRot="1" noChangeAspect="1" noTextEdit="1"/>
          </p:cNvSpPr>
          <p:nvPr>
            <p:ph type="sldImg"/>
          </p:nvPr>
        </p:nvSpPr>
        <p:spPr>
          <a:ln/>
        </p:spPr>
      </p:sp>
      <p:sp>
        <p:nvSpPr>
          <p:cNvPr id="461827"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61828" name="3 Marcador de número de diapositiva"/>
          <p:cNvSpPr>
            <a:spLocks noGrp="1"/>
          </p:cNvSpPr>
          <p:nvPr>
            <p:ph type="sldNum" sz="quarter" idx="5"/>
          </p:nvPr>
        </p:nvSpPr>
        <p:spPr>
          <a:noFill/>
        </p:spPr>
        <p:txBody>
          <a:bodyPr/>
          <a:lstStyle/>
          <a:p>
            <a:fld id="{4AB249BD-38A0-4089-9C85-41EFE8551F54}" type="slidenum">
              <a:rPr lang="es-ES" smtClean="0">
                <a:latin typeface="Arial" pitchFamily="34" charset="0"/>
              </a:rPr>
              <a:pPr/>
              <a:t>30</a:t>
            </a:fld>
            <a:endParaRPr lang="es-E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31</a:t>
            </a:fld>
            <a:endParaRPr lang="es-ES"/>
          </a:p>
        </p:txBody>
      </p:sp>
    </p:spTree>
    <p:extLst>
      <p:ext uri="{BB962C8B-B14F-4D97-AF65-F5344CB8AC3E}">
        <p14:creationId xmlns:p14="http://schemas.microsoft.com/office/powerpoint/2010/main" val="3659044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32</a:t>
            </a:fld>
            <a:endParaRPr lang="es-ES"/>
          </a:p>
        </p:txBody>
      </p:sp>
    </p:spTree>
    <p:extLst>
      <p:ext uri="{BB962C8B-B14F-4D97-AF65-F5344CB8AC3E}">
        <p14:creationId xmlns:p14="http://schemas.microsoft.com/office/powerpoint/2010/main" val="489710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33</a:t>
            </a:fld>
            <a:endParaRPr lang="es-ES"/>
          </a:p>
        </p:txBody>
      </p:sp>
    </p:spTree>
    <p:extLst>
      <p:ext uri="{BB962C8B-B14F-4D97-AF65-F5344CB8AC3E}">
        <p14:creationId xmlns:p14="http://schemas.microsoft.com/office/powerpoint/2010/main" val="3321305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34</a:t>
            </a:fld>
            <a:endParaRPr lang="es-ES"/>
          </a:p>
        </p:txBody>
      </p:sp>
    </p:spTree>
    <p:extLst>
      <p:ext uri="{BB962C8B-B14F-4D97-AF65-F5344CB8AC3E}">
        <p14:creationId xmlns:p14="http://schemas.microsoft.com/office/powerpoint/2010/main" val="2517047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35</a:t>
            </a:fld>
            <a:endParaRPr lang="es-ES"/>
          </a:p>
        </p:txBody>
      </p:sp>
    </p:spTree>
    <p:extLst>
      <p:ext uri="{BB962C8B-B14F-4D97-AF65-F5344CB8AC3E}">
        <p14:creationId xmlns:p14="http://schemas.microsoft.com/office/powerpoint/2010/main" val="1568955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36</a:t>
            </a:fld>
            <a:endParaRPr lang="es-ES"/>
          </a:p>
        </p:txBody>
      </p:sp>
    </p:spTree>
    <p:extLst>
      <p:ext uri="{BB962C8B-B14F-4D97-AF65-F5344CB8AC3E}">
        <p14:creationId xmlns:p14="http://schemas.microsoft.com/office/powerpoint/2010/main" val="2083417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37</a:t>
            </a:fld>
            <a:endParaRPr lang="es-ES"/>
          </a:p>
        </p:txBody>
      </p:sp>
    </p:spTree>
    <p:extLst>
      <p:ext uri="{BB962C8B-B14F-4D97-AF65-F5344CB8AC3E}">
        <p14:creationId xmlns:p14="http://schemas.microsoft.com/office/powerpoint/2010/main" val="1446300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38</a:t>
            </a:fld>
            <a:endParaRPr lang="es-ES"/>
          </a:p>
        </p:txBody>
      </p:sp>
    </p:spTree>
    <p:extLst>
      <p:ext uri="{BB962C8B-B14F-4D97-AF65-F5344CB8AC3E}">
        <p14:creationId xmlns:p14="http://schemas.microsoft.com/office/powerpoint/2010/main" val="2303257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1 Marcador de imagen de diapositiva"/>
          <p:cNvSpPr>
            <a:spLocks noGrp="1" noRot="1" noChangeAspect="1" noTextEdit="1"/>
          </p:cNvSpPr>
          <p:nvPr>
            <p:ph type="sldImg"/>
          </p:nvPr>
        </p:nvSpPr>
        <p:spPr>
          <a:ln/>
        </p:spPr>
      </p:sp>
      <p:sp>
        <p:nvSpPr>
          <p:cNvPr id="465923"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65924" name="3 Marcador de número de diapositiva"/>
          <p:cNvSpPr>
            <a:spLocks noGrp="1"/>
          </p:cNvSpPr>
          <p:nvPr>
            <p:ph type="sldNum" sz="quarter" idx="5"/>
          </p:nvPr>
        </p:nvSpPr>
        <p:spPr>
          <a:noFill/>
        </p:spPr>
        <p:txBody>
          <a:bodyPr/>
          <a:lstStyle/>
          <a:p>
            <a:fld id="{680A4F3E-3540-4036-AC4E-4AE59924A5AA}" type="slidenum">
              <a:rPr lang="es-ES" smtClean="0">
                <a:latin typeface="Arial" pitchFamily="34" charset="0"/>
              </a:rPr>
              <a:pPr/>
              <a:t>39</a:t>
            </a:fld>
            <a:endParaRPr lang="es-E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965B927-E81A-455E-9D3F-3A3823C581B2}" type="slidenum">
              <a:rPr lang="es-ES" smtClean="0"/>
              <a:t>4</a:t>
            </a:fld>
            <a:endParaRPr lang="es-ES"/>
          </a:p>
        </p:txBody>
      </p:sp>
    </p:spTree>
    <p:extLst>
      <p:ext uri="{BB962C8B-B14F-4D97-AF65-F5344CB8AC3E}">
        <p14:creationId xmlns:p14="http://schemas.microsoft.com/office/powerpoint/2010/main" val="3611758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40</a:t>
            </a:fld>
            <a:endParaRPr lang="es-ES"/>
          </a:p>
        </p:txBody>
      </p:sp>
    </p:spTree>
    <p:extLst>
      <p:ext uri="{BB962C8B-B14F-4D97-AF65-F5344CB8AC3E}">
        <p14:creationId xmlns:p14="http://schemas.microsoft.com/office/powerpoint/2010/main" val="1606434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41</a:t>
            </a:fld>
            <a:endParaRPr lang="es-ES"/>
          </a:p>
        </p:txBody>
      </p:sp>
    </p:spTree>
    <p:extLst>
      <p:ext uri="{BB962C8B-B14F-4D97-AF65-F5344CB8AC3E}">
        <p14:creationId xmlns:p14="http://schemas.microsoft.com/office/powerpoint/2010/main" val="1363750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42</a:t>
            </a:fld>
            <a:endParaRPr lang="es-ES"/>
          </a:p>
        </p:txBody>
      </p:sp>
    </p:spTree>
    <p:extLst>
      <p:ext uri="{BB962C8B-B14F-4D97-AF65-F5344CB8AC3E}">
        <p14:creationId xmlns:p14="http://schemas.microsoft.com/office/powerpoint/2010/main" val="1027903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43</a:t>
            </a:fld>
            <a:endParaRPr lang="es-ES"/>
          </a:p>
        </p:txBody>
      </p:sp>
    </p:spTree>
    <p:extLst>
      <p:ext uri="{BB962C8B-B14F-4D97-AF65-F5344CB8AC3E}">
        <p14:creationId xmlns:p14="http://schemas.microsoft.com/office/powerpoint/2010/main" val="298926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44</a:t>
            </a:fld>
            <a:endParaRPr lang="es-ES"/>
          </a:p>
        </p:txBody>
      </p:sp>
    </p:spTree>
    <p:extLst>
      <p:ext uri="{BB962C8B-B14F-4D97-AF65-F5344CB8AC3E}">
        <p14:creationId xmlns:p14="http://schemas.microsoft.com/office/powerpoint/2010/main" val="1443027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45</a:t>
            </a:fld>
            <a:endParaRPr lang="es-ES"/>
          </a:p>
        </p:txBody>
      </p:sp>
    </p:spTree>
    <p:extLst>
      <p:ext uri="{BB962C8B-B14F-4D97-AF65-F5344CB8AC3E}">
        <p14:creationId xmlns:p14="http://schemas.microsoft.com/office/powerpoint/2010/main" val="2864961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46</a:t>
            </a:fld>
            <a:endParaRPr lang="es-ES"/>
          </a:p>
        </p:txBody>
      </p:sp>
    </p:spTree>
    <p:extLst>
      <p:ext uri="{BB962C8B-B14F-4D97-AF65-F5344CB8AC3E}">
        <p14:creationId xmlns:p14="http://schemas.microsoft.com/office/powerpoint/2010/main" val="3379213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47</a:t>
            </a:fld>
            <a:endParaRPr lang="es-ES"/>
          </a:p>
        </p:txBody>
      </p:sp>
    </p:spTree>
    <p:extLst>
      <p:ext uri="{BB962C8B-B14F-4D97-AF65-F5344CB8AC3E}">
        <p14:creationId xmlns:p14="http://schemas.microsoft.com/office/powerpoint/2010/main" val="3867155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FBFC7AE-5F0A-4D92-9D44-D2184CFF031F}" type="slidenum">
              <a:rPr lang="es-ES" smtClean="0"/>
              <a:pPr/>
              <a:t>48</a:t>
            </a:fld>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49</a:t>
            </a:fld>
            <a:endParaRPr lang="es-ES"/>
          </a:p>
        </p:txBody>
      </p:sp>
    </p:spTree>
    <p:extLst>
      <p:ext uri="{BB962C8B-B14F-4D97-AF65-F5344CB8AC3E}">
        <p14:creationId xmlns:p14="http://schemas.microsoft.com/office/powerpoint/2010/main" val="261698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5</a:t>
            </a:fld>
            <a:endParaRPr lang="es-ES"/>
          </a:p>
        </p:txBody>
      </p:sp>
    </p:spTree>
    <p:extLst>
      <p:ext uri="{BB962C8B-B14F-4D97-AF65-F5344CB8AC3E}">
        <p14:creationId xmlns:p14="http://schemas.microsoft.com/office/powerpoint/2010/main" val="1527502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50</a:t>
            </a:fld>
            <a:endParaRPr lang="es-ES"/>
          </a:p>
        </p:txBody>
      </p:sp>
    </p:spTree>
    <p:extLst>
      <p:ext uri="{BB962C8B-B14F-4D97-AF65-F5344CB8AC3E}">
        <p14:creationId xmlns:p14="http://schemas.microsoft.com/office/powerpoint/2010/main" val="1179173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1 Marcador de imagen de diapositiva"/>
          <p:cNvSpPr>
            <a:spLocks noGrp="1" noRot="1" noChangeAspect="1" noTextEdit="1"/>
          </p:cNvSpPr>
          <p:nvPr>
            <p:ph type="sldImg"/>
          </p:nvPr>
        </p:nvSpPr>
        <p:spPr>
          <a:ln/>
        </p:spPr>
      </p:sp>
      <p:sp>
        <p:nvSpPr>
          <p:cNvPr id="424963" name="2 Marcador de notas"/>
          <p:cNvSpPr>
            <a:spLocks noGrp="1"/>
          </p:cNvSpPr>
          <p:nvPr>
            <p:ph type="body" idx="1"/>
          </p:nvPr>
        </p:nvSpPr>
        <p:spPr>
          <a:noFill/>
          <a:ln/>
        </p:spPr>
        <p:txBody>
          <a:bodyPr/>
          <a:lstStyle/>
          <a:p>
            <a:pPr eaLnBrk="1" hangingPunct="1">
              <a:spcBef>
                <a:spcPct val="0"/>
              </a:spcBef>
            </a:pPr>
            <a:endParaRPr lang="es-ES" smtClean="0">
              <a:latin typeface="Arial" pitchFamily="34" charset="0"/>
            </a:endParaRPr>
          </a:p>
        </p:txBody>
      </p:sp>
      <p:sp>
        <p:nvSpPr>
          <p:cNvPr id="424964" name="3 Marcador de número de diapositiva"/>
          <p:cNvSpPr>
            <a:spLocks noGrp="1"/>
          </p:cNvSpPr>
          <p:nvPr>
            <p:ph type="sldNum" sz="quarter" idx="5"/>
          </p:nvPr>
        </p:nvSpPr>
        <p:spPr>
          <a:noFill/>
        </p:spPr>
        <p:txBody>
          <a:bodyPr/>
          <a:lstStyle/>
          <a:p>
            <a:fld id="{60550334-50F0-4457-84B1-990913D97197}" type="slidenum">
              <a:rPr lang="es-ES" smtClean="0">
                <a:latin typeface="Arial" pitchFamily="34" charset="0"/>
              </a:rPr>
              <a:pPr/>
              <a:t>51</a:t>
            </a:fld>
            <a:endParaRPr lang="es-E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52</a:t>
            </a:fld>
            <a:endParaRPr lang="es-ES"/>
          </a:p>
        </p:txBody>
      </p:sp>
    </p:spTree>
    <p:extLst>
      <p:ext uri="{BB962C8B-B14F-4D97-AF65-F5344CB8AC3E}">
        <p14:creationId xmlns:p14="http://schemas.microsoft.com/office/powerpoint/2010/main" val="1275260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53</a:t>
            </a:fld>
            <a:endParaRPr lang="es-ES"/>
          </a:p>
        </p:txBody>
      </p:sp>
    </p:spTree>
    <p:extLst>
      <p:ext uri="{BB962C8B-B14F-4D97-AF65-F5344CB8AC3E}">
        <p14:creationId xmlns:p14="http://schemas.microsoft.com/office/powerpoint/2010/main" val="3929974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54</a:t>
            </a:fld>
            <a:endParaRPr lang="es-ES"/>
          </a:p>
        </p:txBody>
      </p:sp>
    </p:spTree>
    <p:extLst>
      <p:ext uri="{BB962C8B-B14F-4D97-AF65-F5344CB8AC3E}">
        <p14:creationId xmlns:p14="http://schemas.microsoft.com/office/powerpoint/2010/main" val="3201050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1 Marcador de imagen de diapositiva"/>
          <p:cNvSpPr>
            <a:spLocks noGrp="1" noRot="1" noChangeAspect="1" noTextEdit="1"/>
          </p:cNvSpPr>
          <p:nvPr>
            <p:ph type="sldImg"/>
          </p:nvPr>
        </p:nvSpPr>
        <p:spPr>
          <a:ln/>
        </p:spPr>
      </p:sp>
      <p:sp>
        <p:nvSpPr>
          <p:cNvPr id="336899" name="2 Marcador de notas"/>
          <p:cNvSpPr>
            <a:spLocks noGrp="1"/>
          </p:cNvSpPr>
          <p:nvPr>
            <p:ph type="body" idx="1"/>
          </p:nvPr>
        </p:nvSpPr>
        <p:spPr>
          <a:noFill/>
          <a:ln/>
        </p:spPr>
        <p:txBody>
          <a:bodyPr/>
          <a:lstStyle/>
          <a:p>
            <a:endParaRPr lang="es-ES" smtClean="0">
              <a:latin typeface="Arial" pitchFamily="34" charset="0"/>
            </a:endParaRPr>
          </a:p>
        </p:txBody>
      </p:sp>
      <p:sp>
        <p:nvSpPr>
          <p:cNvPr id="336900" name="3 Marcador de número de diapositiva"/>
          <p:cNvSpPr>
            <a:spLocks noGrp="1"/>
          </p:cNvSpPr>
          <p:nvPr>
            <p:ph type="sldNum" sz="quarter" idx="5"/>
          </p:nvPr>
        </p:nvSpPr>
        <p:spPr>
          <a:noFill/>
        </p:spPr>
        <p:txBody>
          <a:bodyPr/>
          <a:lstStyle/>
          <a:p>
            <a:fld id="{41673948-7F0F-4846-8282-68E95474AD96}" type="slidenum">
              <a:rPr lang="es-ES" smtClean="0">
                <a:latin typeface="Arial" pitchFamily="34" charset="0"/>
              </a:rPr>
              <a:pPr/>
              <a:t>55</a:t>
            </a:fld>
            <a:endParaRPr lang="es-E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7F4277EB-F6E0-429F-82E9-3FD989282143}" type="slidenum">
              <a:rPr lang="es-ES" smtClean="0"/>
              <a:pPr>
                <a:defRPr/>
              </a:pPr>
              <a:t>56</a:t>
            </a:fld>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7F4277EB-F6E0-429F-82E9-3FD989282143}" type="slidenum">
              <a:rPr lang="es-ES" smtClean="0"/>
              <a:pPr>
                <a:defRPr/>
              </a:pPr>
              <a:t>57</a:t>
            </a:fld>
            <a:endParaRPr 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1 Marcador de imagen de diapositiva"/>
          <p:cNvSpPr>
            <a:spLocks noGrp="1" noRot="1" noChangeAspect="1" noTextEdit="1"/>
          </p:cNvSpPr>
          <p:nvPr>
            <p:ph type="sldImg"/>
          </p:nvPr>
        </p:nvSpPr>
        <p:spPr>
          <a:ln/>
        </p:spPr>
      </p:sp>
      <p:sp>
        <p:nvSpPr>
          <p:cNvPr id="335875" name="2 Marcador de notas"/>
          <p:cNvSpPr>
            <a:spLocks noGrp="1"/>
          </p:cNvSpPr>
          <p:nvPr>
            <p:ph type="body" idx="1"/>
          </p:nvPr>
        </p:nvSpPr>
        <p:spPr>
          <a:noFill/>
          <a:ln/>
        </p:spPr>
        <p:txBody>
          <a:bodyPr/>
          <a:lstStyle/>
          <a:p>
            <a:endParaRPr lang="es-ES" smtClean="0">
              <a:latin typeface="Arial" pitchFamily="34" charset="0"/>
            </a:endParaRPr>
          </a:p>
        </p:txBody>
      </p:sp>
      <p:sp>
        <p:nvSpPr>
          <p:cNvPr id="335876" name="3 Marcador de número de diapositiva"/>
          <p:cNvSpPr>
            <a:spLocks noGrp="1"/>
          </p:cNvSpPr>
          <p:nvPr>
            <p:ph type="sldNum" sz="quarter" idx="5"/>
          </p:nvPr>
        </p:nvSpPr>
        <p:spPr>
          <a:noFill/>
        </p:spPr>
        <p:txBody>
          <a:bodyPr/>
          <a:lstStyle/>
          <a:p>
            <a:fld id="{8AF47BA5-C107-4CEF-AFA0-EA1A8F82B7FF}" type="slidenum">
              <a:rPr lang="es-ES" smtClean="0">
                <a:latin typeface="Arial" pitchFamily="34" charset="0"/>
              </a:rPr>
              <a:pPr/>
              <a:t>58</a:t>
            </a:fld>
            <a:endParaRPr lang="es-E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59</a:t>
            </a:fld>
            <a:endParaRPr lang="es-ES"/>
          </a:p>
        </p:txBody>
      </p:sp>
    </p:spTree>
    <p:extLst>
      <p:ext uri="{BB962C8B-B14F-4D97-AF65-F5344CB8AC3E}">
        <p14:creationId xmlns:p14="http://schemas.microsoft.com/office/powerpoint/2010/main" val="385671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FBFC7AE-5F0A-4D92-9D44-D2184CFF031F}" type="slidenum">
              <a:rPr lang="es-ES" smtClean="0"/>
              <a:pPr/>
              <a:t>6</a:t>
            </a:fld>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1 Marcador de imagen de diapositiva"/>
          <p:cNvSpPr>
            <a:spLocks noGrp="1" noRot="1" noChangeAspect="1" noTextEdit="1"/>
          </p:cNvSpPr>
          <p:nvPr>
            <p:ph type="sldImg"/>
          </p:nvPr>
        </p:nvSpPr>
        <p:spPr>
          <a:ln/>
        </p:spPr>
      </p:sp>
      <p:sp>
        <p:nvSpPr>
          <p:cNvPr id="371715" name="2 Marcador de notas"/>
          <p:cNvSpPr>
            <a:spLocks noGrp="1"/>
          </p:cNvSpPr>
          <p:nvPr>
            <p:ph type="body" idx="1"/>
          </p:nvPr>
        </p:nvSpPr>
        <p:spPr>
          <a:noFill/>
          <a:ln/>
        </p:spPr>
        <p:txBody>
          <a:bodyPr/>
          <a:lstStyle/>
          <a:p>
            <a:endParaRPr lang="es-ES" smtClean="0">
              <a:latin typeface="Arial" pitchFamily="34" charset="0"/>
            </a:endParaRPr>
          </a:p>
        </p:txBody>
      </p:sp>
      <p:sp>
        <p:nvSpPr>
          <p:cNvPr id="371716" name="3 Marcador de número de diapositiva"/>
          <p:cNvSpPr>
            <a:spLocks noGrp="1"/>
          </p:cNvSpPr>
          <p:nvPr>
            <p:ph type="sldNum" sz="quarter" idx="5"/>
          </p:nvPr>
        </p:nvSpPr>
        <p:spPr>
          <a:noFill/>
        </p:spPr>
        <p:txBody>
          <a:bodyPr/>
          <a:lstStyle/>
          <a:p>
            <a:fld id="{7332A9FE-37DE-4D90-9864-F69A77973464}" type="slidenum">
              <a:rPr lang="es-ES" smtClean="0">
                <a:latin typeface="Arial" pitchFamily="34" charset="0"/>
              </a:rPr>
              <a:pPr/>
              <a:t>60</a:t>
            </a:fld>
            <a:endParaRPr lang="es-E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FD4ECCC3-8B7B-43BA-AEDC-46C2EB3E267E}" type="slidenum">
              <a:rPr lang="es-ES" smtClean="0"/>
              <a:pPr/>
              <a:t>61</a:t>
            </a:fld>
            <a:endParaRPr lang="es-ES"/>
          </a:p>
        </p:txBody>
      </p:sp>
    </p:spTree>
    <p:extLst>
      <p:ext uri="{BB962C8B-B14F-4D97-AF65-F5344CB8AC3E}">
        <p14:creationId xmlns:p14="http://schemas.microsoft.com/office/powerpoint/2010/main" val="2365737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62</a:t>
            </a:fld>
            <a:endParaRPr lang="es-ES"/>
          </a:p>
        </p:txBody>
      </p:sp>
    </p:spTree>
    <p:extLst>
      <p:ext uri="{BB962C8B-B14F-4D97-AF65-F5344CB8AC3E}">
        <p14:creationId xmlns:p14="http://schemas.microsoft.com/office/powerpoint/2010/main" val="3688515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1 Marcador de imagen de diapositiva"/>
          <p:cNvSpPr>
            <a:spLocks noGrp="1" noRot="1" noChangeAspect="1" noTextEdit="1"/>
          </p:cNvSpPr>
          <p:nvPr>
            <p:ph type="sldImg"/>
          </p:nvPr>
        </p:nvSpPr>
        <p:spPr>
          <a:ln/>
        </p:spPr>
      </p:sp>
      <p:sp>
        <p:nvSpPr>
          <p:cNvPr id="372739" name="2 Marcador de notas"/>
          <p:cNvSpPr>
            <a:spLocks noGrp="1"/>
          </p:cNvSpPr>
          <p:nvPr>
            <p:ph type="body" idx="1"/>
          </p:nvPr>
        </p:nvSpPr>
        <p:spPr>
          <a:noFill/>
          <a:ln/>
        </p:spPr>
        <p:txBody>
          <a:bodyPr/>
          <a:lstStyle/>
          <a:p>
            <a:endParaRPr lang="es-ES" smtClean="0">
              <a:latin typeface="Arial" pitchFamily="34" charset="0"/>
            </a:endParaRPr>
          </a:p>
        </p:txBody>
      </p:sp>
      <p:sp>
        <p:nvSpPr>
          <p:cNvPr id="372740" name="3 Marcador de número de diapositiva"/>
          <p:cNvSpPr>
            <a:spLocks noGrp="1"/>
          </p:cNvSpPr>
          <p:nvPr>
            <p:ph type="sldNum" sz="quarter" idx="5"/>
          </p:nvPr>
        </p:nvSpPr>
        <p:spPr>
          <a:noFill/>
        </p:spPr>
        <p:txBody>
          <a:bodyPr/>
          <a:lstStyle/>
          <a:p>
            <a:fld id="{B17DD19E-F971-48FA-956E-09DD2D88EA10}" type="slidenum">
              <a:rPr lang="es-ES" smtClean="0">
                <a:latin typeface="Arial" pitchFamily="34" charset="0"/>
              </a:rPr>
              <a:pPr/>
              <a:t>63</a:t>
            </a:fld>
            <a:endParaRPr lang="es-E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1 Marcador de imagen de diapositiva"/>
          <p:cNvSpPr>
            <a:spLocks noGrp="1" noRot="1" noChangeAspect="1" noTextEdit="1"/>
          </p:cNvSpPr>
          <p:nvPr>
            <p:ph type="sldImg"/>
          </p:nvPr>
        </p:nvSpPr>
        <p:spPr>
          <a:ln/>
        </p:spPr>
      </p:sp>
      <p:sp>
        <p:nvSpPr>
          <p:cNvPr id="373763" name="2 Marcador de notas"/>
          <p:cNvSpPr>
            <a:spLocks noGrp="1"/>
          </p:cNvSpPr>
          <p:nvPr>
            <p:ph type="body" idx="1"/>
          </p:nvPr>
        </p:nvSpPr>
        <p:spPr>
          <a:noFill/>
          <a:ln/>
        </p:spPr>
        <p:txBody>
          <a:bodyPr/>
          <a:lstStyle/>
          <a:p>
            <a:endParaRPr lang="es-ES" smtClean="0">
              <a:latin typeface="Arial" pitchFamily="34" charset="0"/>
            </a:endParaRPr>
          </a:p>
        </p:txBody>
      </p:sp>
      <p:sp>
        <p:nvSpPr>
          <p:cNvPr id="373764" name="3 Marcador de número de diapositiva"/>
          <p:cNvSpPr>
            <a:spLocks noGrp="1"/>
          </p:cNvSpPr>
          <p:nvPr>
            <p:ph type="sldNum" sz="quarter" idx="5"/>
          </p:nvPr>
        </p:nvSpPr>
        <p:spPr>
          <a:noFill/>
        </p:spPr>
        <p:txBody>
          <a:bodyPr/>
          <a:lstStyle/>
          <a:p>
            <a:fld id="{CFBB7CC8-B705-45C9-B22A-977F82DF2789}" type="slidenum">
              <a:rPr lang="es-ES" smtClean="0">
                <a:latin typeface="Arial" pitchFamily="34" charset="0"/>
              </a:rPr>
              <a:pPr/>
              <a:t>64</a:t>
            </a:fld>
            <a:endParaRPr lang="es-E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1 Marcador de imagen de diapositiva"/>
          <p:cNvSpPr>
            <a:spLocks noGrp="1" noRot="1" noChangeAspect="1" noTextEdit="1"/>
          </p:cNvSpPr>
          <p:nvPr>
            <p:ph type="sldImg"/>
          </p:nvPr>
        </p:nvSpPr>
        <p:spPr>
          <a:ln/>
        </p:spPr>
      </p:sp>
      <p:sp>
        <p:nvSpPr>
          <p:cNvPr id="374787" name="2 Marcador de notas"/>
          <p:cNvSpPr>
            <a:spLocks noGrp="1"/>
          </p:cNvSpPr>
          <p:nvPr>
            <p:ph type="body" idx="1"/>
          </p:nvPr>
        </p:nvSpPr>
        <p:spPr>
          <a:noFill/>
          <a:ln/>
        </p:spPr>
        <p:txBody>
          <a:bodyPr/>
          <a:lstStyle/>
          <a:p>
            <a:endParaRPr lang="es-ES" smtClean="0">
              <a:latin typeface="Arial" pitchFamily="34" charset="0"/>
            </a:endParaRPr>
          </a:p>
        </p:txBody>
      </p:sp>
      <p:sp>
        <p:nvSpPr>
          <p:cNvPr id="374788" name="3 Marcador de número de diapositiva"/>
          <p:cNvSpPr>
            <a:spLocks noGrp="1"/>
          </p:cNvSpPr>
          <p:nvPr>
            <p:ph type="sldNum" sz="quarter" idx="5"/>
          </p:nvPr>
        </p:nvSpPr>
        <p:spPr>
          <a:noFill/>
        </p:spPr>
        <p:txBody>
          <a:bodyPr/>
          <a:lstStyle/>
          <a:p>
            <a:fld id="{40B71C4A-329D-42E2-87F6-2C81F597235C}" type="slidenum">
              <a:rPr lang="es-ES" smtClean="0">
                <a:latin typeface="Arial" pitchFamily="34" charset="0"/>
              </a:rPr>
              <a:pPr/>
              <a:t>65</a:t>
            </a:fld>
            <a:endParaRPr lang="es-E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66</a:t>
            </a:fld>
            <a:endParaRPr lang="es-ES"/>
          </a:p>
        </p:txBody>
      </p:sp>
    </p:spTree>
    <p:extLst>
      <p:ext uri="{BB962C8B-B14F-4D97-AF65-F5344CB8AC3E}">
        <p14:creationId xmlns:p14="http://schemas.microsoft.com/office/powerpoint/2010/main" val="1124893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67</a:t>
            </a:fld>
            <a:endParaRPr lang="es-ES"/>
          </a:p>
        </p:txBody>
      </p:sp>
    </p:spTree>
    <p:extLst>
      <p:ext uri="{BB962C8B-B14F-4D97-AF65-F5344CB8AC3E}">
        <p14:creationId xmlns:p14="http://schemas.microsoft.com/office/powerpoint/2010/main" val="5896494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68</a:t>
            </a:fld>
            <a:endParaRPr lang="es-ES"/>
          </a:p>
        </p:txBody>
      </p:sp>
    </p:spTree>
    <p:extLst>
      <p:ext uri="{BB962C8B-B14F-4D97-AF65-F5344CB8AC3E}">
        <p14:creationId xmlns:p14="http://schemas.microsoft.com/office/powerpoint/2010/main" val="1721776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69</a:t>
            </a:fld>
            <a:endParaRPr lang="es-ES"/>
          </a:p>
        </p:txBody>
      </p:sp>
    </p:spTree>
    <p:extLst>
      <p:ext uri="{BB962C8B-B14F-4D97-AF65-F5344CB8AC3E}">
        <p14:creationId xmlns:p14="http://schemas.microsoft.com/office/powerpoint/2010/main" val="211159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685800" y="4343400"/>
            <a:ext cx="5486400" cy="276999"/>
          </a:xfrm>
        </p:spPr>
        <p:txBody>
          <a:bodyPr>
            <a:spAutoFit/>
          </a:bodyPr>
          <a:lstStyle/>
          <a:p>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70</a:t>
            </a:fld>
            <a:endParaRPr lang="es-ES"/>
          </a:p>
        </p:txBody>
      </p:sp>
    </p:spTree>
    <p:extLst>
      <p:ext uri="{BB962C8B-B14F-4D97-AF65-F5344CB8AC3E}">
        <p14:creationId xmlns:p14="http://schemas.microsoft.com/office/powerpoint/2010/main" val="17772355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smtClean="0"/>
          </a:p>
        </p:txBody>
      </p:sp>
      <p:sp>
        <p:nvSpPr>
          <p:cNvPr id="4" name="3 Marcador de número de diapositiva"/>
          <p:cNvSpPr>
            <a:spLocks noGrp="1"/>
          </p:cNvSpPr>
          <p:nvPr>
            <p:ph type="sldNum" sz="quarter" idx="5"/>
          </p:nvPr>
        </p:nvSpPr>
        <p:spPr/>
        <p:txBody>
          <a:bodyPr/>
          <a:lstStyle/>
          <a:p>
            <a:pPr>
              <a:defRPr/>
            </a:pPr>
            <a:fld id="{2853E60F-CC32-44D8-98DC-36AD04FF98A0}" type="slidenum">
              <a:rPr lang="es-ES" smtClean="0"/>
              <a:pPr>
                <a:defRPr/>
              </a:pPr>
              <a:t>71</a:t>
            </a:fld>
            <a:endParaRPr 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smtClean="0"/>
          </a:p>
        </p:txBody>
      </p:sp>
      <p:sp>
        <p:nvSpPr>
          <p:cNvPr id="4" name="3 Marcador de número de diapositiva"/>
          <p:cNvSpPr>
            <a:spLocks noGrp="1"/>
          </p:cNvSpPr>
          <p:nvPr>
            <p:ph type="sldNum" sz="quarter" idx="5"/>
          </p:nvPr>
        </p:nvSpPr>
        <p:spPr/>
        <p:txBody>
          <a:bodyPr/>
          <a:lstStyle/>
          <a:p>
            <a:pPr>
              <a:defRPr/>
            </a:pPr>
            <a:fld id="{F5931E37-EED4-4730-96CA-CF50BC88CD14}" type="slidenum">
              <a:rPr lang="es-ES" smtClean="0"/>
              <a:pPr>
                <a:defRPr/>
              </a:pPr>
              <a:t>72</a:t>
            </a:fld>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4AD7C86-14DD-407C-B9A7-403172122942}" type="slidenum">
              <a:rPr lang="es-ES" smtClean="0"/>
              <a:t>73</a:t>
            </a:fld>
            <a:endParaRPr lang="es-ES"/>
          </a:p>
        </p:txBody>
      </p:sp>
    </p:spTree>
    <p:extLst>
      <p:ext uri="{BB962C8B-B14F-4D97-AF65-F5344CB8AC3E}">
        <p14:creationId xmlns:p14="http://schemas.microsoft.com/office/powerpoint/2010/main" val="436794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4AD7C86-14DD-407C-B9A7-403172122942}" type="slidenum">
              <a:rPr lang="es-ES" smtClean="0"/>
              <a:t>74</a:t>
            </a:fld>
            <a:endParaRPr lang="es-ES"/>
          </a:p>
        </p:txBody>
      </p:sp>
    </p:spTree>
    <p:extLst>
      <p:ext uri="{BB962C8B-B14F-4D97-AF65-F5344CB8AC3E}">
        <p14:creationId xmlns:p14="http://schemas.microsoft.com/office/powerpoint/2010/main" val="21713147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75</a:t>
            </a:fld>
            <a:endParaRPr lang="es-ES"/>
          </a:p>
        </p:txBody>
      </p:sp>
    </p:spTree>
    <p:extLst>
      <p:ext uri="{BB962C8B-B14F-4D97-AF65-F5344CB8AC3E}">
        <p14:creationId xmlns:p14="http://schemas.microsoft.com/office/powerpoint/2010/main" val="2422544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6D59F50-ED86-445B-AB8C-7BFB87F70566}" type="slidenum">
              <a:rPr lang="es-ES" smtClean="0"/>
              <a:pPr/>
              <a:t>76</a:t>
            </a:fld>
            <a:endParaRPr lang="es-ES"/>
          </a:p>
        </p:txBody>
      </p:sp>
    </p:spTree>
    <p:extLst>
      <p:ext uri="{BB962C8B-B14F-4D97-AF65-F5344CB8AC3E}">
        <p14:creationId xmlns:p14="http://schemas.microsoft.com/office/powerpoint/2010/main" val="40383469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965B927-E81A-455E-9D3F-3A3823C581B2}" type="slidenum">
              <a:rPr lang="es-ES" smtClean="0"/>
              <a:t>77</a:t>
            </a:fld>
            <a:endParaRPr lang="es-ES"/>
          </a:p>
        </p:txBody>
      </p:sp>
    </p:spTree>
    <p:extLst>
      <p:ext uri="{BB962C8B-B14F-4D97-AF65-F5344CB8AC3E}">
        <p14:creationId xmlns:p14="http://schemas.microsoft.com/office/powerpoint/2010/main" val="10844104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26A6A28F-1F9E-45BF-A9A6-B1984062290E}" type="slidenum">
              <a:rPr lang="es-ES"/>
              <a:pPr/>
              <a:t>8</a:t>
            </a:fld>
            <a:endParaRPr lang="es-ES"/>
          </a:p>
        </p:txBody>
      </p:sp>
      <p:sp>
        <p:nvSpPr>
          <p:cNvPr id="2048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0" rIns="91420" bIns="45710" anchor="b"/>
          <a:lstStyle>
            <a:lvl1pPr>
              <a:defRPr>
                <a:solidFill>
                  <a:schemeClr val="tx1"/>
                </a:solidFill>
                <a:latin typeface="Arial" charset="0"/>
              </a:defRPr>
            </a:lvl1pPr>
            <a:lvl2pPr marL="685800" indent="-263525">
              <a:defRPr>
                <a:solidFill>
                  <a:schemeClr val="tx1"/>
                </a:solidFill>
                <a:latin typeface="Arial" charset="0"/>
              </a:defRPr>
            </a:lvl2pPr>
            <a:lvl3pPr marL="1055688" indent="-211138">
              <a:defRPr>
                <a:solidFill>
                  <a:schemeClr val="tx1"/>
                </a:solidFill>
                <a:latin typeface="Arial" charset="0"/>
              </a:defRPr>
            </a:lvl3pPr>
            <a:lvl4pPr marL="1476375" indent="-209550">
              <a:defRPr>
                <a:solidFill>
                  <a:schemeClr val="tx1"/>
                </a:solidFill>
                <a:latin typeface="Arial" charset="0"/>
              </a:defRPr>
            </a:lvl4pPr>
            <a:lvl5pPr marL="1898650" indent="-211138">
              <a:defRPr>
                <a:solidFill>
                  <a:schemeClr val="tx1"/>
                </a:solidFill>
                <a:latin typeface="Arial" charset="0"/>
              </a:defRPr>
            </a:lvl5pPr>
            <a:lvl6pPr marL="2355850" indent="-211138" fontAlgn="base">
              <a:spcBef>
                <a:spcPct val="0"/>
              </a:spcBef>
              <a:spcAft>
                <a:spcPct val="0"/>
              </a:spcAft>
              <a:defRPr>
                <a:solidFill>
                  <a:schemeClr val="tx1"/>
                </a:solidFill>
                <a:latin typeface="Arial" charset="0"/>
              </a:defRPr>
            </a:lvl6pPr>
            <a:lvl7pPr marL="2813050" indent="-211138" fontAlgn="base">
              <a:spcBef>
                <a:spcPct val="0"/>
              </a:spcBef>
              <a:spcAft>
                <a:spcPct val="0"/>
              </a:spcAft>
              <a:defRPr>
                <a:solidFill>
                  <a:schemeClr val="tx1"/>
                </a:solidFill>
                <a:latin typeface="Arial" charset="0"/>
              </a:defRPr>
            </a:lvl7pPr>
            <a:lvl8pPr marL="3270250" indent="-211138" fontAlgn="base">
              <a:spcBef>
                <a:spcPct val="0"/>
              </a:spcBef>
              <a:spcAft>
                <a:spcPct val="0"/>
              </a:spcAft>
              <a:defRPr>
                <a:solidFill>
                  <a:schemeClr val="tx1"/>
                </a:solidFill>
                <a:latin typeface="Arial" charset="0"/>
              </a:defRPr>
            </a:lvl8pPr>
            <a:lvl9pPr marL="3727450" indent="-211138" fontAlgn="base">
              <a:spcBef>
                <a:spcPct val="0"/>
              </a:spcBef>
              <a:spcAft>
                <a:spcPct val="0"/>
              </a:spcAft>
              <a:defRPr>
                <a:solidFill>
                  <a:schemeClr val="tx1"/>
                </a:solidFill>
                <a:latin typeface="Arial" charset="0"/>
              </a:defRPr>
            </a:lvl9pPr>
          </a:lstStyle>
          <a:p>
            <a:pPr algn="r"/>
            <a:fld id="{BB6E6472-1F05-4E19-9A5C-585E327B575A}" type="slidenum">
              <a:rPr lang="es-ES" sz="1200"/>
              <a:pPr algn="r"/>
              <a:t>8</a:t>
            </a:fld>
            <a:endParaRPr lang="es-ES" sz="1200"/>
          </a:p>
        </p:txBody>
      </p:sp>
      <p:sp>
        <p:nvSpPr>
          <p:cNvPr id="204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charset="0"/>
              </a:defRPr>
            </a:lvl1pPr>
            <a:lvl2pPr marL="685800" indent="-263525">
              <a:defRPr>
                <a:solidFill>
                  <a:schemeClr val="tx1"/>
                </a:solidFill>
                <a:latin typeface="Arial" charset="0"/>
              </a:defRPr>
            </a:lvl2pPr>
            <a:lvl3pPr marL="1055688" indent="-211138">
              <a:defRPr>
                <a:solidFill>
                  <a:schemeClr val="tx1"/>
                </a:solidFill>
                <a:latin typeface="Arial" charset="0"/>
              </a:defRPr>
            </a:lvl3pPr>
            <a:lvl4pPr marL="1476375" indent="-209550">
              <a:defRPr>
                <a:solidFill>
                  <a:schemeClr val="tx1"/>
                </a:solidFill>
                <a:latin typeface="Arial" charset="0"/>
              </a:defRPr>
            </a:lvl4pPr>
            <a:lvl5pPr marL="1898650" indent="-211138">
              <a:defRPr>
                <a:solidFill>
                  <a:schemeClr val="tx1"/>
                </a:solidFill>
                <a:latin typeface="Arial" charset="0"/>
              </a:defRPr>
            </a:lvl5pPr>
            <a:lvl6pPr marL="2355850" indent="-211138" fontAlgn="base">
              <a:spcBef>
                <a:spcPct val="0"/>
              </a:spcBef>
              <a:spcAft>
                <a:spcPct val="0"/>
              </a:spcAft>
              <a:defRPr>
                <a:solidFill>
                  <a:schemeClr val="tx1"/>
                </a:solidFill>
                <a:latin typeface="Arial" charset="0"/>
              </a:defRPr>
            </a:lvl6pPr>
            <a:lvl7pPr marL="2813050" indent="-211138" fontAlgn="base">
              <a:spcBef>
                <a:spcPct val="0"/>
              </a:spcBef>
              <a:spcAft>
                <a:spcPct val="0"/>
              </a:spcAft>
              <a:defRPr>
                <a:solidFill>
                  <a:schemeClr val="tx1"/>
                </a:solidFill>
                <a:latin typeface="Arial" charset="0"/>
              </a:defRPr>
            </a:lvl7pPr>
            <a:lvl8pPr marL="3270250" indent="-211138" fontAlgn="base">
              <a:spcBef>
                <a:spcPct val="0"/>
              </a:spcBef>
              <a:spcAft>
                <a:spcPct val="0"/>
              </a:spcAft>
              <a:defRPr>
                <a:solidFill>
                  <a:schemeClr val="tx1"/>
                </a:solidFill>
                <a:latin typeface="Arial" charset="0"/>
              </a:defRPr>
            </a:lvl8pPr>
            <a:lvl9pPr marL="3727450" indent="-211138" fontAlgn="base">
              <a:spcBef>
                <a:spcPct val="0"/>
              </a:spcBef>
              <a:spcAft>
                <a:spcPct val="0"/>
              </a:spcAft>
              <a:defRPr>
                <a:solidFill>
                  <a:schemeClr val="tx1"/>
                </a:solidFill>
                <a:latin typeface="Arial" charset="0"/>
              </a:defRPr>
            </a:lvl9pPr>
          </a:lstStyle>
          <a:p>
            <a:pPr algn="r"/>
            <a:fld id="{BEE33A99-C24B-459D-BD66-6F5CF599FFD7}" type="slidenum">
              <a:rPr lang="es-ES" sz="1200">
                <a:latin typeface="Calibri" pitchFamily="34" charset="0"/>
              </a:rPr>
              <a:pPr algn="r"/>
              <a:t>8</a:t>
            </a:fld>
            <a:endParaRPr lang="es-ES" sz="1200">
              <a:latin typeface="Calibri" pitchFamily="34" charset="0"/>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p:txBody>
          <a:bodyPr lIns="91431" tIns="45716" rIns="91431" bIns="45716"/>
          <a:lstStyle/>
          <a:p>
            <a:pPr>
              <a:spcBef>
                <a:spcPct val="0"/>
              </a:spcBef>
            </a:pPr>
            <a:endParaRPr lang="es-E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80</a:t>
            </a:fld>
            <a:endParaRPr lang="es-ES"/>
          </a:p>
        </p:txBody>
      </p:sp>
    </p:spTree>
    <p:extLst>
      <p:ext uri="{BB962C8B-B14F-4D97-AF65-F5344CB8AC3E}">
        <p14:creationId xmlns:p14="http://schemas.microsoft.com/office/powerpoint/2010/main" val="20965669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86</a:t>
            </a:fld>
            <a:endParaRPr lang="es-ES"/>
          </a:p>
        </p:txBody>
      </p:sp>
    </p:spTree>
    <p:extLst>
      <p:ext uri="{BB962C8B-B14F-4D97-AF65-F5344CB8AC3E}">
        <p14:creationId xmlns:p14="http://schemas.microsoft.com/office/powerpoint/2010/main" val="40875819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B946315-282B-4976-9094-8C8FAE721598}" type="slidenum">
              <a:rPr lang="es-ES" smtClean="0"/>
              <a:t>9</a:t>
            </a:fld>
            <a:endParaRPr lang="es-ES"/>
          </a:p>
        </p:txBody>
      </p:sp>
    </p:spTree>
    <p:extLst>
      <p:ext uri="{BB962C8B-B14F-4D97-AF65-F5344CB8AC3E}">
        <p14:creationId xmlns:p14="http://schemas.microsoft.com/office/powerpoint/2010/main" val="3456346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1 Marcador de imagen de diapositiva"/>
          <p:cNvSpPr>
            <a:spLocks noGrp="1" noRot="1" noChangeAspect="1" noTextEdit="1"/>
          </p:cNvSpPr>
          <p:nvPr>
            <p:ph type="sldImg"/>
          </p:nvPr>
        </p:nvSpPr>
        <p:spPr>
          <a:ln/>
        </p:spPr>
      </p:sp>
      <p:sp>
        <p:nvSpPr>
          <p:cNvPr id="440323"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0324" name="3 Marcador de número de diapositiva"/>
          <p:cNvSpPr>
            <a:spLocks noGrp="1"/>
          </p:cNvSpPr>
          <p:nvPr>
            <p:ph type="sldNum" sz="quarter" idx="5"/>
          </p:nvPr>
        </p:nvSpPr>
        <p:spPr>
          <a:noFill/>
        </p:spPr>
        <p:txBody>
          <a:bodyPr/>
          <a:lstStyle/>
          <a:p>
            <a:fld id="{CCB93BBB-C835-4DE5-9E4A-DACAB4A982EC}" type="slidenum">
              <a:rPr lang="es-ES" smtClean="0">
                <a:latin typeface="Arial" pitchFamily="34" charset="0"/>
              </a:rPr>
              <a:pPr/>
              <a:t>90</a:t>
            </a:fld>
            <a:endParaRPr lang="es-E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1 Marcador de imagen de diapositiva"/>
          <p:cNvSpPr>
            <a:spLocks noGrp="1" noRot="1" noChangeAspect="1" noTextEdit="1"/>
          </p:cNvSpPr>
          <p:nvPr>
            <p:ph type="sldImg"/>
          </p:nvPr>
        </p:nvSpPr>
        <p:spPr>
          <a:ln/>
        </p:spPr>
      </p:sp>
      <p:sp>
        <p:nvSpPr>
          <p:cNvPr id="442371"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2372" name="3 Marcador de número de diapositiva"/>
          <p:cNvSpPr>
            <a:spLocks noGrp="1"/>
          </p:cNvSpPr>
          <p:nvPr>
            <p:ph type="sldNum" sz="quarter" idx="5"/>
          </p:nvPr>
        </p:nvSpPr>
        <p:spPr>
          <a:noFill/>
        </p:spPr>
        <p:txBody>
          <a:bodyPr/>
          <a:lstStyle/>
          <a:p>
            <a:fld id="{4014FDD7-38C7-4A88-9BDA-F2760B877256}" type="slidenum">
              <a:rPr lang="es-ES" smtClean="0">
                <a:latin typeface="Arial" pitchFamily="34" charset="0"/>
              </a:rPr>
              <a:pPr/>
              <a:t>91</a:t>
            </a:fld>
            <a:endParaRPr lang="es-E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1 Marcador de imagen de diapositiva"/>
          <p:cNvSpPr>
            <a:spLocks noGrp="1" noRot="1" noChangeAspect="1" noTextEdit="1"/>
          </p:cNvSpPr>
          <p:nvPr>
            <p:ph type="sldImg"/>
          </p:nvPr>
        </p:nvSpPr>
        <p:spPr>
          <a:ln/>
        </p:spPr>
      </p:sp>
      <p:sp>
        <p:nvSpPr>
          <p:cNvPr id="443395"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3396" name="3 Marcador de número de diapositiva"/>
          <p:cNvSpPr>
            <a:spLocks noGrp="1"/>
          </p:cNvSpPr>
          <p:nvPr>
            <p:ph type="sldNum" sz="quarter" idx="5"/>
          </p:nvPr>
        </p:nvSpPr>
        <p:spPr>
          <a:noFill/>
        </p:spPr>
        <p:txBody>
          <a:bodyPr/>
          <a:lstStyle/>
          <a:p>
            <a:fld id="{3E2230BF-B4D6-476D-B409-9D9ACE820AB1}" type="slidenum">
              <a:rPr lang="es-ES" smtClean="0">
                <a:latin typeface="Arial" pitchFamily="34" charset="0"/>
              </a:rPr>
              <a:pPr/>
              <a:t>92</a:t>
            </a:fld>
            <a:endParaRPr lang="es-E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1 Marcador de imagen de diapositiva"/>
          <p:cNvSpPr>
            <a:spLocks noGrp="1" noRot="1" noChangeAspect="1" noTextEdit="1"/>
          </p:cNvSpPr>
          <p:nvPr>
            <p:ph type="sldImg"/>
          </p:nvPr>
        </p:nvSpPr>
        <p:spPr>
          <a:ln/>
        </p:spPr>
      </p:sp>
      <p:sp>
        <p:nvSpPr>
          <p:cNvPr id="444419"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4420" name="3 Marcador de número de diapositiva"/>
          <p:cNvSpPr>
            <a:spLocks noGrp="1"/>
          </p:cNvSpPr>
          <p:nvPr>
            <p:ph type="sldNum" sz="quarter" idx="5"/>
          </p:nvPr>
        </p:nvSpPr>
        <p:spPr>
          <a:noFill/>
        </p:spPr>
        <p:txBody>
          <a:bodyPr/>
          <a:lstStyle/>
          <a:p>
            <a:fld id="{BDAF1C75-0B1D-47F7-91CD-D27EFDD58A19}" type="slidenum">
              <a:rPr lang="es-ES" smtClean="0">
                <a:latin typeface="Arial" pitchFamily="34" charset="0"/>
              </a:rPr>
              <a:pPr/>
              <a:t>93</a:t>
            </a:fld>
            <a:endParaRPr lang="es-ES"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1 Marcador de imagen de diapositiva"/>
          <p:cNvSpPr>
            <a:spLocks noGrp="1" noRot="1" noChangeAspect="1" noTextEdit="1"/>
          </p:cNvSpPr>
          <p:nvPr>
            <p:ph type="sldImg"/>
          </p:nvPr>
        </p:nvSpPr>
        <p:spPr>
          <a:ln/>
        </p:spPr>
      </p:sp>
      <p:sp>
        <p:nvSpPr>
          <p:cNvPr id="445443"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5444" name="3 Marcador de número de diapositiva"/>
          <p:cNvSpPr>
            <a:spLocks noGrp="1"/>
          </p:cNvSpPr>
          <p:nvPr>
            <p:ph type="sldNum" sz="quarter" idx="5"/>
          </p:nvPr>
        </p:nvSpPr>
        <p:spPr>
          <a:noFill/>
        </p:spPr>
        <p:txBody>
          <a:bodyPr/>
          <a:lstStyle/>
          <a:p>
            <a:fld id="{2EB1B840-929B-4255-A005-17C25E7C74A9}" type="slidenum">
              <a:rPr lang="es-ES" smtClean="0">
                <a:latin typeface="Arial" pitchFamily="34" charset="0"/>
              </a:rPr>
              <a:pPr/>
              <a:t>94</a:t>
            </a:fld>
            <a:endParaRPr lang="es-ES"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1 Marcador de imagen de diapositiva"/>
          <p:cNvSpPr>
            <a:spLocks noGrp="1" noRot="1" noChangeAspect="1" noTextEdit="1"/>
          </p:cNvSpPr>
          <p:nvPr>
            <p:ph type="sldImg"/>
          </p:nvPr>
        </p:nvSpPr>
        <p:spPr>
          <a:ln/>
        </p:spPr>
      </p:sp>
      <p:sp>
        <p:nvSpPr>
          <p:cNvPr id="446467"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6468" name="3 Marcador de número de diapositiva"/>
          <p:cNvSpPr>
            <a:spLocks noGrp="1"/>
          </p:cNvSpPr>
          <p:nvPr>
            <p:ph type="sldNum" sz="quarter" idx="5"/>
          </p:nvPr>
        </p:nvSpPr>
        <p:spPr>
          <a:noFill/>
        </p:spPr>
        <p:txBody>
          <a:bodyPr/>
          <a:lstStyle/>
          <a:p>
            <a:fld id="{05C7D3D4-2BFB-4D9D-B907-478037854C52}" type="slidenum">
              <a:rPr lang="es-ES" smtClean="0">
                <a:latin typeface="Arial" pitchFamily="34" charset="0"/>
              </a:rPr>
              <a:pPr/>
              <a:t>95</a:t>
            </a:fld>
            <a:endParaRPr lang="es-ES"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1 Marcador de imagen de diapositiva"/>
          <p:cNvSpPr>
            <a:spLocks noGrp="1" noRot="1" noChangeAspect="1" noTextEdit="1"/>
          </p:cNvSpPr>
          <p:nvPr>
            <p:ph type="sldImg"/>
          </p:nvPr>
        </p:nvSpPr>
        <p:spPr>
          <a:ln/>
        </p:spPr>
      </p:sp>
      <p:sp>
        <p:nvSpPr>
          <p:cNvPr id="447491"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7492" name="3 Marcador de número de diapositiva"/>
          <p:cNvSpPr>
            <a:spLocks noGrp="1"/>
          </p:cNvSpPr>
          <p:nvPr>
            <p:ph type="sldNum" sz="quarter" idx="5"/>
          </p:nvPr>
        </p:nvSpPr>
        <p:spPr>
          <a:noFill/>
        </p:spPr>
        <p:txBody>
          <a:bodyPr/>
          <a:lstStyle/>
          <a:p>
            <a:fld id="{A5B1FE0E-69E0-4EAD-A243-EB541D07825A}" type="slidenum">
              <a:rPr lang="es-ES" smtClean="0">
                <a:latin typeface="Arial" pitchFamily="34" charset="0"/>
              </a:rPr>
              <a:pPr/>
              <a:t>96</a:t>
            </a:fld>
            <a:endParaRPr lang="es-E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1 Marcador de imagen de diapositiva"/>
          <p:cNvSpPr>
            <a:spLocks noGrp="1" noRot="1" noChangeAspect="1" noTextEdit="1"/>
          </p:cNvSpPr>
          <p:nvPr>
            <p:ph type="sldImg"/>
          </p:nvPr>
        </p:nvSpPr>
        <p:spPr>
          <a:ln/>
        </p:spPr>
      </p:sp>
      <p:sp>
        <p:nvSpPr>
          <p:cNvPr id="449539" name="2 Marcador de notas"/>
          <p:cNvSpPr>
            <a:spLocks noGrp="1"/>
          </p:cNvSpPr>
          <p:nvPr>
            <p:ph type="body" idx="1"/>
          </p:nvPr>
        </p:nvSpPr>
        <p:spPr>
          <a:noFill/>
          <a:ln/>
        </p:spPr>
        <p:txBody>
          <a:bodyPr/>
          <a:lstStyle/>
          <a:p>
            <a:pPr eaLnBrk="1" hangingPunct="1"/>
            <a:endParaRPr lang="es-ES" smtClean="0">
              <a:latin typeface="Arial" pitchFamily="34" charset="0"/>
            </a:endParaRPr>
          </a:p>
        </p:txBody>
      </p:sp>
      <p:sp>
        <p:nvSpPr>
          <p:cNvPr id="449540" name="3 Marcador de número de diapositiva"/>
          <p:cNvSpPr>
            <a:spLocks noGrp="1"/>
          </p:cNvSpPr>
          <p:nvPr>
            <p:ph type="sldNum" sz="quarter" idx="5"/>
          </p:nvPr>
        </p:nvSpPr>
        <p:spPr>
          <a:noFill/>
        </p:spPr>
        <p:txBody>
          <a:bodyPr/>
          <a:lstStyle/>
          <a:p>
            <a:fld id="{6F3AAB86-C383-4103-B656-57DAC2DEF849}" type="slidenum">
              <a:rPr lang="es-ES" smtClean="0">
                <a:latin typeface="Arial" pitchFamily="34" charset="0"/>
              </a:rPr>
              <a:pPr/>
              <a:t>97</a:t>
            </a:fld>
            <a:endParaRPr lang="es-E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965B927-E81A-455E-9D3F-3A3823C581B2}" type="slidenum">
              <a:rPr lang="es-ES" smtClean="0"/>
              <a:t>98</a:t>
            </a:fld>
            <a:endParaRPr lang="es-ES"/>
          </a:p>
        </p:txBody>
      </p:sp>
    </p:spTree>
    <p:extLst>
      <p:ext uri="{BB962C8B-B14F-4D97-AF65-F5344CB8AC3E}">
        <p14:creationId xmlns:p14="http://schemas.microsoft.com/office/powerpoint/2010/main" val="790646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FAD5C32B-54B7-4133-81A7-70B17F99D388}" type="slidenum">
              <a:rPr lang="pt-PT" smtClean="0"/>
              <a:pPr>
                <a:defRPr/>
              </a:pPr>
              <a:t>99</a:t>
            </a:fld>
            <a:endParaRPr lang="pt-PT"/>
          </a:p>
        </p:txBody>
      </p:sp>
    </p:spTree>
    <p:extLst>
      <p:ext uri="{BB962C8B-B14F-4D97-AF65-F5344CB8AC3E}">
        <p14:creationId xmlns:p14="http://schemas.microsoft.com/office/powerpoint/2010/main" val="40387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5" name="4 Marcador de pie de página"/>
          <p:cNvSpPr>
            <a:spLocks noGrp="1"/>
          </p:cNvSpPr>
          <p:nvPr>
            <p:ph type="ftr" sz="quarter" idx="11"/>
          </p:nvPr>
        </p:nvSpPr>
        <p:spPr/>
        <p:txBody>
          <a:bodyPr/>
          <a:lstStyle/>
          <a:p>
            <a:r>
              <a:rPr lang="es-ES" dirty="0" smtClean="0"/>
              <a:t>José Antonio Cordón</a:t>
            </a:r>
          </a:p>
          <a:p>
            <a:r>
              <a:rPr lang="es-ES" dirty="0" smtClean="0"/>
              <a:t>Grupo E-</a:t>
            </a:r>
            <a:r>
              <a:rPr lang="es-ES" dirty="0" err="1" smtClean="0"/>
              <a:t>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41747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B646798-50ED-416F-B460-68CB6C29B5E9}" type="datetime1">
              <a:rPr lang="es-ES" smtClean="0"/>
              <a:t>22/01/2012</a:t>
            </a:fld>
            <a:endParaRPr lang="es-ES"/>
          </a:p>
        </p:txBody>
      </p:sp>
      <p:sp>
        <p:nvSpPr>
          <p:cNvPr id="5" name="4 Marcador de pie de página"/>
          <p:cNvSpPr>
            <a:spLocks noGrp="1"/>
          </p:cNvSpPr>
          <p:nvPr>
            <p:ph type="ftr" sz="quarter" idx="11"/>
          </p:nvPr>
        </p:nvSpPr>
        <p:spPr/>
        <p:txBody>
          <a:bodyPr/>
          <a:lstStyle/>
          <a:p>
            <a:r>
              <a:rPr lang="es-ES" smtClean="0"/>
              <a:t>José Antonio Cordón Grupo E-Lectra</a:t>
            </a:r>
            <a:endParaRPr lang="es-ES"/>
          </a:p>
        </p:txBody>
      </p:sp>
      <p:sp>
        <p:nvSpPr>
          <p:cNvPr id="6" name="5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328575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E7ADB0E-B13D-45B6-925A-2BD69452565E}" type="datetime1">
              <a:rPr lang="es-ES" smtClean="0"/>
              <a:t>22/01/2012</a:t>
            </a:fld>
            <a:endParaRPr lang="es-ES"/>
          </a:p>
        </p:txBody>
      </p:sp>
      <p:sp>
        <p:nvSpPr>
          <p:cNvPr id="5" name="4 Marcador de pie de página"/>
          <p:cNvSpPr>
            <a:spLocks noGrp="1"/>
          </p:cNvSpPr>
          <p:nvPr>
            <p:ph type="ftr" sz="quarter" idx="11"/>
          </p:nvPr>
        </p:nvSpPr>
        <p:spPr/>
        <p:txBody>
          <a:bodyPr/>
          <a:lstStyle/>
          <a:p>
            <a:r>
              <a:rPr lang="es-ES" smtClean="0"/>
              <a:t>José Antonio Cordón Grupo E-Lectra</a:t>
            </a:r>
            <a:endParaRPr lang="es-ES"/>
          </a:p>
        </p:txBody>
      </p:sp>
      <p:sp>
        <p:nvSpPr>
          <p:cNvPr id="6" name="5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186741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87E55173-50DA-4A03-B643-380D4A3DEFCC}" type="datetime1">
              <a:rPr lang="es-ES" smtClean="0"/>
              <a:t>22/01/2012</a:t>
            </a:fld>
            <a:endParaRPr lang="es-ES" dirty="0"/>
          </a:p>
        </p:txBody>
      </p:sp>
      <p:sp>
        <p:nvSpPr>
          <p:cNvPr id="5" name="4 Marcador de pie de página"/>
          <p:cNvSpPr>
            <a:spLocks noGrp="1"/>
          </p:cNvSpPr>
          <p:nvPr>
            <p:ph type="ftr" sz="quarter" idx="11"/>
          </p:nvPr>
        </p:nvSpPr>
        <p:spPr/>
        <p:txBody>
          <a:bodyPr/>
          <a:lstStyle/>
          <a:p>
            <a:r>
              <a:rPr lang="es-ES" dirty="0" smtClean="0"/>
              <a:t>José Antonio Cordón</a:t>
            </a:r>
          </a:p>
          <a:p>
            <a:r>
              <a:rPr lang="es-ES" dirty="0" smtClean="0"/>
              <a:t>Grupo E-</a:t>
            </a:r>
            <a:r>
              <a:rPr lang="es-ES" dirty="0" err="1" smtClean="0"/>
              <a:t>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305614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15ED97-7AC9-41CD-ABE8-153955D68A1B}" type="datetime1">
              <a:rPr lang="es-ES" smtClean="0"/>
              <a:t>22/01/2012</a:t>
            </a:fld>
            <a:endParaRPr lang="es-ES"/>
          </a:p>
        </p:txBody>
      </p:sp>
      <p:sp>
        <p:nvSpPr>
          <p:cNvPr id="5" name="4 Marcador de pie de página"/>
          <p:cNvSpPr>
            <a:spLocks noGrp="1"/>
          </p:cNvSpPr>
          <p:nvPr>
            <p:ph type="ftr" sz="quarter" idx="11"/>
          </p:nvPr>
        </p:nvSpPr>
        <p:spPr/>
        <p:txBody>
          <a:bodyPr/>
          <a:lstStyle/>
          <a:p>
            <a:r>
              <a:rPr lang="es-ES" dirty="0" smtClean="0"/>
              <a:t>José Antonio Cordón</a:t>
            </a:r>
          </a:p>
          <a:p>
            <a:r>
              <a:rPr lang="es-ES" dirty="0" smtClean="0"/>
              <a:t>Grupo E-</a:t>
            </a:r>
            <a:r>
              <a:rPr lang="es-ES" dirty="0" err="1" smtClean="0"/>
              <a:t>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1269492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675D0D92-30B4-4176-9D05-F7B1C4C0C885}" type="datetime1">
              <a:rPr lang="es-ES" smtClean="0"/>
              <a:t>22/01/2012</a:t>
            </a:fld>
            <a:endParaRPr lang="es-ES"/>
          </a:p>
        </p:txBody>
      </p:sp>
      <p:sp>
        <p:nvSpPr>
          <p:cNvPr id="6" name="5 Marcador de pie de página"/>
          <p:cNvSpPr>
            <a:spLocks noGrp="1"/>
          </p:cNvSpPr>
          <p:nvPr>
            <p:ph type="ftr" sz="quarter" idx="11"/>
          </p:nvPr>
        </p:nvSpPr>
        <p:spPr/>
        <p:txBody>
          <a:bodyPr/>
          <a:lstStyle/>
          <a:p>
            <a:r>
              <a:rPr lang="es-ES" dirty="0" smtClean="0"/>
              <a:t>José Antonio Cordón</a:t>
            </a:r>
          </a:p>
          <a:p>
            <a:r>
              <a:rPr lang="es-ES" dirty="0" smtClean="0"/>
              <a:t>Grupo E-</a:t>
            </a:r>
            <a:r>
              <a:rPr lang="es-ES" dirty="0" err="1" smtClean="0"/>
              <a:t>Lectra</a:t>
            </a:r>
            <a:endParaRPr lang="es-ES" dirty="0"/>
          </a:p>
        </p:txBody>
      </p:sp>
      <p:sp>
        <p:nvSpPr>
          <p:cNvPr id="7" name="6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310231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DD0FBAB7-E60D-470D-825F-FB4FC34912BE}" type="datetime1">
              <a:rPr lang="es-ES" smtClean="0"/>
              <a:t>22/01/2012</a:t>
            </a:fld>
            <a:endParaRPr lang="es-ES"/>
          </a:p>
        </p:txBody>
      </p:sp>
      <p:sp>
        <p:nvSpPr>
          <p:cNvPr id="8" name="7 Marcador de pie de página"/>
          <p:cNvSpPr>
            <a:spLocks noGrp="1"/>
          </p:cNvSpPr>
          <p:nvPr>
            <p:ph type="ftr" sz="quarter" idx="11"/>
          </p:nvPr>
        </p:nvSpPr>
        <p:spPr/>
        <p:txBody>
          <a:bodyPr/>
          <a:lstStyle/>
          <a:p>
            <a:r>
              <a:rPr lang="es-ES" dirty="0" smtClean="0"/>
              <a:t>José Antonio Cordón</a:t>
            </a:r>
          </a:p>
          <a:p>
            <a:r>
              <a:rPr lang="es-ES" dirty="0" smtClean="0"/>
              <a:t>Grupo E-</a:t>
            </a:r>
            <a:r>
              <a:rPr lang="es-ES" dirty="0" err="1" smtClean="0"/>
              <a:t>Lectra</a:t>
            </a:r>
            <a:endParaRPr lang="es-ES" dirty="0"/>
          </a:p>
        </p:txBody>
      </p:sp>
      <p:sp>
        <p:nvSpPr>
          <p:cNvPr id="9" name="8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168602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7FE8608-8D48-448A-A56C-BC1877526F10}" type="datetime1">
              <a:rPr lang="es-ES" smtClean="0"/>
              <a:t>22/01/2012</a:t>
            </a:fld>
            <a:endParaRPr lang="es-ES"/>
          </a:p>
        </p:txBody>
      </p:sp>
      <p:sp>
        <p:nvSpPr>
          <p:cNvPr id="4" name="3 Marcador de pie de página"/>
          <p:cNvSpPr>
            <a:spLocks noGrp="1"/>
          </p:cNvSpPr>
          <p:nvPr>
            <p:ph type="ftr" sz="quarter" idx="11"/>
          </p:nvPr>
        </p:nvSpPr>
        <p:spPr/>
        <p:txBody>
          <a:bodyPr/>
          <a:lstStyle/>
          <a:p>
            <a:r>
              <a:rPr lang="es-ES" dirty="0" smtClean="0"/>
              <a:t>José Antonio Cordón</a:t>
            </a:r>
          </a:p>
          <a:p>
            <a:r>
              <a:rPr lang="es-ES" dirty="0" smtClean="0"/>
              <a:t>Grupo E-</a:t>
            </a:r>
            <a:r>
              <a:rPr lang="es-ES" dirty="0" err="1" smtClean="0"/>
              <a:t>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47801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A87F6D-1DB9-4F58-AD71-B7228B0F0851}" type="datetime1">
              <a:rPr lang="es-ES" smtClean="0"/>
              <a:t>22/01/2012</a:t>
            </a:fld>
            <a:endParaRPr lang="es-ES"/>
          </a:p>
        </p:txBody>
      </p:sp>
      <p:sp>
        <p:nvSpPr>
          <p:cNvPr id="3" name="2 Marcador de pie de página"/>
          <p:cNvSpPr>
            <a:spLocks noGrp="1"/>
          </p:cNvSpPr>
          <p:nvPr>
            <p:ph type="ftr" sz="quarter" idx="11"/>
          </p:nvPr>
        </p:nvSpPr>
        <p:spPr/>
        <p:txBody>
          <a:bodyPr/>
          <a:lstStyle/>
          <a:p>
            <a:r>
              <a:rPr lang="es-ES" smtClean="0"/>
              <a:t>José Antonio Cordón Grupo E-Lectra</a:t>
            </a:r>
            <a:endParaRPr lang="es-ES"/>
          </a:p>
        </p:txBody>
      </p:sp>
      <p:sp>
        <p:nvSpPr>
          <p:cNvPr id="4" name="3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1804395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6735B0E-E188-4C48-B40E-6A60D4295B2F}" type="datetime1">
              <a:rPr lang="es-ES" smtClean="0"/>
              <a:t>22/01/2012</a:t>
            </a:fld>
            <a:endParaRPr lang="es-ES"/>
          </a:p>
        </p:txBody>
      </p:sp>
      <p:sp>
        <p:nvSpPr>
          <p:cNvPr id="6" name="5 Marcador de pie de página"/>
          <p:cNvSpPr>
            <a:spLocks noGrp="1"/>
          </p:cNvSpPr>
          <p:nvPr>
            <p:ph type="ftr" sz="quarter" idx="11"/>
          </p:nvPr>
        </p:nvSpPr>
        <p:spPr/>
        <p:txBody>
          <a:bodyPr/>
          <a:lstStyle/>
          <a:p>
            <a:r>
              <a:rPr lang="es-ES" smtClean="0"/>
              <a:t>José Antonio Cordón Grupo E-Lectra</a:t>
            </a:r>
            <a:endParaRPr lang="es-ES"/>
          </a:p>
        </p:txBody>
      </p:sp>
      <p:sp>
        <p:nvSpPr>
          <p:cNvPr id="7" name="6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343532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80D8F18-011E-4D3D-AFAC-D3F8BB271C92}" type="datetime1">
              <a:rPr lang="es-ES" smtClean="0"/>
              <a:t>22/01/2012</a:t>
            </a:fld>
            <a:endParaRPr lang="es-ES"/>
          </a:p>
        </p:txBody>
      </p:sp>
      <p:sp>
        <p:nvSpPr>
          <p:cNvPr id="6" name="5 Marcador de pie de página"/>
          <p:cNvSpPr>
            <a:spLocks noGrp="1"/>
          </p:cNvSpPr>
          <p:nvPr>
            <p:ph type="ftr" sz="quarter" idx="11"/>
          </p:nvPr>
        </p:nvSpPr>
        <p:spPr/>
        <p:txBody>
          <a:bodyPr/>
          <a:lstStyle/>
          <a:p>
            <a:r>
              <a:rPr lang="es-ES" smtClean="0"/>
              <a:t>José Antonio Cordón Grupo E-Lectra</a:t>
            </a:r>
            <a:endParaRPr lang="es-ES"/>
          </a:p>
        </p:txBody>
      </p:sp>
      <p:sp>
        <p:nvSpPr>
          <p:cNvPr id="7" name="6 Marcador de número de diapositiva"/>
          <p:cNvSpPr>
            <a:spLocks noGrp="1"/>
          </p:cNvSpPr>
          <p:nvPr>
            <p:ph type="sldNum" sz="quarter" idx="12"/>
          </p:nvPr>
        </p:nvSpPr>
        <p:spPr/>
        <p:txBody>
          <a:bodyPr/>
          <a:lstStyle/>
          <a:p>
            <a:fld id="{019A708E-B51E-44E9-9D11-DC9DC9DE6D6E}" type="slidenum">
              <a:rPr lang="es-ES" smtClean="0"/>
              <a:t>‹Nº›</a:t>
            </a:fld>
            <a:endParaRPr lang="es-ES"/>
          </a:p>
        </p:txBody>
      </p:sp>
    </p:spTree>
    <p:extLst>
      <p:ext uri="{BB962C8B-B14F-4D97-AF65-F5344CB8AC3E}">
        <p14:creationId xmlns:p14="http://schemas.microsoft.com/office/powerpoint/2010/main" val="248827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8F7D7-79DA-454A-880D-C00487FB199F}" type="datetime1">
              <a:rPr lang="es-ES" smtClean="0"/>
              <a:t>22/01/2012</a:t>
            </a:fld>
            <a:endParaRPr lang="es-ES" dirty="0"/>
          </a:p>
        </p:txBody>
      </p:sp>
      <p:sp>
        <p:nvSpPr>
          <p:cNvPr id="5" name="4 Marcador de pie de página"/>
          <p:cNvSpPr>
            <a:spLocks noGrp="1"/>
          </p:cNvSpPr>
          <p:nvPr>
            <p:ph type="ftr" sz="quarter" idx="3"/>
          </p:nvPr>
        </p:nvSpPr>
        <p:spPr>
          <a:xfrm>
            <a:off x="3124200" y="6309320"/>
            <a:ext cx="2895600" cy="41215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José Antonio Cordón Grupo E-Lectra</a:t>
            </a:r>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A708E-B51E-44E9-9D11-DC9DC9DE6D6E}" type="slidenum">
              <a:rPr lang="es-ES" smtClean="0"/>
              <a:t>‹Nº›</a:t>
            </a:fld>
            <a:endParaRPr lang="es-ES"/>
          </a:p>
        </p:txBody>
      </p:sp>
    </p:spTree>
    <p:extLst>
      <p:ext uri="{BB962C8B-B14F-4D97-AF65-F5344CB8AC3E}">
        <p14:creationId xmlns:p14="http://schemas.microsoft.com/office/powerpoint/2010/main" val="233318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universoabierto.com/4561/nativos-digitales-2/"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hyperlink" Target="../../../Rulilandia/Escritorio/2011%20-%20Chile/Mar&#237;a%20es%20digital%20-%20YouTube.wmv"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bisg.org/about/book-publishing.php"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elpais.com/articulo/opinion/cosas/importantes/elpepiopi/20120121elpepiopi_4/T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amazon.com/gp/feature.html/?docId=1000702481"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asp-uk.secure-zone.net/v2/index.jsp?id=639/684/1619&amp;lng=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KJxZG2Nv4K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F26n6Os2SHY"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images.google.es/imgres?imgurl=http://threepress.org/static/images/epub/epub-valid.png&amp;imgrefurl=http://threepress.org/tools/&amp;usg=__ogr7mY9TLrflpiS740e5ldO7KPY=&amp;h=211&amp;w=252&amp;sz=14&amp;hl=es&amp;start=12&amp;um=1&amp;itbs=1&amp;tbnid=2SDZZzZSPA4LGM:&amp;tbnh=93&amp;tbnw=111&amp;prev=/images?q=EPUB&amp;um=1&amp;hl=es&amp;sa=N&amp;rls=com.microsoft:es&amp;rlz=1I7GCNV_es&amp;tbs=isch:1" TargetMode="External"/><Relationship Id="rId18" Type="http://schemas.openxmlformats.org/officeDocument/2006/relationships/image" Target="../media/image18.png"/><Relationship Id="rId26" Type="http://schemas.openxmlformats.org/officeDocument/2006/relationships/hyperlink" Target="http://images.google.es/imgres?imgurl=http://sabeslamasa.files.wordpress.com/2009/03/logo-apple-arcoiris.jpg&amp;imgrefurl=http://sabeslamasa.wordpress.com/2009/03/&amp;usg=__aykGbnr5CiMJlLjIEH-CFoZ-bqs=&amp;h=350&amp;w=300&amp;sz=9&amp;hl=es&amp;start=4&amp;um=1&amp;itbs=1&amp;tbnid=o743Sj4VB5KscM:&amp;tbnh=120&amp;tbnw=103&amp;prev=/images?q=APLE+logo&amp;um=1&amp;hl=es&amp;rls=com.microsoft:es&amp;rlz=1I7GCNV_es&amp;tbs=isch:1" TargetMode="External"/><Relationship Id="rId3" Type="http://schemas.openxmlformats.org/officeDocument/2006/relationships/hyperlink" Target="http://images.google.es/imgres?imgurl=http://www.urosario.edu.co/biblioteca/images_plantilla_interna1/logo_proyecto_gutemberg.jpg&amp;imgrefurl=http://www.urosario.edu.co/biblioteca/libe_bvirtu.htm&amp;usg=__iPC-OC5JcA2w0YlAWi-0dAkpwec=&amp;h=62&amp;w=100&amp;sz=3&amp;hl=es&amp;start=10&amp;um=1&amp;itbs=1&amp;tbnid=WJIy-Nqx2mVrvM:&amp;tbnh=51&amp;tbnw=82&amp;prev=/images?q=Proyecto+Gutemberg&amp;um=1&amp;hl=es&amp;sa=N&amp;rls=com.microsoft:es&amp;rlz=1I7GCNV_es&amp;tbs=isch:1" TargetMode="External"/><Relationship Id="rId21" Type="http://schemas.openxmlformats.org/officeDocument/2006/relationships/image" Target="../media/image20.png"/><Relationship Id="rId7" Type="http://schemas.openxmlformats.org/officeDocument/2006/relationships/hyperlink" Target="http://images.google.es/imgres?imgurl=http://sinsaber.net/wp-content/uploads/2009/06/google-books-logo.gif&amp;imgrefurl=http://sinsaber.net/2009/06/buscars-libros-revistas-o-publicaciones-google-books/&amp;usg=__QdLxkHF3EKMOUKJL-IatzSO0Mv4=&amp;h=118&amp;w=330&amp;sz=10&amp;hl=es&amp;start=9&amp;um=1&amp;itbs=1&amp;tbnid=SeXbbdTNDAZLQM:&amp;tbnh=43&amp;tbnw=119&amp;prev=/images?q=GOOGLE+BOOKS+logo&amp;um=1&amp;hl=es&amp;rls=com.microsoft:es&amp;rlz=1I7GCNV_es&amp;tbs=isch:1" TargetMode="External"/><Relationship Id="rId12" Type="http://schemas.openxmlformats.org/officeDocument/2006/relationships/image" Target="../media/image14.jpeg"/><Relationship Id="rId17" Type="http://schemas.openxmlformats.org/officeDocument/2006/relationships/image" Target="../media/image17.png"/><Relationship Id="rId25" Type="http://schemas.openxmlformats.org/officeDocument/2006/relationships/image" Target="../media/image23.jpeg"/><Relationship Id="rId2" Type="http://schemas.openxmlformats.org/officeDocument/2006/relationships/notesSlide" Target="../notesSlides/notesSlide8.xml"/><Relationship Id="rId16" Type="http://schemas.openxmlformats.org/officeDocument/2006/relationships/image" Target="../media/image16.jpeg"/><Relationship Id="rId20" Type="http://schemas.openxmlformats.org/officeDocument/2006/relationships/image" Target="../media/image19.jpe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hyperlink" Target="http://images.google.es/imgres?imgurl=http://www.miss-regalos.es/wp-content/uploads/2008/09/sony-reader.jpg&amp;imgrefurl=http://www.miss-regalos.es/category/con-ocasion-de/fiesta-de-los-padres/page/34/&amp;usg=__X2GHo85TjFXL9PvgpJcd1E9CJY4=&amp;h=344&amp;w=450&amp;sz=21&amp;hl=es&amp;start=4&amp;um=1&amp;itbs=1&amp;tbnid=Wxgmf-ikWEzMjM:&amp;tbnh=97&amp;tbnw=127&amp;prev=/images?q=Sony+Reader&amp;um=1&amp;hl=es&amp;sa=N&amp;rls=com.microsoft:es&amp;rlz=1I7GCNV_es&amp;tbs=isch:1" TargetMode="External"/><Relationship Id="rId24" Type="http://schemas.openxmlformats.org/officeDocument/2006/relationships/image" Target="../media/image22.jpeg"/><Relationship Id="rId32" Type="http://schemas.openxmlformats.org/officeDocument/2006/relationships/image" Target="../media/image29.png"/><Relationship Id="rId5" Type="http://schemas.openxmlformats.org/officeDocument/2006/relationships/hyperlink" Target="http://images.google.es/imgres?imgurl=http://thankgodimnatural.files.wordpress.com/2009/11/amazon_logo_small.jpg&amp;imgrefurl=http://thankgodimnatural.wordpress.com/2009/11/16/amazon-tgin-is-always-in-stock/&amp;usg=__LSpTcZcH-P51h4xHsyFKyM9YL30=&amp;h=685&amp;w=2328&amp;sz=99&amp;hl=es&amp;start=1&amp;um=1&amp;itbs=1&amp;tbnid=MYOeseDZZH8qlM:&amp;tbnh=44&amp;tbnw=150&amp;prev=/images?q=AMAZON+logo&amp;um=1&amp;hl=es&amp;rls=com.microsoft:es&amp;rlz=1I7GCNV_es&amp;tbs=isch:1" TargetMode="External"/><Relationship Id="rId15" Type="http://schemas.openxmlformats.org/officeDocument/2006/relationships/hyperlink" Target="http://images.google.es/imgres?imgurl=http://www.xconomy.com/wordpress/wp-content/images/2009/02/e_ink_logo.png&amp;imgrefurl=http://www.xconomy.com/boston/2009/02/26/kindling-a-revolution-e-inks-russ-wilcox-on-e-paper-amazon-and-the-future-of-publishing/attachment/e_ink_logo/&amp;usg=__5tT7aoVy-EK6h70LVndUb7zBml8=&amp;h=80&amp;w=305&amp;sz=5&amp;hl=es&amp;start=2&amp;um=1&amp;itbs=1&amp;tbnid=Pd5SJQDmbVsDRM:&amp;tbnh=30&amp;tbnw=116&amp;prev=/images?q=e-ink+logo&amp;um=1&amp;hl=es&amp;rls=com.microsoft:es&amp;rlz=1I7GCNV_es&amp;tbs=isch:1" TargetMode="External"/><Relationship Id="rId23" Type="http://schemas.openxmlformats.org/officeDocument/2006/relationships/hyperlink" Target="http://images.google.es/imgres?imgurl=http://somosmac.com/img/somosmac/2007/09/telefonica_logo.jpg&amp;imgrefurl=http://somosmac.com/telefonica-distribuira-el-iphone-con-3g-a-partir-de-mayo/&amp;usg=__bUddejDWzy9dF5oMNdHNiHZGU8Y=&amp;h=150&amp;w=200&amp;sz=13&amp;hl=es&amp;start=12&amp;um=1&amp;itbs=1&amp;tbnid=Mhe0tsZrZ8ImCM:&amp;tbnh=78&amp;tbnw=104&amp;prev=/images?q=TELEFONICA+logo&amp;um=1&amp;hl=es&amp;rls=com.microsoft:es&amp;rlz=1I7GCNV_es&amp;tbs=isch:1" TargetMode="External"/><Relationship Id="rId28" Type="http://schemas.openxmlformats.org/officeDocument/2006/relationships/image" Target="../media/image25.png"/><Relationship Id="rId10" Type="http://schemas.openxmlformats.org/officeDocument/2006/relationships/image" Target="../media/image13.png"/><Relationship Id="rId19" Type="http://schemas.openxmlformats.org/officeDocument/2006/relationships/hyperlink" Target="http://images.google.es/imgres?imgurl=http://gadgetophilia.com/wp-content/uploads/2009/03/sony-logo.jpg&amp;imgrefurl=http://gadgetophilia.com/5-reasons-why-sony-bravia-lcd-tv-series-rules-over-samsung-and-lg/&amp;usg=__hp6FsmsdQ9eUKiy2EaislGju4Wc=&amp;h=422&amp;w=1756&amp;sz=27&amp;hl=es&amp;start=1&amp;um=1&amp;itbs=1&amp;tbnid=smt_xPJ1Kt0UBM:&amp;tbnh=36&amp;tbnw=150&amp;prev=/images?q=SONY++logo&amp;um=1&amp;hl=es&amp;rls=com.microsoft:es&amp;rlz=1I7GCNV_es&amp;tbs=isch:1" TargetMode="External"/><Relationship Id="rId31" Type="http://schemas.openxmlformats.org/officeDocument/2006/relationships/image" Target="../media/image28.png"/><Relationship Id="rId4" Type="http://schemas.openxmlformats.org/officeDocument/2006/relationships/image" Target="../media/image10.jpeg"/><Relationship Id="rId9" Type="http://schemas.openxmlformats.org/officeDocument/2006/relationships/hyperlink" Target="http://www.todoebook.com/index.asp" TargetMode="External"/><Relationship Id="rId14" Type="http://schemas.openxmlformats.org/officeDocument/2006/relationships/image" Target="../media/image15.jpeg"/><Relationship Id="rId22" Type="http://schemas.openxmlformats.org/officeDocument/2006/relationships/image" Target="../media/image21.png"/><Relationship Id="rId27" Type="http://schemas.openxmlformats.org/officeDocument/2006/relationships/image" Target="../media/image24.jpeg"/><Relationship Id="rId30"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png"/><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88.xml.rels><?xml version="1.0" encoding="UTF-8" standalone="yes"?>
<Relationships xmlns="http://schemas.openxmlformats.org/package/2006/relationships"><Relationship Id="rId8" Type="http://schemas.openxmlformats.org/officeDocument/2006/relationships/image" Target="../media/image126.gif"/><Relationship Id="rId3" Type="http://schemas.openxmlformats.org/officeDocument/2006/relationships/image" Target="../media/image121.jpg"/><Relationship Id="rId7"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29.jpg"/><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620688"/>
            <a:ext cx="7772400" cy="2592288"/>
          </a:xfrm>
        </p:spPr>
        <p:txBody>
          <a:bodyPr>
            <a:normAutofit/>
          </a:bodyPr>
          <a:lstStyle/>
          <a:p>
            <a:r>
              <a:rPr lang="es-ES" sz="2400" b="1" dirty="0" smtClean="0"/>
              <a:t>Lectura social y colaborativa: uso de las herramientas 2.0 para la lectura y la escritura</a:t>
            </a:r>
            <a:br>
              <a:rPr lang="es-ES" sz="2400" b="1" dirty="0" smtClean="0"/>
            </a:br>
            <a:r>
              <a:rPr lang="es-ES" sz="2400" b="1" dirty="0" err="1" smtClean="0"/>
              <a:t>Xornadas</a:t>
            </a:r>
            <a:r>
              <a:rPr lang="es-ES" sz="2400" b="1" dirty="0" smtClean="0"/>
              <a:t> de Innovación educativa</a:t>
            </a:r>
            <a:br>
              <a:rPr lang="es-ES" sz="2400" b="1" dirty="0" smtClean="0"/>
            </a:br>
            <a:r>
              <a:rPr lang="es-ES" sz="2400" b="1" dirty="0" smtClean="0"/>
              <a:t>CFR Ferrol</a:t>
            </a:r>
            <a:br>
              <a:rPr lang="es-ES" sz="2400" b="1" dirty="0" smtClean="0"/>
            </a:br>
            <a:r>
              <a:rPr lang="es-ES" sz="2400" b="1" dirty="0" smtClean="0"/>
              <a:t>23 de Enero de 2012</a:t>
            </a:r>
            <a:endParaRPr lang="es-ES" sz="2400" dirty="0"/>
          </a:p>
        </p:txBody>
      </p:sp>
      <p:sp>
        <p:nvSpPr>
          <p:cNvPr id="4" name="3 Marcador de pie de página"/>
          <p:cNvSpPr>
            <a:spLocks noGrp="1"/>
          </p:cNvSpPr>
          <p:nvPr>
            <p:ph type="ftr" sz="quarter" idx="11"/>
          </p:nvPr>
        </p:nvSpPr>
        <p:spPr>
          <a:xfrm>
            <a:off x="2915816" y="6021288"/>
            <a:ext cx="3168352" cy="700187"/>
          </a:xfrm>
        </p:spPr>
        <p:txBody>
          <a:bodyPr/>
          <a:lstStyle/>
          <a:p>
            <a:r>
              <a:rPr lang="es-ES" b="1" dirty="0" smtClean="0"/>
              <a:t>José Antonio Cordón</a:t>
            </a:r>
          </a:p>
          <a:p>
            <a:r>
              <a:rPr lang="es-ES" b="1" dirty="0" smtClean="0"/>
              <a:t>Grupo E-</a:t>
            </a:r>
            <a:r>
              <a:rPr lang="es-ES" b="1" dirty="0" err="1" smtClean="0"/>
              <a:t>Lectra</a:t>
            </a:r>
            <a:endParaRPr lang="es-ES" b="1"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1</a:t>
            </a:fld>
            <a:endParaRPr lang="es-E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140968"/>
            <a:ext cx="3834368" cy="260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697354"/>
            <a:ext cx="2592288" cy="35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Subtítulo"/>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2427666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a:p>
        </p:txBody>
      </p:sp>
      <p:sp>
        <p:nvSpPr>
          <p:cNvPr id="8" name="7 Marcador de contenido"/>
          <p:cNvSpPr>
            <a:spLocks noGrp="1"/>
          </p:cNvSpPr>
          <p:nvPr>
            <p:ph idx="1"/>
          </p:nvPr>
        </p:nvSpPr>
        <p:spPr/>
        <p:txBody>
          <a:bodyPr/>
          <a:lstStyle/>
          <a:p>
            <a:endParaRPr lang="es-ES" dirty="0" smtClean="0"/>
          </a:p>
          <a:p>
            <a:pPr marL="0" indent="0">
              <a:buNone/>
            </a:pPr>
            <a:r>
              <a:rPr lang="es-ES" dirty="0" smtClean="0">
                <a:solidFill>
                  <a:srgbClr val="002060"/>
                </a:solidFill>
              </a:rPr>
              <a:t>Hay que situar al libro en el marco de una teoría general de la evolución de las tecnologías intelectuales, de las tecnologías de la información y la comunicación</a:t>
            </a:r>
            <a:endParaRPr lang="es-ES" dirty="0">
              <a:solidFill>
                <a:srgbClr val="002060"/>
              </a:solidFill>
            </a:endParaRPr>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10</a:t>
            </a:fld>
            <a:endParaRPr lang="es-ES"/>
          </a:p>
        </p:txBody>
      </p:sp>
    </p:spTree>
    <p:extLst>
      <p:ext uri="{BB962C8B-B14F-4D97-AF65-F5344CB8AC3E}">
        <p14:creationId xmlns:p14="http://schemas.microsoft.com/office/powerpoint/2010/main" val="24395302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Título"/>
          <p:cNvSpPr>
            <a:spLocks noGrp="1"/>
          </p:cNvSpPr>
          <p:nvPr>
            <p:ph type="title" idx="4294967295"/>
          </p:nvPr>
        </p:nvSpPr>
        <p:spPr/>
        <p:txBody>
          <a:bodyPr/>
          <a:lstStyle/>
          <a:p>
            <a:pPr eaLnBrk="1" hangingPunct="1"/>
            <a:r>
              <a:rPr lang="es-ES_tradnl" smtClean="0">
                <a:hlinkClick r:id="rId3"/>
              </a:rPr>
              <a:t>VIDEO</a:t>
            </a:r>
            <a:endParaRPr lang="es-ES" smtClean="0"/>
          </a:p>
        </p:txBody>
      </p:sp>
      <p:pic>
        <p:nvPicPr>
          <p:cNvPr id="54275"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425" y="1528763"/>
            <a:ext cx="6096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2581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6543466"/>
            <a:ext cx="9143433" cy="391576"/>
          </a:xfrm>
          <a:prstGeom prst="rect">
            <a:avLst/>
          </a:prstGeom>
          <a:noFill/>
          <a:ln>
            <a:noFill/>
          </a:ln>
        </p:spPr>
        <p:txBody>
          <a:bodyPr vert="horz" lIns="81639" tIns="40820" rIns="81639" bIns="40820" compatLnSpc="0"/>
          <a:lstStyle/>
          <a:p>
            <a:pPr algn="ctr" hangingPunct="0">
              <a:defRPr sz="1200"/>
            </a:pPr>
            <a:endParaRPr lang="fr-FR" sz="1100" dirty="0">
              <a:latin typeface="Arial" pitchFamily="18"/>
              <a:ea typeface="Microsoft YaHei" pitchFamily="2"/>
              <a:cs typeface="Mangal" pitchFamily="2"/>
            </a:endParaRPr>
          </a:p>
        </p:txBody>
      </p:sp>
      <p:pic>
        <p:nvPicPr>
          <p:cNvPr id="3" name="2 Imagen"/>
          <p:cNvPicPr>
            <a:picLocks noChangeAspect="1"/>
          </p:cNvPicPr>
          <p:nvPr/>
        </p:nvPicPr>
        <p:blipFill>
          <a:blip r:embed="rId3">
            <a:lum/>
            <a:alphaModFix/>
          </a:blip>
          <a:srcRect/>
          <a:stretch>
            <a:fillRect/>
          </a:stretch>
        </p:blipFill>
        <p:spPr>
          <a:xfrm>
            <a:off x="489827" y="1796220"/>
            <a:ext cx="8163780" cy="4700218"/>
          </a:xfrm>
          <a:prstGeom prst="rect">
            <a:avLst/>
          </a:prstGeom>
          <a:noFill/>
          <a:ln>
            <a:noFill/>
          </a:ln>
        </p:spPr>
      </p:pic>
      <p:sp>
        <p:nvSpPr>
          <p:cNvPr id="4" name="3 CuadroTexto"/>
          <p:cNvSpPr txBox="1"/>
          <p:nvPr/>
        </p:nvSpPr>
        <p:spPr>
          <a:xfrm>
            <a:off x="489827" y="1977475"/>
            <a:ext cx="8490331" cy="476187"/>
          </a:xfrm>
          <a:prstGeom prst="rect">
            <a:avLst/>
          </a:prstGeom>
          <a:noFill/>
          <a:ln>
            <a:noFill/>
          </a:ln>
        </p:spPr>
        <p:txBody>
          <a:bodyPr vert="horz" lIns="81639" tIns="40820" rIns="81639" bIns="40820" compatLnSpc="0">
            <a:spAutoFit/>
          </a:bodyPr>
          <a:lstStyle/>
          <a:p>
            <a:pPr hangingPunct="0">
              <a:defRPr sz="2400">
                <a:latin typeface="Arial Black" pitchFamily="34"/>
              </a:defRPr>
            </a:pPr>
            <a:r>
              <a:rPr lang="fr-FR" sz="2200" dirty="0">
                <a:latin typeface="Arial Black" pitchFamily="34"/>
                <a:ea typeface="Microsoft YaHei" pitchFamily="2"/>
                <a:cs typeface="Mangal" pitchFamily="2"/>
              </a:rPr>
              <a:t>GRACIAS!!!!</a:t>
            </a:r>
          </a:p>
        </p:txBody>
      </p:sp>
    </p:spTree>
    <p:extLst>
      <p:ext uri="{BB962C8B-B14F-4D97-AF65-F5344CB8AC3E}">
        <p14:creationId xmlns:p14="http://schemas.microsoft.com/office/powerpoint/2010/main" val="36151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11</a:t>
            </a:fld>
            <a:endParaRPr lang="es-E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395288"/>
            <a:ext cx="58483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331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S" dirty="0">
                <a:solidFill>
                  <a:srgbClr val="002060"/>
                </a:solidFill>
              </a:rPr>
              <a:t>Un cambio de paradigma</a:t>
            </a:r>
            <a:endParaRPr lang="es-ES" dirty="0"/>
          </a:p>
        </p:txBody>
      </p:sp>
      <p:sp>
        <p:nvSpPr>
          <p:cNvPr id="3" name="2 Marcador de contenido"/>
          <p:cNvSpPr>
            <a:spLocks noGrp="1"/>
          </p:cNvSpPr>
          <p:nvPr>
            <p:ph sz="half" idx="1"/>
          </p:nvPr>
        </p:nvSpPr>
        <p:spPr/>
        <p:txBody>
          <a:bodyPr>
            <a:normAutofit/>
          </a:bodyPr>
          <a:lstStyle/>
          <a:p>
            <a:r>
              <a:rPr lang="es-ES" dirty="0">
                <a:solidFill>
                  <a:srgbClr val="002060"/>
                </a:solidFill>
              </a:rPr>
              <a:t>La industria de los contenidos digitales facturó el año pasado en España, por primera vez, más que la de contenidos analógicos.</a:t>
            </a:r>
          </a:p>
        </p:txBody>
      </p:sp>
      <p:sp>
        <p:nvSpPr>
          <p:cNvPr id="7" name="6 Marcador de contenido"/>
          <p:cNvSpPr>
            <a:spLocks noGrp="1"/>
          </p:cNvSpPr>
          <p:nvPr>
            <p:ph sz="half" idx="2"/>
          </p:nvPr>
        </p:nvSpPr>
        <p:spPr/>
        <p:txBody>
          <a:bodyPr>
            <a:normAutofit/>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12</a:t>
            </a:fld>
            <a:endParaRPr lang="es-E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283" y="1484784"/>
            <a:ext cx="3618116" cy="476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065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002060"/>
                </a:solidFill>
              </a:rPr>
              <a:t>Un cambio de paradigma</a:t>
            </a:r>
            <a:endParaRPr lang="es-ES" dirty="0"/>
          </a:p>
        </p:txBody>
      </p:sp>
      <p:sp>
        <p:nvSpPr>
          <p:cNvPr id="3" name="2 Marcador de contenido"/>
          <p:cNvSpPr>
            <a:spLocks noGrp="1"/>
          </p:cNvSpPr>
          <p:nvPr>
            <p:ph sz="half" idx="1"/>
          </p:nvPr>
        </p:nvSpPr>
        <p:spPr/>
        <p:txBody>
          <a:bodyPr>
            <a:normAutofit fontScale="92500" lnSpcReduction="10000"/>
          </a:bodyPr>
          <a:lstStyle/>
          <a:p>
            <a:endParaRPr lang="es-ES" dirty="0" smtClean="0">
              <a:solidFill>
                <a:srgbClr val="002060"/>
              </a:solidFill>
            </a:endParaRPr>
          </a:p>
          <a:p>
            <a:r>
              <a:rPr lang="es-ES" dirty="0" smtClean="0">
                <a:solidFill>
                  <a:srgbClr val="002060"/>
                </a:solidFill>
              </a:rPr>
              <a:t>El </a:t>
            </a:r>
            <a:r>
              <a:rPr lang="es-ES" dirty="0">
                <a:solidFill>
                  <a:srgbClr val="002060"/>
                </a:solidFill>
              </a:rPr>
              <a:t>número de libros publicados en formato digital ha crecido un 40% en los nueve primeros meses del año, según los datos de la Agencia del ISBN. </a:t>
            </a:r>
            <a:r>
              <a:rPr lang="es-ES" dirty="0" smtClean="0">
                <a:solidFill>
                  <a:srgbClr val="002060"/>
                </a:solidFill>
              </a:rPr>
              <a:t>A lo largo de 2011 se publicaron 18.000 títulos, frente a 13.000 de 2010.</a:t>
            </a:r>
            <a:endParaRPr lang="es-ES" dirty="0">
              <a:solidFill>
                <a:srgbClr val="002060"/>
              </a:solidFill>
            </a:endParaRPr>
          </a:p>
        </p:txBody>
      </p:sp>
      <p:sp>
        <p:nvSpPr>
          <p:cNvPr id="6" name="5 Marcador de contenido"/>
          <p:cNvSpPr>
            <a:spLocks noGrp="1"/>
          </p:cNvSpPr>
          <p:nvPr>
            <p:ph sz="half" idx="2"/>
          </p:nvPr>
        </p:nvSpPr>
        <p:spPr/>
        <p:txBody>
          <a:bodyPr>
            <a:normAutofit fontScale="92500" lnSpcReduction="10000"/>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13</a:t>
            </a:fld>
            <a:endParaRPr 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772816"/>
            <a:ext cx="427141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85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p:txBody>
          <a:bodyPr/>
          <a:lstStyle/>
          <a:p>
            <a:pPr eaLnBrk="1" hangingPunct="1"/>
            <a:endParaRPr lang="es-ES" smtClean="0"/>
          </a:p>
        </p:txBody>
      </p:sp>
      <p:pic>
        <p:nvPicPr>
          <p:cNvPr id="43011" name="Picture 2"/>
          <p:cNvPicPr>
            <a:picLocks noGrp="1" noChangeAspect="1" noChangeArrowheads="1"/>
          </p:cNvPicPr>
          <p:nvPr>
            <p:ph idx="1"/>
          </p:nvPr>
        </p:nvPicPr>
        <p:blipFill>
          <a:blip r:embed="rId3" cstate="print"/>
          <a:srcRect/>
          <a:stretch>
            <a:fillRect/>
          </a:stretch>
        </p:blipFill>
        <p:spPr>
          <a:xfrm>
            <a:off x="684213" y="469900"/>
            <a:ext cx="7991475" cy="5997575"/>
          </a:xfrm>
        </p:spPr>
      </p:pic>
      <p:sp>
        <p:nvSpPr>
          <p:cNvPr id="3" name="2 Marcador de pie de página"/>
          <p:cNvSpPr>
            <a:spLocks noGrp="1"/>
          </p:cNvSpPr>
          <p:nvPr>
            <p:ph type="ftr" sz="quarter" idx="11"/>
          </p:nvPr>
        </p:nvSpPr>
        <p:spPr/>
        <p:txBody>
          <a:bodyPr/>
          <a:lstStyle/>
          <a:p>
            <a:r>
              <a:rPr lang="es-ES" smtClean="0"/>
              <a:t>José Antonio Cordón. Grupo E-Lectra</a:t>
            </a:r>
            <a:endParaRPr lang="es-ES"/>
          </a:p>
        </p:txBody>
      </p:sp>
      <p:sp>
        <p:nvSpPr>
          <p:cNvPr id="4" name="3 Marcador de número de diapositiva"/>
          <p:cNvSpPr>
            <a:spLocks noGrp="1"/>
          </p:cNvSpPr>
          <p:nvPr>
            <p:ph type="sldNum" sz="quarter" idx="12"/>
          </p:nvPr>
        </p:nvSpPr>
        <p:spPr/>
        <p:txBody>
          <a:bodyPr/>
          <a:lstStyle/>
          <a:p>
            <a:fld id="{CA0D8F57-3725-437C-8DD6-CAED82B94898}" type="slidenum">
              <a:rPr lang="es-ES" smtClean="0"/>
              <a:t>14</a:t>
            </a:fld>
            <a:endParaRPr lang="es-ES"/>
          </a:p>
        </p:txBody>
      </p:sp>
    </p:spTree>
    <p:extLst>
      <p:ext uri="{BB962C8B-B14F-4D97-AF65-F5344CB8AC3E}">
        <p14:creationId xmlns:p14="http://schemas.microsoft.com/office/powerpoint/2010/main" val="1909075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4 Título"/>
          <p:cNvSpPr>
            <a:spLocks noGrp="1"/>
          </p:cNvSpPr>
          <p:nvPr>
            <p:ph type="title"/>
          </p:nvPr>
        </p:nvSpPr>
        <p:spPr/>
        <p:txBody>
          <a:bodyPr/>
          <a:lstStyle/>
          <a:p>
            <a:pPr eaLnBrk="1" hangingPunct="1"/>
            <a:r>
              <a:rPr lang="es-ES" smtClean="0">
                <a:solidFill>
                  <a:srgbClr val="002060"/>
                </a:solidFill>
              </a:rPr>
              <a:t>USA</a:t>
            </a:r>
          </a:p>
        </p:txBody>
      </p:sp>
      <p:sp>
        <p:nvSpPr>
          <p:cNvPr id="45059" name="2 Marcador de contenido"/>
          <p:cNvSpPr>
            <a:spLocks noGrp="1"/>
          </p:cNvSpPr>
          <p:nvPr>
            <p:ph sz="half" idx="1"/>
          </p:nvPr>
        </p:nvSpPr>
        <p:spPr/>
        <p:txBody>
          <a:bodyPr/>
          <a:lstStyle/>
          <a:p>
            <a:pPr eaLnBrk="1" hangingPunct="1"/>
            <a:r>
              <a:rPr lang="es-ES" smtClean="0">
                <a:solidFill>
                  <a:srgbClr val="002060"/>
                </a:solidFill>
              </a:rPr>
              <a:t>Una de las razones del éxito de los libros electrónicos en USA es la fuerte implantación que tienen en bibliotecas públicas</a:t>
            </a:r>
            <a:endParaRPr lang="es-ES" smtClean="0"/>
          </a:p>
        </p:txBody>
      </p:sp>
      <p:pic>
        <p:nvPicPr>
          <p:cNvPr id="45060" name="Picture 2"/>
          <p:cNvPicPr>
            <a:picLocks noGrp="1" noChangeAspect="1" noChangeArrowheads="1"/>
          </p:cNvPicPr>
          <p:nvPr>
            <p:ph sz="half" idx="2"/>
          </p:nvPr>
        </p:nvPicPr>
        <p:blipFill>
          <a:blip r:embed="rId3" cstate="print"/>
          <a:srcRect/>
          <a:stretch>
            <a:fillRect/>
          </a:stretch>
        </p:blipFill>
        <p:spPr>
          <a:xfrm>
            <a:off x="5049838" y="1600200"/>
            <a:ext cx="3540125" cy="4724400"/>
          </a:xfrm>
        </p:spPr>
      </p:pic>
      <p:sp>
        <p:nvSpPr>
          <p:cNvPr id="3" name="2 Marcador de pie de página"/>
          <p:cNvSpPr>
            <a:spLocks noGrp="1"/>
          </p:cNvSpPr>
          <p:nvPr>
            <p:ph type="ftr" sz="quarter" idx="11"/>
          </p:nvPr>
        </p:nvSpPr>
        <p:spPr/>
        <p:txBody>
          <a:bodyPr/>
          <a:lstStyle/>
          <a:p>
            <a:r>
              <a:rPr lang="es-ES" smtClean="0"/>
              <a:t>José Antonio Cordón. Grupo E-Lectra</a:t>
            </a:r>
            <a:endParaRPr lang="es-ES"/>
          </a:p>
        </p:txBody>
      </p:sp>
      <p:sp>
        <p:nvSpPr>
          <p:cNvPr id="4" name="3 Marcador de número de diapositiva"/>
          <p:cNvSpPr>
            <a:spLocks noGrp="1"/>
          </p:cNvSpPr>
          <p:nvPr>
            <p:ph type="sldNum" sz="quarter" idx="12"/>
          </p:nvPr>
        </p:nvSpPr>
        <p:spPr/>
        <p:txBody>
          <a:bodyPr/>
          <a:lstStyle/>
          <a:p>
            <a:fld id="{CA0D8F57-3725-437C-8DD6-CAED82B94898}" type="slidenum">
              <a:rPr lang="es-ES" smtClean="0"/>
              <a:t>15</a:t>
            </a:fld>
            <a:endParaRPr lang="es-ES"/>
          </a:p>
        </p:txBody>
      </p:sp>
    </p:spTree>
    <p:extLst>
      <p:ext uri="{BB962C8B-B14F-4D97-AF65-F5344CB8AC3E}">
        <p14:creationId xmlns:p14="http://schemas.microsoft.com/office/powerpoint/2010/main" val="4277519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Título"/>
          <p:cNvSpPr>
            <a:spLocks noGrp="1"/>
          </p:cNvSpPr>
          <p:nvPr>
            <p:ph type="title"/>
          </p:nvPr>
        </p:nvSpPr>
        <p:spPr/>
        <p:txBody>
          <a:bodyPr/>
          <a:lstStyle/>
          <a:p>
            <a:pPr eaLnBrk="1" hangingPunct="1"/>
            <a:r>
              <a:rPr lang="es-ES" smtClean="0">
                <a:solidFill>
                  <a:srgbClr val="002060"/>
                </a:solidFill>
              </a:rPr>
              <a:t>BIBLIOTECAS USA</a:t>
            </a:r>
          </a:p>
        </p:txBody>
      </p:sp>
      <p:sp>
        <p:nvSpPr>
          <p:cNvPr id="3" name="2 Marcador de contenido"/>
          <p:cNvSpPr>
            <a:spLocks noGrp="1"/>
          </p:cNvSpPr>
          <p:nvPr>
            <p:ph sz="half" idx="1"/>
          </p:nvPr>
        </p:nvSpPr>
        <p:spPr/>
        <p:txBody>
          <a:bodyPr>
            <a:normAutofit/>
          </a:bodyPr>
          <a:lstStyle/>
          <a:p>
            <a:pPr eaLnBrk="1" hangingPunct="1">
              <a:defRPr/>
            </a:pPr>
            <a:endParaRPr lang="es-ES" dirty="0" smtClean="0">
              <a:solidFill>
                <a:srgbClr val="002060"/>
              </a:solidFill>
            </a:endParaRPr>
          </a:p>
          <a:p>
            <a:pPr eaLnBrk="1" hangingPunct="1">
              <a:defRPr/>
            </a:pPr>
            <a:r>
              <a:rPr lang="es-ES" dirty="0" smtClean="0">
                <a:solidFill>
                  <a:srgbClr val="002060"/>
                </a:solidFill>
              </a:rPr>
              <a:t>Según un informe de la ALA </a:t>
            </a:r>
            <a:r>
              <a:rPr lang="es-ES" dirty="0" smtClean="0"/>
              <a:t>el </a:t>
            </a:r>
            <a:r>
              <a:rPr lang="es-ES" b="1" dirty="0" smtClean="0">
                <a:solidFill>
                  <a:srgbClr val="FF0000"/>
                </a:solidFill>
              </a:rPr>
              <a:t>70 % de las bibliotecas públicas oferta acceso a libros electrónicos a los usuarios</a:t>
            </a:r>
            <a:r>
              <a:rPr lang="es-ES" dirty="0" smtClean="0">
                <a:solidFill>
                  <a:srgbClr val="FF0000"/>
                </a:solidFill>
              </a:rPr>
              <a:t> </a:t>
            </a:r>
            <a:r>
              <a:rPr lang="es-ES" dirty="0" smtClean="0">
                <a:solidFill>
                  <a:srgbClr val="002060"/>
                </a:solidFill>
              </a:rPr>
              <a:t>de la biblioteca – hace 3 años la cifra era solo el 38 por ciento-.</a:t>
            </a:r>
          </a:p>
          <a:p>
            <a:pPr eaLnBrk="1" hangingPunct="1">
              <a:defRPr/>
            </a:pPr>
            <a:endParaRPr lang="es-ES" dirty="0"/>
          </a:p>
        </p:txBody>
      </p:sp>
      <p:sp>
        <p:nvSpPr>
          <p:cNvPr id="2" name="1 Marcador de contenido"/>
          <p:cNvSpPr>
            <a:spLocks noGrp="1"/>
          </p:cNvSpPr>
          <p:nvPr>
            <p:ph sz="half" idx="2"/>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 Grupo E-Lectra</a:t>
            </a:r>
            <a:endParaRPr lang="es-ES"/>
          </a:p>
        </p:txBody>
      </p:sp>
      <p:sp>
        <p:nvSpPr>
          <p:cNvPr id="5" name="4 Marcador de número de diapositiva"/>
          <p:cNvSpPr>
            <a:spLocks noGrp="1"/>
          </p:cNvSpPr>
          <p:nvPr>
            <p:ph type="sldNum" sz="quarter" idx="12"/>
          </p:nvPr>
        </p:nvSpPr>
        <p:spPr/>
        <p:txBody>
          <a:bodyPr/>
          <a:lstStyle/>
          <a:p>
            <a:fld id="{CA0D8F57-3725-437C-8DD6-CAED82B94898}" type="slidenum">
              <a:rPr lang="es-ES" smtClean="0"/>
              <a:t>16</a:t>
            </a:fld>
            <a:endParaRPr lang="es-E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401002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407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Actitudes de los usuarios</a:t>
            </a:r>
            <a:endParaRPr lang="es-ES" dirty="0">
              <a:solidFill>
                <a:srgbClr val="002060"/>
              </a:solidFill>
            </a:endParaRPr>
          </a:p>
        </p:txBody>
      </p:sp>
      <p:sp>
        <p:nvSpPr>
          <p:cNvPr id="3" name="2 Marcador de contenido"/>
          <p:cNvSpPr>
            <a:spLocks noGrp="1"/>
          </p:cNvSpPr>
          <p:nvPr>
            <p:ph sz="half" idx="1"/>
          </p:nvPr>
        </p:nvSpPr>
        <p:spPr/>
        <p:txBody>
          <a:bodyPr>
            <a:normAutofit fontScale="92500" lnSpcReduction="10000"/>
          </a:bodyPr>
          <a:lstStyle/>
          <a:p>
            <a:r>
              <a:rPr lang="en-US" dirty="0">
                <a:solidFill>
                  <a:srgbClr val="002060"/>
                </a:solidFill>
              </a:rPr>
              <a:t>Book Industry Study Group (</a:t>
            </a:r>
            <a:r>
              <a:rPr lang="en-US" dirty="0" smtClean="0">
                <a:solidFill>
                  <a:srgbClr val="002060"/>
                </a:solidFill>
                <a:hlinkClick r:id="rId3"/>
              </a:rPr>
              <a:t>BISG</a:t>
            </a:r>
            <a:r>
              <a:rPr lang="en-US" dirty="0" smtClean="0">
                <a:solidFill>
                  <a:srgbClr val="002060"/>
                </a:solidFill>
              </a:rPr>
              <a:t>): </a:t>
            </a:r>
            <a:r>
              <a:rPr lang="es-ES" dirty="0" smtClean="0">
                <a:solidFill>
                  <a:srgbClr val="002060"/>
                </a:solidFill>
              </a:rPr>
              <a:t>el </a:t>
            </a:r>
            <a:r>
              <a:rPr lang="es-ES" dirty="0">
                <a:solidFill>
                  <a:srgbClr val="002060"/>
                </a:solidFill>
              </a:rPr>
              <a:t>cincuenta por ciento de los consumidores de lectura digital afirman que esperarían incluso tres meses para leer en versión digital un libro nuevo de su autor favorito en lugar de leer inmediatamente el mismo libro impreso.</a:t>
            </a:r>
          </a:p>
        </p:txBody>
      </p:sp>
      <p:sp>
        <p:nvSpPr>
          <p:cNvPr id="4" name="3 Marcador de contenido"/>
          <p:cNvSpPr>
            <a:spLocks noGrp="1"/>
          </p:cNvSpPr>
          <p:nvPr>
            <p:ph sz="half" idx="2"/>
          </p:nvPr>
        </p:nvSpPr>
        <p:spPr/>
        <p:txBody>
          <a:bodyPr>
            <a:normAutofit fontScale="92500" lnSpcReduction="1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17</a:t>
            </a:fld>
            <a:endParaRPr lang="es-E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84784"/>
            <a:ext cx="36766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49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002060"/>
                </a:solidFill>
              </a:rPr>
              <a:t>Actitudes de los usuarios</a:t>
            </a:r>
            <a:endParaRPr lang="es-ES" dirty="0"/>
          </a:p>
        </p:txBody>
      </p:sp>
      <p:sp>
        <p:nvSpPr>
          <p:cNvPr id="3" name="2 Marcador de contenido"/>
          <p:cNvSpPr>
            <a:spLocks noGrp="1"/>
          </p:cNvSpPr>
          <p:nvPr>
            <p:ph sz="half" idx="1"/>
          </p:nvPr>
        </p:nvSpPr>
        <p:spPr>
          <a:xfrm>
            <a:off x="457200" y="1600200"/>
            <a:ext cx="3034680" cy="4525963"/>
          </a:xfrm>
        </p:spPr>
        <p:txBody>
          <a:bodyPr>
            <a:normAutofit fontScale="92500" lnSpcReduction="10000"/>
          </a:bodyPr>
          <a:lstStyle/>
          <a:p>
            <a:r>
              <a:rPr lang="es-ES" dirty="0">
                <a:solidFill>
                  <a:srgbClr val="002060"/>
                </a:solidFill>
              </a:rPr>
              <a:t>L</a:t>
            </a:r>
            <a:r>
              <a:rPr lang="es-ES" dirty="0" smtClean="0">
                <a:solidFill>
                  <a:srgbClr val="002060"/>
                </a:solidFill>
              </a:rPr>
              <a:t>os </a:t>
            </a:r>
            <a:r>
              <a:rPr lang="es-ES" dirty="0">
                <a:solidFill>
                  <a:srgbClr val="002060"/>
                </a:solidFill>
              </a:rPr>
              <a:t>consumidores que migran a lo digital gastan menos en edición en papel, aunque los encuestados también declararon que el gasto total en libros, en ambos formatos, había aumentado.</a:t>
            </a:r>
          </a:p>
        </p:txBody>
      </p:sp>
      <p:sp>
        <p:nvSpPr>
          <p:cNvPr id="4" name="3 Marcador de contenido"/>
          <p:cNvSpPr>
            <a:spLocks noGrp="1"/>
          </p:cNvSpPr>
          <p:nvPr>
            <p:ph sz="half" idx="2"/>
          </p:nvPr>
        </p:nvSpPr>
        <p:spPr/>
        <p:txBody>
          <a:bodyPr>
            <a:normAutofit fontScale="92500" lnSpcReduction="1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18</a:t>
            </a:fld>
            <a:endParaRPr lang="es-E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132856"/>
            <a:ext cx="53340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056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19</a:t>
            </a:fld>
            <a:endParaRPr lang="es-E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304800"/>
            <a:ext cx="593407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221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S" dirty="0">
                <a:solidFill>
                  <a:srgbClr val="002060"/>
                </a:solidFill>
              </a:rPr>
              <a:t>El debate interminable</a:t>
            </a:r>
          </a:p>
        </p:txBody>
      </p:sp>
      <p:sp>
        <p:nvSpPr>
          <p:cNvPr id="7" name="6 Marcador de contenido"/>
          <p:cNvSpPr>
            <a:spLocks noGrp="1"/>
          </p:cNvSpPr>
          <p:nvPr>
            <p:ph sz="half" idx="1"/>
          </p:nvPr>
        </p:nvSpPr>
        <p:spPr/>
        <p:txBody>
          <a:bodyPr>
            <a:normAutofit fontScale="85000" lnSpcReduction="20000"/>
          </a:bodyPr>
          <a:lstStyle/>
          <a:p>
            <a:r>
              <a:rPr lang="es-ES" dirty="0" smtClean="0"/>
              <a:t>En la tribuna de El País del 21 de enero de 2012, Goytisolo escribía un artículo sobre la influencia de las nuevas tecnologías sobre el libro: </a:t>
            </a:r>
            <a:r>
              <a:rPr lang="es-ES" dirty="0" smtClean="0">
                <a:hlinkClick r:id="rId3"/>
              </a:rPr>
              <a:t>Mas y mas cosas, pero menos importantes</a:t>
            </a:r>
            <a:r>
              <a:rPr lang="es-ES" dirty="0" smtClean="0"/>
              <a:t>. En él se hacía eco de los argumentos más </a:t>
            </a:r>
            <a:r>
              <a:rPr lang="es-ES" dirty="0" err="1" smtClean="0"/>
              <a:t>apocalipticos</a:t>
            </a:r>
            <a:r>
              <a:rPr lang="es-ES" dirty="0" smtClean="0"/>
              <a:t> sobre la pérdida cultural y científica que supone Internet en general, y el libro electrónico en particular para la lectura</a:t>
            </a:r>
            <a:endParaRPr lang="es-ES" dirty="0"/>
          </a:p>
        </p:txBody>
      </p:sp>
      <p:sp>
        <p:nvSpPr>
          <p:cNvPr id="8" name="7 Marcador de contenido"/>
          <p:cNvSpPr>
            <a:spLocks noGrp="1"/>
          </p:cNvSpPr>
          <p:nvPr>
            <p:ph sz="half" idx="2"/>
          </p:nvPr>
        </p:nvSpPr>
        <p:spPr/>
        <p:txBody>
          <a:bodyPr>
            <a:normAutofit fontScale="85000" lnSpcReduction="20000"/>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2</a:t>
            </a:fld>
            <a:endParaRPr lang="es-E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726208"/>
            <a:ext cx="28575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415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1632756" y="816464"/>
            <a:ext cx="7837228" cy="6041831"/>
          </a:xfrm>
          <a:prstGeom prst="rect">
            <a:avLst/>
          </a:prstGeom>
          <a:noFill/>
          <a:ln>
            <a:noFill/>
          </a:ln>
        </p:spPr>
      </p:pic>
      <p:sp>
        <p:nvSpPr>
          <p:cNvPr id="4" name="3 Forma libre"/>
          <p:cNvSpPr/>
          <p:nvPr/>
        </p:nvSpPr>
        <p:spPr>
          <a:xfrm>
            <a:off x="163276" y="1143049"/>
            <a:ext cx="2775685" cy="2449391"/>
          </a:xfrm>
          <a:custGeom>
            <a:avLst>
              <a:gd name="f0" fmla="val 27444"/>
              <a:gd name="f1" fmla="val 876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E6E6E6"/>
          </a:solidFill>
          <a:ln w="0">
            <a:solidFill>
              <a:srgbClr val="000000"/>
            </a:solidFill>
            <a:prstDash val="solid"/>
          </a:ln>
        </p:spPr>
        <p:txBody>
          <a:bodyPr vert="horz" wrap="none" lIns="81639" tIns="40820" rIns="81639" bIns="40820" anchor="ctr" anchorCtr="0" compatLnSpc="0"/>
          <a:lstStyle/>
          <a:p>
            <a:pPr hangingPunct="0"/>
            <a:endParaRPr lang="fr-FR" sz="1600">
              <a:latin typeface="Arial" pitchFamily="18"/>
              <a:ea typeface="Microsoft YaHei" pitchFamily="2"/>
              <a:cs typeface="Mangal" pitchFamily="2"/>
            </a:endParaRPr>
          </a:p>
        </p:txBody>
      </p:sp>
      <p:sp>
        <p:nvSpPr>
          <p:cNvPr id="5" name="4 CuadroTexto"/>
          <p:cNvSpPr txBox="1"/>
          <p:nvPr/>
        </p:nvSpPr>
        <p:spPr>
          <a:xfrm>
            <a:off x="163276" y="1306342"/>
            <a:ext cx="2775685" cy="1901958"/>
          </a:xfrm>
          <a:prstGeom prst="rect">
            <a:avLst/>
          </a:prstGeom>
          <a:noFill/>
          <a:ln>
            <a:noFill/>
          </a:ln>
        </p:spPr>
        <p:txBody>
          <a:bodyPr vert="horz" lIns="81639" tIns="40820" rIns="81639" bIns="40820" compatLnSpc="0">
            <a:spAutoFit/>
          </a:bodyPr>
          <a:lstStyle/>
          <a:p>
            <a:pPr hangingPunct="0"/>
            <a:r>
              <a:rPr lang="fr-FR" sz="1500" dirty="0">
                <a:solidFill>
                  <a:srgbClr val="000000"/>
                </a:solidFill>
                <a:effectLst>
                  <a:outerShdw dist="17961" dir="2700000">
                    <a:scrgbClr r="0" g="0" b="0"/>
                  </a:outerShdw>
                </a:effectLst>
                <a:latin typeface="Arial" pitchFamily="34"/>
                <a:ea typeface="Microsoft YaHei" pitchFamily="2"/>
                <a:cs typeface="Mangal" pitchFamily="2"/>
              </a:rPr>
              <a:t>El 36 % de la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información</a:t>
            </a:r>
            <a:r>
              <a:rPr lang="fr-FR" sz="1500" dirty="0">
                <a:solidFill>
                  <a:srgbClr val="000000"/>
                </a:solidFill>
                <a:effectLst>
                  <a:outerShdw dist="17961" dir="2700000">
                    <a:scrgbClr r="0" g="0" b="0"/>
                  </a:outerShdw>
                </a:effectLst>
                <a:latin typeface="Arial" pitchFamily="34"/>
                <a:ea typeface="Microsoft YaHei" pitchFamily="2"/>
                <a:cs typeface="Mangal" pitchFamily="2"/>
              </a:rPr>
              <a:t> que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consumimos</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proviene</a:t>
            </a:r>
            <a:r>
              <a:rPr lang="fr-FR" sz="1500" dirty="0">
                <a:solidFill>
                  <a:srgbClr val="000000"/>
                </a:solidFill>
                <a:effectLst>
                  <a:outerShdw dist="17961" dir="2700000">
                    <a:scrgbClr r="0" g="0" b="0"/>
                  </a:outerShdw>
                </a:effectLst>
                <a:latin typeface="Arial" pitchFamily="34"/>
                <a:ea typeface="Microsoft YaHei" pitchFamily="2"/>
                <a:cs typeface="Mangal" pitchFamily="2"/>
              </a:rPr>
              <a:t> de palabras que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leemos</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smtClean="0">
                <a:solidFill>
                  <a:srgbClr val="000000"/>
                </a:solidFill>
                <a:effectLst>
                  <a:outerShdw dist="17961" dir="2700000">
                    <a:scrgbClr r="0" g="0" b="0"/>
                  </a:outerShdw>
                </a:effectLst>
                <a:latin typeface="Arial" pitchFamily="34"/>
                <a:ea typeface="Microsoft YaHei" pitchFamily="2"/>
                <a:cs typeface="Mangal" pitchFamily="2"/>
              </a:rPr>
              <a:t>día</a:t>
            </a:r>
            <a:r>
              <a:rPr lang="fr-FR" sz="1500" dirty="0" smtClean="0">
                <a:solidFill>
                  <a:srgbClr val="000000"/>
                </a:solidFill>
                <a:effectLst>
                  <a:outerShdw dist="17961" dir="2700000">
                    <a:scrgbClr r="0" g="0" b="0"/>
                  </a:outerShdw>
                </a:effectLst>
                <a:latin typeface="Arial" pitchFamily="34"/>
                <a:ea typeface="Microsoft YaHei" pitchFamily="2"/>
                <a:cs typeface="Mangal" pitchFamily="2"/>
              </a:rPr>
              <a:t> a </a:t>
            </a:r>
            <a:r>
              <a:rPr lang="fr-FR" sz="1500" dirty="0" err="1" smtClean="0">
                <a:solidFill>
                  <a:srgbClr val="000000"/>
                </a:solidFill>
                <a:effectLst>
                  <a:outerShdw dist="17961" dir="2700000">
                    <a:scrgbClr r="0" g="0" b="0"/>
                  </a:outerShdw>
                </a:effectLst>
                <a:latin typeface="Arial" pitchFamily="34"/>
                <a:ea typeface="Microsoft YaHei" pitchFamily="2"/>
                <a:cs typeface="Mangal" pitchFamily="2"/>
              </a:rPr>
              <a:t>día</a:t>
            </a:r>
            <a:r>
              <a:rPr lang="fr-FR" sz="1500" dirty="0" smtClean="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independientemente</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del</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soporte</a:t>
            </a:r>
            <a:r>
              <a:rPr lang="fr-FR" sz="1500" dirty="0">
                <a:solidFill>
                  <a:srgbClr val="000000"/>
                </a:solidFill>
                <a:effectLst>
                  <a:outerShdw dist="17961" dir="2700000">
                    <a:scrgbClr r="0" g="0" b="0"/>
                  </a:outerShdw>
                </a:effectLst>
                <a:latin typeface="Arial" pitchFamily="34"/>
                <a:ea typeface="Microsoft YaHei" pitchFamily="2"/>
                <a:cs typeface="Mangal" pitchFamily="2"/>
              </a:rPr>
              <a:t>. Un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porcentaje</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mucho</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más</a:t>
            </a:r>
            <a:r>
              <a:rPr lang="fr-FR" sz="1500" dirty="0">
                <a:solidFill>
                  <a:srgbClr val="000000"/>
                </a:solidFill>
                <a:effectLst>
                  <a:outerShdw dist="17961" dir="2700000">
                    <a:scrgbClr r="0" g="0" b="0"/>
                  </a:outerShdw>
                </a:effectLst>
                <a:latin typeface="Arial" pitchFamily="34"/>
                <a:ea typeface="Microsoft YaHei" pitchFamily="2"/>
                <a:cs typeface="Mangal" pitchFamily="2"/>
              </a:rPr>
              <a:t> importante que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hace</a:t>
            </a:r>
            <a:r>
              <a:rPr lang="fr-FR" sz="1500" dirty="0">
                <a:solidFill>
                  <a:srgbClr val="000000"/>
                </a:solidFill>
                <a:effectLst>
                  <a:outerShdw dist="17961" dir="2700000">
                    <a:scrgbClr r="0" g="0" b="0"/>
                  </a:outerShdw>
                </a:effectLst>
                <a:latin typeface="Arial" pitchFamily="34"/>
                <a:ea typeface="Microsoft YaHei" pitchFamily="2"/>
                <a:cs typeface="Mangal" pitchFamily="2"/>
              </a:rPr>
              <a:t> 30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años</a:t>
            </a:r>
            <a:r>
              <a:rPr lang="fr-FR" sz="1500" dirty="0">
                <a:solidFill>
                  <a:srgbClr val="000000"/>
                </a:solidFill>
                <a:effectLst>
                  <a:outerShdw dist="17961" dir="2700000">
                    <a:scrgbClr r="0" g="0" b="0"/>
                  </a:outerShdw>
                </a:effectLst>
                <a:latin typeface="Arial" pitchFamily="34"/>
                <a:ea typeface="Microsoft YaHei" pitchFamily="2"/>
                <a:cs typeface="Mangal" pitchFamily="2"/>
              </a:rPr>
              <a:t>,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cuando</a:t>
            </a:r>
            <a:r>
              <a:rPr lang="fr-FR" sz="1500" dirty="0">
                <a:solidFill>
                  <a:srgbClr val="000000"/>
                </a:solidFill>
                <a:effectLst>
                  <a:outerShdw dist="17961" dir="2700000">
                    <a:scrgbClr r="0" g="0" b="0"/>
                  </a:outerShdw>
                </a:effectLst>
                <a:latin typeface="Arial" pitchFamily="34"/>
                <a:ea typeface="Microsoft YaHei" pitchFamily="2"/>
                <a:cs typeface="Mangal" pitchFamily="2"/>
              </a:rPr>
              <a:t> no </a:t>
            </a:r>
            <a:r>
              <a:rPr lang="fr-FR" sz="1500" dirty="0" err="1">
                <a:solidFill>
                  <a:srgbClr val="000000"/>
                </a:solidFill>
                <a:effectLst>
                  <a:outerShdw dist="17961" dir="2700000">
                    <a:scrgbClr r="0" g="0" b="0"/>
                  </a:outerShdw>
                </a:effectLst>
                <a:latin typeface="Arial" pitchFamily="34"/>
                <a:ea typeface="Microsoft YaHei" pitchFamily="2"/>
                <a:cs typeface="Mangal" pitchFamily="2"/>
              </a:rPr>
              <a:t>existia</a:t>
            </a:r>
            <a:r>
              <a:rPr lang="fr-FR" sz="1500" dirty="0">
                <a:solidFill>
                  <a:srgbClr val="000000"/>
                </a:solidFill>
                <a:effectLst>
                  <a:outerShdw dist="17961" dir="2700000">
                    <a:scrgbClr r="0" g="0" b="0"/>
                  </a:outerShdw>
                </a:effectLst>
                <a:latin typeface="Arial" pitchFamily="34"/>
                <a:ea typeface="Microsoft YaHei" pitchFamily="2"/>
                <a:cs typeface="Mangal" pitchFamily="2"/>
              </a:rPr>
              <a:t> Internet</a:t>
            </a:r>
          </a:p>
        </p:txBody>
      </p:sp>
      <p:sp>
        <p:nvSpPr>
          <p:cNvPr id="6" name="5 CuadroTexto"/>
          <p:cNvSpPr txBox="1"/>
          <p:nvPr/>
        </p:nvSpPr>
        <p:spPr>
          <a:xfrm>
            <a:off x="0" y="0"/>
            <a:ext cx="9143433" cy="925869"/>
          </a:xfrm>
          <a:prstGeom prst="rect">
            <a:avLst/>
          </a:prstGeom>
          <a:noFill/>
          <a:ln>
            <a:noFill/>
          </a:ln>
        </p:spPr>
        <p:txBody>
          <a:bodyPr vert="horz" lIns="81639" tIns="40820" rIns="81639" bIns="40820" compatLnSpc="0"/>
          <a:lstStyle/>
          <a:p>
            <a:pPr hangingPunct="0"/>
            <a:r>
              <a:rPr lang="fr-FR" sz="3300" dirty="0" err="1" smtClean="0">
                <a:solidFill>
                  <a:srgbClr val="000000"/>
                </a:solidFill>
                <a:effectLst>
                  <a:outerShdw dist="17961" dir="2700000">
                    <a:scrgbClr r="0" g="0" b="0"/>
                  </a:outerShdw>
                </a:effectLst>
                <a:latin typeface="Arial Black" pitchFamily="34"/>
                <a:ea typeface="Microsoft YaHei" pitchFamily="2"/>
                <a:cs typeface="Mangal" pitchFamily="2"/>
              </a:rPr>
              <a:t>Leemos</a:t>
            </a:r>
            <a:r>
              <a:rPr lang="fr-FR" sz="3300" dirty="0" smtClean="0">
                <a:solidFill>
                  <a:srgbClr val="000000"/>
                </a:solidFill>
                <a:effectLst>
                  <a:outerShdw dist="17961" dir="2700000">
                    <a:scrgbClr r="0" g="0" b="0"/>
                  </a:outerShdw>
                </a:effectLst>
                <a:latin typeface="Arial Black" pitchFamily="34"/>
                <a:ea typeface="Microsoft YaHei" pitchFamily="2"/>
                <a:cs typeface="Mangal" pitchFamily="2"/>
              </a:rPr>
              <a:t> </a:t>
            </a:r>
            <a:r>
              <a:rPr lang="fr-FR" sz="3300" dirty="0">
                <a:solidFill>
                  <a:srgbClr val="000000"/>
                </a:solidFill>
                <a:effectLst>
                  <a:outerShdw dist="17961" dir="2700000">
                    <a:scrgbClr r="0" g="0" b="0"/>
                  </a:outerShdw>
                </a:effectLst>
                <a:latin typeface="Arial Black" pitchFamily="34"/>
                <a:ea typeface="Microsoft YaHei" pitchFamily="2"/>
                <a:cs typeface="Mangal" pitchFamily="2"/>
              </a:rPr>
              <a:t>de </a:t>
            </a:r>
            <a:r>
              <a:rPr lang="fr-FR" sz="3300" dirty="0" err="1">
                <a:solidFill>
                  <a:srgbClr val="000000"/>
                </a:solidFill>
                <a:effectLst>
                  <a:outerShdw dist="17961" dir="2700000">
                    <a:scrgbClr r="0" g="0" b="0"/>
                  </a:outerShdw>
                </a:effectLst>
                <a:latin typeface="Arial Black" pitchFamily="34"/>
                <a:ea typeface="Microsoft YaHei" pitchFamily="2"/>
                <a:cs typeface="Mangal" pitchFamily="2"/>
              </a:rPr>
              <a:t>manera</a:t>
            </a:r>
            <a:r>
              <a:rPr lang="fr-FR" sz="3300" dirty="0">
                <a:solidFill>
                  <a:srgbClr val="000000"/>
                </a:solidFill>
                <a:effectLst>
                  <a:outerShdw dist="17961" dir="2700000">
                    <a:scrgbClr r="0" g="0" b="0"/>
                  </a:outerShdw>
                </a:effectLst>
                <a:latin typeface="Arial Black" pitchFamily="34"/>
                <a:ea typeface="Microsoft YaHei" pitchFamily="2"/>
                <a:cs typeface="Mangal" pitchFamily="2"/>
              </a:rPr>
              <a:t> </a:t>
            </a:r>
            <a:r>
              <a:rPr lang="fr-FR" sz="3300" dirty="0" err="1">
                <a:solidFill>
                  <a:srgbClr val="000000"/>
                </a:solidFill>
                <a:effectLst>
                  <a:outerShdw dist="17961" dir="2700000">
                    <a:scrgbClr r="0" g="0" b="0"/>
                  </a:outerShdw>
                </a:effectLst>
                <a:latin typeface="Arial Black" pitchFamily="34"/>
                <a:ea typeface="Microsoft YaHei" pitchFamily="2"/>
                <a:cs typeface="Mangal" pitchFamily="2"/>
              </a:rPr>
              <a:t>diferente</a:t>
            </a:r>
            <a:endParaRPr lang="fr-FR" sz="3300" dirty="0">
              <a:solidFill>
                <a:srgbClr val="000000"/>
              </a:solidFill>
              <a:effectLst>
                <a:outerShdw dist="17961" dir="2700000">
                  <a:scrgbClr r="0" g="0" b="0"/>
                </a:outerShdw>
              </a:effectLst>
              <a:latin typeface="Arial Black" pitchFamily="34"/>
              <a:ea typeface="Microsoft YaHei" pitchFamily="2"/>
              <a:cs typeface="Mangal" pitchFamily="2"/>
            </a:endParaRPr>
          </a:p>
        </p:txBody>
      </p:sp>
    </p:spTree>
    <p:extLst>
      <p:ext uri="{BB962C8B-B14F-4D97-AF65-F5344CB8AC3E}">
        <p14:creationId xmlns:p14="http://schemas.microsoft.com/office/powerpoint/2010/main" val="1246302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solidFill>
                  <a:srgbClr val="002060"/>
                </a:solidFill>
              </a:rPr>
              <a:t>SECTOR EDUCATIVO</a:t>
            </a:r>
            <a:endParaRPr lang="es-ES" dirty="0">
              <a:solidFill>
                <a:srgbClr val="002060"/>
              </a:solidFill>
            </a:endParaRPr>
          </a:p>
        </p:txBody>
      </p:sp>
      <p:sp>
        <p:nvSpPr>
          <p:cNvPr id="5" name="4 Marcador de contenido"/>
          <p:cNvSpPr>
            <a:spLocks noGrp="1"/>
          </p:cNvSpPr>
          <p:nvPr>
            <p:ph sz="half" idx="1"/>
          </p:nvPr>
        </p:nvSpPr>
        <p:spPr/>
        <p:txBody>
          <a:bodyPr/>
          <a:lstStyle/>
          <a:p>
            <a:pPr marL="0" indent="0">
              <a:buNone/>
            </a:pPr>
            <a:endParaRPr lang="es-ES" dirty="0"/>
          </a:p>
          <a:p>
            <a:r>
              <a:rPr lang="es-ES" dirty="0" smtClean="0">
                <a:solidFill>
                  <a:srgbClr val="002060"/>
                </a:solidFill>
              </a:rPr>
              <a:t>Y es en el sector educativo donde las previsiones de crecimiento son mayores</a:t>
            </a:r>
            <a:endParaRPr lang="es-ES" dirty="0">
              <a:solidFill>
                <a:srgbClr val="002060"/>
              </a:solidFill>
            </a:endParaRPr>
          </a:p>
        </p:txBody>
      </p:sp>
      <p:sp>
        <p:nvSpPr>
          <p:cNvPr id="2" name="1 Marcador de pie de página"/>
          <p:cNvSpPr>
            <a:spLocks noGrp="1"/>
          </p:cNvSpPr>
          <p:nvPr>
            <p:ph type="ftr" sz="quarter" idx="11"/>
          </p:nvPr>
        </p:nvSpPr>
        <p:spPr/>
        <p:txBody>
          <a:bodyPr/>
          <a:lstStyle/>
          <a:p>
            <a:r>
              <a:rPr lang="es-ES" smtClean="0"/>
              <a:t>José Antonio Cordón Grupo E-Lectra</a:t>
            </a:r>
            <a:endParaRPr lang="es-ES"/>
          </a:p>
        </p:txBody>
      </p:sp>
      <p:sp>
        <p:nvSpPr>
          <p:cNvPr id="3" name="2 Marcador de número de diapositiva"/>
          <p:cNvSpPr>
            <a:spLocks noGrp="1"/>
          </p:cNvSpPr>
          <p:nvPr>
            <p:ph type="sldNum" sz="quarter" idx="12"/>
          </p:nvPr>
        </p:nvSpPr>
        <p:spPr/>
        <p:txBody>
          <a:bodyPr/>
          <a:lstStyle/>
          <a:p>
            <a:fld id="{019A708E-B51E-44E9-9D11-DC9DC9DE6D6E}" type="slidenum">
              <a:rPr lang="es-ES" smtClean="0"/>
              <a:t>21</a:t>
            </a:fld>
            <a:endParaRPr lang="es-ES"/>
          </a:p>
        </p:txBody>
      </p:sp>
      <p:pic>
        <p:nvPicPr>
          <p:cNvPr id="7" name="6 Marcador de contenido"/>
          <p:cNvPicPr>
            <a:picLocks noGrp="1" noChangeAspect="1"/>
          </p:cNvPicPr>
          <p:nvPr>
            <p:ph sz="half" idx="2"/>
          </p:nvPr>
        </p:nvPicPr>
        <p:blipFill>
          <a:blip r:embed="rId3">
            <a:lum/>
            <a:alphaModFix/>
          </a:blip>
          <a:srcRect/>
          <a:stretch>
            <a:fillRect/>
          </a:stretch>
        </p:blipFill>
        <p:spPr>
          <a:xfrm>
            <a:off x="3995937" y="1598192"/>
            <a:ext cx="5080096" cy="3759271"/>
          </a:xfrm>
          <a:prstGeom prst="rect">
            <a:avLst/>
          </a:prstGeom>
          <a:noFill/>
          <a:ln>
            <a:noFill/>
          </a:ln>
        </p:spPr>
      </p:pic>
    </p:spTree>
    <p:extLst>
      <p:ext uri="{BB962C8B-B14F-4D97-AF65-F5344CB8AC3E}">
        <p14:creationId xmlns:p14="http://schemas.microsoft.com/office/powerpoint/2010/main" val="3265234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4 Título"/>
          <p:cNvSpPr>
            <a:spLocks noGrp="1"/>
          </p:cNvSpPr>
          <p:nvPr>
            <p:ph type="title"/>
          </p:nvPr>
        </p:nvSpPr>
        <p:spPr/>
        <p:txBody>
          <a:bodyPr/>
          <a:lstStyle/>
          <a:p>
            <a:pPr eaLnBrk="1" hangingPunct="1"/>
            <a:r>
              <a:rPr lang="es-ES" sz="3200" smtClean="0">
                <a:solidFill>
                  <a:srgbClr val="002060"/>
                </a:solidFill>
              </a:rPr>
              <a:t>LIBROS ELECTRÓNICOS Y EDUCACIÓN</a:t>
            </a:r>
            <a:endParaRPr lang="es-ES" sz="3200" smtClean="0"/>
          </a:p>
        </p:txBody>
      </p:sp>
      <p:sp>
        <p:nvSpPr>
          <p:cNvPr id="199683" name="2 Marcador de contenido"/>
          <p:cNvSpPr>
            <a:spLocks noGrp="1"/>
          </p:cNvSpPr>
          <p:nvPr>
            <p:ph sz="half" idx="1"/>
          </p:nvPr>
        </p:nvSpPr>
        <p:spPr/>
        <p:txBody>
          <a:bodyPr/>
          <a:lstStyle/>
          <a:p>
            <a:pPr eaLnBrk="1" hangingPunct="1"/>
            <a:r>
              <a:rPr lang="es-ES" dirty="0" smtClean="0">
                <a:solidFill>
                  <a:srgbClr val="002060"/>
                </a:solidFill>
              </a:rPr>
              <a:t>Los libros electrónicos, así como los dispositivos de lectura, tienen una presencia cada vez mayor en las aulas.</a:t>
            </a:r>
          </a:p>
        </p:txBody>
      </p:sp>
      <p:pic>
        <p:nvPicPr>
          <p:cNvPr id="199684" name="Picture 2"/>
          <p:cNvPicPr>
            <a:picLocks noGrp="1" noChangeAspect="1" noChangeArrowheads="1"/>
          </p:cNvPicPr>
          <p:nvPr>
            <p:ph sz="half" idx="2"/>
          </p:nvPr>
        </p:nvPicPr>
        <p:blipFill>
          <a:blip r:embed="rId3" cstate="print"/>
          <a:srcRect/>
          <a:stretch>
            <a:fillRect/>
          </a:stretch>
        </p:blipFill>
        <p:spPr>
          <a:xfrm>
            <a:off x="4356100" y="2060575"/>
            <a:ext cx="4554538" cy="2806700"/>
          </a:xfrm>
        </p:spPr>
      </p:pic>
      <p:sp>
        <p:nvSpPr>
          <p:cNvPr id="199686"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22</a:t>
            </a:fld>
            <a:endParaRPr lang="es-ES"/>
          </a:p>
        </p:txBody>
      </p:sp>
    </p:spTree>
    <p:extLst>
      <p:ext uri="{BB962C8B-B14F-4D97-AF65-F5344CB8AC3E}">
        <p14:creationId xmlns:p14="http://schemas.microsoft.com/office/powerpoint/2010/main" val="4111550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4 Título"/>
          <p:cNvSpPr>
            <a:spLocks noGrp="1"/>
          </p:cNvSpPr>
          <p:nvPr>
            <p:ph type="title"/>
          </p:nvPr>
        </p:nvSpPr>
        <p:spPr/>
        <p:txBody>
          <a:bodyPr/>
          <a:lstStyle/>
          <a:p>
            <a:pPr eaLnBrk="1" hangingPunct="1"/>
            <a:r>
              <a:rPr lang="es-ES" sz="3200" smtClean="0">
                <a:solidFill>
                  <a:srgbClr val="002060"/>
                </a:solidFill>
              </a:rPr>
              <a:t>LIBROS ELECTRÓNICOS Y EDUCACIÓN</a:t>
            </a:r>
            <a:endParaRPr lang="es-ES" sz="3200" smtClean="0"/>
          </a:p>
        </p:txBody>
      </p:sp>
      <p:sp>
        <p:nvSpPr>
          <p:cNvPr id="202755" name="2 Marcador de contenido"/>
          <p:cNvSpPr>
            <a:spLocks noGrp="1"/>
          </p:cNvSpPr>
          <p:nvPr>
            <p:ph sz="half" idx="1"/>
          </p:nvPr>
        </p:nvSpPr>
        <p:spPr>
          <a:xfrm>
            <a:off x="457200" y="1600200"/>
            <a:ext cx="3683000" cy="4525963"/>
          </a:xfrm>
        </p:spPr>
        <p:txBody>
          <a:bodyPr>
            <a:normAutofit lnSpcReduction="10000"/>
          </a:bodyPr>
          <a:lstStyle/>
          <a:p>
            <a:pPr eaLnBrk="1" hangingPunct="1"/>
            <a:r>
              <a:rPr lang="es-ES" dirty="0" smtClean="0">
                <a:solidFill>
                  <a:srgbClr val="002060"/>
                </a:solidFill>
              </a:rPr>
              <a:t>Tanto Amazon como Apple, en Estados Unidos o </a:t>
            </a:r>
            <a:r>
              <a:rPr lang="es-ES" dirty="0" err="1" smtClean="0">
                <a:solidFill>
                  <a:srgbClr val="002060"/>
                </a:solidFill>
              </a:rPr>
              <a:t>Papyre</a:t>
            </a:r>
            <a:r>
              <a:rPr lang="es-ES" dirty="0" smtClean="0">
                <a:solidFill>
                  <a:srgbClr val="002060"/>
                </a:solidFill>
              </a:rPr>
              <a:t> en España, han desarrollado y promovido experiencias de carácter educativo con vocación de explorar un mercado en expansión. </a:t>
            </a:r>
          </a:p>
        </p:txBody>
      </p:sp>
      <p:pic>
        <p:nvPicPr>
          <p:cNvPr id="202756" name="Picture 2"/>
          <p:cNvPicPr>
            <a:picLocks noGrp="1" noChangeAspect="1" noChangeArrowheads="1"/>
          </p:cNvPicPr>
          <p:nvPr>
            <p:ph sz="half" idx="2"/>
          </p:nvPr>
        </p:nvPicPr>
        <p:blipFill>
          <a:blip r:embed="rId3" cstate="print"/>
          <a:srcRect/>
          <a:stretch>
            <a:fillRect/>
          </a:stretch>
        </p:blipFill>
        <p:spPr>
          <a:xfrm>
            <a:off x="3995738" y="1844675"/>
            <a:ext cx="5148262" cy="3744913"/>
          </a:xfrm>
        </p:spPr>
      </p:pic>
      <p:sp>
        <p:nvSpPr>
          <p:cNvPr id="202758"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23</a:t>
            </a:fld>
            <a:endParaRPr lang="es-ES"/>
          </a:p>
        </p:txBody>
      </p:sp>
    </p:spTree>
    <p:extLst>
      <p:ext uri="{BB962C8B-B14F-4D97-AF65-F5344CB8AC3E}">
        <p14:creationId xmlns:p14="http://schemas.microsoft.com/office/powerpoint/2010/main" val="2279081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Título"/>
          <p:cNvSpPr>
            <a:spLocks noGrp="1"/>
          </p:cNvSpPr>
          <p:nvPr>
            <p:ph type="title"/>
          </p:nvPr>
        </p:nvSpPr>
        <p:spPr/>
        <p:txBody>
          <a:bodyPr/>
          <a:lstStyle/>
          <a:p>
            <a:pPr eaLnBrk="1" hangingPunct="1"/>
            <a:r>
              <a:rPr lang="es-ES" sz="3200" dirty="0" smtClean="0">
                <a:solidFill>
                  <a:srgbClr val="002060"/>
                </a:solidFill>
              </a:rPr>
              <a:t>LIBROS ELECTRÓNICOS Y EDUCACIÓN</a:t>
            </a:r>
            <a:endParaRPr lang="es-ES" sz="3200" dirty="0" smtClean="0"/>
          </a:p>
        </p:txBody>
      </p:sp>
      <p:sp>
        <p:nvSpPr>
          <p:cNvPr id="203779" name="2 Marcador de contenido"/>
          <p:cNvSpPr>
            <a:spLocks noGrp="1"/>
          </p:cNvSpPr>
          <p:nvPr>
            <p:ph sz="half" idx="1"/>
          </p:nvPr>
        </p:nvSpPr>
        <p:spPr/>
        <p:txBody>
          <a:bodyPr/>
          <a:lstStyle/>
          <a:p>
            <a:pPr eaLnBrk="1" hangingPunct="1"/>
            <a:endParaRPr lang="es-ES" smtClean="0"/>
          </a:p>
          <a:p>
            <a:pPr eaLnBrk="1" hangingPunct="1"/>
            <a:r>
              <a:rPr lang="es-ES" smtClean="0">
                <a:solidFill>
                  <a:srgbClr val="002060"/>
                </a:solidFill>
              </a:rPr>
              <a:t>Los programas piloto con el Kindle están desarrollándose en numerosos centros educativos de todo el mundo</a:t>
            </a:r>
          </a:p>
        </p:txBody>
      </p:sp>
      <p:pic>
        <p:nvPicPr>
          <p:cNvPr id="203780" name="Picture 3"/>
          <p:cNvPicPr>
            <a:picLocks noGrp="1" noChangeAspect="1" noChangeArrowheads="1"/>
          </p:cNvPicPr>
          <p:nvPr>
            <p:ph sz="half" idx="2"/>
          </p:nvPr>
        </p:nvPicPr>
        <p:blipFill>
          <a:blip r:embed="rId3" cstate="print"/>
          <a:srcRect/>
          <a:stretch>
            <a:fillRect/>
          </a:stretch>
        </p:blipFill>
        <p:spPr>
          <a:xfrm>
            <a:off x="4648200" y="2520950"/>
            <a:ext cx="4343400" cy="2882900"/>
          </a:xfrm>
        </p:spPr>
      </p:pic>
      <p:sp>
        <p:nvSpPr>
          <p:cNvPr id="203782"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24</a:t>
            </a:fld>
            <a:endParaRPr lang="es-ES"/>
          </a:p>
        </p:txBody>
      </p:sp>
    </p:spTree>
    <p:extLst>
      <p:ext uri="{BB962C8B-B14F-4D97-AF65-F5344CB8AC3E}">
        <p14:creationId xmlns:p14="http://schemas.microsoft.com/office/powerpoint/2010/main" val="3199873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Amazon</a:t>
            </a:r>
            <a:endParaRPr lang="es-ES" dirty="0">
              <a:solidFill>
                <a:srgbClr val="002060"/>
              </a:solidFill>
            </a:endParaRPr>
          </a:p>
        </p:txBody>
      </p:sp>
      <p:sp>
        <p:nvSpPr>
          <p:cNvPr id="3" name="2 Marcador de contenido"/>
          <p:cNvSpPr>
            <a:spLocks noGrp="1"/>
          </p:cNvSpPr>
          <p:nvPr>
            <p:ph sz="half" idx="1"/>
          </p:nvPr>
        </p:nvSpPr>
        <p:spPr/>
        <p:txBody>
          <a:bodyPr>
            <a:normAutofit fontScale="70000" lnSpcReduction="20000"/>
          </a:bodyPr>
          <a:lstStyle/>
          <a:p>
            <a:pPr fontAlgn="base"/>
            <a:r>
              <a:rPr lang="es-ES" dirty="0" smtClean="0">
                <a:solidFill>
                  <a:srgbClr val="002060"/>
                </a:solidFill>
                <a:latin typeface="Verdana"/>
              </a:rPr>
              <a:t>Desde Julio de 2011, Amazon ofrece un </a:t>
            </a:r>
            <a:r>
              <a:rPr lang="es-ES" dirty="0">
                <a:solidFill>
                  <a:srgbClr val="002060"/>
                </a:solidFill>
                <a:latin typeface="Verdana"/>
              </a:rPr>
              <a:t>servicio de alquiler de libros de texto en formato </a:t>
            </a:r>
            <a:r>
              <a:rPr lang="es-ES" dirty="0" err="1">
                <a:solidFill>
                  <a:srgbClr val="002060"/>
                </a:solidFill>
                <a:latin typeface="Verdana"/>
              </a:rPr>
              <a:t>Kindle</a:t>
            </a:r>
            <a:r>
              <a:rPr lang="es-ES" dirty="0">
                <a:solidFill>
                  <a:srgbClr val="002060"/>
                </a:solidFill>
                <a:latin typeface="Verdana"/>
              </a:rPr>
              <a:t>, llamado </a:t>
            </a:r>
            <a:r>
              <a:rPr lang="es-ES" b="1" dirty="0" err="1">
                <a:solidFill>
                  <a:srgbClr val="002060"/>
                </a:solidFill>
                <a:latin typeface="Verdana"/>
                <a:hlinkClick r:id="rId3"/>
              </a:rPr>
              <a:t>Kindle</a:t>
            </a:r>
            <a:r>
              <a:rPr lang="es-ES" b="1" dirty="0">
                <a:solidFill>
                  <a:srgbClr val="002060"/>
                </a:solidFill>
                <a:latin typeface="Verdana"/>
                <a:hlinkClick r:id="rId3"/>
              </a:rPr>
              <a:t> </a:t>
            </a:r>
            <a:r>
              <a:rPr lang="es-ES" b="1" dirty="0" err="1">
                <a:solidFill>
                  <a:srgbClr val="002060"/>
                </a:solidFill>
                <a:latin typeface="Verdana"/>
                <a:hlinkClick r:id="rId3"/>
              </a:rPr>
              <a:t>Textbook</a:t>
            </a:r>
            <a:r>
              <a:rPr lang="es-ES" b="1" dirty="0">
                <a:solidFill>
                  <a:srgbClr val="002060"/>
                </a:solidFill>
                <a:latin typeface="Verdana"/>
                <a:hlinkClick r:id="rId3"/>
              </a:rPr>
              <a:t> </a:t>
            </a:r>
            <a:r>
              <a:rPr lang="es-ES" b="1" dirty="0" err="1">
                <a:solidFill>
                  <a:srgbClr val="002060"/>
                </a:solidFill>
                <a:latin typeface="Verdana"/>
                <a:hlinkClick r:id="rId3"/>
              </a:rPr>
              <a:t>Rental</a:t>
            </a:r>
            <a:r>
              <a:rPr lang="es-ES" dirty="0" smtClean="0">
                <a:solidFill>
                  <a:srgbClr val="002060"/>
                </a:solidFill>
                <a:latin typeface="Verdana"/>
              </a:rPr>
              <a:t>.</a:t>
            </a:r>
          </a:p>
          <a:p>
            <a:pPr marL="0" indent="0" fontAlgn="base">
              <a:buNone/>
            </a:pPr>
            <a:endParaRPr lang="es-ES" dirty="0">
              <a:solidFill>
                <a:srgbClr val="002060"/>
              </a:solidFill>
              <a:latin typeface="Verdana"/>
            </a:endParaRPr>
          </a:p>
          <a:p>
            <a:pPr fontAlgn="base"/>
            <a:r>
              <a:rPr lang="es-ES" dirty="0">
                <a:solidFill>
                  <a:srgbClr val="002060"/>
                </a:solidFill>
                <a:latin typeface="Verdana"/>
              </a:rPr>
              <a:t>Este programa ofrece a los estudiantes la posibilidad de alquilar libros de texto por el período que necesiten, entre 30 días y 360 días</a:t>
            </a:r>
            <a:r>
              <a:rPr lang="es-ES" dirty="0" smtClean="0">
                <a:solidFill>
                  <a:srgbClr val="002060"/>
                </a:solidFill>
                <a:latin typeface="Verdana"/>
              </a:rPr>
              <a:t>. Los </a:t>
            </a:r>
            <a:r>
              <a:rPr lang="es-ES" dirty="0">
                <a:solidFill>
                  <a:srgbClr val="002060"/>
                </a:solidFill>
                <a:latin typeface="Verdana"/>
              </a:rPr>
              <a:t>descuentos que ofrecen pueden llegar hasta el 80% sobre el precio marcado.</a:t>
            </a:r>
          </a:p>
          <a:p>
            <a:endParaRPr lang="es-ES" dirty="0"/>
          </a:p>
        </p:txBody>
      </p:sp>
      <p:sp>
        <p:nvSpPr>
          <p:cNvPr id="4" name="3 Marcador de contenido"/>
          <p:cNvSpPr>
            <a:spLocks noGrp="1"/>
          </p:cNvSpPr>
          <p:nvPr>
            <p:ph sz="half" idx="2"/>
          </p:nvPr>
        </p:nvSpPr>
        <p:spPr/>
        <p:txBody>
          <a:bodyPr>
            <a:normAutofit fontScale="70000" lnSpcReduction="2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25</a:t>
            </a:fld>
            <a:endParaRPr lang="es-E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006" y="1844825"/>
            <a:ext cx="3372034" cy="41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052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Amazon</a:t>
            </a:r>
            <a:endParaRPr lang="es-ES" dirty="0">
              <a:solidFill>
                <a:srgbClr val="002060"/>
              </a:solidFill>
            </a:endParaRPr>
          </a:p>
        </p:txBody>
      </p:sp>
      <p:sp>
        <p:nvSpPr>
          <p:cNvPr id="3" name="2 Marcador de contenido"/>
          <p:cNvSpPr>
            <a:spLocks noGrp="1"/>
          </p:cNvSpPr>
          <p:nvPr>
            <p:ph sz="half" idx="1"/>
          </p:nvPr>
        </p:nvSpPr>
        <p:spPr/>
        <p:txBody>
          <a:bodyPr>
            <a:normAutofit fontScale="77500" lnSpcReduction="20000"/>
          </a:bodyPr>
          <a:lstStyle/>
          <a:p>
            <a:r>
              <a:rPr lang="es-ES" dirty="0" smtClean="0">
                <a:solidFill>
                  <a:srgbClr val="002060"/>
                </a:solidFill>
              </a:rPr>
              <a:t>Están </a:t>
            </a:r>
            <a:r>
              <a:rPr lang="es-ES" dirty="0">
                <a:solidFill>
                  <a:srgbClr val="002060"/>
                </a:solidFill>
              </a:rPr>
              <a:t>disponibles miles de libros de texto de varias editoriales, como John </a:t>
            </a:r>
            <a:r>
              <a:rPr lang="es-ES" dirty="0" err="1">
                <a:solidFill>
                  <a:srgbClr val="002060"/>
                </a:solidFill>
              </a:rPr>
              <a:t>Wiley</a:t>
            </a:r>
            <a:r>
              <a:rPr lang="es-ES" dirty="0">
                <a:solidFill>
                  <a:srgbClr val="002060"/>
                </a:solidFill>
              </a:rPr>
              <a:t> &amp; </a:t>
            </a:r>
            <a:r>
              <a:rPr lang="es-ES" dirty="0" err="1">
                <a:solidFill>
                  <a:srgbClr val="002060"/>
                </a:solidFill>
              </a:rPr>
              <a:t>Sons</a:t>
            </a:r>
            <a:r>
              <a:rPr lang="es-ES" dirty="0">
                <a:solidFill>
                  <a:srgbClr val="002060"/>
                </a:solidFill>
              </a:rPr>
              <a:t>, </a:t>
            </a:r>
            <a:r>
              <a:rPr lang="es-ES" dirty="0" err="1">
                <a:solidFill>
                  <a:srgbClr val="002060"/>
                </a:solidFill>
              </a:rPr>
              <a:t>Elsevier</a:t>
            </a:r>
            <a:r>
              <a:rPr lang="es-ES" dirty="0">
                <a:solidFill>
                  <a:srgbClr val="002060"/>
                </a:solidFill>
              </a:rPr>
              <a:t> y Taylor &amp; Francis</a:t>
            </a:r>
            <a:r>
              <a:rPr lang="es-ES" dirty="0" smtClean="0">
                <a:solidFill>
                  <a:srgbClr val="002060"/>
                </a:solidFill>
              </a:rPr>
              <a:t>.</a:t>
            </a:r>
          </a:p>
          <a:p>
            <a:r>
              <a:rPr lang="es-ES" dirty="0" smtClean="0">
                <a:solidFill>
                  <a:srgbClr val="002060"/>
                </a:solidFill>
              </a:rPr>
              <a:t>Una </a:t>
            </a:r>
            <a:r>
              <a:rPr lang="es-ES" dirty="0">
                <a:solidFill>
                  <a:srgbClr val="002060"/>
                </a:solidFill>
              </a:rPr>
              <a:t>prestación interesante de este servicio es la posibilidad de recuperar las anotaciones hechas y los textos marcados, en caso de que el usuario compre el libro o lo vuelva a alquilar, gracias a la tecnología </a:t>
            </a:r>
            <a:r>
              <a:rPr lang="es-ES" dirty="0" err="1">
                <a:solidFill>
                  <a:srgbClr val="002060"/>
                </a:solidFill>
              </a:rPr>
              <a:t>Whispersync</a:t>
            </a:r>
            <a:r>
              <a:rPr lang="es-ES" dirty="0">
                <a:solidFill>
                  <a:srgbClr val="002060"/>
                </a:solidFill>
              </a:rPr>
              <a:t> de sincronización en la nube.</a:t>
            </a:r>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26</a:t>
            </a:fld>
            <a:endParaRPr lang="es-ES"/>
          </a:p>
        </p:txBody>
      </p:sp>
      <p:pic>
        <p:nvPicPr>
          <p:cNvPr id="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0032" y="2060848"/>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866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Amazon</a:t>
            </a:r>
            <a:endParaRPr lang="es-ES" dirty="0"/>
          </a:p>
        </p:txBody>
      </p:sp>
      <p:sp>
        <p:nvSpPr>
          <p:cNvPr id="3" name="2 Marcador de contenido"/>
          <p:cNvSpPr>
            <a:spLocks noGrp="1"/>
          </p:cNvSpPr>
          <p:nvPr>
            <p:ph sz="half" idx="1"/>
          </p:nvPr>
        </p:nvSpPr>
        <p:spPr>
          <a:xfrm>
            <a:off x="457200" y="1600200"/>
            <a:ext cx="3421648" cy="4525963"/>
          </a:xfrm>
        </p:spPr>
        <p:txBody>
          <a:bodyPr>
            <a:normAutofit fontScale="85000" lnSpcReduction="10000"/>
          </a:bodyPr>
          <a:lstStyle/>
          <a:p>
            <a:r>
              <a:rPr lang="es-ES" dirty="0" smtClean="0">
                <a:solidFill>
                  <a:srgbClr val="002060"/>
                </a:solidFill>
              </a:rPr>
              <a:t>Con la aplicación </a:t>
            </a:r>
            <a:r>
              <a:rPr lang="es-ES" dirty="0" err="1" smtClean="0">
                <a:solidFill>
                  <a:srgbClr val="002060"/>
                </a:solidFill>
              </a:rPr>
              <a:t>Send</a:t>
            </a:r>
            <a:r>
              <a:rPr lang="es-ES" dirty="0" smtClean="0">
                <a:solidFill>
                  <a:srgbClr val="002060"/>
                </a:solidFill>
              </a:rPr>
              <a:t> </a:t>
            </a:r>
            <a:r>
              <a:rPr lang="es-ES" dirty="0" err="1" smtClean="0">
                <a:solidFill>
                  <a:srgbClr val="002060"/>
                </a:solidFill>
              </a:rPr>
              <a:t>To</a:t>
            </a:r>
            <a:r>
              <a:rPr lang="es-ES" dirty="0" smtClean="0">
                <a:solidFill>
                  <a:srgbClr val="002060"/>
                </a:solidFill>
              </a:rPr>
              <a:t> </a:t>
            </a:r>
            <a:r>
              <a:rPr lang="es-ES" dirty="0" err="1" smtClean="0">
                <a:solidFill>
                  <a:srgbClr val="002060"/>
                </a:solidFill>
              </a:rPr>
              <a:t>Kindle</a:t>
            </a:r>
            <a:r>
              <a:rPr lang="es-ES" dirty="0" smtClean="0">
                <a:solidFill>
                  <a:srgbClr val="002060"/>
                </a:solidFill>
              </a:rPr>
              <a:t>, se puede enviar desde el ordenador cualquier tipo de documento con el que se esté trabajando al lector electrónico, con un solo </a:t>
            </a:r>
            <a:r>
              <a:rPr lang="es-ES" dirty="0" err="1" smtClean="0">
                <a:solidFill>
                  <a:srgbClr val="002060"/>
                </a:solidFill>
              </a:rPr>
              <a:t>click</a:t>
            </a:r>
            <a:r>
              <a:rPr lang="es-ES" dirty="0" smtClean="0">
                <a:solidFill>
                  <a:srgbClr val="002060"/>
                </a:solidFill>
              </a:rPr>
              <a:t> del ratón.</a:t>
            </a:r>
            <a:endParaRPr lang="es-ES" dirty="0">
              <a:solidFill>
                <a:srgbClr val="002060"/>
              </a:solidFill>
            </a:endParaRPr>
          </a:p>
          <a:p>
            <a:r>
              <a:rPr lang="es-ES" dirty="0" smtClean="0">
                <a:solidFill>
                  <a:srgbClr val="002060"/>
                </a:solidFill>
              </a:rPr>
              <a:t>La aplicación es válida igualmente para cualquier página web</a:t>
            </a:r>
          </a:p>
        </p:txBody>
      </p:sp>
      <p:sp>
        <p:nvSpPr>
          <p:cNvPr id="4" name="3 Marcador de contenido"/>
          <p:cNvSpPr>
            <a:spLocks noGrp="1"/>
          </p:cNvSpPr>
          <p:nvPr>
            <p:ph sz="half" idx="2"/>
          </p:nvPr>
        </p:nvSpPr>
        <p:spPr/>
        <p:txBody>
          <a:bodyPr>
            <a:normAutofit fontScale="85000" lnSpcReduction="1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27</a:t>
            </a:fld>
            <a:endParaRPr lang="es-E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232" y="2992214"/>
            <a:ext cx="525016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836712"/>
            <a:ext cx="2287005" cy="215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850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Amazon </a:t>
            </a:r>
            <a:endParaRPr lang="es-ES" dirty="0"/>
          </a:p>
        </p:txBody>
      </p:sp>
      <p:sp>
        <p:nvSpPr>
          <p:cNvPr id="3" name="2 Marcador de contenido"/>
          <p:cNvSpPr>
            <a:spLocks noGrp="1"/>
          </p:cNvSpPr>
          <p:nvPr>
            <p:ph sz="half" idx="1"/>
          </p:nvPr>
        </p:nvSpPr>
        <p:spPr/>
        <p:txBody>
          <a:bodyPr>
            <a:normAutofit fontScale="85000" lnSpcReduction="10000"/>
          </a:bodyPr>
          <a:lstStyle/>
          <a:p>
            <a:r>
              <a:rPr lang="es-ES" dirty="0" smtClean="0"/>
              <a:t>Amazon cuenta además con un conjunto de prestaciones de lectura social asociadas al dispositivo que permite que cualquier lector pueda anotar los contenidos que esta leyendo, compartirlos con el resto de lectores y conocer las intervenciones que estos hacen sobre el mismo texto.</a:t>
            </a:r>
            <a:endParaRPr lang="es-ES" dirty="0"/>
          </a:p>
        </p:txBody>
      </p:sp>
      <p:sp>
        <p:nvSpPr>
          <p:cNvPr id="4" name="3 Marcador de contenido"/>
          <p:cNvSpPr>
            <a:spLocks noGrp="1"/>
          </p:cNvSpPr>
          <p:nvPr>
            <p:ph sz="half" idx="2"/>
          </p:nvPr>
        </p:nvSpPr>
        <p:spPr/>
        <p:txBody>
          <a:bodyPr>
            <a:normAutofit fontScale="85000" lnSpcReduction="1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28</a:t>
            </a:fld>
            <a:endParaRPr lang="es-ES"/>
          </a:p>
        </p:txBody>
      </p:sp>
    </p:spTree>
    <p:extLst>
      <p:ext uri="{BB962C8B-B14F-4D97-AF65-F5344CB8AC3E}">
        <p14:creationId xmlns:p14="http://schemas.microsoft.com/office/powerpoint/2010/main" val="2083655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29</a:t>
            </a:fld>
            <a:endParaRPr lang="es-E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16631"/>
            <a:ext cx="9124950" cy="678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740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El debate interminable</a:t>
            </a:r>
            <a:endParaRPr lang="es-ES" dirty="0"/>
          </a:p>
        </p:txBody>
      </p:sp>
      <p:sp>
        <p:nvSpPr>
          <p:cNvPr id="3" name="2 Marcador de contenido"/>
          <p:cNvSpPr>
            <a:spLocks noGrp="1"/>
          </p:cNvSpPr>
          <p:nvPr>
            <p:ph sz="half" idx="1"/>
          </p:nvPr>
        </p:nvSpPr>
        <p:spPr/>
        <p:txBody>
          <a:bodyPr>
            <a:normAutofit fontScale="77500" lnSpcReduction="20000"/>
          </a:bodyPr>
          <a:lstStyle/>
          <a:p>
            <a:r>
              <a:rPr lang="es-ES" dirty="0" smtClean="0">
                <a:solidFill>
                  <a:srgbClr val="002060"/>
                </a:solidFill>
              </a:rPr>
              <a:t>“¿</a:t>
            </a:r>
            <a:r>
              <a:rPr lang="es-ES" dirty="0">
                <a:solidFill>
                  <a:srgbClr val="002060"/>
                </a:solidFill>
              </a:rPr>
              <a:t>Para qué partirse la cabeza leyendo a Joyce o Kafka, si Google te procura en un instante el catálogo de todas las obras y autores habidos y por haber</a:t>
            </a:r>
            <a:r>
              <a:rPr lang="es-ES" dirty="0" smtClean="0">
                <a:solidFill>
                  <a:srgbClr val="002060"/>
                </a:solidFill>
              </a:rPr>
              <a:t>?”</a:t>
            </a:r>
          </a:p>
          <a:p>
            <a:r>
              <a:rPr lang="es-ES" dirty="0" smtClean="0">
                <a:solidFill>
                  <a:srgbClr val="002060"/>
                </a:solidFill>
              </a:rPr>
              <a:t>“Repasar </a:t>
            </a:r>
            <a:r>
              <a:rPr lang="es-ES" dirty="0">
                <a:solidFill>
                  <a:srgbClr val="002060"/>
                </a:solidFill>
              </a:rPr>
              <a:t>las páginas de </a:t>
            </a:r>
            <a:r>
              <a:rPr lang="es-ES" i="1" dirty="0">
                <a:solidFill>
                  <a:srgbClr val="002060"/>
                </a:solidFill>
              </a:rPr>
              <a:t>En el jardín de los senderos que se bifurcan</a:t>
            </a:r>
            <a:r>
              <a:rPr lang="es-ES" dirty="0">
                <a:solidFill>
                  <a:srgbClr val="002060"/>
                </a:solidFill>
              </a:rPr>
              <a:t> </a:t>
            </a:r>
            <a:r>
              <a:rPr lang="es-ES" dirty="0" smtClean="0">
                <a:solidFill>
                  <a:srgbClr val="002060"/>
                </a:solidFill>
              </a:rPr>
              <a:t>deja </a:t>
            </a:r>
            <a:r>
              <a:rPr lang="es-ES" dirty="0">
                <a:solidFill>
                  <a:srgbClr val="002060"/>
                </a:solidFill>
              </a:rPr>
              <a:t>en el lector de Borges un sabor agridulce. Nadie podrá pasear por </a:t>
            </a:r>
            <a:r>
              <a:rPr lang="es-ES" dirty="0" smtClean="0">
                <a:solidFill>
                  <a:srgbClr val="002060"/>
                </a:solidFill>
              </a:rPr>
              <a:t>ese </a:t>
            </a:r>
            <a:r>
              <a:rPr lang="es-ES" dirty="0">
                <a:solidFill>
                  <a:srgbClr val="002060"/>
                </a:solidFill>
              </a:rPr>
              <a:t>hermoso jardín </a:t>
            </a:r>
            <a:r>
              <a:rPr lang="es-ES" dirty="0" smtClean="0">
                <a:solidFill>
                  <a:srgbClr val="002060"/>
                </a:solidFill>
              </a:rPr>
              <a:t>…</a:t>
            </a:r>
            <a:r>
              <a:rPr lang="es-ES" dirty="0">
                <a:solidFill>
                  <a:srgbClr val="002060"/>
                </a:solidFill>
              </a:rPr>
              <a:t> husmear sus estanterías, escoger un ejemplar y hojearlo en el </a:t>
            </a:r>
            <a:r>
              <a:rPr lang="es-ES" dirty="0" err="1" smtClean="0">
                <a:solidFill>
                  <a:srgbClr val="002060"/>
                </a:solidFill>
              </a:rPr>
              <a:t>Kindle</a:t>
            </a:r>
            <a:r>
              <a:rPr lang="es-ES" dirty="0" smtClean="0">
                <a:solidFill>
                  <a:srgbClr val="002060"/>
                </a:solidFill>
              </a:rPr>
              <a:t>”</a:t>
            </a:r>
            <a:endParaRPr lang="es-ES" dirty="0">
              <a:solidFill>
                <a:srgbClr val="002060"/>
              </a:solidFill>
            </a:endParaRPr>
          </a:p>
        </p:txBody>
      </p:sp>
      <p:sp>
        <p:nvSpPr>
          <p:cNvPr id="4" name="3 Marcador de contenido"/>
          <p:cNvSpPr>
            <a:spLocks noGrp="1"/>
          </p:cNvSpPr>
          <p:nvPr>
            <p:ph sz="half" idx="2"/>
          </p:nvPr>
        </p:nvSpPr>
        <p:spPr/>
        <p:txBody>
          <a:bodyPr>
            <a:normAutofit fontScale="77500" lnSpcReduction="20000"/>
          </a:bodyPr>
          <a:lstStyle/>
          <a:p>
            <a:r>
              <a:rPr lang="es-ES" dirty="0">
                <a:solidFill>
                  <a:srgbClr val="002060"/>
                </a:solidFill>
              </a:rPr>
              <a:t>"La pérdida de la capacidad de </a:t>
            </a:r>
            <a:r>
              <a:rPr lang="es-ES" dirty="0" smtClean="0">
                <a:solidFill>
                  <a:srgbClr val="002060"/>
                </a:solidFill>
              </a:rPr>
              <a:t>concentración (sic) </a:t>
            </a:r>
            <a:r>
              <a:rPr lang="es-ES" dirty="0">
                <a:solidFill>
                  <a:srgbClr val="002060"/>
                </a:solidFill>
              </a:rPr>
              <a:t>que procura la lectura larga y tendida (ha sido) suplantada por la voraz disposición para consumir telegráfica y espasmódicamente frases de 140 caracteres y por la cada vez menor capacidad de hacer memoria, porque disponemos de un cerebro exterior y eficiente, llamado Google"</a:t>
            </a:r>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3</a:t>
            </a:fld>
            <a:endParaRPr lang="es-ES"/>
          </a:p>
        </p:txBody>
      </p:sp>
    </p:spTree>
    <p:extLst>
      <p:ext uri="{BB962C8B-B14F-4D97-AF65-F5344CB8AC3E}">
        <p14:creationId xmlns:p14="http://schemas.microsoft.com/office/powerpoint/2010/main" val="759409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Título"/>
          <p:cNvSpPr>
            <a:spLocks noGrp="1"/>
          </p:cNvSpPr>
          <p:nvPr>
            <p:ph type="title"/>
          </p:nvPr>
        </p:nvSpPr>
        <p:spPr/>
        <p:txBody>
          <a:bodyPr>
            <a:normAutofit/>
          </a:bodyPr>
          <a:lstStyle/>
          <a:p>
            <a:pPr eaLnBrk="1" hangingPunct="1"/>
            <a:r>
              <a:rPr lang="es-ES" dirty="0" smtClean="0">
                <a:solidFill>
                  <a:srgbClr val="002060"/>
                </a:solidFill>
              </a:rPr>
              <a:t>Apple</a:t>
            </a:r>
            <a:endParaRPr lang="es-ES" dirty="0" smtClean="0"/>
          </a:p>
        </p:txBody>
      </p:sp>
      <p:sp>
        <p:nvSpPr>
          <p:cNvPr id="204803" name="2 Marcador de contenido"/>
          <p:cNvSpPr>
            <a:spLocks noGrp="1"/>
          </p:cNvSpPr>
          <p:nvPr>
            <p:ph idx="1"/>
          </p:nvPr>
        </p:nvSpPr>
        <p:spPr/>
        <p:txBody>
          <a:bodyPr/>
          <a:lstStyle/>
          <a:p>
            <a:pPr eaLnBrk="1" hangingPunct="1"/>
            <a:r>
              <a:rPr lang="es-ES" smtClean="0">
                <a:solidFill>
                  <a:srgbClr val="002060"/>
                </a:solidFill>
              </a:rPr>
              <a:t>También Apple está adaptando el Ipad a distintos programas curriculares. Es interesante en este sentido la publicación interactiva </a:t>
            </a:r>
            <a:r>
              <a:rPr lang="es-ES" smtClean="0">
                <a:solidFill>
                  <a:srgbClr val="C00000"/>
                </a:solidFill>
                <a:hlinkClick r:id="rId3"/>
              </a:rPr>
              <a:t>Ipad for Learning</a:t>
            </a:r>
            <a:r>
              <a:rPr lang="es-ES" smtClean="0">
                <a:solidFill>
                  <a:srgbClr val="C00000"/>
                </a:solidFill>
              </a:rPr>
              <a:t> </a:t>
            </a:r>
            <a:r>
              <a:rPr lang="es-ES" smtClean="0">
                <a:solidFill>
                  <a:srgbClr val="002060"/>
                </a:solidFill>
              </a:rPr>
              <a:t>en la que la compañía expone todo un elenco de conceptos y lecciones sobre cómo aprovechar este dispositivo para el aprendizaje</a:t>
            </a:r>
          </a:p>
          <a:p>
            <a:pPr eaLnBrk="1" hangingPunct="1"/>
            <a:endParaRPr lang="es-ES" smtClean="0"/>
          </a:p>
        </p:txBody>
      </p:sp>
      <p:sp>
        <p:nvSpPr>
          <p:cNvPr id="204805" name="4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30</a:t>
            </a:fld>
            <a:endParaRPr lang="es-ES"/>
          </a:p>
        </p:txBody>
      </p:sp>
    </p:spTree>
    <p:extLst>
      <p:ext uri="{BB962C8B-B14F-4D97-AF65-F5344CB8AC3E}">
        <p14:creationId xmlns:p14="http://schemas.microsoft.com/office/powerpoint/2010/main" val="1952455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31</a:t>
            </a:fld>
            <a:endParaRPr lang="es-E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90550"/>
            <a:ext cx="76200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336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solidFill>
                  <a:srgbClr val="002060"/>
                </a:solidFill>
              </a:rPr>
              <a:t>Apple</a:t>
            </a:r>
            <a:endParaRPr lang="es-ES" dirty="0"/>
          </a:p>
        </p:txBody>
      </p:sp>
      <p:sp>
        <p:nvSpPr>
          <p:cNvPr id="3" name="2 Marcador de contenido"/>
          <p:cNvSpPr>
            <a:spLocks noGrp="1"/>
          </p:cNvSpPr>
          <p:nvPr>
            <p:ph idx="1"/>
          </p:nvPr>
        </p:nvSpPr>
        <p:spPr>
          <a:xfrm>
            <a:off x="611560" y="1340768"/>
            <a:ext cx="8229600" cy="4525963"/>
          </a:xfrm>
        </p:spPr>
        <p:txBody>
          <a:bodyPr>
            <a:normAutofit/>
          </a:bodyPr>
          <a:lstStyle/>
          <a:p>
            <a:pPr marL="0" indent="0">
              <a:buNone/>
            </a:pPr>
            <a:endParaRPr lang="es-ES" dirty="0" smtClean="0"/>
          </a:p>
          <a:p>
            <a:r>
              <a:rPr lang="es-ES" dirty="0" smtClean="0">
                <a:solidFill>
                  <a:srgbClr val="002060"/>
                </a:solidFill>
              </a:rPr>
              <a:t>Hace cuatro </a:t>
            </a:r>
            <a:r>
              <a:rPr lang="es-ES" dirty="0" err="1" smtClean="0">
                <a:solidFill>
                  <a:srgbClr val="002060"/>
                </a:solidFill>
              </a:rPr>
              <a:t>dias</a:t>
            </a:r>
            <a:r>
              <a:rPr lang="es-ES" dirty="0" smtClean="0">
                <a:solidFill>
                  <a:srgbClr val="002060"/>
                </a:solidFill>
              </a:rPr>
              <a:t>, el 19 de Enero, Apple presentó </a:t>
            </a:r>
            <a:r>
              <a:rPr lang="es-ES" b="1" dirty="0" err="1">
                <a:solidFill>
                  <a:srgbClr val="002060"/>
                </a:solidFill>
              </a:rPr>
              <a:t>iBooks</a:t>
            </a:r>
            <a:r>
              <a:rPr lang="es-ES" b="1" dirty="0">
                <a:solidFill>
                  <a:srgbClr val="002060"/>
                </a:solidFill>
              </a:rPr>
              <a:t> </a:t>
            </a:r>
            <a:r>
              <a:rPr lang="es-ES" b="1" dirty="0" err="1">
                <a:solidFill>
                  <a:srgbClr val="002060"/>
                </a:solidFill>
              </a:rPr>
              <a:t>Author</a:t>
            </a:r>
            <a:r>
              <a:rPr lang="es-ES" b="1" dirty="0">
                <a:solidFill>
                  <a:srgbClr val="002060"/>
                </a:solidFill>
              </a:rPr>
              <a:t>, </a:t>
            </a:r>
            <a:r>
              <a:rPr lang="es-ES" dirty="0" smtClean="0">
                <a:solidFill>
                  <a:srgbClr val="002060"/>
                </a:solidFill>
              </a:rPr>
              <a:t> </a:t>
            </a:r>
            <a:r>
              <a:rPr lang="es-ES" dirty="0">
                <a:solidFill>
                  <a:srgbClr val="002060"/>
                </a:solidFill>
              </a:rPr>
              <a:t>un sencillo editor de libros interactivos</a:t>
            </a:r>
            <a:r>
              <a:rPr lang="es-ES" b="1" dirty="0" smtClean="0">
                <a:solidFill>
                  <a:srgbClr val="002060"/>
                </a:solidFill>
              </a:rPr>
              <a:t>. </a:t>
            </a:r>
          </a:p>
          <a:p>
            <a:r>
              <a:rPr lang="es-ES" dirty="0" smtClean="0">
                <a:solidFill>
                  <a:srgbClr val="002060"/>
                </a:solidFill>
              </a:rPr>
              <a:t>El objetivo es que </a:t>
            </a:r>
            <a:r>
              <a:rPr lang="es-ES" dirty="0">
                <a:solidFill>
                  <a:srgbClr val="002060"/>
                </a:solidFill>
              </a:rPr>
              <a:t>en pocos pasos, y con apenas unos conocimientos básicos, </a:t>
            </a:r>
            <a:r>
              <a:rPr lang="es-ES" b="1" dirty="0" smtClean="0">
                <a:solidFill>
                  <a:srgbClr val="002060"/>
                </a:solidFill>
              </a:rPr>
              <a:t>se puedan </a:t>
            </a:r>
            <a:r>
              <a:rPr lang="es-ES" b="1" dirty="0">
                <a:solidFill>
                  <a:srgbClr val="002060"/>
                </a:solidFill>
              </a:rPr>
              <a:t>publicar </a:t>
            </a:r>
            <a:r>
              <a:rPr lang="es-ES" b="1" dirty="0" smtClean="0">
                <a:solidFill>
                  <a:srgbClr val="002060"/>
                </a:solidFill>
              </a:rPr>
              <a:t>e-</a:t>
            </a:r>
            <a:r>
              <a:rPr lang="es-ES" b="1" dirty="0" err="1" smtClean="0">
                <a:solidFill>
                  <a:srgbClr val="002060"/>
                </a:solidFill>
              </a:rPr>
              <a:t>books</a:t>
            </a:r>
            <a:r>
              <a:rPr lang="es-ES" b="1" dirty="0" smtClean="0">
                <a:solidFill>
                  <a:srgbClr val="002060"/>
                </a:solidFill>
              </a:rPr>
              <a:t> </a:t>
            </a:r>
            <a:r>
              <a:rPr lang="es-ES" b="1" dirty="0">
                <a:solidFill>
                  <a:srgbClr val="002060"/>
                </a:solidFill>
              </a:rPr>
              <a:t>digitales</a:t>
            </a:r>
            <a:r>
              <a:rPr lang="es-ES" dirty="0">
                <a:solidFill>
                  <a:srgbClr val="002060"/>
                </a:solidFill>
              </a:rPr>
              <a:t> y </a:t>
            </a:r>
            <a:r>
              <a:rPr lang="es-ES" dirty="0" smtClean="0">
                <a:solidFill>
                  <a:srgbClr val="002060"/>
                </a:solidFill>
              </a:rPr>
              <a:t>educativos por parte de cualquier profesor</a:t>
            </a:r>
            <a:endParaRPr lang="es-ES" dirty="0">
              <a:solidFill>
                <a:srgbClr val="002060"/>
              </a:solidFill>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32</a:t>
            </a:fld>
            <a:endParaRPr lang="es-ES"/>
          </a:p>
        </p:txBody>
      </p:sp>
    </p:spTree>
    <p:extLst>
      <p:ext uri="{BB962C8B-B14F-4D97-AF65-F5344CB8AC3E}">
        <p14:creationId xmlns:p14="http://schemas.microsoft.com/office/powerpoint/2010/main" val="2657133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err="1" smtClean="0">
                <a:solidFill>
                  <a:srgbClr val="002060"/>
                </a:solidFill>
              </a:rPr>
              <a:t>iBooks</a:t>
            </a:r>
            <a:r>
              <a:rPr lang="es-ES" dirty="0" smtClean="0">
                <a:solidFill>
                  <a:srgbClr val="002060"/>
                </a:solidFill>
              </a:rPr>
              <a:t> </a:t>
            </a:r>
            <a:r>
              <a:rPr lang="es-ES" dirty="0" err="1" smtClean="0">
                <a:solidFill>
                  <a:srgbClr val="002060"/>
                </a:solidFill>
              </a:rPr>
              <a:t>Author</a:t>
            </a:r>
            <a:endParaRPr lang="es-ES" dirty="0"/>
          </a:p>
        </p:txBody>
      </p:sp>
      <p:sp>
        <p:nvSpPr>
          <p:cNvPr id="3" name="2 Marcador de contenido"/>
          <p:cNvSpPr>
            <a:spLocks noGrp="1"/>
          </p:cNvSpPr>
          <p:nvPr>
            <p:ph idx="1"/>
          </p:nvPr>
        </p:nvSpPr>
        <p:spPr/>
        <p:txBody>
          <a:bodyPr/>
          <a:lstStyle/>
          <a:p>
            <a:endParaRPr lang="es-ES" dirty="0" smtClean="0">
              <a:hlinkClick r:id="rId3"/>
            </a:endParaRPr>
          </a:p>
          <a:p>
            <a:endParaRPr lang="es-ES" dirty="0">
              <a:hlinkClick r:id="rId3"/>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33</a:t>
            </a:fld>
            <a:endParaRPr lang="es-ES"/>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916832"/>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239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Apple</a:t>
            </a:r>
            <a:endParaRPr lang="es-ES" dirty="0">
              <a:solidFill>
                <a:srgbClr val="002060"/>
              </a:solidFill>
            </a:endParaRPr>
          </a:p>
        </p:txBody>
      </p:sp>
      <p:sp>
        <p:nvSpPr>
          <p:cNvPr id="3" name="2 Marcador de contenido"/>
          <p:cNvSpPr>
            <a:spLocks noGrp="1"/>
          </p:cNvSpPr>
          <p:nvPr>
            <p:ph idx="1"/>
          </p:nvPr>
        </p:nvSpPr>
        <p:spPr/>
        <p:txBody>
          <a:bodyPr>
            <a:normAutofit/>
          </a:bodyPr>
          <a:lstStyle/>
          <a:p>
            <a:pPr marL="0" indent="0">
              <a:buNone/>
            </a:pPr>
            <a:endParaRPr lang="es-ES" dirty="0" smtClean="0"/>
          </a:p>
          <a:p>
            <a:r>
              <a:rPr lang="es-ES" dirty="0" smtClean="0">
                <a:solidFill>
                  <a:srgbClr val="002060"/>
                </a:solidFill>
              </a:rPr>
              <a:t>El </a:t>
            </a:r>
            <a:r>
              <a:rPr lang="es-ES" dirty="0">
                <a:solidFill>
                  <a:srgbClr val="002060"/>
                </a:solidFill>
              </a:rPr>
              <a:t>objetivo que persigue Apple con este lanzamiento es </a:t>
            </a:r>
            <a:r>
              <a:rPr lang="es-ES" dirty="0" smtClean="0">
                <a:solidFill>
                  <a:srgbClr val="002060"/>
                </a:solidFill>
              </a:rPr>
              <a:t>convertir </a:t>
            </a:r>
            <a:r>
              <a:rPr lang="es-ES" dirty="0">
                <a:solidFill>
                  <a:srgbClr val="002060"/>
                </a:solidFill>
              </a:rPr>
              <a:t>el </a:t>
            </a:r>
            <a:r>
              <a:rPr lang="es-ES" dirty="0" err="1">
                <a:solidFill>
                  <a:srgbClr val="002060"/>
                </a:solidFill>
              </a:rPr>
              <a:t>iPad</a:t>
            </a:r>
            <a:r>
              <a:rPr lang="es-ES" dirty="0">
                <a:solidFill>
                  <a:srgbClr val="002060"/>
                </a:solidFill>
              </a:rPr>
              <a:t> en el único libro de texto de los colegios a medio </a:t>
            </a:r>
            <a:r>
              <a:rPr lang="es-ES" dirty="0" smtClean="0">
                <a:solidFill>
                  <a:srgbClr val="002060"/>
                </a:solidFill>
              </a:rPr>
              <a:t>plazo</a:t>
            </a:r>
            <a:r>
              <a:rPr lang="es-ES" dirty="0">
                <a:solidFill>
                  <a:srgbClr val="002060"/>
                </a:solidFill>
              </a:rPr>
              <a:t>. </a:t>
            </a:r>
            <a:endParaRPr lang="es-ES" dirty="0" smtClean="0">
              <a:solidFill>
                <a:srgbClr val="002060"/>
              </a:solidFill>
            </a:endParaRPr>
          </a:p>
          <a:p>
            <a:r>
              <a:rPr lang="es-ES" dirty="0" smtClean="0">
                <a:solidFill>
                  <a:srgbClr val="002060"/>
                </a:solidFill>
              </a:rPr>
              <a:t>Para el lanzamiento ha contado con el apoyo de algunos de los editores educativos más importantes, como Pearson y McGraw Hill.</a:t>
            </a: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34</a:t>
            </a:fld>
            <a:endParaRPr lang="es-ES"/>
          </a:p>
        </p:txBody>
      </p:sp>
    </p:spTree>
    <p:extLst>
      <p:ext uri="{BB962C8B-B14F-4D97-AF65-F5344CB8AC3E}">
        <p14:creationId xmlns:p14="http://schemas.microsoft.com/office/powerpoint/2010/main" val="1111661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35</a:t>
            </a:fld>
            <a:endParaRPr lang="es-E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50"/>
            <a:ext cx="9144007" cy="535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190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36</a:t>
            </a:fld>
            <a:endParaRPr lang="es-E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0089"/>
            <a:ext cx="8954105" cy="510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48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fontScale="90000"/>
          </a:bodyPr>
          <a:lstStyle/>
          <a:p>
            <a:r>
              <a:rPr lang="es-ES" dirty="0">
                <a:solidFill>
                  <a:srgbClr val="002060"/>
                </a:solidFill>
              </a:rPr>
              <a:t>HMH Fuse </a:t>
            </a:r>
            <a:r>
              <a:rPr lang="es-ES" dirty="0" err="1">
                <a:solidFill>
                  <a:srgbClr val="002060"/>
                </a:solidFill>
              </a:rPr>
              <a:t>Pilot</a:t>
            </a:r>
            <a:r>
              <a:rPr lang="es-ES" dirty="0">
                <a:solidFill>
                  <a:srgbClr val="002060"/>
                </a:solidFill>
              </a:rPr>
              <a:t> </a:t>
            </a:r>
            <a:r>
              <a:rPr lang="es-ES" dirty="0" err="1">
                <a:solidFill>
                  <a:srgbClr val="002060"/>
                </a:solidFill>
              </a:rPr>
              <a:t>Program</a:t>
            </a:r>
            <a:r>
              <a:rPr lang="es-ES" dirty="0"/>
              <a:t/>
            </a:r>
            <a:br>
              <a:rPr lang="es-ES" dirty="0"/>
            </a:br>
            <a:endParaRPr lang="es-ES" dirty="0"/>
          </a:p>
        </p:txBody>
      </p:sp>
      <p:sp>
        <p:nvSpPr>
          <p:cNvPr id="7" name="6 Marcador de contenido"/>
          <p:cNvSpPr>
            <a:spLocks noGrp="1"/>
          </p:cNvSpPr>
          <p:nvPr>
            <p:ph sz="half" idx="1"/>
          </p:nvPr>
        </p:nvSpPr>
        <p:spPr/>
        <p:txBody>
          <a:bodyPr/>
          <a:lstStyle/>
          <a:p>
            <a:endParaRPr lang="es-ES" dirty="0"/>
          </a:p>
        </p:txBody>
      </p:sp>
      <p:sp>
        <p:nvSpPr>
          <p:cNvPr id="8" name="7 Marcador de contenido"/>
          <p:cNvSpPr>
            <a:spLocks noGrp="1"/>
          </p:cNvSpPr>
          <p:nvPr>
            <p:ph sz="half" idx="2"/>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37</a:t>
            </a:fld>
            <a:endParaRPr 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 y="980728"/>
            <a:ext cx="4363569" cy="28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908720"/>
            <a:ext cx="4451059" cy="296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0382" y="3873331"/>
            <a:ext cx="4235204" cy="28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50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Apple</a:t>
            </a:r>
            <a:endParaRPr lang="es-ES" dirty="0">
              <a:solidFill>
                <a:srgbClr val="002060"/>
              </a:solidFill>
            </a:endParaRPr>
          </a:p>
        </p:txBody>
      </p:sp>
      <p:sp>
        <p:nvSpPr>
          <p:cNvPr id="3" name="2 Marcador de contenido"/>
          <p:cNvSpPr>
            <a:spLocks noGrp="1"/>
          </p:cNvSpPr>
          <p:nvPr>
            <p:ph sz="half" idx="1"/>
          </p:nvPr>
        </p:nvSpPr>
        <p:spPr>
          <a:xfrm>
            <a:off x="457200" y="1600200"/>
            <a:ext cx="3535833" cy="4525963"/>
          </a:xfrm>
        </p:spPr>
        <p:txBody>
          <a:bodyPr>
            <a:normAutofit lnSpcReduction="10000"/>
          </a:bodyPr>
          <a:lstStyle/>
          <a:p>
            <a:r>
              <a:rPr lang="es-ES" dirty="0" smtClean="0"/>
              <a:t>Apple creó </a:t>
            </a:r>
            <a:r>
              <a:rPr lang="es-ES" dirty="0" err="1" smtClean="0"/>
              <a:t>Itunes</a:t>
            </a:r>
            <a:r>
              <a:rPr lang="es-ES" dirty="0" smtClean="0"/>
              <a:t> Universidad y Bachillerato para transmitir contenidos digitales de todo tipo con carácter interactivo. Se trata de un programa en el que participan centros de todo el mundo.</a:t>
            </a:r>
            <a:endParaRPr lang="es-ES" dirty="0"/>
          </a:p>
        </p:txBody>
      </p:sp>
      <p:sp>
        <p:nvSpPr>
          <p:cNvPr id="4" name="3 Marcador de contenido"/>
          <p:cNvSpPr>
            <a:spLocks noGrp="1"/>
          </p:cNvSpPr>
          <p:nvPr>
            <p:ph sz="half" idx="2"/>
          </p:nvPr>
        </p:nvSpPr>
        <p:spPr/>
        <p:txBody>
          <a:bodyPr>
            <a:normAutofit lnSpcReduction="1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38</a:t>
            </a:fld>
            <a:endParaRPr lang="es-E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033" y="1772816"/>
            <a:ext cx="5008346"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393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4 Título"/>
          <p:cNvSpPr>
            <a:spLocks noGrp="1"/>
          </p:cNvSpPr>
          <p:nvPr>
            <p:ph type="title"/>
          </p:nvPr>
        </p:nvSpPr>
        <p:spPr/>
        <p:txBody>
          <a:bodyPr/>
          <a:lstStyle/>
          <a:p>
            <a:pPr eaLnBrk="1" hangingPunct="1"/>
            <a:r>
              <a:rPr lang="es-ES" sz="3200" dirty="0" smtClean="0">
                <a:solidFill>
                  <a:srgbClr val="002060"/>
                </a:solidFill>
              </a:rPr>
              <a:t>LIBROS ELECTRÓNICOS Y EDUCACIÓN</a:t>
            </a:r>
            <a:endParaRPr lang="es-ES" sz="3200" dirty="0" smtClean="0"/>
          </a:p>
        </p:txBody>
      </p:sp>
      <p:sp>
        <p:nvSpPr>
          <p:cNvPr id="3" name="2 Marcador de contenido"/>
          <p:cNvSpPr>
            <a:spLocks noGrp="1"/>
          </p:cNvSpPr>
          <p:nvPr>
            <p:ph sz="half" idx="1"/>
          </p:nvPr>
        </p:nvSpPr>
        <p:spPr/>
        <p:txBody>
          <a:bodyPr>
            <a:normAutofit lnSpcReduction="10000"/>
          </a:bodyPr>
          <a:lstStyle/>
          <a:p>
            <a:pPr eaLnBrk="1" hangingPunct="1">
              <a:defRPr/>
            </a:pPr>
            <a:r>
              <a:rPr lang="es-ES" dirty="0" smtClean="0">
                <a:solidFill>
                  <a:srgbClr val="002060"/>
                </a:solidFill>
              </a:rPr>
              <a:t>En España el programa Territorio </a:t>
            </a:r>
            <a:r>
              <a:rPr lang="es-ES" dirty="0" err="1" smtClean="0">
                <a:solidFill>
                  <a:srgbClr val="002060"/>
                </a:solidFill>
              </a:rPr>
              <a:t>Ebook</a:t>
            </a:r>
            <a:r>
              <a:rPr lang="es-ES" dirty="0" smtClean="0">
                <a:solidFill>
                  <a:srgbClr val="002060"/>
                </a:solidFill>
              </a:rPr>
              <a:t> de la FGSR esta desarrollando una experiencia de uso de </a:t>
            </a:r>
            <a:r>
              <a:rPr lang="es-ES" dirty="0" err="1" smtClean="0">
                <a:solidFill>
                  <a:srgbClr val="002060"/>
                </a:solidFill>
              </a:rPr>
              <a:t>Ipad</a:t>
            </a:r>
            <a:r>
              <a:rPr lang="es-ES" dirty="0" smtClean="0">
                <a:solidFill>
                  <a:srgbClr val="002060"/>
                </a:solidFill>
              </a:rPr>
              <a:t> con profesores y alumnos en </a:t>
            </a:r>
            <a:r>
              <a:rPr lang="es-ES" dirty="0" smtClean="0">
                <a:solidFill>
                  <a:srgbClr val="002060"/>
                </a:solidFill>
                <a:hlinkClick r:id="rId3"/>
              </a:rPr>
              <a:t>Institutos</a:t>
            </a:r>
            <a:r>
              <a:rPr lang="es-ES" dirty="0" smtClean="0">
                <a:solidFill>
                  <a:srgbClr val="002060"/>
                </a:solidFill>
              </a:rPr>
              <a:t> de la provincia de Salamanca con resultados muy satisfactorios por parte de ambos</a:t>
            </a:r>
            <a:r>
              <a:rPr lang="es-ES" dirty="0" smtClean="0"/>
              <a:t>.</a:t>
            </a:r>
            <a:endParaRPr lang="es-ES" dirty="0"/>
          </a:p>
        </p:txBody>
      </p:sp>
      <p:pic>
        <p:nvPicPr>
          <p:cNvPr id="208900" name="Picture 2"/>
          <p:cNvPicPr>
            <a:picLocks noGrp="1" noChangeAspect="1" noChangeArrowheads="1"/>
          </p:cNvPicPr>
          <p:nvPr>
            <p:ph sz="half" idx="2"/>
          </p:nvPr>
        </p:nvPicPr>
        <p:blipFill>
          <a:blip r:embed="rId4" cstate="print"/>
          <a:srcRect/>
          <a:stretch>
            <a:fillRect/>
          </a:stretch>
        </p:blipFill>
        <p:spPr>
          <a:xfrm>
            <a:off x="4648200" y="2566988"/>
            <a:ext cx="4343400" cy="2790825"/>
          </a:xfrm>
        </p:spPr>
      </p:pic>
      <p:sp>
        <p:nvSpPr>
          <p:cNvPr id="208902"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39</a:t>
            </a:fld>
            <a:endParaRPr lang="es-ES"/>
          </a:p>
        </p:txBody>
      </p:sp>
    </p:spTree>
    <p:extLst>
      <p:ext uri="{BB962C8B-B14F-4D97-AF65-F5344CB8AC3E}">
        <p14:creationId xmlns:p14="http://schemas.microsoft.com/office/powerpoint/2010/main" val="1814139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half" idx="1"/>
          </p:nvPr>
        </p:nvSpPr>
        <p:spPr/>
        <p:txBody>
          <a:bodyPr/>
          <a:lstStyle/>
          <a:p>
            <a:endParaRPr lang="es-ES" dirty="0"/>
          </a:p>
        </p:txBody>
      </p:sp>
      <p:sp>
        <p:nvSpPr>
          <p:cNvPr id="4" name="3 Marcador de contenido"/>
          <p:cNvSpPr>
            <a:spLocks noGrp="1"/>
          </p:cNvSpPr>
          <p:nvPr>
            <p:ph sz="half" idx="2"/>
          </p:nvPr>
        </p:nvSpPr>
        <p:spPr/>
        <p:txBody>
          <a:bodyPr/>
          <a:lstStyle/>
          <a:p>
            <a:endParaRPr lang="es-E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84784"/>
            <a:ext cx="3312368" cy="463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c\Desktop\LIBROS ELECTRONICOS ARTICULO NUEVO\humor libros electronicos\libr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700808"/>
            <a:ext cx="388334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1550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solidFill>
                  <a:srgbClr val="002060"/>
                </a:solidFill>
              </a:rPr>
              <a:t>LIBROS ELECTRÓNICOS Y EDUCACIÓN</a:t>
            </a:r>
            <a:endParaRPr lang="es-ES" dirty="0"/>
          </a:p>
        </p:txBody>
      </p:sp>
      <p:sp>
        <p:nvSpPr>
          <p:cNvPr id="3" name="2 Marcador de contenido"/>
          <p:cNvSpPr>
            <a:spLocks noGrp="1"/>
          </p:cNvSpPr>
          <p:nvPr>
            <p:ph sz="half" idx="1"/>
          </p:nvPr>
        </p:nvSpPr>
        <p:spPr>
          <a:xfrm>
            <a:off x="457200" y="1600200"/>
            <a:ext cx="2818656" cy="4525963"/>
          </a:xfrm>
        </p:spPr>
        <p:txBody>
          <a:bodyPr>
            <a:normAutofit fontScale="92500" lnSpcReduction="20000"/>
          </a:bodyPr>
          <a:lstStyle/>
          <a:p>
            <a:r>
              <a:rPr lang="es-ES" dirty="0">
                <a:solidFill>
                  <a:srgbClr val="002060"/>
                </a:solidFill>
              </a:rPr>
              <a:t>El llamado Proyecto </a:t>
            </a:r>
            <a:r>
              <a:rPr lang="es-ES" b="1" dirty="0">
                <a:solidFill>
                  <a:srgbClr val="002060"/>
                </a:solidFill>
              </a:rPr>
              <a:t>Dedos: tabletas digitales en el aula</a:t>
            </a:r>
            <a:r>
              <a:rPr lang="es-ES" dirty="0">
                <a:solidFill>
                  <a:srgbClr val="002060"/>
                </a:solidFill>
              </a:rPr>
              <a:t>, está siendo desarrollado por el Centro Internacional de Tecnologías Avanzadas (CITA) de la Fundación Germán Sánchez Ruipérez.</a:t>
            </a:r>
          </a:p>
        </p:txBody>
      </p:sp>
      <p:sp>
        <p:nvSpPr>
          <p:cNvPr id="4" name="3 Marcador de contenido"/>
          <p:cNvSpPr>
            <a:spLocks noGrp="1"/>
          </p:cNvSpPr>
          <p:nvPr>
            <p:ph sz="half" idx="2"/>
          </p:nvPr>
        </p:nvSpPr>
        <p:spPr/>
        <p:txBody>
          <a:bodyPr>
            <a:normAutofit fontScale="92500" lnSpcReduction="20000"/>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40</a:t>
            </a:fld>
            <a:endParaRPr lang="es-E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628800"/>
            <a:ext cx="538963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147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solidFill>
                  <a:srgbClr val="002060"/>
                </a:solidFill>
              </a:rPr>
              <a:t>LIBROS ELECTRÓNICOS Y EDUCACIÓN</a:t>
            </a:r>
            <a:endParaRPr lang="es-ES" dirty="0"/>
          </a:p>
        </p:txBody>
      </p:sp>
      <p:sp>
        <p:nvSpPr>
          <p:cNvPr id="3" name="2 Marcador de contenido"/>
          <p:cNvSpPr>
            <a:spLocks noGrp="1"/>
          </p:cNvSpPr>
          <p:nvPr>
            <p:ph sz="half" idx="1"/>
          </p:nvPr>
        </p:nvSpPr>
        <p:spPr/>
        <p:txBody>
          <a:bodyPr/>
          <a:lstStyle/>
          <a:p>
            <a:r>
              <a:rPr lang="es-ES" dirty="0" smtClean="0">
                <a:solidFill>
                  <a:srgbClr val="002060"/>
                </a:solidFill>
              </a:rPr>
              <a:t>Los proyectos digitales se han generalizado en todo el territorio español, como por ejemplo Escuela Tic 2.0 en </a:t>
            </a:r>
            <a:r>
              <a:rPr lang="es-ES" dirty="0" err="1" smtClean="0">
                <a:solidFill>
                  <a:srgbClr val="002060"/>
                </a:solidFill>
              </a:rPr>
              <a:t>Andalucia</a:t>
            </a:r>
            <a:r>
              <a:rPr lang="es-ES" dirty="0" smtClean="0">
                <a:solidFill>
                  <a:srgbClr val="002060"/>
                </a:solidFill>
              </a:rPr>
              <a:t> o </a:t>
            </a:r>
            <a:r>
              <a:rPr lang="es-ES" b="1" dirty="0">
                <a:solidFill>
                  <a:srgbClr val="002060"/>
                </a:solidFill>
              </a:rPr>
              <a:t>Educat1x1</a:t>
            </a:r>
            <a:r>
              <a:rPr lang="es-ES" dirty="0">
                <a:solidFill>
                  <a:srgbClr val="002060"/>
                </a:solidFill>
              </a:rPr>
              <a:t> de la </a:t>
            </a:r>
            <a:r>
              <a:rPr lang="es-ES" dirty="0" err="1">
                <a:solidFill>
                  <a:srgbClr val="002060"/>
                </a:solidFill>
              </a:rPr>
              <a:t>Conselleria</a:t>
            </a:r>
            <a:r>
              <a:rPr lang="es-ES" dirty="0">
                <a:solidFill>
                  <a:srgbClr val="002060"/>
                </a:solidFill>
              </a:rPr>
              <a:t> de </a:t>
            </a:r>
            <a:r>
              <a:rPr lang="es-ES" dirty="0" err="1">
                <a:solidFill>
                  <a:srgbClr val="002060"/>
                </a:solidFill>
              </a:rPr>
              <a:t>Educació</a:t>
            </a:r>
            <a:r>
              <a:rPr lang="es-ES" dirty="0">
                <a:solidFill>
                  <a:srgbClr val="002060"/>
                </a:solidFill>
              </a:rPr>
              <a:t> de la </a:t>
            </a:r>
            <a:r>
              <a:rPr lang="es-ES" dirty="0" smtClean="0">
                <a:solidFill>
                  <a:srgbClr val="002060"/>
                </a:solidFill>
              </a:rPr>
              <a:t>Generalitat. </a:t>
            </a:r>
            <a:endParaRPr lang="es-ES" dirty="0">
              <a:solidFill>
                <a:srgbClr val="002060"/>
              </a:solidFill>
            </a:endParaRPr>
          </a:p>
        </p:txBody>
      </p:sp>
      <p:sp>
        <p:nvSpPr>
          <p:cNvPr id="4" name="3 Marcador de contenido"/>
          <p:cNvSpPr>
            <a:spLocks noGrp="1"/>
          </p:cNvSpPr>
          <p:nvPr>
            <p:ph sz="half" idx="2"/>
          </p:nvPr>
        </p:nvSpPr>
        <p:spPr/>
        <p:txBody>
          <a:bodyPr/>
          <a:lstStyle/>
          <a:p>
            <a:endParaRPr lang="es-ES" dirty="0"/>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41</a:t>
            </a:fld>
            <a:endParaRPr lang="es-E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542048"/>
            <a:ext cx="4287614"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23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solidFill>
                  <a:srgbClr val="002060"/>
                </a:solidFill>
              </a:rPr>
              <a:t>Aplicaciones educativas</a:t>
            </a:r>
            <a:endParaRPr lang="es-ES" dirty="0">
              <a:solidFill>
                <a:srgbClr val="002060"/>
              </a:solidFill>
            </a:endParaRPr>
          </a:p>
        </p:txBody>
      </p:sp>
      <p:sp>
        <p:nvSpPr>
          <p:cNvPr id="5" name="4 Marcador de contenido"/>
          <p:cNvSpPr>
            <a:spLocks noGrp="1"/>
          </p:cNvSpPr>
          <p:nvPr>
            <p:ph idx="1"/>
          </p:nvPr>
        </p:nvSpPr>
        <p:spPr/>
        <p:txBody>
          <a:bodyPr/>
          <a:lstStyle/>
          <a:p>
            <a:endParaRPr lang="es-ES" dirty="0" smtClean="0"/>
          </a:p>
          <a:p>
            <a:r>
              <a:rPr lang="es-ES" dirty="0" smtClean="0">
                <a:solidFill>
                  <a:srgbClr val="002060"/>
                </a:solidFill>
              </a:rPr>
              <a:t>Cada vez son más abundantes las aplicaciones orientadas exclusivamente al ámbito de la educación</a:t>
            </a:r>
            <a:endParaRPr lang="es-ES" dirty="0">
              <a:solidFill>
                <a:srgbClr val="002060"/>
              </a:solidFill>
            </a:endParaRPr>
          </a:p>
        </p:txBody>
      </p:sp>
      <p:sp>
        <p:nvSpPr>
          <p:cNvPr id="2" name="1 Marcador de pie de página"/>
          <p:cNvSpPr>
            <a:spLocks noGrp="1"/>
          </p:cNvSpPr>
          <p:nvPr>
            <p:ph type="ftr" sz="quarter" idx="11"/>
          </p:nvPr>
        </p:nvSpPr>
        <p:spPr/>
        <p:txBody>
          <a:bodyPr/>
          <a:lstStyle/>
          <a:p>
            <a:r>
              <a:rPr lang="es-ES" smtClean="0"/>
              <a:t>José Antonio Cordón Grupo E-Lectra</a:t>
            </a:r>
            <a:endParaRPr lang="es-ES"/>
          </a:p>
        </p:txBody>
      </p:sp>
      <p:sp>
        <p:nvSpPr>
          <p:cNvPr id="3" name="2 Marcador de número de diapositiva"/>
          <p:cNvSpPr>
            <a:spLocks noGrp="1"/>
          </p:cNvSpPr>
          <p:nvPr>
            <p:ph type="sldNum" sz="quarter" idx="12"/>
          </p:nvPr>
        </p:nvSpPr>
        <p:spPr/>
        <p:txBody>
          <a:bodyPr/>
          <a:lstStyle/>
          <a:p>
            <a:fld id="{019A708E-B51E-44E9-9D11-DC9DC9DE6D6E}" type="slidenum">
              <a:rPr lang="es-ES" smtClean="0"/>
              <a:t>42</a:t>
            </a:fld>
            <a:endParaRPr lang="es-ES"/>
          </a:p>
        </p:txBody>
      </p:sp>
    </p:spTree>
    <p:extLst>
      <p:ext uri="{BB962C8B-B14F-4D97-AF65-F5344CB8AC3E}">
        <p14:creationId xmlns:p14="http://schemas.microsoft.com/office/powerpoint/2010/main" val="1555973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solidFill>
                  <a:srgbClr val="002060"/>
                </a:solidFill>
              </a:rPr>
              <a:t>Aplicaciones educativas</a:t>
            </a:r>
            <a:endParaRPr lang="es-ES" dirty="0">
              <a:solidFill>
                <a:srgbClr val="002060"/>
              </a:solidFill>
            </a:endParaRPr>
          </a:p>
        </p:txBody>
      </p:sp>
      <p:sp>
        <p:nvSpPr>
          <p:cNvPr id="3" name="2 Marcador de contenido"/>
          <p:cNvSpPr>
            <a:spLocks noGrp="1"/>
          </p:cNvSpPr>
          <p:nvPr>
            <p:ph sz="half" idx="1"/>
          </p:nvPr>
        </p:nvSpPr>
        <p:spPr>
          <a:xfrm>
            <a:off x="457200" y="1600200"/>
            <a:ext cx="2818656" cy="4525963"/>
          </a:xfrm>
        </p:spPr>
        <p:txBody>
          <a:bodyPr>
            <a:normAutofit fontScale="92500" lnSpcReduction="10000"/>
          </a:bodyPr>
          <a:lstStyle/>
          <a:p>
            <a:r>
              <a:rPr lang="es-ES" dirty="0" err="1" smtClean="0">
                <a:solidFill>
                  <a:srgbClr val="002060"/>
                </a:solidFill>
              </a:rPr>
              <a:t>Blinklearning</a:t>
            </a:r>
            <a:r>
              <a:rPr lang="es-ES" dirty="0" smtClean="0">
                <a:solidFill>
                  <a:srgbClr val="002060"/>
                </a:solidFill>
              </a:rPr>
              <a:t> es una plataforma que permite gestionar los contenidos digitales y el desarrollo de cualquier asignatura con acceso a las principales editoriales</a:t>
            </a:r>
            <a:endParaRPr lang="es-ES" dirty="0">
              <a:solidFill>
                <a:srgbClr val="002060"/>
              </a:solidFill>
            </a:endParaRPr>
          </a:p>
        </p:txBody>
      </p:sp>
      <p:sp>
        <p:nvSpPr>
          <p:cNvPr id="5" name="4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6" name="5 Marcador de número de diapositiva"/>
          <p:cNvSpPr>
            <a:spLocks noGrp="1"/>
          </p:cNvSpPr>
          <p:nvPr>
            <p:ph type="sldNum" sz="quarter" idx="12"/>
          </p:nvPr>
        </p:nvSpPr>
        <p:spPr/>
        <p:txBody>
          <a:bodyPr/>
          <a:lstStyle/>
          <a:p>
            <a:fld id="{019A708E-B51E-44E9-9D11-DC9DC9DE6D6E}" type="slidenum">
              <a:rPr lang="es-ES" smtClean="0"/>
              <a:t>43</a:t>
            </a:fld>
            <a:endParaRPr lang="es-ES"/>
          </a:p>
        </p:txBody>
      </p:sp>
      <p:sp>
        <p:nvSpPr>
          <p:cNvPr id="4" name="3 Marcador de contenido"/>
          <p:cNvSpPr>
            <a:spLocks noGrp="1"/>
          </p:cNvSpPr>
          <p:nvPr>
            <p:ph sz="half" idx="2"/>
          </p:nvPr>
        </p:nvSpPr>
        <p:spPr/>
        <p:txBody>
          <a:bodyPr>
            <a:normAutofit fontScale="92500" lnSpcReduction="10000"/>
          </a:bodyPr>
          <a:lstStyle/>
          <a:p>
            <a:endParaRPr lang="es-E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452" y="1844824"/>
            <a:ext cx="5597048" cy="39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855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002060"/>
                </a:solidFill>
              </a:rPr>
              <a:t>Aplicaciones educativas</a:t>
            </a:r>
            <a:endParaRPr lang="es-ES" dirty="0"/>
          </a:p>
        </p:txBody>
      </p:sp>
      <p:sp>
        <p:nvSpPr>
          <p:cNvPr id="3" name="2 Marcador de contenido"/>
          <p:cNvSpPr>
            <a:spLocks noGrp="1"/>
          </p:cNvSpPr>
          <p:nvPr>
            <p:ph sz="half" idx="1"/>
          </p:nvPr>
        </p:nvSpPr>
        <p:spPr>
          <a:xfrm>
            <a:off x="457200" y="1600200"/>
            <a:ext cx="3826768" cy="4525963"/>
          </a:xfrm>
        </p:spPr>
        <p:txBody>
          <a:bodyPr>
            <a:normAutofit fontScale="92500"/>
          </a:bodyPr>
          <a:lstStyle/>
          <a:p>
            <a:r>
              <a:rPr lang="es-ES" dirty="0">
                <a:solidFill>
                  <a:srgbClr val="002060"/>
                </a:solidFill>
              </a:rPr>
              <a:t>A finales de febrero, </a:t>
            </a:r>
            <a:r>
              <a:rPr lang="es-ES" dirty="0" err="1">
                <a:solidFill>
                  <a:srgbClr val="002060"/>
                </a:solidFill>
              </a:rPr>
              <a:t>Macmillan</a:t>
            </a:r>
            <a:r>
              <a:rPr lang="es-ES" dirty="0">
                <a:solidFill>
                  <a:srgbClr val="002060"/>
                </a:solidFill>
              </a:rPr>
              <a:t>, </a:t>
            </a:r>
            <a:r>
              <a:rPr lang="es-ES" dirty="0" smtClean="0">
                <a:solidFill>
                  <a:srgbClr val="002060"/>
                </a:solidFill>
              </a:rPr>
              <a:t>McGraw-Hill</a:t>
            </a:r>
            <a:r>
              <a:rPr lang="es-ES" dirty="0">
                <a:solidFill>
                  <a:srgbClr val="002060"/>
                </a:solidFill>
              </a:rPr>
              <a:t>, divulgó el lanzamiento de un nuevo sello de libros electrónicos, </a:t>
            </a:r>
            <a:r>
              <a:rPr lang="es-ES" b="1" dirty="0" err="1">
                <a:solidFill>
                  <a:srgbClr val="002060"/>
                </a:solidFill>
              </a:rPr>
              <a:t>DynamicBooks</a:t>
            </a:r>
            <a:r>
              <a:rPr lang="es-ES" dirty="0">
                <a:solidFill>
                  <a:srgbClr val="002060"/>
                </a:solidFill>
              </a:rPr>
              <a:t>, que </a:t>
            </a:r>
            <a:r>
              <a:rPr lang="es-ES" dirty="0" smtClean="0">
                <a:solidFill>
                  <a:srgbClr val="002060"/>
                </a:solidFill>
              </a:rPr>
              <a:t>permite a los </a:t>
            </a:r>
            <a:r>
              <a:rPr lang="es-ES" dirty="0">
                <a:solidFill>
                  <a:srgbClr val="002060"/>
                </a:solidFill>
              </a:rPr>
              <a:t>profesores crear un libro de texto propio utilizando material de su </a:t>
            </a:r>
            <a:r>
              <a:rPr lang="es-ES" dirty="0" smtClean="0">
                <a:solidFill>
                  <a:srgbClr val="002060"/>
                </a:solidFill>
              </a:rPr>
              <a:t>autoría. </a:t>
            </a:r>
            <a:endParaRPr lang="es-ES" dirty="0">
              <a:solidFill>
                <a:srgbClr val="002060"/>
              </a:solidFill>
            </a:endParaRPr>
          </a:p>
        </p:txBody>
      </p:sp>
      <p:sp>
        <p:nvSpPr>
          <p:cNvPr id="6" name="5 Marcador de contenido"/>
          <p:cNvSpPr>
            <a:spLocks noGrp="1"/>
          </p:cNvSpPr>
          <p:nvPr>
            <p:ph sz="half" idx="2"/>
          </p:nvPr>
        </p:nvSpPr>
        <p:spPr/>
        <p:txBody>
          <a:bodyPr>
            <a:normAutofit fontScale="92500"/>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44</a:t>
            </a:fld>
            <a:endParaRPr lang="es-E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56792"/>
            <a:ext cx="4773291" cy="394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433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002060"/>
                </a:solidFill>
              </a:rPr>
              <a:t>Aplicaciones educativas</a:t>
            </a:r>
            <a:endParaRPr lang="es-ES" dirty="0"/>
          </a:p>
        </p:txBody>
      </p:sp>
      <p:sp>
        <p:nvSpPr>
          <p:cNvPr id="3" name="2 Marcador de contenido"/>
          <p:cNvSpPr>
            <a:spLocks noGrp="1"/>
          </p:cNvSpPr>
          <p:nvPr>
            <p:ph sz="half" idx="1"/>
          </p:nvPr>
        </p:nvSpPr>
        <p:spPr>
          <a:xfrm>
            <a:off x="457200" y="1600200"/>
            <a:ext cx="3754760" cy="4525963"/>
          </a:xfrm>
        </p:spPr>
        <p:txBody>
          <a:bodyPr>
            <a:normAutofit fontScale="92500" lnSpcReduction="20000"/>
          </a:bodyPr>
          <a:lstStyle/>
          <a:p>
            <a:r>
              <a:rPr lang="es-ES" dirty="0">
                <a:solidFill>
                  <a:srgbClr val="002060"/>
                </a:solidFill>
              </a:rPr>
              <a:t>Cinco de las mayores editoriales de libros de texto se unieron para crear </a:t>
            </a:r>
            <a:r>
              <a:rPr lang="es-ES" b="1" dirty="0">
                <a:solidFill>
                  <a:srgbClr val="002060"/>
                </a:solidFill>
              </a:rPr>
              <a:t>CourseSmart</a:t>
            </a:r>
            <a:r>
              <a:rPr lang="es-ES" dirty="0">
                <a:solidFill>
                  <a:srgbClr val="002060"/>
                </a:solidFill>
              </a:rPr>
              <a:t>, </a:t>
            </a:r>
            <a:r>
              <a:rPr lang="es-ES" dirty="0" smtClean="0">
                <a:solidFill>
                  <a:srgbClr val="002060"/>
                </a:solidFill>
              </a:rPr>
              <a:t>para </a:t>
            </a:r>
            <a:r>
              <a:rPr lang="es-ES" dirty="0">
                <a:solidFill>
                  <a:srgbClr val="002060"/>
                </a:solidFill>
              </a:rPr>
              <a:t>el suministro de versiones digitales de libros de </a:t>
            </a:r>
            <a:r>
              <a:rPr lang="es-ES" dirty="0" smtClean="0">
                <a:solidFill>
                  <a:srgbClr val="002060"/>
                </a:solidFill>
              </a:rPr>
              <a:t>texto. </a:t>
            </a:r>
            <a:r>
              <a:rPr lang="es-ES" dirty="0">
                <a:solidFill>
                  <a:srgbClr val="002060"/>
                </a:solidFill>
              </a:rPr>
              <a:t>La empresa tiene ahora cerca de 6.000 libros disponibles en un formato común que los estudiantes pueden descargar. </a:t>
            </a:r>
          </a:p>
        </p:txBody>
      </p:sp>
      <p:sp>
        <p:nvSpPr>
          <p:cNvPr id="6" name="5 Marcador de contenido"/>
          <p:cNvSpPr>
            <a:spLocks noGrp="1"/>
          </p:cNvSpPr>
          <p:nvPr>
            <p:ph sz="half" idx="2"/>
          </p:nvPr>
        </p:nvSpPr>
        <p:spPr/>
        <p:txBody>
          <a:bodyPr>
            <a:normAutofit fontScale="92500" lnSpcReduction="20000"/>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45</a:t>
            </a:fld>
            <a:endParaRPr lang="es-E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412776"/>
            <a:ext cx="4667249" cy="403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852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sp>
        <p:nvSpPr>
          <p:cNvPr id="3" name="2 Marcador de contenido"/>
          <p:cNvSpPr>
            <a:spLocks noGrp="1"/>
          </p:cNvSpPr>
          <p:nvPr>
            <p:ph sz="half" idx="1"/>
          </p:nvPr>
        </p:nvSpPr>
        <p:spPr/>
        <p:txBody>
          <a:bodyPr>
            <a:normAutofit fontScale="85000" lnSpcReduction="10000"/>
          </a:bodyPr>
          <a:lstStyle/>
          <a:p>
            <a:r>
              <a:rPr lang="es-ES" dirty="0">
                <a:solidFill>
                  <a:srgbClr val="002060"/>
                </a:solidFill>
              </a:rPr>
              <a:t>Las editoriales de libros de texto </a:t>
            </a:r>
            <a:r>
              <a:rPr lang="es-ES" dirty="0" smtClean="0">
                <a:solidFill>
                  <a:srgbClr val="002060"/>
                </a:solidFill>
              </a:rPr>
              <a:t>editan libros </a:t>
            </a:r>
            <a:r>
              <a:rPr lang="es-ES" dirty="0">
                <a:solidFill>
                  <a:srgbClr val="002060"/>
                </a:solidFill>
              </a:rPr>
              <a:t>personalizados para clases específicas. El grupo de </a:t>
            </a:r>
            <a:r>
              <a:rPr lang="es-ES" b="1" dirty="0">
                <a:solidFill>
                  <a:srgbClr val="002060"/>
                </a:solidFill>
              </a:rPr>
              <a:t>biblioteca personalizada de Pearson</a:t>
            </a:r>
            <a:r>
              <a:rPr lang="es-ES" dirty="0">
                <a:solidFill>
                  <a:srgbClr val="002060"/>
                </a:solidFill>
              </a:rPr>
              <a:t>, por ejemplo, permite que los profesores entren en Internet para crear un libro, mezclando y combinando capítulos de varios de los libros de texto de la editorial. </a:t>
            </a:r>
          </a:p>
        </p:txBody>
      </p:sp>
      <p:sp>
        <p:nvSpPr>
          <p:cNvPr id="7" name="6 Marcador de contenido"/>
          <p:cNvSpPr>
            <a:spLocks noGrp="1"/>
          </p:cNvSpPr>
          <p:nvPr>
            <p:ph sz="half" idx="2"/>
          </p:nvPr>
        </p:nvSpPr>
        <p:spPr/>
        <p:txBody>
          <a:bodyPr>
            <a:normAutofit fontScale="85000" lnSpcReduction="10000"/>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46</a:t>
            </a:fld>
            <a:endParaRPr lang="es-E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832" y="1988840"/>
            <a:ext cx="460187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496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S" dirty="0">
                <a:solidFill>
                  <a:srgbClr val="002060"/>
                </a:solidFill>
              </a:rPr>
              <a:t>Aplicaciones educativas</a:t>
            </a:r>
            <a:endParaRPr lang="es-ES" dirty="0"/>
          </a:p>
        </p:txBody>
      </p:sp>
      <p:sp>
        <p:nvSpPr>
          <p:cNvPr id="7" name="6 Marcador de contenido"/>
          <p:cNvSpPr>
            <a:spLocks noGrp="1"/>
          </p:cNvSpPr>
          <p:nvPr>
            <p:ph sz="half" idx="1"/>
          </p:nvPr>
        </p:nvSpPr>
        <p:spPr/>
        <p:txBody>
          <a:bodyPr>
            <a:normAutofit fontScale="77500" lnSpcReduction="20000"/>
          </a:bodyPr>
          <a:lstStyle/>
          <a:p>
            <a:r>
              <a:rPr lang="es-ES" dirty="0">
                <a:solidFill>
                  <a:srgbClr val="002060"/>
                </a:solidFill>
              </a:rPr>
              <a:t>El gobierno de Corea del Sur ha anunciado que para 2014 quieren tener todos los libros actuales correctamente digitalizados, de manera que se abandone para siempre y en todos los niveles, el libro físico. </a:t>
            </a:r>
            <a:r>
              <a:rPr lang="es-ES" b="1" dirty="0">
                <a:solidFill>
                  <a:srgbClr val="002060"/>
                </a:solidFill>
              </a:rPr>
              <a:t>En 2015 la conversión digital será plena</a:t>
            </a:r>
            <a:r>
              <a:rPr lang="es-ES" dirty="0">
                <a:solidFill>
                  <a:srgbClr val="002060"/>
                </a:solidFill>
              </a:rPr>
              <a:t> y el material de estudio se basará en libros digitales y diferentes dispositivos electrónicos como portátiles, </a:t>
            </a:r>
            <a:r>
              <a:rPr lang="es-ES" dirty="0" err="1">
                <a:solidFill>
                  <a:srgbClr val="002060"/>
                </a:solidFill>
              </a:rPr>
              <a:t>tablets</a:t>
            </a:r>
            <a:r>
              <a:rPr lang="es-ES" dirty="0">
                <a:solidFill>
                  <a:srgbClr val="002060"/>
                </a:solidFill>
              </a:rPr>
              <a:t> e incluso teléfonos avanzados.</a:t>
            </a:r>
          </a:p>
        </p:txBody>
      </p:sp>
      <p:sp>
        <p:nvSpPr>
          <p:cNvPr id="8" name="7 Marcador de contenido"/>
          <p:cNvSpPr>
            <a:spLocks noGrp="1"/>
          </p:cNvSpPr>
          <p:nvPr>
            <p:ph sz="half" idx="2"/>
          </p:nvPr>
        </p:nvSpPr>
        <p:spPr/>
        <p:txBody>
          <a:bodyPr>
            <a:normAutofit fontScale="77500" lnSpcReduction="20000"/>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47</a:t>
            </a:fld>
            <a:endParaRPr lang="es-E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276872"/>
            <a:ext cx="38004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22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002060"/>
                </a:solidFill>
              </a:rPr>
              <a:t>Aplicaciones educativas</a:t>
            </a:r>
            <a:endParaRPr lang="es-ES" dirty="0"/>
          </a:p>
        </p:txBody>
      </p:sp>
      <p:sp>
        <p:nvSpPr>
          <p:cNvPr id="3" name="2 Marcador de contenido"/>
          <p:cNvSpPr>
            <a:spLocks noGrp="1"/>
          </p:cNvSpPr>
          <p:nvPr>
            <p:ph sz="quarter" idx="1"/>
          </p:nvPr>
        </p:nvSpPr>
        <p:spPr/>
        <p:txBody>
          <a:bodyPr>
            <a:normAutofit fontScale="92500" lnSpcReduction="20000"/>
          </a:bodyPr>
          <a:lstStyle/>
          <a:p>
            <a:r>
              <a:rPr lang="es-ES" dirty="0" smtClean="0">
                <a:solidFill>
                  <a:srgbClr val="002060"/>
                </a:solidFill>
              </a:rPr>
              <a:t>Según una nueva ley en el estado de California, cualquier persona o empresa que venda libros de texto para la Universidad de California, Universidad Estatal de California o universidades privadas debe hacerlo también disponible en formato electrónico (</a:t>
            </a:r>
            <a:r>
              <a:rPr lang="es-ES" dirty="0" err="1" smtClean="0">
                <a:solidFill>
                  <a:srgbClr val="002060"/>
                </a:solidFill>
              </a:rPr>
              <a:t>eTexts</a:t>
            </a:r>
            <a:r>
              <a:rPr lang="es-ES" dirty="0" smtClean="0">
                <a:solidFill>
                  <a:srgbClr val="002060"/>
                </a:solidFill>
              </a:rPr>
              <a:t>) a partir del año 2020</a:t>
            </a:r>
            <a:endParaRPr lang="es-ES" dirty="0">
              <a:solidFill>
                <a:srgbClr val="002060"/>
              </a:solidFill>
            </a:endParaRPr>
          </a:p>
        </p:txBody>
      </p:sp>
      <p:pic>
        <p:nvPicPr>
          <p:cNvPr id="7" name="Picture 6"/>
          <p:cNvPicPr>
            <a:picLocks noGrp="1" noChangeAspect="1"/>
          </p:cNvPicPr>
          <p:nvPr>
            <p:ph sz="quarter" idx="2"/>
          </p:nvPr>
        </p:nvPicPr>
        <p:blipFill>
          <a:blip r:embed="rId3" cstate="print"/>
          <a:srcRect/>
          <a:stretch>
            <a:fillRect/>
          </a:stretch>
        </p:blipFill>
        <p:spPr bwMode="auto">
          <a:xfrm>
            <a:off x="4845050" y="2577017"/>
            <a:ext cx="3886200" cy="2596142"/>
          </a:xfrm>
          <a:prstGeom prst="rect">
            <a:avLst/>
          </a:prstGeom>
          <a:noFill/>
          <a:ln w="9525">
            <a:noFill/>
            <a:miter lim="800000"/>
            <a:headEnd/>
            <a:tailEnd/>
          </a:ln>
        </p:spPr>
      </p:pic>
    </p:spTree>
    <p:extLst>
      <p:ext uri="{BB962C8B-B14F-4D97-AF65-F5344CB8AC3E}">
        <p14:creationId xmlns:p14="http://schemas.microsoft.com/office/powerpoint/2010/main" val="835999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PANTALLAS</a:t>
            </a:r>
            <a:endParaRPr lang="es-ES" dirty="0">
              <a:solidFill>
                <a:srgbClr val="002060"/>
              </a:solidFill>
            </a:endParaRPr>
          </a:p>
        </p:txBody>
      </p:sp>
      <p:sp>
        <p:nvSpPr>
          <p:cNvPr id="3" name="2 Marcador de contenido"/>
          <p:cNvSpPr>
            <a:spLocks noGrp="1"/>
          </p:cNvSpPr>
          <p:nvPr>
            <p:ph idx="1"/>
          </p:nvPr>
        </p:nvSpPr>
        <p:spPr/>
        <p:txBody>
          <a:bodyPr/>
          <a:lstStyle/>
          <a:p>
            <a:pPr lvl="0"/>
            <a:endParaRPr lang="es-ES" dirty="0" smtClean="0"/>
          </a:p>
          <a:p>
            <a:pPr lvl="0"/>
            <a:endParaRPr lang="es-ES" dirty="0"/>
          </a:p>
          <a:p>
            <a:pPr lvl="0"/>
            <a:r>
              <a:rPr lang="es-ES" dirty="0" smtClean="0">
                <a:solidFill>
                  <a:srgbClr val="002060"/>
                </a:solidFill>
              </a:rPr>
              <a:t>Estamos asistiendo a una consagración </a:t>
            </a:r>
            <a:r>
              <a:rPr lang="es-ES" dirty="0">
                <a:solidFill>
                  <a:srgbClr val="002060"/>
                </a:solidFill>
              </a:rPr>
              <a:t>de las pantallas como soporte privilegiado de nuestra relación con la </a:t>
            </a:r>
            <a:r>
              <a:rPr lang="es-ES" dirty="0" smtClean="0">
                <a:solidFill>
                  <a:srgbClr val="002060"/>
                </a:solidFill>
              </a:rPr>
              <a:t>cultura y la educación</a:t>
            </a:r>
            <a:endParaRPr lang="es-ES" dirty="0">
              <a:solidFill>
                <a:srgbClr val="002060"/>
              </a:solidFill>
            </a:endParaRPr>
          </a:p>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49</a:t>
            </a:fld>
            <a:endParaRPr lang="es-ES"/>
          </a:p>
        </p:txBody>
      </p:sp>
    </p:spTree>
    <p:extLst>
      <p:ext uri="{BB962C8B-B14F-4D97-AF65-F5344CB8AC3E}">
        <p14:creationId xmlns:p14="http://schemas.microsoft.com/office/powerpoint/2010/main" val="36162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fontScale="90000"/>
          </a:bodyPr>
          <a:lstStyle/>
          <a:p>
            <a:r>
              <a:rPr lang="es-ES" dirty="0" smtClean="0"/>
              <a:t>Septiembre-octubre 2011</a:t>
            </a:r>
            <a:br>
              <a:rPr lang="es-ES" dirty="0" smtClean="0"/>
            </a:br>
            <a:r>
              <a:rPr lang="es-ES" dirty="0" smtClean="0"/>
              <a:t>Mikel </a:t>
            </a:r>
            <a:r>
              <a:rPr lang="es-ES" dirty="0" err="1" smtClean="0"/>
              <a:t>Hart</a:t>
            </a:r>
            <a:r>
              <a:rPr lang="es-ES" dirty="0" smtClean="0"/>
              <a:t>-Steve Jobs</a:t>
            </a:r>
            <a:endParaRPr lang="es-ES" dirty="0"/>
          </a:p>
        </p:txBody>
      </p:sp>
      <p:sp>
        <p:nvSpPr>
          <p:cNvPr id="7" name="6 Marcador de contenido"/>
          <p:cNvSpPr>
            <a:spLocks noGrp="1"/>
          </p:cNvSpPr>
          <p:nvPr>
            <p:ph sz="half" idx="1"/>
          </p:nvPr>
        </p:nvSpPr>
        <p:spPr/>
        <p:txBody>
          <a:bodyPr/>
          <a:lstStyle/>
          <a:p>
            <a:endParaRPr lang="es-ES" dirty="0"/>
          </a:p>
        </p:txBody>
      </p:sp>
      <p:sp>
        <p:nvSpPr>
          <p:cNvPr id="8" name="7 Marcador de contenido"/>
          <p:cNvSpPr>
            <a:spLocks noGrp="1"/>
          </p:cNvSpPr>
          <p:nvPr>
            <p:ph sz="half" idx="2"/>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5</a:t>
            </a:fld>
            <a:endParaRPr lang="es-E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045" y="1916832"/>
            <a:ext cx="432286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961" y="1634811"/>
            <a:ext cx="3370906" cy="438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567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S" dirty="0" smtClean="0">
                <a:solidFill>
                  <a:srgbClr val="FF0000"/>
                </a:solidFill>
              </a:rPr>
              <a:t>Época de la cuarta pantalla</a:t>
            </a:r>
            <a:endParaRPr lang="es-ES" dirty="0">
              <a:solidFill>
                <a:srgbClr val="FF0000"/>
              </a:solidFill>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50</a:t>
            </a:fld>
            <a:endParaRPr lang="es-ES"/>
          </a:p>
        </p:txBody>
      </p:sp>
      <p:pic>
        <p:nvPicPr>
          <p:cNvPr id="9" name="8 Marcador de contenido" descr="http://t1.gstatic.com/images?q=tbn:ANd9GcQY0nEmCdUFowg9zTyQO-qkLbiMoCU8oXKleSQntpA5JQjb7ApQmA"/>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19572" y="1340768"/>
            <a:ext cx="2736304" cy="1296144"/>
          </a:xfrm>
          <a:prstGeom prst="rect">
            <a:avLst/>
          </a:prstGeom>
          <a:noFill/>
          <a:ln>
            <a:noFill/>
          </a:ln>
        </p:spPr>
      </p:pic>
      <p:pic>
        <p:nvPicPr>
          <p:cNvPr id="10" name="9 Imagen" descr="http://bisexualidad.net/wp-content/uploads/2011/08/television-copy.jpg"/>
          <p:cNvPicPr/>
          <p:nvPr/>
        </p:nvPicPr>
        <p:blipFill>
          <a:blip r:embed="rId4">
            <a:extLst>
              <a:ext uri="{28A0092B-C50C-407E-A947-70E740481C1C}">
                <a14:useLocalDpi xmlns:a14="http://schemas.microsoft.com/office/drawing/2010/main" val="0"/>
              </a:ext>
            </a:extLst>
          </a:blip>
          <a:srcRect/>
          <a:stretch>
            <a:fillRect/>
          </a:stretch>
        </p:blipFill>
        <p:spPr bwMode="auto">
          <a:xfrm>
            <a:off x="663034" y="2708920"/>
            <a:ext cx="2969647" cy="1512168"/>
          </a:xfrm>
          <a:prstGeom prst="rect">
            <a:avLst/>
          </a:prstGeom>
          <a:noFill/>
          <a:ln>
            <a:noFill/>
          </a:ln>
        </p:spPr>
      </p:pic>
      <p:pic>
        <p:nvPicPr>
          <p:cNvPr id="11" name="10 Marcador de contenido" descr="http://t2.gstatic.com/images?q=tbn:ANd9GcT1b4sOWOAwK0drQ90hWGuP8sIQY51meTgZ_98AVVne3TNlcHuFzQ"/>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27584" y="4182497"/>
            <a:ext cx="2333625" cy="1962150"/>
          </a:xfrm>
          <a:prstGeom prst="rect">
            <a:avLst/>
          </a:prstGeom>
          <a:noFill/>
          <a:ln>
            <a:noFill/>
          </a:ln>
        </p:spPr>
      </p:pic>
      <p:pic>
        <p:nvPicPr>
          <p:cNvPr id="12" name="11 Imagen" descr="http://t2.gstatic.com/images?q=tbn:ANd9GcTtMfCxZuM6XBeMQyH2f3HeHM8YP0upsjhLr_hB3VLq0L64aOk2"/>
          <p:cNvPicPr/>
          <p:nvPr/>
        </p:nvPicPr>
        <p:blipFill>
          <a:blip r:embed="rId6">
            <a:extLst>
              <a:ext uri="{28A0092B-C50C-407E-A947-70E740481C1C}">
                <a14:useLocalDpi xmlns:a14="http://schemas.microsoft.com/office/drawing/2010/main" val="0"/>
              </a:ext>
            </a:extLst>
          </a:blip>
          <a:srcRect/>
          <a:stretch>
            <a:fillRect/>
          </a:stretch>
        </p:blipFill>
        <p:spPr bwMode="auto">
          <a:xfrm>
            <a:off x="5148064" y="1069794"/>
            <a:ext cx="1914525" cy="2381250"/>
          </a:xfrm>
          <a:prstGeom prst="rect">
            <a:avLst/>
          </a:prstGeom>
          <a:noFill/>
          <a:ln>
            <a:noFill/>
          </a:ln>
        </p:spPr>
      </p:pic>
      <p:pic>
        <p:nvPicPr>
          <p:cNvPr id="13" name="12 Imagen" descr="http://s2.alt1040.com/files/2009/05/51fm0bpqzl_ss400_.jpg"/>
          <p:cNvPicPr/>
          <p:nvPr/>
        </p:nvPicPr>
        <p:blipFill>
          <a:blip r:embed="rId7">
            <a:extLst>
              <a:ext uri="{28A0092B-C50C-407E-A947-70E740481C1C}">
                <a14:useLocalDpi xmlns:a14="http://schemas.microsoft.com/office/drawing/2010/main" val="0"/>
              </a:ext>
            </a:extLst>
          </a:blip>
          <a:srcRect/>
          <a:stretch>
            <a:fillRect/>
          </a:stretch>
        </p:blipFill>
        <p:spPr bwMode="auto">
          <a:xfrm>
            <a:off x="3800588" y="3656917"/>
            <a:ext cx="2553072" cy="2337048"/>
          </a:xfrm>
          <a:prstGeom prst="rect">
            <a:avLst/>
          </a:prstGeom>
          <a:noFill/>
          <a:ln>
            <a:noFill/>
          </a:ln>
        </p:spPr>
      </p:pic>
      <p:pic>
        <p:nvPicPr>
          <p:cNvPr id="14" name="13 Imagen" descr="http://t0.gstatic.com/images?q=tbn:ANd9GcRAjQeoAliCuo6SY4dtxmn8iu3z3Y8etCv_u97OFoJEUJgsJ6dO"/>
          <p:cNvPicPr/>
          <p:nvPr/>
        </p:nvPicPr>
        <p:blipFill>
          <a:blip r:embed="rId8">
            <a:extLst>
              <a:ext uri="{28A0092B-C50C-407E-A947-70E740481C1C}">
                <a14:useLocalDpi xmlns:a14="http://schemas.microsoft.com/office/drawing/2010/main" val="0"/>
              </a:ext>
            </a:extLst>
          </a:blip>
          <a:srcRect/>
          <a:stretch>
            <a:fillRect/>
          </a:stretch>
        </p:blipFill>
        <p:spPr bwMode="auto">
          <a:xfrm>
            <a:off x="6588224" y="3663669"/>
            <a:ext cx="1796644" cy="2129855"/>
          </a:xfrm>
          <a:prstGeom prst="rect">
            <a:avLst/>
          </a:prstGeom>
          <a:noFill/>
          <a:ln>
            <a:noFill/>
          </a:ln>
        </p:spPr>
      </p:pic>
    </p:spTree>
    <p:extLst>
      <p:ext uri="{BB962C8B-B14F-4D97-AF65-F5344CB8AC3E}">
        <p14:creationId xmlns:p14="http://schemas.microsoft.com/office/powerpoint/2010/main" val="305569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775" y="228600"/>
            <a:ext cx="8153400" cy="990600"/>
          </a:xfrm>
        </p:spPr>
        <p:txBody>
          <a:bodyPr rtlCol="0">
            <a:normAutofit fontScale="90000"/>
          </a:bodyPr>
          <a:lstStyle/>
          <a:p>
            <a:pPr eaLnBrk="1" fontAlgn="auto" hangingPunct="1">
              <a:spcAft>
                <a:spcPts val="0"/>
              </a:spcAft>
              <a:defRPr/>
            </a:pPr>
            <a:r>
              <a:rPr lang="es-ES" dirty="0" smtClean="0">
                <a:solidFill>
                  <a:srgbClr val="002060"/>
                </a:solidFill>
              </a:rPr>
              <a:t>LO IMPRESO EN RETROCESO, EL TRIUNFO DE LO HIBRIDO</a:t>
            </a:r>
            <a:endParaRPr lang="es-ES" dirty="0">
              <a:solidFill>
                <a:srgbClr val="002060"/>
              </a:solidFill>
            </a:endParaRPr>
          </a:p>
        </p:txBody>
      </p:sp>
      <p:pic>
        <p:nvPicPr>
          <p:cNvPr id="167939" name="Picture 2"/>
          <p:cNvPicPr>
            <a:picLocks noGrp="1" noChangeAspect="1" noChangeArrowheads="1"/>
          </p:cNvPicPr>
          <p:nvPr>
            <p:ph idx="1"/>
          </p:nvPr>
        </p:nvPicPr>
        <p:blipFill>
          <a:blip r:embed="rId3" cstate="print"/>
          <a:srcRect/>
          <a:stretch>
            <a:fillRect/>
          </a:stretch>
        </p:blipFill>
        <p:spPr>
          <a:xfrm>
            <a:off x="1676400" y="2141538"/>
            <a:ext cx="5943600" cy="3352800"/>
          </a:xfrm>
        </p:spPr>
      </p:pic>
      <p:sp>
        <p:nvSpPr>
          <p:cNvPr id="167941" name="4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167942" name="5 Marcador de fecha"/>
          <p:cNvSpPr>
            <a:spLocks noGrp="1"/>
          </p:cNvSpPr>
          <p:nvPr>
            <p:ph type="dt" sz="quarter" idx="4294967295"/>
          </p:nvPr>
        </p:nvSpPr>
        <p:spPr>
          <a:xfrm>
            <a:off x="457200" y="6245225"/>
            <a:ext cx="2314575" cy="476250"/>
          </a:xfrm>
          <a:prstGeom prst="rect">
            <a:avLst/>
          </a:prstGeom>
          <a:noFill/>
        </p:spPr>
        <p:txBody>
          <a:bodyPr/>
          <a:lstStyle/>
          <a:p>
            <a:r>
              <a:rPr lang="es-ES" smtClean="0">
                <a:latin typeface="Arial" pitchFamily="34" charset="0"/>
              </a:rPr>
              <a:t>Master en Sistemas de Información Digital</a:t>
            </a:r>
            <a:endParaRPr lang="es-ES" dirty="0" smtClean="0">
              <a:latin typeface="Arial" pitchFamily="34" charset="0"/>
            </a:endParaRPr>
          </a:p>
        </p:txBody>
      </p:sp>
      <p:sp>
        <p:nvSpPr>
          <p:cNvPr id="3" name="2 Marcador de número de diapositiva"/>
          <p:cNvSpPr>
            <a:spLocks noGrp="1"/>
          </p:cNvSpPr>
          <p:nvPr>
            <p:ph type="sldNum" sz="quarter" idx="12"/>
          </p:nvPr>
        </p:nvSpPr>
        <p:spPr/>
        <p:txBody>
          <a:bodyPr/>
          <a:lstStyle/>
          <a:p>
            <a:fld id="{CA0D8F57-3725-437C-8DD6-CAED82B94898}" type="slidenum">
              <a:rPr lang="es-ES" smtClean="0"/>
              <a:t>51</a:t>
            </a:fld>
            <a:endParaRPr lang="es-ES"/>
          </a:p>
        </p:txBody>
      </p:sp>
    </p:spTree>
    <p:extLst>
      <p:ext uri="{BB962C8B-B14F-4D97-AF65-F5344CB8AC3E}">
        <p14:creationId xmlns:p14="http://schemas.microsoft.com/office/powerpoint/2010/main" val="12040657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52</a:t>
            </a:fld>
            <a:endParaRPr lang="es-E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5" y="1196752"/>
            <a:ext cx="3312368" cy="489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2937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smtClean="0"/>
          </a:p>
          <a:p>
            <a:endParaRPr lang="es-ES" dirty="0"/>
          </a:p>
          <a:p>
            <a:pPr algn="ctr"/>
            <a:r>
              <a:rPr lang="es-ES" sz="4000" b="1" dirty="0" smtClean="0">
                <a:solidFill>
                  <a:srgbClr val="002060"/>
                </a:solidFill>
              </a:rPr>
              <a:t>TENDENCIAS </a:t>
            </a:r>
            <a:endParaRPr lang="es-ES" sz="4000" b="1" dirty="0">
              <a:solidFill>
                <a:srgbClr val="002060"/>
              </a:solidFill>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53</a:t>
            </a:fld>
            <a:endParaRPr lang="es-ES"/>
          </a:p>
        </p:txBody>
      </p:sp>
    </p:spTree>
    <p:extLst>
      <p:ext uri="{BB962C8B-B14F-4D97-AF65-F5344CB8AC3E}">
        <p14:creationId xmlns:p14="http://schemas.microsoft.com/office/powerpoint/2010/main" val="28851884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smtClean="0"/>
          </a:p>
          <a:p>
            <a:endParaRPr lang="es-ES" dirty="0"/>
          </a:p>
          <a:p>
            <a:pPr algn="ctr"/>
            <a:r>
              <a:rPr lang="es-ES" b="1" dirty="0" smtClean="0">
                <a:solidFill>
                  <a:srgbClr val="002060"/>
                </a:solidFill>
              </a:rPr>
              <a:t>AUTORIA</a:t>
            </a:r>
            <a:endParaRPr lang="es-ES" b="1" dirty="0">
              <a:solidFill>
                <a:srgbClr val="002060"/>
              </a:solidFill>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54</a:t>
            </a:fld>
            <a:endParaRPr lang="es-ES"/>
          </a:p>
        </p:txBody>
      </p:sp>
    </p:spTree>
    <p:extLst>
      <p:ext uri="{BB962C8B-B14F-4D97-AF65-F5344CB8AC3E}">
        <p14:creationId xmlns:p14="http://schemas.microsoft.com/office/powerpoint/2010/main" val="3446936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Título"/>
          <p:cNvSpPr>
            <a:spLocks noGrp="1"/>
          </p:cNvSpPr>
          <p:nvPr>
            <p:ph type="title"/>
          </p:nvPr>
        </p:nvSpPr>
        <p:spPr/>
        <p:txBody>
          <a:bodyPr/>
          <a:lstStyle/>
          <a:p>
            <a:r>
              <a:rPr lang="es-ES" smtClean="0">
                <a:solidFill>
                  <a:srgbClr val="002060"/>
                </a:solidFill>
              </a:rPr>
              <a:t>AUTOR-LECTOR</a:t>
            </a:r>
            <a:endParaRPr lang="es-ES" smtClean="0"/>
          </a:p>
        </p:txBody>
      </p:sp>
      <p:sp>
        <p:nvSpPr>
          <p:cNvPr id="79876" name="4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pic>
        <p:nvPicPr>
          <p:cNvPr id="79878" name="Picture 2"/>
          <p:cNvPicPr>
            <a:picLocks noGrp="1" noChangeAspect="1" noChangeArrowheads="1"/>
          </p:cNvPicPr>
          <p:nvPr>
            <p:ph idx="1"/>
          </p:nvPr>
        </p:nvPicPr>
        <p:blipFill>
          <a:blip r:embed="rId3" cstate="print"/>
          <a:srcRect/>
          <a:stretch>
            <a:fillRect/>
          </a:stretch>
        </p:blipFill>
        <p:spPr>
          <a:xfrm>
            <a:off x="1673225" y="1600200"/>
            <a:ext cx="5797550" cy="4525963"/>
          </a:xfrm>
          <a:noFill/>
        </p:spPr>
      </p:pic>
      <p:sp>
        <p:nvSpPr>
          <p:cNvPr id="3" name="2 Marcador de número de diapositiva"/>
          <p:cNvSpPr>
            <a:spLocks noGrp="1"/>
          </p:cNvSpPr>
          <p:nvPr>
            <p:ph type="sldNum" sz="quarter" idx="12"/>
          </p:nvPr>
        </p:nvSpPr>
        <p:spPr/>
        <p:txBody>
          <a:bodyPr/>
          <a:lstStyle/>
          <a:p>
            <a:fld id="{CA0D8F57-3725-437C-8DD6-CAED82B94898}" type="slidenum">
              <a:rPr lang="es-ES" smtClean="0"/>
              <a:t>55</a:t>
            </a:fld>
            <a:endParaRPr lang="es-ES"/>
          </a:p>
        </p:txBody>
      </p:sp>
    </p:spTree>
    <p:extLst>
      <p:ext uri="{BB962C8B-B14F-4D97-AF65-F5344CB8AC3E}">
        <p14:creationId xmlns:p14="http://schemas.microsoft.com/office/powerpoint/2010/main" val="1619178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AUTOR-LECTOR</a:t>
            </a:r>
            <a:endParaRPr lang="es-ES" dirty="0"/>
          </a:p>
        </p:txBody>
      </p:sp>
      <p:sp>
        <p:nvSpPr>
          <p:cNvPr id="4" name="3 Marcador de pie de página"/>
          <p:cNvSpPr>
            <a:spLocks noGrp="1"/>
          </p:cNvSpPr>
          <p:nvPr>
            <p:ph type="ftr" sz="quarter" idx="11"/>
          </p:nvPr>
        </p:nvSpPr>
        <p:spPr/>
        <p:txBody>
          <a:bodyPr/>
          <a:lstStyle/>
          <a:p>
            <a:pPr>
              <a:defRPr/>
            </a:pPr>
            <a:r>
              <a:rPr lang="es-ES" smtClean="0"/>
              <a:t>José Antonio Cordón. Grupo E-Lectra</a:t>
            </a:r>
            <a:endParaRPr lang="es-ES" dirty="0"/>
          </a:p>
        </p:txBody>
      </p:sp>
      <p:pic>
        <p:nvPicPr>
          <p:cNvPr id="163842" name="Picture 2"/>
          <p:cNvPicPr>
            <a:picLocks noGrp="1" noChangeAspect="1" noChangeArrowheads="1"/>
          </p:cNvPicPr>
          <p:nvPr>
            <p:ph idx="1"/>
          </p:nvPr>
        </p:nvPicPr>
        <p:blipFill>
          <a:blip r:embed="rId3" cstate="print"/>
          <a:srcRect/>
          <a:stretch>
            <a:fillRect/>
          </a:stretch>
        </p:blipFill>
        <p:spPr bwMode="auto">
          <a:xfrm>
            <a:off x="1633311" y="1600200"/>
            <a:ext cx="5877377" cy="4525963"/>
          </a:xfrm>
          <a:prstGeom prst="rect">
            <a:avLst/>
          </a:prstGeom>
          <a:noFill/>
          <a:ln w="9525">
            <a:noFill/>
            <a:miter lim="800000"/>
            <a:headEnd/>
            <a:tailEnd/>
          </a:ln>
        </p:spPr>
      </p:pic>
      <p:sp>
        <p:nvSpPr>
          <p:cNvPr id="3" name="2 Marcador de fecha"/>
          <p:cNvSpPr>
            <a:spLocks noGrp="1"/>
          </p:cNvSpPr>
          <p:nvPr>
            <p:ph type="dt" sz="half" idx="10"/>
          </p:nvPr>
        </p:nvSpPr>
        <p:spPr/>
        <p:txBody>
          <a:bodyPr/>
          <a:lstStyle/>
          <a:p>
            <a:r>
              <a:rPr lang="es-ES" smtClean="0"/>
              <a:t>Master en Sistemas de Información Digital</a:t>
            </a:r>
            <a:endParaRPr lang="es-ES" dirty="0"/>
          </a:p>
        </p:txBody>
      </p:sp>
      <p:sp>
        <p:nvSpPr>
          <p:cNvPr id="5" name="4 Marcador de número de diapositiva"/>
          <p:cNvSpPr>
            <a:spLocks noGrp="1"/>
          </p:cNvSpPr>
          <p:nvPr>
            <p:ph type="sldNum" sz="quarter" idx="12"/>
          </p:nvPr>
        </p:nvSpPr>
        <p:spPr/>
        <p:txBody>
          <a:bodyPr/>
          <a:lstStyle/>
          <a:p>
            <a:fld id="{CA0D8F57-3725-437C-8DD6-CAED82B94898}" type="slidenum">
              <a:rPr lang="es-ES" smtClean="0"/>
              <a:t>56</a:t>
            </a:fld>
            <a:endParaRPr lang="es-ES"/>
          </a:p>
        </p:txBody>
      </p:sp>
    </p:spTree>
    <p:extLst>
      <p:ext uri="{BB962C8B-B14F-4D97-AF65-F5344CB8AC3E}">
        <p14:creationId xmlns:p14="http://schemas.microsoft.com/office/powerpoint/2010/main" val="14991036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AUTOR LECTOR</a:t>
            </a:r>
            <a:endParaRPr lang="es-ES" dirty="0"/>
          </a:p>
        </p:txBody>
      </p:sp>
      <p:sp>
        <p:nvSpPr>
          <p:cNvPr id="4" name="3 Marcador de pie de página"/>
          <p:cNvSpPr>
            <a:spLocks noGrp="1"/>
          </p:cNvSpPr>
          <p:nvPr>
            <p:ph type="ftr" sz="quarter" idx="11"/>
          </p:nvPr>
        </p:nvSpPr>
        <p:spPr/>
        <p:txBody>
          <a:bodyPr/>
          <a:lstStyle/>
          <a:p>
            <a:pPr>
              <a:defRPr/>
            </a:pPr>
            <a:r>
              <a:rPr lang="es-ES" smtClean="0"/>
              <a:t>José Antonio Cordón. Grupo E-Lectra</a:t>
            </a:r>
            <a:endParaRPr lang="es-ES" dirty="0"/>
          </a:p>
        </p:txBody>
      </p:sp>
      <p:pic>
        <p:nvPicPr>
          <p:cNvPr id="164866" name="Picture 2"/>
          <p:cNvPicPr>
            <a:picLocks noGrp="1" noChangeAspect="1" noChangeArrowheads="1"/>
          </p:cNvPicPr>
          <p:nvPr>
            <p:ph idx="1"/>
          </p:nvPr>
        </p:nvPicPr>
        <p:blipFill>
          <a:blip r:embed="rId3" cstate="print"/>
          <a:srcRect/>
          <a:stretch>
            <a:fillRect/>
          </a:stretch>
        </p:blipFill>
        <p:spPr bwMode="auto">
          <a:xfrm>
            <a:off x="1925697" y="1600200"/>
            <a:ext cx="5292606" cy="4525963"/>
          </a:xfrm>
          <a:prstGeom prst="rect">
            <a:avLst/>
          </a:prstGeom>
          <a:noFill/>
          <a:ln w="9525">
            <a:noFill/>
            <a:miter lim="800000"/>
            <a:headEnd/>
            <a:tailEnd/>
          </a:ln>
        </p:spPr>
      </p:pic>
      <p:sp>
        <p:nvSpPr>
          <p:cNvPr id="3" name="2 Marcador de fecha"/>
          <p:cNvSpPr>
            <a:spLocks noGrp="1"/>
          </p:cNvSpPr>
          <p:nvPr>
            <p:ph type="dt" sz="half" idx="10"/>
          </p:nvPr>
        </p:nvSpPr>
        <p:spPr/>
        <p:txBody>
          <a:bodyPr/>
          <a:lstStyle/>
          <a:p>
            <a:r>
              <a:rPr lang="es-ES" smtClean="0"/>
              <a:t>Master en Sistemas de Información Digital</a:t>
            </a:r>
            <a:endParaRPr lang="es-ES" dirty="0"/>
          </a:p>
        </p:txBody>
      </p:sp>
      <p:sp>
        <p:nvSpPr>
          <p:cNvPr id="5" name="4 Marcador de número de diapositiva"/>
          <p:cNvSpPr>
            <a:spLocks noGrp="1"/>
          </p:cNvSpPr>
          <p:nvPr>
            <p:ph type="sldNum" sz="quarter" idx="12"/>
          </p:nvPr>
        </p:nvSpPr>
        <p:spPr/>
        <p:txBody>
          <a:bodyPr/>
          <a:lstStyle/>
          <a:p>
            <a:fld id="{CA0D8F57-3725-437C-8DD6-CAED82B94898}" type="slidenum">
              <a:rPr lang="es-ES" smtClean="0"/>
              <a:t>57</a:t>
            </a:fld>
            <a:endParaRPr lang="es-ES"/>
          </a:p>
        </p:txBody>
      </p:sp>
    </p:spTree>
    <p:extLst>
      <p:ext uri="{BB962C8B-B14F-4D97-AF65-F5344CB8AC3E}">
        <p14:creationId xmlns:p14="http://schemas.microsoft.com/office/powerpoint/2010/main" val="3672499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Título"/>
          <p:cNvSpPr>
            <a:spLocks noGrp="1"/>
          </p:cNvSpPr>
          <p:nvPr>
            <p:ph type="title"/>
          </p:nvPr>
        </p:nvSpPr>
        <p:spPr/>
        <p:txBody>
          <a:bodyPr/>
          <a:lstStyle/>
          <a:p>
            <a:r>
              <a:rPr lang="es-ES" smtClean="0">
                <a:solidFill>
                  <a:srgbClr val="002060"/>
                </a:solidFill>
              </a:rPr>
              <a:t>AUTOR-LECTOR</a:t>
            </a:r>
          </a:p>
        </p:txBody>
      </p:sp>
      <p:sp>
        <p:nvSpPr>
          <p:cNvPr id="78852" name="4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pic>
        <p:nvPicPr>
          <p:cNvPr id="78854" name="Picture 3"/>
          <p:cNvPicPr>
            <a:picLocks noGrp="1" noChangeAspect="1" noChangeArrowheads="1"/>
          </p:cNvPicPr>
          <p:nvPr>
            <p:ph idx="1"/>
          </p:nvPr>
        </p:nvPicPr>
        <p:blipFill>
          <a:blip r:embed="rId3" cstate="print"/>
          <a:srcRect/>
          <a:stretch>
            <a:fillRect/>
          </a:stretch>
        </p:blipFill>
        <p:spPr>
          <a:xfrm>
            <a:off x="457200" y="1658938"/>
            <a:ext cx="8229600" cy="4408487"/>
          </a:xfrm>
          <a:noFill/>
        </p:spPr>
      </p:pic>
      <p:sp>
        <p:nvSpPr>
          <p:cNvPr id="3" name="2 Marcador de número de diapositiva"/>
          <p:cNvSpPr>
            <a:spLocks noGrp="1"/>
          </p:cNvSpPr>
          <p:nvPr>
            <p:ph type="sldNum" sz="quarter" idx="12"/>
          </p:nvPr>
        </p:nvSpPr>
        <p:spPr/>
        <p:txBody>
          <a:bodyPr/>
          <a:lstStyle/>
          <a:p>
            <a:fld id="{CA0D8F57-3725-437C-8DD6-CAED82B94898}" type="slidenum">
              <a:rPr lang="es-ES" smtClean="0"/>
              <a:t>58</a:t>
            </a:fld>
            <a:endParaRPr lang="es-ES"/>
          </a:p>
        </p:txBody>
      </p:sp>
    </p:spTree>
    <p:extLst>
      <p:ext uri="{BB962C8B-B14F-4D97-AF65-F5344CB8AC3E}">
        <p14:creationId xmlns:p14="http://schemas.microsoft.com/office/powerpoint/2010/main" val="681722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smtClean="0"/>
          </a:p>
          <a:p>
            <a:endParaRPr lang="es-ES" dirty="0"/>
          </a:p>
          <a:p>
            <a:pPr algn="ctr"/>
            <a:r>
              <a:rPr lang="es-ES" sz="4000" b="1" dirty="0" smtClean="0">
                <a:solidFill>
                  <a:srgbClr val="002060"/>
                </a:solidFill>
              </a:rPr>
              <a:t>EDICION</a:t>
            </a:r>
            <a:endParaRPr lang="es-ES" sz="4000" b="1" dirty="0">
              <a:solidFill>
                <a:srgbClr val="002060"/>
              </a:solidFill>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59</a:t>
            </a:fld>
            <a:endParaRPr lang="es-ES"/>
          </a:p>
        </p:txBody>
      </p:sp>
    </p:spTree>
    <p:extLst>
      <p:ext uri="{BB962C8B-B14F-4D97-AF65-F5344CB8AC3E}">
        <p14:creationId xmlns:p14="http://schemas.microsoft.com/office/powerpoint/2010/main" val="414420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
          </p:nvPr>
        </p:nvSpPr>
        <p:spPr/>
        <p:txBody>
          <a:bodyPr>
            <a:normAutofit/>
          </a:bodyPr>
          <a:lstStyle/>
          <a:p>
            <a:r>
              <a:rPr lang="es-ES" sz="2000" dirty="0" smtClean="0">
                <a:solidFill>
                  <a:srgbClr val="002060"/>
                </a:solidFill>
              </a:rPr>
              <a:t>Los 100 libros del Proyecto Gutenberg de 1994 son hoy 40.000</a:t>
            </a:r>
          </a:p>
          <a:p>
            <a:r>
              <a:rPr lang="es-ES" sz="2000" dirty="0" smtClean="0">
                <a:solidFill>
                  <a:srgbClr val="002060"/>
                </a:solidFill>
              </a:rPr>
              <a:t>Google </a:t>
            </a:r>
            <a:r>
              <a:rPr lang="es-ES" sz="2000" dirty="0" err="1" smtClean="0">
                <a:solidFill>
                  <a:srgbClr val="002060"/>
                </a:solidFill>
              </a:rPr>
              <a:t>Books</a:t>
            </a:r>
            <a:r>
              <a:rPr lang="es-ES" sz="2000" dirty="0" smtClean="0">
                <a:solidFill>
                  <a:srgbClr val="002060"/>
                </a:solidFill>
              </a:rPr>
              <a:t> cuenta con varios millones de títulos</a:t>
            </a:r>
          </a:p>
          <a:p>
            <a:r>
              <a:rPr lang="es-ES" sz="2000" dirty="0" smtClean="0">
                <a:solidFill>
                  <a:srgbClr val="002060"/>
                </a:solidFill>
              </a:rPr>
              <a:t>Amazon con mas de un millón, y vende mas libros electrónicos que en papel.</a:t>
            </a:r>
          </a:p>
          <a:p>
            <a:r>
              <a:rPr lang="es-ES" sz="2000" dirty="0" smtClean="0">
                <a:solidFill>
                  <a:srgbClr val="002060"/>
                </a:solidFill>
              </a:rPr>
              <a:t>El </a:t>
            </a:r>
            <a:r>
              <a:rPr lang="es-ES" sz="2000" dirty="0" err="1" smtClean="0">
                <a:solidFill>
                  <a:srgbClr val="002060"/>
                </a:solidFill>
              </a:rPr>
              <a:t>Kindle</a:t>
            </a:r>
            <a:r>
              <a:rPr lang="es-ES" sz="2000" dirty="0" smtClean="0">
                <a:solidFill>
                  <a:srgbClr val="002060"/>
                </a:solidFill>
              </a:rPr>
              <a:t> y el </a:t>
            </a:r>
            <a:r>
              <a:rPr lang="es-ES" sz="2000" dirty="0" err="1" smtClean="0">
                <a:solidFill>
                  <a:srgbClr val="002060"/>
                </a:solidFill>
              </a:rPr>
              <a:t>Ipad</a:t>
            </a:r>
            <a:r>
              <a:rPr lang="es-ES" sz="2000" dirty="0" smtClean="0">
                <a:solidFill>
                  <a:srgbClr val="002060"/>
                </a:solidFill>
              </a:rPr>
              <a:t> han revolucionado la forma de leer</a:t>
            </a:r>
          </a:p>
          <a:p>
            <a:endParaRPr lang="es-ES" dirty="0">
              <a:solidFill>
                <a:srgbClr val="002060"/>
              </a:solidFill>
            </a:endParaRPr>
          </a:p>
        </p:txBody>
      </p:sp>
      <p:sp>
        <p:nvSpPr>
          <p:cNvPr id="5" name="4 Marcador de número de diapositiva"/>
          <p:cNvSpPr>
            <a:spLocks noGrp="1"/>
          </p:cNvSpPr>
          <p:nvPr>
            <p:ph type="sldNum" sz="quarter" idx="4294967295"/>
          </p:nvPr>
        </p:nvSpPr>
        <p:spPr>
          <a:xfrm>
            <a:off x="0" y="1272222"/>
            <a:ext cx="533400" cy="244476"/>
          </a:xfrm>
          <a:prstGeom prst="rect">
            <a:avLst/>
          </a:prstGeom>
        </p:spPr>
        <p:txBody>
          <a:bodyPr>
            <a:normAutofit fontScale="92500" lnSpcReduction="10000"/>
          </a:bodyPr>
          <a:lstStyle/>
          <a:p>
            <a:fld id="{CC0378B7-F84A-4C0A-BA90-7CAA8772C855}" type="slidenum">
              <a:rPr lang="es-ES" smtClean="0"/>
              <a:pPr/>
              <a:t>6</a:t>
            </a:fld>
            <a:endParaRPr lang="es-ES"/>
          </a:p>
        </p:txBody>
      </p:sp>
      <p:sp>
        <p:nvSpPr>
          <p:cNvPr id="6" name="5 Marcador de pie de página"/>
          <p:cNvSpPr>
            <a:spLocks noGrp="1"/>
          </p:cNvSpPr>
          <p:nvPr>
            <p:ph type="ftr" sz="quarter" idx="4294967295"/>
          </p:nvPr>
        </p:nvSpPr>
        <p:spPr>
          <a:xfrm>
            <a:off x="609600" y="6248206"/>
            <a:ext cx="5421083" cy="365125"/>
          </a:xfrm>
          <a:prstGeom prst="rect">
            <a:avLst/>
          </a:prstGeom>
        </p:spPr>
        <p:txBody>
          <a:bodyPr/>
          <a:lstStyle/>
          <a:p>
            <a:r>
              <a:rPr lang="es-ES" smtClean="0"/>
              <a:t>José Antonio Cordón</a:t>
            </a:r>
            <a:endParaRPr lang="es-ES"/>
          </a:p>
        </p:txBody>
      </p:sp>
      <p:pic>
        <p:nvPicPr>
          <p:cNvPr id="9218" name="Picture 2"/>
          <p:cNvPicPr>
            <a:picLocks noGrp="1" noChangeAspect="1" noChangeArrowheads="1"/>
          </p:cNvPicPr>
          <p:nvPr>
            <p:ph sz="quarter" idx="2"/>
          </p:nvPr>
        </p:nvPicPr>
        <p:blipFill>
          <a:blip r:embed="rId3" cstate="print"/>
          <a:srcRect/>
          <a:stretch>
            <a:fillRect/>
          </a:stretch>
        </p:blipFill>
        <p:spPr bwMode="auto">
          <a:xfrm>
            <a:off x="4845050" y="2023471"/>
            <a:ext cx="3886200" cy="3703234"/>
          </a:xfrm>
          <a:prstGeom prst="rect">
            <a:avLst/>
          </a:prstGeom>
          <a:noFill/>
          <a:ln w="9525">
            <a:noFill/>
            <a:miter lim="800000"/>
            <a:headEnd/>
            <a:tailEnd/>
          </a:ln>
        </p:spPr>
      </p:pic>
    </p:spTree>
    <p:extLst>
      <p:ext uri="{BB962C8B-B14F-4D97-AF65-F5344CB8AC3E}">
        <p14:creationId xmlns:p14="http://schemas.microsoft.com/office/powerpoint/2010/main" val="19832341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4 Título"/>
          <p:cNvSpPr>
            <a:spLocks noGrp="1"/>
          </p:cNvSpPr>
          <p:nvPr>
            <p:ph type="title"/>
          </p:nvPr>
        </p:nvSpPr>
        <p:spPr/>
        <p:txBody>
          <a:bodyPr/>
          <a:lstStyle/>
          <a:p>
            <a:r>
              <a:rPr lang="es-ES" smtClean="0">
                <a:solidFill>
                  <a:srgbClr val="002060"/>
                </a:solidFill>
              </a:rPr>
              <a:t>LIBROS EN LA NUBE</a:t>
            </a:r>
          </a:p>
        </p:txBody>
      </p:sp>
      <p:sp>
        <p:nvSpPr>
          <p:cNvPr id="114691" name="5 Marcador de contenido"/>
          <p:cNvSpPr>
            <a:spLocks noGrp="1"/>
          </p:cNvSpPr>
          <p:nvPr>
            <p:ph idx="1"/>
          </p:nvPr>
        </p:nvSpPr>
        <p:spPr/>
        <p:txBody>
          <a:bodyPr/>
          <a:lstStyle/>
          <a:p>
            <a:r>
              <a:rPr lang="es-ES" smtClean="0">
                <a:solidFill>
                  <a:srgbClr val="002060"/>
                </a:solidFill>
              </a:rPr>
              <a:t>Uno de los modelos de negocio que más expectativas está generando es la lectura en Streaming, sin descargas, similar a lo que ya se está experimentando en la música con Spotify.</a:t>
            </a:r>
          </a:p>
          <a:p>
            <a:r>
              <a:rPr lang="es-ES" smtClean="0">
                <a:solidFill>
                  <a:srgbClr val="002060"/>
                </a:solidFill>
              </a:rPr>
              <a:t>Hay ya varias empresas que están desarrollando iniciativas en este sentido</a:t>
            </a:r>
          </a:p>
        </p:txBody>
      </p:sp>
      <p:sp>
        <p:nvSpPr>
          <p:cNvPr id="114693" name="2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60</a:t>
            </a:fld>
            <a:endParaRPr lang="es-ES"/>
          </a:p>
        </p:txBody>
      </p:sp>
    </p:spTree>
    <p:extLst>
      <p:ext uri="{BB962C8B-B14F-4D97-AF65-F5344CB8AC3E}">
        <p14:creationId xmlns:p14="http://schemas.microsoft.com/office/powerpoint/2010/main" val="35906496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s-ES" b="1" i="1"/>
              <a:t>Lectura en la nube</a:t>
            </a:r>
            <a:endParaRPr lang="es-ES"/>
          </a:p>
        </p:txBody>
      </p:sp>
      <p:pic>
        <p:nvPicPr>
          <p:cNvPr id="31749" name="Picture 5" descr="libro-de-lectura-en-la-nube-thumb168396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84313"/>
            <a:ext cx="6624638" cy="442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52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62</a:t>
            </a:fld>
            <a:endParaRPr lang="es-E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44025"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849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Título"/>
          <p:cNvSpPr>
            <a:spLocks noGrp="1"/>
          </p:cNvSpPr>
          <p:nvPr>
            <p:ph type="title" idx="4294967295"/>
          </p:nvPr>
        </p:nvSpPr>
        <p:spPr>
          <a:xfrm>
            <a:off x="0" y="-171450"/>
            <a:ext cx="8229600" cy="765175"/>
          </a:xfrm>
        </p:spPr>
        <p:txBody>
          <a:bodyPr/>
          <a:lstStyle/>
          <a:p>
            <a:r>
              <a:rPr lang="es-ES" sz="3200" smtClean="0">
                <a:solidFill>
                  <a:srgbClr val="002060"/>
                </a:solidFill>
              </a:rPr>
              <a:t>LIBROS EN LA NUBE</a:t>
            </a:r>
          </a:p>
        </p:txBody>
      </p:sp>
      <p:pic>
        <p:nvPicPr>
          <p:cNvPr id="115715" name="Picture 2"/>
          <p:cNvPicPr>
            <a:picLocks noChangeAspect="1" noChangeArrowheads="1"/>
          </p:cNvPicPr>
          <p:nvPr/>
        </p:nvPicPr>
        <p:blipFill>
          <a:blip r:embed="rId3" cstate="print"/>
          <a:srcRect/>
          <a:stretch>
            <a:fillRect/>
          </a:stretch>
        </p:blipFill>
        <p:spPr bwMode="auto">
          <a:xfrm>
            <a:off x="0" y="549275"/>
            <a:ext cx="9144000" cy="6265863"/>
          </a:xfrm>
          <a:prstGeom prst="rect">
            <a:avLst/>
          </a:prstGeom>
          <a:noFill/>
          <a:ln w="9525">
            <a:noFill/>
            <a:miter lim="800000"/>
            <a:headEnd/>
            <a:tailEnd/>
          </a:ln>
        </p:spPr>
      </p:pic>
      <p:sp>
        <p:nvSpPr>
          <p:cNvPr id="2" name="1 Marcador de fecha"/>
          <p:cNvSpPr>
            <a:spLocks noGrp="1"/>
          </p:cNvSpPr>
          <p:nvPr>
            <p:ph type="dt" sz="half" idx="10"/>
          </p:nvPr>
        </p:nvSpPr>
        <p:spPr/>
        <p:txBody>
          <a:bodyPr/>
          <a:lstStyle/>
          <a:p>
            <a:r>
              <a:rPr lang="es-ES" smtClean="0"/>
              <a:t>Master en Sistemas de Información Digital</a:t>
            </a:r>
            <a:endParaRPr lang="es-ES"/>
          </a:p>
        </p:txBody>
      </p:sp>
      <p:sp>
        <p:nvSpPr>
          <p:cNvPr id="3" name="2 Marcador de pie de página"/>
          <p:cNvSpPr>
            <a:spLocks noGrp="1"/>
          </p:cNvSpPr>
          <p:nvPr>
            <p:ph type="ftr" sz="quarter" idx="11"/>
          </p:nvPr>
        </p:nvSpPr>
        <p:spPr/>
        <p:txBody>
          <a:bodyPr/>
          <a:lstStyle/>
          <a:p>
            <a:r>
              <a:rPr lang="es-ES" smtClean="0"/>
              <a:t>José Antonio Cordón. Grupo E-Lectra</a:t>
            </a:r>
            <a:endParaRPr lang="es-ES"/>
          </a:p>
        </p:txBody>
      </p:sp>
      <p:sp>
        <p:nvSpPr>
          <p:cNvPr id="4" name="3 Marcador de número de diapositiva"/>
          <p:cNvSpPr>
            <a:spLocks noGrp="1"/>
          </p:cNvSpPr>
          <p:nvPr>
            <p:ph type="sldNum" sz="quarter" idx="12"/>
          </p:nvPr>
        </p:nvSpPr>
        <p:spPr/>
        <p:txBody>
          <a:bodyPr/>
          <a:lstStyle/>
          <a:p>
            <a:fld id="{CA0D8F57-3725-437C-8DD6-CAED82B94898}" type="slidenum">
              <a:rPr lang="es-ES" smtClean="0"/>
              <a:t>63</a:t>
            </a:fld>
            <a:endParaRPr lang="es-ES"/>
          </a:p>
        </p:txBody>
      </p:sp>
    </p:spTree>
    <p:extLst>
      <p:ext uri="{BB962C8B-B14F-4D97-AF65-F5344CB8AC3E}">
        <p14:creationId xmlns:p14="http://schemas.microsoft.com/office/powerpoint/2010/main" val="41804440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4 Título"/>
          <p:cNvSpPr>
            <a:spLocks noGrp="1"/>
          </p:cNvSpPr>
          <p:nvPr>
            <p:ph type="title"/>
          </p:nvPr>
        </p:nvSpPr>
        <p:spPr/>
        <p:txBody>
          <a:bodyPr/>
          <a:lstStyle/>
          <a:p>
            <a:r>
              <a:rPr lang="es-ES" smtClean="0">
                <a:solidFill>
                  <a:srgbClr val="002060"/>
                </a:solidFill>
              </a:rPr>
              <a:t>LIBROS EN LA NUBE</a:t>
            </a:r>
          </a:p>
        </p:txBody>
      </p:sp>
      <p:sp>
        <p:nvSpPr>
          <p:cNvPr id="116739" name="1 Marcador de fecha"/>
          <p:cNvSpPr>
            <a:spLocks noGrp="1"/>
          </p:cNvSpPr>
          <p:nvPr>
            <p:ph type="dt" sz="quarter" idx="4294967295"/>
          </p:nvPr>
        </p:nvSpPr>
        <p:spPr>
          <a:xfrm>
            <a:off x="457200" y="6245225"/>
            <a:ext cx="2314575" cy="476250"/>
          </a:xfrm>
          <a:prstGeom prst="rect">
            <a:avLst/>
          </a:prstGeom>
          <a:noFill/>
        </p:spPr>
        <p:txBody>
          <a:bodyPr/>
          <a:lstStyle/>
          <a:p>
            <a:r>
              <a:rPr lang="es-ES" smtClean="0">
                <a:latin typeface="Arial" pitchFamily="34" charset="0"/>
              </a:rPr>
              <a:t>Master en Sistemas de Información Digital</a:t>
            </a:r>
            <a:endParaRPr lang="es-ES" dirty="0" smtClean="0">
              <a:latin typeface="Arial" pitchFamily="34" charset="0"/>
            </a:endParaRPr>
          </a:p>
        </p:txBody>
      </p:sp>
      <p:sp>
        <p:nvSpPr>
          <p:cNvPr id="116740" name="2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pic>
        <p:nvPicPr>
          <p:cNvPr id="116742" name="Picture 2"/>
          <p:cNvPicPr>
            <a:picLocks noGrp="1" noChangeAspect="1" noChangeArrowheads="1"/>
          </p:cNvPicPr>
          <p:nvPr>
            <p:ph idx="1"/>
          </p:nvPr>
        </p:nvPicPr>
        <p:blipFill>
          <a:blip r:embed="rId3" cstate="print"/>
          <a:srcRect/>
          <a:stretch>
            <a:fillRect/>
          </a:stretch>
        </p:blipFill>
        <p:spPr>
          <a:xfrm>
            <a:off x="1057275" y="1600200"/>
            <a:ext cx="7762875" cy="4525963"/>
          </a:xfrm>
          <a:noFill/>
        </p:spPr>
      </p:pic>
      <p:sp>
        <p:nvSpPr>
          <p:cNvPr id="2" name="1 Marcador de número de diapositiva"/>
          <p:cNvSpPr>
            <a:spLocks noGrp="1"/>
          </p:cNvSpPr>
          <p:nvPr>
            <p:ph type="sldNum" sz="quarter" idx="12"/>
          </p:nvPr>
        </p:nvSpPr>
        <p:spPr/>
        <p:txBody>
          <a:bodyPr/>
          <a:lstStyle/>
          <a:p>
            <a:fld id="{CA0D8F57-3725-437C-8DD6-CAED82B94898}" type="slidenum">
              <a:rPr lang="es-ES" smtClean="0"/>
              <a:t>64</a:t>
            </a:fld>
            <a:endParaRPr lang="es-ES"/>
          </a:p>
        </p:txBody>
      </p:sp>
    </p:spTree>
    <p:extLst>
      <p:ext uri="{BB962C8B-B14F-4D97-AF65-F5344CB8AC3E}">
        <p14:creationId xmlns:p14="http://schemas.microsoft.com/office/powerpoint/2010/main" val="6932725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Título"/>
          <p:cNvSpPr>
            <a:spLocks noGrp="1"/>
          </p:cNvSpPr>
          <p:nvPr>
            <p:ph type="title"/>
          </p:nvPr>
        </p:nvSpPr>
        <p:spPr/>
        <p:txBody>
          <a:bodyPr/>
          <a:lstStyle/>
          <a:p>
            <a:r>
              <a:rPr lang="es-ES" smtClean="0">
                <a:solidFill>
                  <a:srgbClr val="002060"/>
                </a:solidFill>
              </a:rPr>
              <a:t>LIBROS EN LA NUBE</a:t>
            </a:r>
          </a:p>
        </p:txBody>
      </p:sp>
      <p:sp>
        <p:nvSpPr>
          <p:cNvPr id="117763" name="3 Marcador de fecha"/>
          <p:cNvSpPr>
            <a:spLocks noGrp="1"/>
          </p:cNvSpPr>
          <p:nvPr>
            <p:ph type="dt" sz="quarter" idx="4294967295"/>
          </p:nvPr>
        </p:nvSpPr>
        <p:spPr>
          <a:xfrm>
            <a:off x="457200" y="6245225"/>
            <a:ext cx="2314575" cy="476250"/>
          </a:xfrm>
          <a:prstGeom prst="rect">
            <a:avLst/>
          </a:prstGeom>
          <a:noFill/>
        </p:spPr>
        <p:txBody>
          <a:bodyPr/>
          <a:lstStyle/>
          <a:p>
            <a:r>
              <a:rPr lang="es-ES" smtClean="0">
                <a:latin typeface="Arial" pitchFamily="34" charset="0"/>
              </a:rPr>
              <a:t>Master en Sistemas de Información Digital</a:t>
            </a:r>
            <a:endParaRPr lang="es-ES" dirty="0" smtClean="0">
              <a:latin typeface="Arial" pitchFamily="34" charset="0"/>
            </a:endParaRPr>
          </a:p>
        </p:txBody>
      </p:sp>
      <p:sp>
        <p:nvSpPr>
          <p:cNvPr id="117764" name="4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pic>
        <p:nvPicPr>
          <p:cNvPr id="117766" name="Picture 2"/>
          <p:cNvPicPr>
            <a:picLocks noGrp="1" noChangeAspect="1" noChangeArrowheads="1"/>
          </p:cNvPicPr>
          <p:nvPr>
            <p:ph idx="1"/>
          </p:nvPr>
        </p:nvPicPr>
        <p:blipFill>
          <a:blip r:embed="rId3" cstate="print"/>
          <a:srcRect/>
          <a:stretch>
            <a:fillRect/>
          </a:stretch>
        </p:blipFill>
        <p:spPr>
          <a:xfrm>
            <a:off x="1052513" y="1600200"/>
            <a:ext cx="7038975" cy="4525963"/>
          </a:xfrm>
          <a:noFill/>
        </p:spPr>
      </p:pic>
      <p:sp>
        <p:nvSpPr>
          <p:cNvPr id="2" name="1 Marcador de número de diapositiva"/>
          <p:cNvSpPr>
            <a:spLocks noGrp="1"/>
          </p:cNvSpPr>
          <p:nvPr>
            <p:ph type="sldNum" sz="quarter" idx="12"/>
          </p:nvPr>
        </p:nvSpPr>
        <p:spPr/>
        <p:txBody>
          <a:bodyPr/>
          <a:lstStyle/>
          <a:p>
            <a:fld id="{CA0D8F57-3725-437C-8DD6-CAED82B94898}" type="slidenum">
              <a:rPr lang="es-ES" smtClean="0"/>
              <a:t>65</a:t>
            </a:fld>
            <a:endParaRPr lang="es-ES"/>
          </a:p>
        </p:txBody>
      </p:sp>
    </p:spTree>
    <p:extLst>
      <p:ext uri="{BB962C8B-B14F-4D97-AF65-F5344CB8AC3E}">
        <p14:creationId xmlns:p14="http://schemas.microsoft.com/office/powerpoint/2010/main" val="17230380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Experiencias híbridas</a:t>
            </a:r>
            <a:endParaRPr lang="es-ES" dirty="0"/>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66</a:t>
            </a:fld>
            <a:endParaRPr lang="es-E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96751"/>
            <a:ext cx="8676456" cy="48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0127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Libros-Aplicación</a:t>
            </a:r>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67</a:t>
            </a:fld>
            <a:endParaRPr lang="es-ES"/>
          </a:p>
        </p:txBody>
      </p:sp>
      <p:pic>
        <p:nvPicPr>
          <p:cNvPr id="14" name="13 Marcador de contenido"/>
          <p:cNvPicPr>
            <a:picLocks noGrp="1" noChangeAspect="1"/>
          </p:cNvPicPr>
          <p:nvPr>
            <p:ph idx="1"/>
          </p:nvPr>
        </p:nvPicPr>
        <p:blipFill>
          <a:blip r:embed="rId3">
            <a:lum/>
            <a:alphaModFix/>
          </a:blip>
          <a:srcRect/>
          <a:stretch>
            <a:fillRect/>
          </a:stretch>
        </p:blipFill>
        <p:spPr>
          <a:xfrm>
            <a:off x="1547812" y="1972469"/>
            <a:ext cx="6048375" cy="3781425"/>
          </a:xfrm>
          <a:prstGeom prst="rect">
            <a:avLst/>
          </a:prstGeom>
          <a:noFill/>
          <a:ln>
            <a:noFill/>
          </a:ln>
        </p:spPr>
      </p:pic>
    </p:spTree>
    <p:extLst>
      <p:ext uri="{BB962C8B-B14F-4D97-AF65-F5344CB8AC3E}">
        <p14:creationId xmlns:p14="http://schemas.microsoft.com/office/powerpoint/2010/main" val="13814039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Libros-Aplicación</a:t>
            </a:r>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68</a:t>
            </a:fld>
            <a:endParaRPr lang="es-E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04864"/>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0860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Libros enriquecidos</a:t>
            </a:r>
            <a:endParaRPr lang="es-ES" dirty="0"/>
          </a:p>
        </p:txBody>
      </p:sp>
      <p:sp>
        <p:nvSpPr>
          <p:cNvPr id="3" name="2 Marcador de contenido"/>
          <p:cNvSpPr>
            <a:spLocks noGrp="1"/>
          </p:cNvSpPr>
          <p:nvPr>
            <p:ph idx="1"/>
          </p:nvPr>
        </p:nvSpPr>
        <p:spPr/>
        <p:txBody>
          <a:bodyPr/>
          <a:lstStyle/>
          <a:p>
            <a:endParaRPr lang="es-ES" dirty="0"/>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69</a:t>
            </a:fld>
            <a:endParaRPr lang="es-E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63056"/>
            <a:ext cx="7415753" cy="568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115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0" y="0"/>
            <a:ext cx="9143433" cy="6858295"/>
          </a:xfrm>
          <a:prstGeom prst="rect">
            <a:avLst/>
          </a:prstGeom>
          <a:noFill/>
          <a:ln>
            <a:noFill/>
          </a:ln>
        </p:spPr>
      </p:pic>
    </p:spTree>
    <p:extLst>
      <p:ext uri="{BB962C8B-B14F-4D97-AF65-F5344CB8AC3E}">
        <p14:creationId xmlns:p14="http://schemas.microsoft.com/office/powerpoint/2010/main" val="1697528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smtClean="0"/>
          </a:p>
          <a:p>
            <a:endParaRPr lang="es-ES" dirty="0"/>
          </a:p>
          <a:p>
            <a:pPr algn="ctr"/>
            <a:r>
              <a:rPr lang="es-ES" b="1" dirty="0" smtClean="0">
                <a:solidFill>
                  <a:srgbClr val="002060"/>
                </a:solidFill>
              </a:rPr>
              <a:t>LECTURA-ESCRITURA</a:t>
            </a:r>
            <a:endParaRPr lang="es-ES" b="1" dirty="0">
              <a:solidFill>
                <a:srgbClr val="002060"/>
              </a:solidFill>
            </a:endParaRPr>
          </a:p>
        </p:txBody>
      </p:sp>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70</a:t>
            </a:fld>
            <a:endParaRPr lang="es-ES"/>
          </a:p>
        </p:txBody>
      </p:sp>
    </p:spTree>
    <p:extLst>
      <p:ext uri="{BB962C8B-B14F-4D97-AF65-F5344CB8AC3E}">
        <p14:creationId xmlns:p14="http://schemas.microsoft.com/office/powerpoint/2010/main" val="25443802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1625" y="457200"/>
            <a:ext cx="8686800" cy="841375"/>
          </a:xfrm>
        </p:spPr>
        <p:txBody>
          <a:bodyPr/>
          <a:lstStyle/>
          <a:p>
            <a:pPr algn="ctr">
              <a:defRPr/>
            </a:pPr>
            <a:r>
              <a:rPr lang="es-ES" dirty="0" smtClean="0">
                <a:solidFill>
                  <a:srgbClr val="002060"/>
                </a:solidFill>
              </a:rPr>
              <a:t>P-BOOK</a:t>
            </a:r>
            <a:r>
              <a:rPr lang="es-ES" dirty="0" smtClean="0">
                <a:solidFill>
                  <a:srgbClr val="002060"/>
                </a:solidFill>
                <a:sym typeface="Wingdings" pitchFamily="2" charset="2"/>
              </a:rPr>
              <a:t>E-BOOK</a:t>
            </a:r>
            <a:endParaRPr lang="es-ES" dirty="0">
              <a:solidFill>
                <a:srgbClr val="002060"/>
              </a:solidFill>
            </a:endParaRPr>
          </a:p>
        </p:txBody>
      </p:sp>
      <p:sp>
        <p:nvSpPr>
          <p:cNvPr id="5" name="4 Marcador de pie de página"/>
          <p:cNvSpPr>
            <a:spLocks noGrp="1"/>
          </p:cNvSpPr>
          <p:nvPr>
            <p:ph type="ftr" sz="quarter" idx="11"/>
          </p:nvPr>
        </p:nvSpPr>
        <p:spPr/>
        <p:txBody>
          <a:bodyPr/>
          <a:lstStyle/>
          <a:p>
            <a:pPr>
              <a:defRPr/>
            </a:pPr>
            <a:r>
              <a:rPr lang="es-ES" dirty="0" smtClean="0"/>
              <a:t>José Antonio Cordón. </a:t>
            </a:r>
            <a:endParaRPr lang="es-ES" dirty="0"/>
          </a:p>
        </p:txBody>
      </p:sp>
      <p:sp>
        <p:nvSpPr>
          <p:cNvPr id="6" name="5 Marcador de número de diapositiva"/>
          <p:cNvSpPr>
            <a:spLocks noGrp="1"/>
          </p:cNvSpPr>
          <p:nvPr>
            <p:ph type="sldNum" sz="quarter" idx="12"/>
          </p:nvPr>
        </p:nvSpPr>
        <p:spPr/>
        <p:txBody>
          <a:bodyPr/>
          <a:lstStyle/>
          <a:p>
            <a:pPr>
              <a:defRPr/>
            </a:pPr>
            <a:fld id="{5DA4567B-6382-4CB4-BC29-3549AA6FAECD}" type="slidenum">
              <a:rPr lang="es-ES" smtClean="0"/>
              <a:pPr>
                <a:defRPr/>
              </a:pPr>
              <a:t>71</a:t>
            </a:fld>
            <a:endParaRPr lang="es-ES"/>
          </a:p>
        </p:txBody>
      </p:sp>
      <p:sp>
        <p:nvSpPr>
          <p:cNvPr id="35843" name="2 Marcador de contenido"/>
          <p:cNvSpPr>
            <a:spLocks noGrp="1"/>
          </p:cNvSpPr>
          <p:nvPr>
            <p:ph sz="quarter" idx="1"/>
          </p:nvPr>
        </p:nvSpPr>
        <p:spPr/>
        <p:txBody>
          <a:bodyPr/>
          <a:lstStyle/>
          <a:p>
            <a:pPr marL="0" indent="0">
              <a:buNone/>
            </a:pPr>
            <a:endParaRPr lang="es-ES" dirty="0"/>
          </a:p>
          <a:p>
            <a:r>
              <a:rPr lang="es-ES" sz="4000" dirty="0" smtClean="0">
                <a:solidFill>
                  <a:srgbClr val="002060"/>
                </a:solidFill>
              </a:rPr>
              <a:t>El libro como objeto deviene en libro como sistema.</a:t>
            </a:r>
          </a:p>
        </p:txBody>
      </p:sp>
      <p:pic>
        <p:nvPicPr>
          <p:cNvPr id="35846"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92725" y="1341438"/>
            <a:ext cx="3406775" cy="2430462"/>
          </a:xfrm>
          <a:noFill/>
        </p:spPr>
      </p:pic>
      <p:pic>
        <p:nvPicPr>
          <p:cNvPr id="3584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789363"/>
            <a:ext cx="325913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4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pPr>
              <a:defRPr/>
            </a:pPr>
            <a:r>
              <a:rPr lang="es-ES" dirty="0" smtClean="0">
                <a:solidFill>
                  <a:srgbClr val="002060"/>
                </a:solidFill>
              </a:rPr>
              <a:t>Cambios en el sistema</a:t>
            </a:r>
            <a:endParaRPr lang="es-ES" dirty="0">
              <a:solidFill>
                <a:srgbClr val="002060"/>
              </a:solidFill>
            </a:endParaRPr>
          </a:p>
        </p:txBody>
      </p:sp>
      <p:sp>
        <p:nvSpPr>
          <p:cNvPr id="2" name="1 Marcador de pie de página"/>
          <p:cNvSpPr>
            <a:spLocks noGrp="1"/>
          </p:cNvSpPr>
          <p:nvPr>
            <p:ph type="ftr" sz="quarter" idx="11"/>
          </p:nvPr>
        </p:nvSpPr>
        <p:spPr/>
        <p:txBody>
          <a:bodyPr/>
          <a:lstStyle/>
          <a:p>
            <a:pPr>
              <a:defRPr/>
            </a:pPr>
            <a:r>
              <a:rPr lang="es-ES" dirty="0" smtClean="0"/>
              <a:t>José Antonio Cordón.</a:t>
            </a:r>
            <a:endParaRPr lang="es-ES" dirty="0"/>
          </a:p>
        </p:txBody>
      </p:sp>
      <p:sp>
        <p:nvSpPr>
          <p:cNvPr id="3" name="2 Marcador de número de diapositiva"/>
          <p:cNvSpPr>
            <a:spLocks noGrp="1"/>
          </p:cNvSpPr>
          <p:nvPr>
            <p:ph type="sldNum" sz="quarter" idx="12"/>
          </p:nvPr>
        </p:nvSpPr>
        <p:spPr/>
        <p:txBody>
          <a:bodyPr/>
          <a:lstStyle/>
          <a:p>
            <a:pPr>
              <a:defRPr/>
            </a:pPr>
            <a:fld id="{7B30F1E7-46CC-4EFF-97D5-CDC051C8E1B5}" type="slidenum">
              <a:rPr lang="es-ES" smtClean="0"/>
              <a:pPr>
                <a:defRPr/>
              </a:pPr>
              <a:t>72</a:t>
            </a:fld>
            <a:endParaRPr lang="es-ES"/>
          </a:p>
        </p:txBody>
      </p:sp>
      <p:sp>
        <p:nvSpPr>
          <p:cNvPr id="55299" name="4 Marcador de contenido"/>
          <p:cNvSpPr>
            <a:spLocks noGrp="1"/>
          </p:cNvSpPr>
          <p:nvPr>
            <p:ph sz="quarter" idx="1"/>
          </p:nvPr>
        </p:nvSpPr>
        <p:spPr>
          <a:xfrm>
            <a:off x="683568" y="1447800"/>
            <a:ext cx="3979872" cy="4572000"/>
          </a:xfrm>
        </p:spPr>
        <p:txBody>
          <a:bodyPr>
            <a:normAutofit/>
          </a:bodyPr>
          <a:lstStyle/>
          <a:p>
            <a:pPr marL="0" indent="0">
              <a:buNone/>
            </a:pPr>
            <a:endParaRPr lang="es-ES" sz="2400" dirty="0" smtClean="0">
              <a:solidFill>
                <a:srgbClr val="002060"/>
              </a:solidFill>
            </a:endParaRPr>
          </a:p>
          <a:p>
            <a:r>
              <a:rPr lang="es-ES" sz="2400" dirty="0" smtClean="0">
                <a:solidFill>
                  <a:srgbClr val="002060"/>
                </a:solidFill>
              </a:rPr>
              <a:t>Los libros se convierten en una </a:t>
            </a:r>
            <a:r>
              <a:rPr lang="es-ES" sz="2400" b="1" dirty="0" smtClean="0">
                <a:solidFill>
                  <a:srgbClr val="002060"/>
                </a:solidFill>
              </a:rPr>
              <a:t>experiencia  </a:t>
            </a:r>
            <a:r>
              <a:rPr lang="es-ES" sz="4800" b="1" dirty="0" smtClean="0">
                <a:solidFill>
                  <a:srgbClr val="002060"/>
                </a:solidFill>
              </a:rPr>
              <a:t>compartida</a:t>
            </a:r>
            <a:r>
              <a:rPr lang="es-ES" sz="2400" dirty="0" smtClean="0">
                <a:solidFill>
                  <a:srgbClr val="002060"/>
                </a:solidFill>
              </a:rPr>
              <a:t>, en un lugar en red</a:t>
            </a:r>
          </a:p>
          <a:p>
            <a:r>
              <a:rPr lang="es-ES" sz="2400" dirty="0" smtClean="0">
                <a:solidFill>
                  <a:srgbClr val="002060"/>
                </a:solidFill>
              </a:rPr>
              <a:t>La lectura se hace </a:t>
            </a:r>
            <a:r>
              <a:rPr lang="es-ES" sz="4800" b="1" dirty="0" smtClean="0">
                <a:solidFill>
                  <a:srgbClr val="002060"/>
                </a:solidFill>
              </a:rPr>
              <a:t>SOCIAL</a:t>
            </a:r>
          </a:p>
        </p:txBody>
      </p:sp>
      <p:pic>
        <p:nvPicPr>
          <p:cNvPr id="55302"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32039" y="1916113"/>
            <a:ext cx="3778573" cy="3097212"/>
          </a:xfrm>
          <a:noFill/>
        </p:spPr>
      </p:pic>
    </p:spTree>
    <p:extLst>
      <p:ext uri="{BB962C8B-B14F-4D97-AF65-F5344CB8AC3E}">
        <p14:creationId xmlns:p14="http://schemas.microsoft.com/office/powerpoint/2010/main" val="102988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 calcmode="lin" valueType="num">
                                      <p:cBhvr>
                                        <p:cTn id="7" dur="1000" fill="hold"/>
                                        <p:tgtEl>
                                          <p:spTgt spid="5529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529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5529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552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anim calcmode="lin" valueType="num">
                                      <p:cBhvr>
                                        <p:cTn id="15" dur="1000" fill="hold"/>
                                        <p:tgtEl>
                                          <p:spTgt spid="5529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529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5299">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S" dirty="0" smtClean="0">
                <a:solidFill>
                  <a:srgbClr val="002060"/>
                </a:solidFill>
              </a:rPr>
              <a:t>LECTURA SOCIAL</a:t>
            </a:r>
            <a:endParaRPr lang="es-ES" dirty="0">
              <a:solidFill>
                <a:srgbClr val="002060"/>
              </a:solidFill>
            </a:endParaRPr>
          </a:p>
        </p:txBody>
      </p:sp>
      <p:sp>
        <p:nvSpPr>
          <p:cNvPr id="6" name="5 Marcador de contenido"/>
          <p:cNvSpPr>
            <a:spLocks noGrp="1"/>
          </p:cNvSpPr>
          <p:nvPr>
            <p:ph sz="half" idx="1"/>
          </p:nvPr>
        </p:nvSpPr>
        <p:spPr>
          <a:xfrm>
            <a:off x="457200" y="1600200"/>
            <a:ext cx="3394720" cy="4525963"/>
          </a:xfrm>
        </p:spPr>
        <p:txBody>
          <a:bodyPr/>
          <a:lstStyle/>
          <a:p>
            <a:pPr marL="0" indent="0">
              <a:buNone/>
            </a:pPr>
            <a:endParaRPr lang="es-ES" dirty="0" smtClean="0"/>
          </a:p>
          <a:p>
            <a:pPr algn="just"/>
            <a:r>
              <a:rPr lang="es-ES" dirty="0" smtClean="0">
                <a:solidFill>
                  <a:srgbClr val="002060"/>
                </a:solidFill>
              </a:rPr>
              <a:t>La «lectura social» se desarrolla en </a:t>
            </a:r>
            <a:r>
              <a:rPr lang="es-ES" b="1" dirty="0" smtClean="0">
                <a:solidFill>
                  <a:schemeClr val="accent6">
                    <a:lumMod val="75000"/>
                  </a:schemeClr>
                </a:solidFill>
              </a:rPr>
              <a:t>entornos virtuales</a:t>
            </a:r>
            <a:r>
              <a:rPr lang="es-ES" dirty="0" smtClean="0">
                <a:solidFill>
                  <a:srgbClr val="002060"/>
                </a:solidFill>
              </a:rPr>
              <a:t> en donde el libro y la lectura propicien la formación de una </a:t>
            </a:r>
            <a:r>
              <a:rPr lang="es-ES" b="1" dirty="0" smtClean="0">
                <a:solidFill>
                  <a:schemeClr val="accent6">
                    <a:lumMod val="75000"/>
                  </a:schemeClr>
                </a:solidFill>
              </a:rPr>
              <a:t>«comunidad</a:t>
            </a:r>
            <a:r>
              <a:rPr lang="es-ES" dirty="0" smtClean="0">
                <a:solidFill>
                  <a:srgbClr val="002060"/>
                </a:solidFill>
              </a:rPr>
              <a:t>» y alguna forma de </a:t>
            </a:r>
            <a:r>
              <a:rPr lang="es-ES" b="1" dirty="0" smtClean="0">
                <a:solidFill>
                  <a:schemeClr val="accent6">
                    <a:lumMod val="75000"/>
                  </a:schemeClr>
                </a:solidFill>
              </a:rPr>
              <a:t>intercambio</a:t>
            </a:r>
            <a:endParaRPr lang="es-ES" b="1" dirty="0">
              <a:solidFill>
                <a:schemeClr val="accent6">
                  <a:lumMod val="75000"/>
                </a:schemeClr>
              </a:solidFill>
            </a:endParaRPr>
          </a:p>
        </p:txBody>
      </p:sp>
      <p:pic>
        <p:nvPicPr>
          <p:cNvPr id="7" name="6 Marcador de contenido"/>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923928" y="2420888"/>
            <a:ext cx="4762872" cy="3421133"/>
          </a:xfrm>
          <a:prstGeom prst="rect">
            <a:avLst/>
          </a:prstGeom>
          <a:noFill/>
          <a:ln>
            <a:noFill/>
          </a:ln>
        </p:spPr>
      </p:pic>
    </p:spTree>
    <p:extLst>
      <p:ext uri="{BB962C8B-B14F-4D97-AF65-F5344CB8AC3E}">
        <p14:creationId xmlns:p14="http://schemas.microsoft.com/office/powerpoint/2010/main" val="195753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LECTURA SOCIAL</a:t>
            </a:r>
            <a:endParaRPr lang="es-ES" dirty="0"/>
          </a:p>
        </p:txBody>
      </p:sp>
      <p:sp>
        <p:nvSpPr>
          <p:cNvPr id="3" name="2 Marcador de contenido"/>
          <p:cNvSpPr>
            <a:spLocks noGrp="1"/>
          </p:cNvSpPr>
          <p:nvPr>
            <p:ph sz="half" idx="1"/>
          </p:nvPr>
        </p:nvSpPr>
        <p:spPr/>
        <p:txBody>
          <a:bodyPr/>
          <a:lstStyle/>
          <a:p>
            <a:endParaRPr lang="es-ES" dirty="0" smtClean="0">
              <a:solidFill>
                <a:srgbClr val="002060"/>
              </a:solidFill>
            </a:endParaRPr>
          </a:p>
          <a:p>
            <a:r>
              <a:rPr lang="es-ES" dirty="0" smtClean="0">
                <a:solidFill>
                  <a:srgbClr val="002060"/>
                </a:solidFill>
              </a:rPr>
              <a:t>Es un </a:t>
            </a:r>
            <a:r>
              <a:rPr lang="es-ES" b="1" dirty="0">
                <a:solidFill>
                  <a:schemeClr val="accent6">
                    <a:lumMod val="75000"/>
                  </a:schemeClr>
                </a:solidFill>
              </a:rPr>
              <a:t>espacio de intercambio </a:t>
            </a:r>
            <a:r>
              <a:rPr lang="es-ES" dirty="0">
                <a:solidFill>
                  <a:srgbClr val="002060"/>
                </a:solidFill>
              </a:rPr>
              <a:t>de información y </a:t>
            </a:r>
            <a:r>
              <a:rPr lang="es-ES" dirty="0" smtClean="0">
                <a:solidFill>
                  <a:srgbClr val="002060"/>
                </a:solidFill>
              </a:rPr>
              <a:t>de </a:t>
            </a:r>
            <a:r>
              <a:rPr lang="es-ES" b="1" dirty="0" smtClean="0">
                <a:solidFill>
                  <a:schemeClr val="accent6">
                    <a:lumMod val="75000"/>
                  </a:schemeClr>
                </a:solidFill>
              </a:rPr>
              <a:t>comunicación </a:t>
            </a:r>
            <a:r>
              <a:rPr lang="es-ES" b="1" dirty="0">
                <a:solidFill>
                  <a:schemeClr val="accent6">
                    <a:lumMod val="75000"/>
                  </a:schemeClr>
                </a:solidFill>
              </a:rPr>
              <a:t>horizontal</a:t>
            </a:r>
            <a:r>
              <a:rPr lang="es-ES" dirty="0">
                <a:solidFill>
                  <a:srgbClr val="002060"/>
                </a:solidFill>
              </a:rPr>
              <a:t>, donde las obras se </a:t>
            </a:r>
            <a:r>
              <a:rPr lang="es-ES" b="1" dirty="0" smtClean="0">
                <a:solidFill>
                  <a:schemeClr val="accent6">
                    <a:lumMod val="75000"/>
                  </a:schemeClr>
                </a:solidFill>
              </a:rPr>
              <a:t>evalúan, califican y etiquetan.</a:t>
            </a:r>
            <a:endParaRPr lang="es-ES" b="1" dirty="0">
              <a:solidFill>
                <a:schemeClr val="accent6">
                  <a:lumMod val="75000"/>
                </a:schemeClr>
              </a:solidFill>
            </a:endParaRPr>
          </a:p>
        </p:txBody>
      </p:sp>
      <p:sp>
        <p:nvSpPr>
          <p:cNvPr id="4" name="3 Marcador de contenido"/>
          <p:cNvSpPr>
            <a:spLocks noGrp="1"/>
          </p:cNvSpPr>
          <p:nvPr>
            <p:ph sz="half" idx="2"/>
          </p:nvPr>
        </p:nvSpPr>
        <p:spPr/>
        <p:txBody>
          <a:bodyPr/>
          <a:lstStyle/>
          <a:p>
            <a:endParaRPr lang="es-E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260" y="2132856"/>
            <a:ext cx="501873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97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LIBRO: INTEFAZ COMPARTIDA</a:t>
            </a:r>
            <a:endParaRPr lang="es-ES" dirty="0">
              <a:solidFill>
                <a:srgbClr val="002060"/>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91242342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Marcador de pie de página"/>
          <p:cNvSpPr>
            <a:spLocks noGrp="1"/>
          </p:cNvSpPr>
          <p:nvPr>
            <p:ph type="ftr" sz="quarter" idx="11"/>
          </p:nvPr>
        </p:nvSpPr>
        <p:spPr/>
        <p:txBody>
          <a:bodyPr/>
          <a:lstStyle/>
          <a:p>
            <a:r>
              <a:rPr lang="es-ES" smtClean="0"/>
              <a:t>José Antonio Cordón</a:t>
            </a:r>
          </a:p>
          <a:p>
            <a:r>
              <a:rPr lang="es-ES" smtClean="0"/>
              <a:t>Grupo E-Lectra</a:t>
            </a:r>
            <a:endParaRPr lang="es-ES" dirty="0"/>
          </a:p>
        </p:txBody>
      </p:sp>
      <p:sp>
        <p:nvSpPr>
          <p:cNvPr id="5" name="4 Marcador de número de diapositiva"/>
          <p:cNvSpPr>
            <a:spLocks noGrp="1"/>
          </p:cNvSpPr>
          <p:nvPr>
            <p:ph type="sldNum" sz="quarter" idx="12"/>
          </p:nvPr>
        </p:nvSpPr>
        <p:spPr/>
        <p:txBody>
          <a:bodyPr/>
          <a:lstStyle/>
          <a:p>
            <a:fld id="{019A708E-B51E-44E9-9D11-DC9DC9DE6D6E}" type="slidenum">
              <a:rPr lang="es-ES" smtClean="0"/>
              <a:t>75</a:t>
            </a:fld>
            <a:endParaRPr lang="es-ES"/>
          </a:p>
        </p:txBody>
      </p:sp>
    </p:spTree>
    <p:extLst>
      <p:ext uri="{BB962C8B-B14F-4D97-AF65-F5344CB8AC3E}">
        <p14:creationId xmlns:p14="http://schemas.microsoft.com/office/powerpoint/2010/main" val="197289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lipse 7"/>
          <p:cNvSpPr>
            <a:spLocks noChangeArrowheads="1"/>
          </p:cNvSpPr>
          <p:nvPr/>
        </p:nvSpPr>
        <p:spPr bwMode="auto">
          <a:xfrm>
            <a:off x="2133600" y="1676400"/>
            <a:ext cx="5410200" cy="4876800"/>
          </a:xfrm>
          <a:prstGeom prst="ellipse">
            <a:avLst/>
          </a:prstGeom>
          <a:solidFill>
            <a:schemeClr val="accent1"/>
          </a:solidFill>
          <a:ln w="9525">
            <a:solidFill>
              <a:schemeClr val="tx1"/>
            </a:solidFill>
            <a:round/>
            <a:headEnd/>
            <a:tailEnd/>
          </a:ln>
        </p:spPr>
        <p:txBody>
          <a:bodyPr/>
          <a:lstStyle/>
          <a:p>
            <a:pPr algn="ctr"/>
            <a:r>
              <a:rPr lang="es-ES_tradnl" sz="1600" dirty="0" smtClean="0">
                <a:solidFill>
                  <a:srgbClr val="C00000"/>
                </a:solidFill>
                <a:latin typeface="Arial" charset="0"/>
                <a:cs typeface="Arial" charset="0"/>
              </a:rPr>
              <a:t>ENRIQUECER EL LIBRO: ETIQUETADO, VALORACIÓN</a:t>
            </a:r>
            <a:r>
              <a:rPr lang="es-ES_tradnl" sz="1600" dirty="0" smtClean="0">
                <a:latin typeface="Arial" charset="0"/>
                <a:cs typeface="Arial" charset="0"/>
              </a:rPr>
              <a:t>…</a:t>
            </a:r>
            <a:endParaRPr lang="es-ES_tradnl" sz="1600" dirty="0">
              <a:latin typeface="Arial" charset="0"/>
              <a:cs typeface="Arial" charset="0"/>
            </a:endParaRPr>
          </a:p>
          <a:p>
            <a:pPr algn="ctr"/>
            <a:endParaRPr lang="es-ES_tradnl" sz="2000" dirty="0">
              <a:latin typeface="Arial" charset="0"/>
              <a:cs typeface="Arial" charset="0"/>
            </a:endParaRPr>
          </a:p>
          <a:p>
            <a:pPr algn="ctr"/>
            <a:endParaRPr lang="es-ES_tradnl" sz="2000" dirty="0">
              <a:latin typeface="Arial" charset="0"/>
              <a:cs typeface="Arial" charset="0"/>
            </a:endParaRPr>
          </a:p>
          <a:p>
            <a:pPr algn="ctr"/>
            <a:endParaRPr lang="es-ES_tradnl" sz="2000" dirty="0">
              <a:latin typeface="Arial" charset="0"/>
              <a:cs typeface="Arial" charset="0"/>
            </a:endParaRPr>
          </a:p>
          <a:p>
            <a:pPr algn="ctr"/>
            <a:endParaRPr lang="es-ES_tradnl" sz="2000" dirty="0">
              <a:latin typeface="Arial" charset="0"/>
              <a:cs typeface="Arial" charset="0"/>
            </a:endParaRPr>
          </a:p>
          <a:p>
            <a:pPr algn="ctr"/>
            <a:endParaRPr lang="es-ES_tradnl" sz="2000" dirty="0">
              <a:latin typeface="Arial" charset="0"/>
              <a:cs typeface="Arial" charset="0"/>
            </a:endParaRPr>
          </a:p>
        </p:txBody>
      </p:sp>
      <p:sp>
        <p:nvSpPr>
          <p:cNvPr id="21507" name="Elipse 6"/>
          <p:cNvSpPr>
            <a:spLocks noChangeArrowheads="1"/>
          </p:cNvSpPr>
          <p:nvPr/>
        </p:nvSpPr>
        <p:spPr bwMode="auto">
          <a:xfrm>
            <a:off x="2895600" y="2895600"/>
            <a:ext cx="3962400" cy="3429000"/>
          </a:xfrm>
          <a:prstGeom prst="ellipse">
            <a:avLst/>
          </a:prstGeom>
          <a:solidFill>
            <a:schemeClr val="accent1"/>
          </a:solidFill>
          <a:ln w="9525">
            <a:solidFill>
              <a:schemeClr val="tx1"/>
            </a:solidFill>
            <a:round/>
            <a:headEnd/>
            <a:tailEnd/>
          </a:ln>
        </p:spPr>
        <p:txBody>
          <a:bodyPr/>
          <a:lstStyle/>
          <a:p>
            <a:pPr algn="ctr"/>
            <a:r>
              <a:rPr lang="es-ES_tradnl" sz="2000" dirty="0" smtClean="0">
                <a:solidFill>
                  <a:srgbClr val="C00000"/>
                </a:solidFill>
                <a:latin typeface="Arial" charset="0"/>
                <a:cs typeface="Arial" charset="0"/>
              </a:rPr>
              <a:t>LEER OTROS COMENTARIOS</a:t>
            </a:r>
            <a:endParaRPr lang="es-ES_tradnl" sz="2000" dirty="0">
              <a:solidFill>
                <a:srgbClr val="C00000"/>
              </a:solidFill>
              <a:latin typeface="Arial" charset="0"/>
              <a:cs typeface="Arial" charset="0"/>
            </a:endParaRPr>
          </a:p>
        </p:txBody>
      </p:sp>
      <p:sp>
        <p:nvSpPr>
          <p:cNvPr id="6" name="CuadroTexto 3"/>
          <p:cNvSpPr txBox="1">
            <a:spLocks noChangeArrowheads="1"/>
          </p:cNvSpPr>
          <p:nvPr/>
        </p:nvSpPr>
        <p:spPr bwMode="auto">
          <a:xfrm>
            <a:off x="914400" y="304800"/>
            <a:ext cx="7848600" cy="1261884"/>
          </a:xfrm>
          <a:prstGeom prst="rect">
            <a:avLst/>
          </a:prstGeom>
          <a:noFill/>
          <a:ln w="9525">
            <a:noFill/>
            <a:miter lim="800000"/>
            <a:headEnd/>
            <a:tailEnd/>
          </a:ln>
        </p:spPr>
        <p:txBody>
          <a:bodyPr>
            <a:spAutoFit/>
          </a:bodyPr>
          <a:lstStyle>
            <a:lvl1pPr>
              <a:defRPr sz="9600">
                <a:solidFill>
                  <a:schemeClr val="tx1"/>
                </a:solidFill>
                <a:latin typeface="Arial Unicode MS" pitchFamily="-106" charset="0"/>
                <a:ea typeface="ＭＳ Ｐゴシック" pitchFamily="-106" charset="-128"/>
              </a:defRPr>
            </a:lvl1pPr>
            <a:lvl2pPr marL="37931725" indent="-37474525">
              <a:defRPr sz="9600">
                <a:solidFill>
                  <a:schemeClr val="tx1"/>
                </a:solidFill>
                <a:latin typeface="Arial Unicode MS" pitchFamily="-106" charset="0"/>
                <a:ea typeface="ＭＳ Ｐゴシック" pitchFamily="-106" charset="-128"/>
              </a:defRPr>
            </a:lvl2pPr>
            <a:lvl3pPr>
              <a:defRPr sz="9600">
                <a:solidFill>
                  <a:schemeClr val="tx1"/>
                </a:solidFill>
                <a:latin typeface="Arial Unicode MS" pitchFamily="-106" charset="0"/>
                <a:ea typeface="ＭＳ Ｐゴシック" pitchFamily="-106" charset="-128"/>
              </a:defRPr>
            </a:lvl3pPr>
            <a:lvl4pPr>
              <a:defRPr sz="9600">
                <a:solidFill>
                  <a:schemeClr val="tx1"/>
                </a:solidFill>
                <a:latin typeface="Arial Unicode MS" pitchFamily="-106" charset="0"/>
                <a:ea typeface="ＭＳ Ｐゴシック" pitchFamily="-106" charset="-128"/>
              </a:defRPr>
            </a:lvl4pPr>
            <a:lvl5pPr>
              <a:defRPr sz="9600">
                <a:solidFill>
                  <a:schemeClr val="tx1"/>
                </a:solidFill>
                <a:latin typeface="Arial Unicode MS" pitchFamily="-106" charset="0"/>
                <a:ea typeface="ＭＳ Ｐゴシック" pitchFamily="-106" charset="-128"/>
              </a:defRPr>
            </a:lvl5pPr>
            <a:lvl6pPr marL="457200" eaLnBrk="0" fontAlgn="base" hangingPunct="0">
              <a:spcBef>
                <a:spcPct val="0"/>
              </a:spcBef>
              <a:spcAft>
                <a:spcPct val="0"/>
              </a:spcAft>
              <a:defRPr sz="9600">
                <a:solidFill>
                  <a:schemeClr val="tx1"/>
                </a:solidFill>
                <a:latin typeface="Arial Unicode MS" pitchFamily="-106" charset="0"/>
                <a:ea typeface="ＭＳ Ｐゴシック" pitchFamily="-106" charset="-128"/>
              </a:defRPr>
            </a:lvl6pPr>
            <a:lvl7pPr marL="914400" eaLnBrk="0" fontAlgn="base" hangingPunct="0">
              <a:spcBef>
                <a:spcPct val="0"/>
              </a:spcBef>
              <a:spcAft>
                <a:spcPct val="0"/>
              </a:spcAft>
              <a:defRPr sz="9600">
                <a:solidFill>
                  <a:schemeClr val="tx1"/>
                </a:solidFill>
                <a:latin typeface="Arial Unicode MS" pitchFamily="-106" charset="0"/>
                <a:ea typeface="ＭＳ Ｐゴシック" pitchFamily="-106" charset="-128"/>
              </a:defRPr>
            </a:lvl7pPr>
            <a:lvl8pPr marL="1371600" eaLnBrk="0" fontAlgn="base" hangingPunct="0">
              <a:spcBef>
                <a:spcPct val="0"/>
              </a:spcBef>
              <a:spcAft>
                <a:spcPct val="0"/>
              </a:spcAft>
              <a:defRPr sz="9600">
                <a:solidFill>
                  <a:schemeClr val="tx1"/>
                </a:solidFill>
                <a:latin typeface="Arial Unicode MS" pitchFamily="-106" charset="0"/>
                <a:ea typeface="ＭＳ Ｐゴシック" pitchFamily="-106" charset="-128"/>
              </a:defRPr>
            </a:lvl8pPr>
            <a:lvl9pPr marL="1828800" eaLnBrk="0" fontAlgn="base" hangingPunct="0">
              <a:spcBef>
                <a:spcPct val="0"/>
              </a:spcBef>
              <a:spcAft>
                <a:spcPct val="0"/>
              </a:spcAft>
              <a:defRPr sz="9600">
                <a:solidFill>
                  <a:schemeClr val="tx1"/>
                </a:solidFill>
                <a:latin typeface="Arial Unicode MS" pitchFamily="-106" charset="0"/>
                <a:ea typeface="ＭＳ Ｐゴシック" pitchFamily="-106" charset="-128"/>
              </a:defRPr>
            </a:lvl9pPr>
          </a:lstStyle>
          <a:p>
            <a:pPr algn="ctr"/>
            <a:r>
              <a:rPr lang="es-ES_tradnl" sz="3800" b="1" dirty="0" smtClean="0">
                <a:solidFill>
                  <a:srgbClr val="744D25"/>
                </a:solidFill>
                <a:latin typeface="Arial" charset="0"/>
                <a:cs typeface="Arial" charset="0"/>
              </a:rPr>
              <a:t>¿QUÉ ES SOCIAL?</a:t>
            </a:r>
            <a:endParaRPr lang="es-ES_tradnl" sz="3800" b="1" dirty="0">
              <a:solidFill>
                <a:srgbClr val="744D25"/>
              </a:solidFill>
              <a:latin typeface="Arial" charset="0"/>
              <a:cs typeface="Arial" charset="0"/>
            </a:endParaRPr>
          </a:p>
          <a:p>
            <a:pPr algn="ctr"/>
            <a:endParaRPr lang="es-ES_tradnl" sz="3800" b="1" dirty="0">
              <a:solidFill>
                <a:srgbClr val="744D25"/>
              </a:solidFill>
              <a:latin typeface="Arial" charset="0"/>
              <a:cs typeface="Arial" charset="0"/>
            </a:endParaRPr>
          </a:p>
        </p:txBody>
      </p:sp>
      <p:sp>
        <p:nvSpPr>
          <p:cNvPr id="21509" name="Elipse 3"/>
          <p:cNvSpPr>
            <a:spLocks noChangeArrowheads="1"/>
          </p:cNvSpPr>
          <p:nvPr/>
        </p:nvSpPr>
        <p:spPr bwMode="auto">
          <a:xfrm>
            <a:off x="3733800" y="4191000"/>
            <a:ext cx="2362200" cy="1905000"/>
          </a:xfrm>
          <a:prstGeom prst="ellipse">
            <a:avLst/>
          </a:prstGeom>
          <a:solidFill>
            <a:schemeClr val="accent1"/>
          </a:solidFill>
          <a:ln w="9525">
            <a:solidFill>
              <a:schemeClr val="tx1"/>
            </a:solidFill>
            <a:round/>
            <a:headEnd/>
            <a:tailEnd/>
          </a:ln>
        </p:spPr>
        <p:txBody>
          <a:bodyPr/>
          <a:lstStyle/>
          <a:p>
            <a:pPr algn="ctr"/>
            <a:endParaRPr lang="es-ES_tradnl" sz="2000" dirty="0">
              <a:latin typeface="Arial" charset="0"/>
              <a:cs typeface="Arial" charset="0"/>
            </a:endParaRPr>
          </a:p>
          <a:p>
            <a:pPr algn="ctr"/>
            <a:r>
              <a:rPr lang="es-ES_tradnl" sz="2000" dirty="0" smtClean="0">
                <a:solidFill>
                  <a:srgbClr val="C00000"/>
                </a:solidFill>
                <a:latin typeface="Arial" charset="0"/>
                <a:cs typeface="Arial" charset="0"/>
              </a:rPr>
              <a:t>HACER ANOTACIONES</a:t>
            </a:r>
            <a:endParaRPr lang="es-ES_tradnl" sz="2000" dirty="0">
              <a:solidFill>
                <a:srgbClr val="C00000"/>
              </a:solidFill>
              <a:latin typeface="Arial" charset="0"/>
              <a:cs typeface="Arial" charset="0"/>
            </a:endParaRPr>
          </a:p>
        </p:txBody>
      </p:sp>
    </p:spTree>
    <p:extLst>
      <p:ext uri="{BB962C8B-B14F-4D97-AF65-F5344CB8AC3E}">
        <p14:creationId xmlns:p14="http://schemas.microsoft.com/office/powerpoint/2010/main" val="106589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ppt_w</p:attrName>
                                        </p:attrNameLst>
                                      </p:cBhvr>
                                      <p:tavLst>
                                        <p:tav tm="0">
                                          <p:val>
                                            <p:fltVal val="0"/>
                                          </p:val>
                                        </p:tav>
                                        <p:tav tm="100000">
                                          <p:val>
                                            <p:strVal val="#ppt_w"/>
                                          </p:val>
                                        </p:tav>
                                      </p:tavLst>
                                    </p:anim>
                                    <p:anim calcmode="lin" valueType="num">
                                      <p:cBhvr>
                                        <p:cTn id="8" dur="1000" fill="hold"/>
                                        <p:tgtEl>
                                          <p:spTgt spid="21509"/>
                                        </p:tgtEl>
                                        <p:attrNameLst>
                                          <p:attrName>ppt_h</p:attrName>
                                        </p:attrNameLst>
                                      </p:cBhvr>
                                      <p:tavLst>
                                        <p:tav tm="0">
                                          <p:val>
                                            <p:fltVal val="0"/>
                                          </p:val>
                                        </p:tav>
                                        <p:tav tm="100000">
                                          <p:val>
                                            <p:strVal val="#ppt_h"/>
                                          </p:val>
                                        </p:tav>
                                      </p:tavLst>
                                    </p:anim>
                                    <p:anim calcmode="lin" valueType="num">
                                      <p:cBhvr>
                                        <p:cTn id="9" dur="1000" fill="hold"/>
                                        <p:tgtEl>
                                          <p:spTgt spid="21509"/>
                                        </p:tgtEl>
                                        <p:attrNameLst>
                                          <p:attrName>style.rotation</p:attrName>
                                        </p:attrNameLst>
                                      </p:cBhvr>
                                      <p:tavLst>
                                        <p:tav tm="0">
                                          <p:val>
                                            <p:fltVal val="90"/>
                                          </p:val>
                                        </p:tav>
                                        <p:tav tm="100000">
                                          <p:val>
                                            <p:fltVal val="0"/>
                                          </p:val>
                                        </p:tav>
                                      </p:tavLst>
                                    </p:anim>
                                    <p:animEffect transition="in" filter="fade">
                                      <p:cBhvr>
                                        <p:cTn id="10" dur="1000"/>
                                        <p:tgtEl>
                                          <p:spTgt spid="2150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507"/>
                                        </p:tgtEl>
                                        <p:attrNameLst>
                                          <p:attrName>style.visibility</p:attrName>
                                        </p:attrNameLst>
                                      </p:cBhvr>
                                      <p:to>
                                        <p:strVal val="visible"/>
                                      </p:to>
                                    </p:set>
                                    <p:anim calcmode="lin" valueType="num">
                                      <p:cBhvr>
                                        <p:cTn id="15" dur="1000" fill="hold"/>
                                        <p:tgtEl>
                                          <p:spTgt spid="21507"/>
                                        </p:tgtEl>
                                        <p:attrNameLst>
                                          <p:attrName>ppt_w</p:attrName>
                                        </p:attrNameLst>
                                      </p:cBhvr>
                                      <p:tavLst>
                                        <p:tav tm="0">
                                          <p:val>
                                            <p:fltVal val="0"/>
                                          </p:val>
                                        </p:tav>
                                        <p:tav tm="100000">
                                          <p:val>
                                            <p:strVal val="#ppt_w"/>
                                          </p:val>
                                        </p:tav>
                                      </p:tavLst>
                                    </p:anim>
                                    <p:anim calcmode="lin" valueType="num">
                                      <p:cBhvr>
                                        <p:cTn id="16" dur="1000" fill="hold"/>
                                        <p:tgtEl>
                                          <p:spTgt spid="21507"/>
                                        </p:tgtEl>
                                        <p:attrNameLst>
                                          <p:attrName>ppt_h</p:attrName>
                                        </p:attrNameLst>
                                      </p:cBhvr>
                                      <p:tavLst>
                                        <p:tav tm="0">
                                          <p:val>
                                            <p:fltVal val="0"/>
                                          </p:val>
                                        </p:tav>
                                        <p:tav tm="100000">
                                          <p:val>
                                            <p:strVal val="#ppt_h"/>
                                          </p:val>
                                        </p:tav>
                                      </p:tavLst>
                                    </p:anim>
                                    <p:anim calcmode="lin" valueType="num">
                                      <p:cBhvr>
                                        <p:cTn id="17" dur="1000" fill="hold"/>
                                        <p:tgtEl>
                                          <p:spTgt spid="21507"/>
                                        </p:tgtEl>
                                        <p:attrNameLst>
                                          <p:attrName>style.rotation</p:attrName>
                                        </p:attrNameLst>
                                      </p:cBhvr>
                                      <p:tavLst>
                                        <p:tav tm="0">
                                          <p:val>
                                            <p:fltVal val="90"/>
                                          </p:val>
                                        </p:tav>
                                        <p:tav tm="100000">
                                          <p:val>
                                            <p:fltVal val="0"/>
                                          </p:val>
                                        </p:tav>
                                      </p:tavLst>
                                    </p:anim>
                                    <p:animEffect transition="in" filter="fade">
                                      <p:cBhvr>
                                        <p:cTn id="18" dur="1000"/>
                                        <p:tgtEl>
                                          <p:spTgt spid="2150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1506"/>
                                        </p:tgtEl>
                                        <p:attrNameLst>
                                          <p:attrName>style.visibility</p:attrName>
                                        </p:attrNameLst>
                                      </p:cBhvr>
                                      <p:to>
                                        <p:strVal val="visible"/>
                                      </p:to>
                                    </p:set>
                                    <p:anim calcmode="lin" valueType="num">
                                      <p:cBhvr>
                                        <p:cTn id="23" dur="1000" fill="hold"/>
                                        <p:tgtEl>
                                          <p:spTgt spid="21506"/>
                                        </p:tgtEl>
                                        <p:attrNameLst>
                                          <p:attrName>ppt_w</p:attrName>
                                        </p:attrNameLst>
                                      </p:cBhvr>
                                      <p:tavLst>
                                        <p:tav tm="0">
                                          <p:val>
                                            <p:fltVal val="0"/>
                                          </p:val>
                                        </p:tav>
                                        <p:tav tm="100000">
                                          <p:val>
                                            <p:strVal val="#ppt_w"/>
                                          </p:val>
                                        </p:tav>
                                      </p:tavLst>
                                    </p:anim>
                                    <p:anim calcmode="lin" valueType="num">
                                      <p:cBhvr>
                                        <p:cTn id="24" dur="1000" fill="hold"/>
                                        <p:tgtEl>
                                          <p:spTgt spid="21506"/>
                                        </p:tgtEl>
                                        <p:attrNameLst>
                                          <p:attrName>ppt_h</p:attrName>
                                        </p:attrNameLst>
                                      </p:cBhvr>
                                      <p:tavLst>
                                        <p:tav tm="0">
                                          <p:val>
                                            <p:fltVal val="0"/>
                                          </p:val>
                                        </p:tav>
                                        <p:tav tm="100000">
                                          <p:val>
                                            <p:strVal val="#ppt_h"/>
                                          </p:val>
                                        </p:tav>
                                      </p:tavLst>
                                    </p:anim>
                                    <p:anim calcmode="lin" valueType="num">
                                      <p:cBhvr>
                                        <p:cTn id="25" dur="1000" fill="hold"/>
                                        <p:tgtEl>
                                          <p:spTgt spid="21506"/>
                                        </p:tgtEl>
                                        <p:attrNameLst>
                                          <p:attrName>style.rotation</p:attrName>
                                        </p:attrNameLst>
                                      </p:cBhvr>
                                      <p:tavLst>
                                        <p:tav tm="0">
                                          <p:val>
                                            <p:fltVal val="90"/>
                                          </p:val>
                                        </p:tav>
                                        <p:tav tm="100000">
                                          <p:val>
                                            <p:fltVal val="0"/>
                                          </p:val>
                                        </p:tav>
                                      </p:tavLst>
                                    </p:anim>
                                    <p:animEffect transition="in" filter="fade">
                                      <p:cBhvr>
                                        <p:cTn id="26" dur="1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LECTURA SOCIAL</a:t>
            </a:r>
            <a:endParaRPr lang="es-ES" dirty="0">
              <a:solidFill>
                <a:srgbClr val="002060"/>
              </a:solidFill>
            </a:endParaRPr>
          </a:p>
        </p:txBody>
      </p:sp>
      <p:sp>
        <p:nvSpPr>
          <p:cNvPr id="3" name="2 Marcador de contenido"/>
          <p:cNvSpPr>
            <a:spLocks noGrp="1"/>
          </p:cNvSpPr>
          <p:nvPr>
            <p:ph idx="1"/>
          </p:nvPr>
        </p:nvSpPr>
        <p:spPr/>
        <p:txBody>
          <a:bodyPr/>
          <a:lstStyle/>
          <a:p>
            <a:r>
              <a:rPr lang="es-ES" dirty="0" smtClean="0">
                <a:solidFill>
                  <a:schemeClr val="tx2"/>
                </a:solidFill>
              </a:rPr>
              <a:t>Programas y plataformas se diseñan para responder a esta nueva realidad, generando nuevas formas de lectura</a:t>
            </a:r>
          </a:p>
          <a:p>
            <a:r>
              <a:rPr lang="es-ES" dirty="0" err="1" smtClean="0">
                <a:solidFill>
                  <a:schemeClr val="tx2"/>
                </a:solidFill>
              </a:rPr>
              <a:t>Ibooks</a:t>
            </a:r>
            <a:r>
              <a:rPr lang="es-ES" dirty="0" smtClean="0">
                <a:solidFill>
                  <a:schemeClr val="tx2"/>
                </a:solidFill>
              </a:rPr>
              <a:t>, </a:t>
            </a:r>
            <a:r>
              <a:rPr lang="es-ES" dirty="0" err="1" smtClean="0">
                <a:solidFill>
                  <a:schemeClr val="tx2"/>
                </a:solidFill>
              </a:rPr>
              <a:t>Stanza</a:t>
            </a:r>
            <a:r>
              <a:rPr lang="es-ES" dirty="0" smtClean="0">
                <a:solidFill>
                  <a:schemeClr val="tx2"/>
                </a:solidFill>
              </a:rPr>
              <a:t>, </a:t>
            </a:r>
            <a:r>
              <a:rPr lang="es-ES" dirty="0" err="1" smtClean="0">
                <a:solidFill>
                  <a:schemeClr val="tx2"/>
                </a:solidFill>
              </a:rPr>
              <a:t>Kobo</a:t>
            </a:r>
            <a:r>
              <a:rPr lang="es-ES" dirty="0" smtClean="0">
                <a:solidFill>
                  <a:schemeClr val="tx2"/>
                </a:solidFill>
              </a:rPr>
              <a:t>, </a:t>
            </a:r>
            <a:r>
              <a:rPr lang="es-ES" dirty="0" err="1" smtClean="0">
                <a:solidFill>
                  <a:schemeClr val="tx2"/>
                </a:solidFill>
              </a:rPr>
              <a:t>Readmill</a:t>
            </a:r>
            <a:r>
              <a:rPr lang="es-ES" dirty="0" smtClean="0">
                <a:solidFill>
                  <a:schemeClr val="tx2"/>
                </a:solidFill>
              </a:rPr>
              <a:t>, Copia, </a:t>
            </a:r>
            <a:r>
              <a:rPr lang="es-ES" dirty="0" err="1" smtClean="0">
                <a:solidFill>
                  <a:schemeClr val="tx2"/>
                </a:solidFill>
              </a:rPr>
              <a:t>Bookglutton</a:t>
            </a:r>
            <a:r>
              <a:rPr lang="es-ES" dirty="0" smtClean="0">
                <a:solidFill>
                  <a:schemeClr val="tx2"/>
                </a:solidFill>
              </a:rPr>
              <a:t>, GoodReads etc. presentan prestaciones de enriquecimiento del proceso de lectura a través de formas de intervención del lector.</a:t>
            </a:r>
            <a:endParaRPr lang="es-ES" dirty="0">
              <a:solidFill>
                <a:schemeClr val="tx2"/>
              </a:solidFill>
            </a:endParaRPr>
          </a:p>
        </p:txBody>
      </p:sp>
    </p:spTree>
    <p:extLst>
      <p:ext uri="{BB962C8B-B14F-4D97-AF65-F5344CB8AC3E}">
        <p14:creationId xmlns:p14="http://schemas.microsoft.com/office/powerpoint/2010/main" val="25826385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16378" y="489878"/>
            <a:ext cx="163929" cy="318399"/>
          </a:xfrm>
          <a:prstGeom prst="rect">
            <a:avLst/>
          </a:prstGeom>
          <a:noFill/>
          <a:ln>
            <a:noFill/>
          </a:ln>
        </p:spPr>
        <p:txBody>
          <a:bodyPr vert="horz" lIns="81639" tIns="40820" rIns="81639" bIns="40820" anchorCtr="0" compatLnSpc="0">
            <a:spAutoFit/>
          </a:bodyPr>
          <a:lstStyle/>
          <a:p>
            <a:pPr hangingPunct="0"/>
            <a:endParaRPr lang="fr-FR" sz="1600">
              <a:latin typeface="Arial" pitchFamily="18"/>
              <a:ea typeface="Microsoft YaHei" pitchFamily="2"/>
              <a:cs typeface="Mangal" pitchFamily="2"/>
            </a:endParaRPr>
          </a:p>
        </p:txBody>
      </p:sp>
      <p:pic>
        <p:nvPicPr>
          <p:cNvPr id="3" name="2 Imagen"/>
          <p:cNvPicPr>
            <a:picLocks noChangeAspect="1"/>
          </p:cNvPicPr>
          <p:nvPr/>
        </p:nvPicPr>
        <p:blipFill>
          <a:blip r:embed="rId3">
            <a:lum/>
            <a:alphaModFix/>
          </a:blip>
          <a:srcRect/>
          <a:stretch>
            <a:fillRect/>
          </a:stretch>
        </p:blipFill>
        <p:spPr>
          <a:xfrm>
            <a:off x="0" y="0"/>
            <a:ext cx="9306709" cy="7021588"/>
          </a:xfrm>
          <a:prstGeom prst="rect">
            <a:avLst/>
          </a:prstGeom>
          <a:noFill/>
          <a:ln>
            <a:noFill/>
          </a:ln>
        </p:spPr>
      </p:pic>
      <p:sp>
        <p:nvSpPr>
          <p:cNvPr id="4" name="3 CuadroTexto"/>
          <p:cNvSpPr txBox="1"/>
          <p:nvPr/>
        </p:nvSpPr>
        <p:spPr>
          <a:xfrm>
            <a:off x="0" y="53887"/>
            <a:ext cx="9306709" cy="1510457"/>
          </a:xfrm>
          <a:prstGeom prst="rect">
            <a:avLst/>
          </a:prstGeom>
          <a:noFill/>
          <a:ln>
            <a:noFill/>
          </a:ln>
        </p:spPr>
        <p:txBody>
          <a:bodyPr vert="horz" lIns="81639" tIns="40820" rIns="81639" bIns="40820" compatLnSpc="0"/>
          <a:lstStyle/>
          <a:p>
            <a:pPr hangingPunct="0"/>
            <a:r>
              <a:rPr lang="fr-FR" sz="3300" dirty="0">
                <a:solidFill>
                  <a:srgbClr val="FF0000"/>
                </a:solidFill>
                <a:effectLst>
                  <a:outerShdw dist="17961" dir="2700000">
                    <a:scrgbClr r="0" g="0" b="0"/>
                  </a:outerShdw>
                </a:effectLst>
                <a:latin typeface="Arial Black" pitchFamily="34"/>
                <a:ea typeface="Microsoft YaHei" pitchFamily="2"/>
                <a:cs typeface="Mangal" pitchFamily="2"/>
              </a:rPr>
              <a:t>El </a:t>
            </a:r>
            <a:r>
              <a:rPr lang="fr-FR" sz="3300" dirty="0" err="1">
                <a:solidFill>
                  <a:srgbClr val="FF0000"/>
                </a:solidFill>
                <a:effectLst>
                  <a:outerShdw dist="17961" dir="2700000">
                    <a:scrgbClr r="0" g="0" b="0"/>
                  </a:outerShdw>
                </a:effectLst>
                <a:latin typeface="Arial Black" pitchFamily="34"/>
                <a:ea typeface="Microsoft YaHei" pitchFamily="2"/>
                <a:cs typeface="Mangal" pitchFamily="2"/>
              </a:rPr>
              <a:t>aprendizaje</a:t>
            </a:r>
            <a:r>
              <a:rPr lang="fr-FR" sz="3300" dirty="0">
                <a:solidFill>
                  <a:srgbClr val="FF0000"/>
                </a:solidFill>
                <a:effectLst>
                  <a:outerShdw dist="17961" dir="2700000">
                    <a:scrgbClr r="0" g="0" b="0"/>
                  </a:outerShdw>
                </a:effectLst>
                <a:latin typeface="Arial Black" pitchFamily="34"/>
                <a:ea typeface="Microsoft YaHei" pitchFamily="2"/>
                <a:cs typeface="Mangal" pitchFamily="2"/>
              </a:rPr>
              <a:t> de la </a:t>
            </a:r>
            <a:r>
              <a:rPr lang="fr-FR" sz="3300" dirty="0" err="1">
                <a:solidFill>
                  <a:srgbClr val="FF0000"/>
                </a:solidFill>
                <a:effectLst>
                  <a:outerShdw dist="17961" dir="2700000">
                    <a:scrgbClr r="0" g="0" b="0"/>
                  </a:outerShdw>
                </a:effectLst>
                <a:latin typeface="Arial Black" pitchFamily="34"/>
                <a:ea typeface="Microsoft YaHei" pitchFamily="2"/>
                <a:cs typeface="Mangal" pitchFamily="2"/>
              </a:rPr>
              <a:t>lectura</a:t>
            </a:r>
            <a:r>
              <a:rPr lang="fr-FR" sz="3300" dirty="0">
                <a:solidFill>
                  <a:srgbClr val="FF0000"/>
                </a:solidFill>
                <a:effectLst>
                  <a:outerShdw dist="17961" dir="2700000">
                    <a:scrgbClr r="0" g="0" b="0"/>
                  </a:outerShdw>
                </a:effectLst>
                <a:latin typeface="Arial Black" pitchFamily="34"/>
                <a:ea typeface="Microsoft YaHei" pitchFamily="2"/>
                <a:cs typeface="Mangal" pitchFamily="2"/>
              </a:rPr>
              <a:t> es </a:t>
            </a:r>
            <a:r>
              <a:rPr lang="fr-FR" sz="3300" dirty="0" err="1">
                <a:solidFill>
                  <a:srgbClr val="FF0000"/>
                </a:solidFill>
                <a:effectLst>
                  <a:outerShdw dist="17961" dir="2700000">
                    <a:scrgbClr r="0" g="0" b="0"/>
                  </a:outerShdw>
                </a:effectLst>
                <a:latin typeface="Arial Black" pitchFamily="34"/>
                <a:ea typeface="Microsoft YaHei" pitchFamily="2"/>
                <a:cs typeface="Mangal" pitchFamily="2"/>
              </a:rPr>
              <a:t>siempre</a:t>
            </a:r>
            <a:r>
              <a:rPr lang="fr-FR" sz="3300" dirty="0">
                <a:solidFill>
                  <a:srgbClr val="FF0000"/>
                </a:solidFill>
                <a:effectLst>
                  <a:outerShdw dist="17961" dir="2700000">
                    <a:scrgbClr r="0" g="0" b="0"/>
                  </a:outerShdw>
                </a:effectLst>
                <a:latin typeface="Arial Black" pitchFamily="34"/>
                <a:ea typeface="Microsoft YaHei" pitchFamily="2"/>
                <a:cs typeface="Mangal" pitchFamily="2"/>
              </a:rPr>
              <a:t> SOCIAL</a:t>
            </a:r>
          </a:p>
        </p:txBody>
      </p:sp>
      <p:pic>
        <p:nvPicPr>
          <p:cNvPr id="5" name="4 Imagen"/>
          <p:cNvPicPr>
            <a:picLocks noChangeAspect="1"/>
          </p:cNvPicPr>
          <p:nvPr/>
        </p:nvPicPr>
        <p:blipFill>
          <a:blip r:embed="rId4">
            <a:lum/>
            <a:alphaModFix/>
          </a:blip>
          <a:srcRect/>
          <a:stretch>
            <a:fillRect/>
          </a:stretch>
        </p:blipFill>
        <p:spPr>
          <a:xfrm>
            <a:off x="163276" y="1632927"/>
            <a:ext cx="2775685" cy="3919026"/>
          </a:xfrm>
          <a:prstGeom prst="rect">
            <a:avLst/>
          </a:prstGeom>
          <a:noFill/>
          <a:ln>
            <a:noFill/>
          </a:ln>
        </p:spPr>
      </p:pic>
      <p:pic>
        <p:nvPicPr>
          <p:cNvPr id="6" name="5 Imagen"/>
          <p:cNvPicPr>
            <a:picLocks noChangeAspect="1"/>
          </p:cNvPicPr>
          <p:nvPr/>
        </p:nvPicPr>
        <p:blipFill>
          <a:blip r:embed="rId5">
            <a:lum/>
            <a:alphaModFix/>
          </a:blip>
          <a:srcRect/>
          <a:stretch>
            <a:fillRect/>
          </a:stretch>
        </p:blipFill>
        <p:spPr>
          <a:xfrm>
            <a:off x="6531024" y="4898782"/>
            <a:ext cx="2838055" cy="2110395"/>
          </a:xfrm>
          <a:prstGeom prst="rect">
            <a:avLst/>
          </a:prstGeom>
          <a:noFill/>
          <a:ln>
            <a:noFill/>
          </a:ln>
        </p:spPr>
      </p:pic>
    </p:spTree>
    <p:extLst>
      <p:ext uri="{BB962C8B-B14F-4D97-AF65-F5344CB8AC3E}">
        <p14:creationId xmlns:p14="http://schemas.microsoft.com/office/powerpoint/2010/main" val="343833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0" y="0"/>
            <a:ext cx="9143433" cy="6858295"/>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6531024" y="4735489"/>
            <a:ext cx="2612409" cy="2122806"/>
          </a:xfrm>
          <a:prstGeom prst="rect">
            <a:avLst/>
          </a:prstGeom>
          <a:noFill/>
          <a:ln>
            <a:noFill/>
          </a:ln>
        </p:spPr>
      </p:pic>
      <p:sp>
        <p:nvSpPr>
          <p:cNvPr id="4" name="3 CuadroTexto"/>
          <p:cNvSpPr txBox="1"/>
          <p:nvPr/>
        </p:nvSpPr>
        <p:spPr>
          <a:xfrm>
            <a:off x="0" y="1"/>
            <a:ext cx="9225724" cy="1510783"/>
          </a:xfrm>
          <a:prstGeom prst="rect">
            <a:avLst/>
          </a:prstGeom>
          <a:noFill/>
          <a:ln>
            <a:noFill/>
          </a:ln>
        </p:spPr>
        <p:txBody>
          <a:bodyPr vert="horz" lIns="81639" tIns="40820" rIns="81639" bIns="40820" compatLnSpc="0"/>
          <a:lstStyle/>
          <a:p>
            <a:pPr hangingPunct="0"/>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Compartir</a:t>
            </a:r>
            <a:r>
              <a:rPr lang="fr-FR" sz="3300" dirty="0">
                <a:solidFill>
                  <a:srgbClr val="FFFFFF"/>
                </a:solidFill>
                <a:effectLst>
                  <a:outerShdw dist="17961" dir="2700000">
                    <a:scrgbClr r="0" g="0" b="0"/>
                  </a:outerShdw>
                </a:effectLst>
                <a:latin typeface="Arial Black" pitchFamily="34"/>
                <a:ea typeface="Microsoft YaHei" pitchFamily="2"/>
                <a:cs typeface="Mangal" pitchFamily="2"/>
              </a:rPr>
              <a:t> las </a:t>
            </a:r>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lecturas</a:t>
            </a:r>
            <a:r>
              <a:rPr lang="fr-FR" sz="3300" dirty="0">
                <a:solidFill>
                  <a:srgbClr val="FFFFFF"/>
                </a:solidFill>
                <a:effectLst>
                  <a:outerShdw dist="17961" dir="2700000">
                    <a:scrgbClr r="0" g="0" b="0"/>
                  </a:outerShdw>
                </a:effectLst>
                <a:latin typeface="Arial Black" pitchFamily="34"/>
                <a:ea typeface="Microsoft YaHei" pitchFamily="2"/>
                <a:cs typeface="Mangal" pitchFamily="2"/>
              </a:rPr>
              <a:t> forma parte </a:t>
            </a:r>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del</a:t>
            </a:r>
            <a:r>
              <a:rPr lang="fr-FR" sz="3300" dirty="0">
                <a:solidFill>
                  <a:srgbClr val="FFFFFF"/>
                </a:solidFill>
                <a:effectLst>
                  <a:outerShdw dist="17961" dir="2700000">
                    <a:scrgbClr r="0" g="0" b="0"/>
                  </a:outerShdw>
                </a:effectLst>
                <a:latin typeface="Arial Black" pitchFamily="34"/>
                <a:ea typeface="Microsoft YaHei" pitchFamily="2"/>
                <a:cs typeface="Mangal" pitchFamily="2"/>
              </a:rPr>
              <a:t> </a:t>
            </a:r>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fundamento</a:t>
            </a:r>
            <a:r>
              <a:rPr lang="fr-FR" sz="3300" dirty="0">
                <a:solidFill>
                  <a:srgbClr val="FFFFFF"/>
                </a:solidFill>
                <a:effectLst>
                  <a:outerShdw dist="17961" dir="2700000">
                    <a:scrgbClr r="0" g="0" b="0"/>
                  </a:outerShdw>
                </a:effectLst>
                <a:latin typeface="Arial Black" pitchFamily="34"/>
                <a:ea typeface="Microsoft YaHei" pitchFamily="2"/>
                <a:cs typeface="Mangal" pitchFamily="2"/>
              </a:rPr>
              <a:t> </a:t>
            </a:r>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mismo</a:t>
            </a:r>
            <a:r>
              <a:rPr lang="fr-FR" sz="3300" dirty="0">
                <a:solidFill>
                  <a:srgbClr val="FFFFFF"/>
                </a:solidFill>
                <a:effectLst>
                  <a:outerShdw dist="17961" dir="2700000">
                    <a:scrgbClr r="0" g="0" b="0"/>
                  </a:outerShdw>
                </a:effectLst>
                <a:latin typeface="Arial Black" pitchFamily="34"/>
                <a:ea typeface="Microsoft YaHei" pitchFamily="2"/>
                <a:cs typeface="Mangal" pitchFamily="2"/>
              </a:rPr>
              <a:t> de </a:t>
            </a:r>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nuestra</a:t>
            </a:r>
            <a:r>
              <a:rPr lang="fr-FR" sz="3300" dirty="0">
                <a:solidFill>
                  <a:srgbClr val="FFFFFF"/>
                </a:solidFill>
                <a:effectLst>
                  <a:outerShdw dist="17961" dir="2700000">
                    <a:scrgbClr r="0" g="0" b="0"/>
                  </a:outerShdw>
                </a:effectLst>
                <a:latin typeface="Arial Black" pitchFamily="34"/>
                <a:ea typeface="Microsoft YaHei" pitchFamily="2"/>
                <a:cs typeface="Mangal" pitchFamily="2"/>
              </a:rPr>
              <a:t> </a:t>
            </a:r>
            <a:r>
              <a:rPr lang="fr-FR" sz="3300" dirty="0" err="1">
                <a:solidFill>
                  <a:srgbClr val="FFFFFF"/>
                </a:solidFill>
                <a:effectLst>
                  <a:outerShdw dist="17961" dir="2700000">
                    <a:scrgbClr r="0" g="0" b="0"/>
                  </a:outerShdw>
                </a:effectLst>
                <a:latin typeface="Arial Black" pitchFamily="34"/>
                <a:ea typeface="Microsoft YaHei" pitchFamily="2"/>
                <a:cs typeface="Mangal" pitchFamily="2"/>
              </a:rPr>
              <a:t>cultura</a:t>
            </a:r>
            <a:endParaRPr lang="fr-FR" sz="3300" dirty="0">
              <a:solidFill>
                <a:srgbClr val="FFFFFF"/>
              </a:solidFill>
              <a:effectLst>
                <a:outerShdw dist="17961" dir="2700000">
                  <a:scrgbClr r="0" g="0" b="0"/>
                </a:outerShdw>
              </a:effectLst>
              <a:latin typeface="Arial Black" pitchFamily="34"/>
              <a:ea typeface="Microsoft YaHei" pitchFamily="2"/>
              <a:cs typeface="Mangal" pitchFamily="2"/>
            </a:endParaRPr>
          </a:p>
        </p:txBody>
      </p:sp>
    </p:spTree>
    <p:extLst>
      <p:ext uri="{BB962C8B-B14F-4D97-AF65-F5344CB8AC3E}">
        <p14:creationId xmlns:p14="http://schemas.microsoft.com/office/powerpoint/2010/main" val="1811747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274638"/>
            <a:ext cx="8229600" cy="777875"/>
          </a:xfrm>
        </p:spPr>
        <p:txBody>
          <a:bodyPr anchor="b"/>
          <a:lstStyle/>
          <a:p>
            <a:r>
              <a:rPr lang="es-ES_tradnl" sz="3200" b="1"/>
              <a:t>Cronología</a:t>
            </a:r>
          </a:p>
        </p:txBody>
      </p:sp>
      <p:sp>
        <p:nvSpPr>
          <p:cNvPr id="18435" name="AutoShape 3"/>
          <p:cNvSpPr>
            <a:spLocks noChangeArrowheads="1"/>
          </p:cNvSpPr>
          <p:nvPr/>
        </p:nvSpPr>
        <p:spPr bwMode="auto">
          <a:xfrm>
            <a:off x="179388" y="3500438"/>
            <a:ext cx="792162"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1971</a:t>
            </a:r>
          </a:p>
        </p:txBody>
      </p:sp>
      <p:sp>
        <p:nvSpPr>
          <p:cNvPr id="18436" name="AutoShape 4"/>
          <p:cNvSpPr>
            <a:spLocks noChangeArrowheads="1"/>
          </p:cNvSpPr>
          <p:nvPr/>
        </p:nvSpPr>
        <p:spPr bwMode="auto">
          <a:xfrm>
            <a:off x="1763713" y="3500438"/>
            <a:ext cx="792162"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1998</a:t>
            </a:r>
          </a:p>
        </p:txBody>
      </p:sp>
      <p:sp>
        <p:nvSpPr>
          <p:cNvPr id="18437" name="AutoShape 5"/>
          <p:cNvSpPr>
            <a:spLocks noChangeArrowheads="1"/>
          </p:cNvSpPr>
          <p:nvPr/>
        </p:nvSpPr>
        <p:spPr bwMode="auto">
          <a:xfrm>
            <a:off x="971550" y="3500438"/>
            <a:ext cx="792163"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1995</a:t>
            </a:r>
          </a:p>
        </p:txBody>
      </p:sp>
      <p:sp>
        <p:nvSpPr>
          <p:cNvPr id="18438" name="AutoShape 6"/>
          <p:cNvSpPr>
            <a:spLocks noChangeArrowheads="1"/>
          </p:cNvSpPr>
          <p:nvPr/>
        </p:nvSpPr>
        <p:spPr bwMode="auto">
          <a:xfrm>
            <a:off x="2555875" y="3500438"/>
            <a:ext cx="792163"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2001</a:t>
            </a:r>
          </a:p>
        </p:txBody>
      </p:sp>
      <p:sp>
        <p:nvSpPr>
          <p:cNvPr id="18439" name="AutoShape 7"/>
          <p:cNvSpPr>
            <a:spLocks noChangeArrowheads="1"/>
          </p:cNvSpPr>
          <p:nvPr/>
        </p:nvSpPr>
        <p:spPr bwMode="auto">
          <a:xfrm>
            <a:off x="3348038" y="3500438"/>
            <a:ext cx="792162"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2004</a:t>
            </a:r>
          </a:p>
        </p:txBody>
      </p:sp>
      <p:sp>
        <p:nvSpPr>
          <p:cNvPr id="18440" name="AutoShape 8"/>
          <p:cNvSpPr>
            <a:spLocks noChangeArrowheads="1"/>
          </p:cNvSpPr>
          <p:nvPr/>
        </p:nvSpPr>
        <p:spPr bwMode="auto">
          <a:xfrm>
            <a:off x="4140200" y="3500438"/>
            <a:ext cx="792163"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2006</a:t>
            </a:r>
          </a:p>
        </p:txBody>
      </p:sp>
      <p:sp>
        <p:nvSpPr>
          <p:cNvPr id="18441" name="AutoShape 9"/>
          <p:cNvSpPr>
            <a:spLocks noChangeArrowheads="1"/>
          </p:cNvSpPr>
          <p:nvPr/>
        </p:nvSpPr>
        <p:spPr bwMode="auto">
          <a:xfrm>
            <a:off x="4932363" y="3500438"/>
            <a:ext cx="792162"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2007</a:t>
            </a:r>
          </a:p>
        </p:txBody>
      </p:sp>
      <p:sp>
        <p:nvSpPr>
          <p:cNvPr id="18442" name="AutoShape 10"/>
          <p:cNvSpPr>
            <a:spLocks noChangeArrowheads="1"/>
          </p:cNvSpPr>
          <p:nvPr/>
        </p:nvSpPr>
        <p:spPr bwMode="auto">
          <a:xfrm>
            <a:off x="5724525" y="3500438"/>
            <a:ext cx="792163"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2008</a:t>
            </a:r>
          </a:p>
        </p:txBody>
      </p:sp>
      <p:pic>
        <p:nvPicPr>
          <p:cNvPr id="18443" name="Picture 11" descr="logo_proyecto_gutember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852738"/>
            <a:ext cx="7921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 Box 12"/>
          <p:cNvSpPr txBox="1">
            <a:spLocks noChangeArrowheads="1"/>
          </p:cNvSpPr>
          <p:nvPr/>
        </p:nvSpPr>
        <p:spPr bwMode="auto">
          <a:xfrm>
            <a:off x="1547813" y="5229225"/>
            <a:ext cx="11509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s-ES" sz="1600" b="1">
                <a:latin typeface="Calibri" pitchFamily="34" charset="0"/>
              </a:rPr>
              <a:t> Softbook</a:t>
            </a:r>
          </a:p>
          <a:p>
            <a:pPr algn="ctr">
              <a:spcBef>
                <a:spcPct val="50000"/>
              </a:spcBef>
            </a:pPr>
            <a:r>
              <a:rPr lang="es-ES" b="1" u="sng">
                <a:latin typeface="Calibri" pitchFamily="34" charset="0"/>
              </a:rPr>
              <a:t>Rocket</a:t>
            </a:r>
            <a:endParaRPr lang="es-ES" sz="1600" b="1">
              <a:latin typeface="Calibri" pitchFamily="34" charset="0"/>
            </a:endParaRPr>
          </a:p>
        </p:txBody>
      </p:sp>
      <p:pic>
        <p:nvPicPr>
          <p:cNvPr id="18445" name="Picture 13" descr="amazon_logo_smal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076700"/>
            <a:ext cx="1139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google-books-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221163"/>
            <a:ext cx="1133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7" descr="Ir a la página de inici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975" y="3068638"/>
            <a:ext cx="93503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19" descr="sony-reader">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4300" y="1628775"/>
            <a:ext cx="9350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27" descr="epub-valid">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1500" y="2565400"/>
            <a:ext cx="93503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28" descr="e_ink_logo">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51275" y="2924175"/>
            <a:ext cx="1104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63713" y="4149725"/>
            <a:ext cx="6064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3" name="Oval 31"/>
          <p:cNvSpPr>
            <a:spLocks noChangeArrowheads="1"/>
          </p:cNvSpPr>
          <p:nvPr/>
        </p:nvSpPr>
        <p:spPr bwMode="auto">
          <a:xfrm>
            <a:off x="3851275" y="2852738"/>
            <a:ext cx="1150938" cy="431800"/>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s-ES">
              <a:solidFill>
                <a:srgbClr val="FF6600"/>
              </a:solidFill>
              <a:latin typeface="Calibri" pitchFamily="34" charset="0"/>
            </a:endParaRPr>
          </a:p>
        </p:txBody>
      </p:sp>
      <p:sp>
        <p:nvSpPr>
          <p:cNvPr id="18464" name="AutoShape 32"/>
          <p:cNvSpPr>
            <a:spLocks noChangeArrowheads="1"/>
          </p:cNvSpPr>
          <p:nvPr/>
        </p:nvSpPr>
        <p:spPr bwMode="auto">
          <a:xfrm>
            <a:off x="6588125" y="3500438"/>
            <a:ext cx="792163"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2009</a:t>
            </a:r>
          </a:p>
        </p:txBody>
      </p:sp>
      <p:pic>
        <p:nvPicPr>
          <p:cNvPr id="18465" name="Picture 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5373688"/>
            <a:ext cx="10080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6" name="Picture 34" descr="sony-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51275" y="2420938"/>
            <a:ext cx="10810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7" name="Rectangle 35"/>
          <p:cNvSpPr>
            <a:spLocks noChangeArrowheads="1"/>
          </p:cNvSpPr>
          <p:nvPr/>
        </p:nvSpPr>
        <p:spPr bwMode="auto">
          <a:xfrm>
            <a:off x="4500563" y="4941888"/>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400" b="1">
                <a:solidFill>
                  <a:srgbClr val="FF6600"/>
                </a:solidFill>
                <a:latin typeface="Calibri" pitchFamily="34" charset="0"/>
              </a:rPr>
              <a:t>Kindle Store</a:t>
            </a:r>
          </a:p>
        </p:txBody>
      </p:sp>
      <p:pic>
        <p:nvPicPr>
          <p:cNvPr id="18469" name="Picture 3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24525" y="4221163"/>
            <a:ext cx="1143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0" name="Picture 3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95963" y="4581525"/>
            <a:ext cx="6492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1" name="Picture 39" descr="telefonica_logo">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32588" y="2852738"/>
            <a:ext cx="5746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2" name="Picture 40" descr="Ir a la página de inici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2349500"/>
            <a:ext cx="11906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3" name="Picture 41" descr="ipad-apple-psd"/>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24750" y="4652963"/>
            <a:ext cx="3825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42" descr="logo-apple-arcoiris">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96188" y="4149725"/>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8" name="Picture 4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451725" y="2852738"/>
            <a:ext cx="10810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9" name="AutoShape 32"/>
          <p:cNvSpPr>
            <a:spLocks noChangeArrowheads="1"/>
          </p:cNvSpPr>
          <p:nvPr/>
        </p:nvSpPr>
        <p:spPr bwMode="auto">
          <a:xfrm>
            <a:off x="7380288" y="3500438"/>
            <a:ext cx="792162"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2010</a:t>
            </a:r>
          </a:p>
        </p:txBody>
      </p:sp>
      <p:sp>
        <p:nvSpPr>
          <p:cNvPr id="18480" name="AutoShape 32"/>
          <p:cNvSpPr>
            <a:spLocks noChangeArrowheads="1"/>
          </p:cNvSpPr>
          <p:nvPr/>
        </p:nvSpPr>
        <p:spPr bwMode="auto">
          <a:xfrm>
            <a:off x="8172450" y="3500438"/>
            <a:ext cx="792163" cy="433387"/>
          </a:xfrm>
          <a:prstGeom prst="homePlate">
            <a:avLst>
              <a:gd name="adj" fmla="val 45696"/>
            </a:avLst>
          </a:prstGeom>
          <a:solidFill>
            <a:srgbClr val="FFFFCC"/>
          </a:solidFill>
          <a:ln w="9525">
            <a:solidFill>
              <a:schemeClr val="tx1"/>
            </a:solidFill>
            <a:miter lim="800000"/>
            <a:headEnd/>
            <a:tailEnd/>
          </a:ln>
        </p:spPr>
        <p:txBody>
          <a:bodyPr wrap="none" anchor="ctr"/>
          <a:lstStyle/>
          <a:p>
            <a:pPr algn="ctr" eaLnBrk="0" hangingPunct="0"/>
            <a:r>
              <a:rPr lang="es-ES" b="1">
                <a:latin typeface="Calibri" pitchFamily="34" charset="0"/>
                <a:ea typeface="ＭＳ Ｐゴシック" pitchFamily="-106" charset="-128"/>
              </a:rPr>
              <a:t>2011</a:t>
            </a:r>
          </a:p>
        </p:txBody>
      </p:sp>
      <p:pic>
        <p:nvPicPr>
          <p:cNvPr id="18482" name="Picture 50"/>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172450" y="4292600"/>
            <a:ext cx="682625" cy="935038"/>
          </a:xfrm>
          <a:prstGeom prst="rect">
            <a:avLst/>
          </a:prstGeom>
          <a:noFill/>
          <a:extLst>
            <a:ext uri="{909E8E84-426E-40DD-AFC4-6F175D3DCCD1}">
              <a14:hiddenFill xmlns:a14="http://schemas.microsoft.com/office/drawing/2010/main">
                <a:solidFill>
                  <a:srgbClr val="FFFFFF"/>
                </a:solidFill>
              </a14:hiddenFill>
            </a:ext>
          </a:extLst>
        </p:spPr>
      </p:pic>
      <p:sp>
        <p:nvSpPr>
          <p:cNvPr id="18483" name="Oval 31"/>
          <p:cNvSpPr>
            <a:spLocks noChangeArrowheads="1"/>
          </p:cNvSpPr>
          <p:nvPr/>
        </p:nvSpPr>
        <p:spPr bwMode="auto">
          <a:xfrm>
            <a:off x="7380288" y="4076700"/>
            <a:ext cx="720725" cy="1223963"/>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s-ES">
              <a:solidFill>
                <a:srgbClr val="FF6600"/>
              </a:solidFill>
              <a:latin typeface="Calibri" pitchFamily="34" charset="0"/>
            </a:endParaRPr>
          </a:p>
        </p:txBody>
      </p:sp>
      <p:pic>
        <p:nvPicPr>
          <p:cNvPr id="18485" name="Picture 53" descr="ANd9GcRQKHpMSns1kDMLhgFQ3L-GCkZPBXYLL2hsaEV716erk4NsO1Q"/>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019925" y="5373688"/>
            <a:ext cx="1439863" cy="568325"/>
          </a:xfrm>
          <a:prstGeom prst="rect">
            <a:avLst/>
          </a:prstGeom>
          <a:noFill/>
          <a:extLst>
            <a:ext uri="{909E8E84-426E-40DD-AFC4-6F175D3DCCD1}">
              <a14:hiddenFill xmlns:a14="http://schemas.microsoft.com/office/drawing/2010/main">
                <a:solidFill>
                  <a:srgbClr val="FFFFFF"/>
                </a:solidFill>
              </a14:hiddenFill>
            </a:ext>
          </a:extLst>
        </p:spPr>
      </p:pic>
      <p:pic>
        <p:nvPicPr>
          <p:cNvPr id="18486" name="Picture 5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00563" y="4076700"/>
            <a:ext cx="1285875" cy="866775"/>
          </a:xfrm>
          <a:prstGeom prst="rect">
            <a:avLst/>
          </a:prstGeom>
          <a:noFill/>
          <a:extLst>
            <a:ext uri="{909E8E84-426E-40DD-AFC4-6F175D3DCCD1}">
              <a14:hiddenFill xmlns:a14="http://schemas.microsoft.com/office/drawing/2010/main">
                <a:solidFill>
                  <a:srgbClr val="FFFFFF"/>
                </a:solidFill>
              </a14:hiddenFill>
            </a:ext>
          </a:extLst>
        </p:spPr>
      </p:pic>
      <p:pic>
        <p:nvPicPr>
          <p:cNvPr id="18487" name="Picture 5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164388" y="5734050"/>
            <a:ext cx="1228725"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7892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ES" smtClean="0"/>
              <a:t>José Antonio Cordón Grupo E-Lectra</a:t>
            </a:r>
            <a:endParaRPr lang="es-ES"/>
          </a:p>
        </p:txBody>
      </p:sp>
      <p:sp>
        <p:nvSpPr>
          <p:cNvPr id="3" name="2 Marcador de número de diapositiva"/>
          <p:cNvSpPr>
            <a:spLocks noGrp="1"/>
          </p:cNvSpPr>
          <p:nvPr>
            <p:ph type="sldNum" sz="quarter" idx="12"/>
          </p:nvPr>
        </p:nvSpPr>
        <p:spPr/>
        <p:txBody>
          <a:bodyPr/>
          <a:lstStyle/>
          <a:p>
            <a:fld id="{019A708E-B51E-44E9-9D11-DC9DC9DE6D6E}" type="slidenum">
              <a:rPr lang="es-ES" smtClean="0"/>
              <a:t>80</a:t>
            </a:fld>
            <a:endParaRPr 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1"/>
            <a:ext cx="4781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3466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0" y="0"/>
            <a:ext cx="9143433" cy="6858295"/>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7184126" y="3919026"/>
            <a:ext cx="1959307" cy="2939269"/>
          </a:xfrm>
          <a:prstGeom prst="rect">
            <a:avLst/>
          </a:prstGeom>
          <a:noFill/>
          <a:ln>
            <a:noFill/>
          </a:ln>
        </p:spPr>
      </p:pic>
      <p:sp>
        <p:nvSpPr>
          <p:cNvPr id="4" name="3 CuadroTexto"/>
          <p:cNvSpPr txBox="1"/>
          <p:nvPr/>
        </p:nvSpPr>
        <p:spPr>
          <a:xfrm>
            <a:off x="0" y="1"/>
            <a:ext cx="7887517" cy="1510783"/>
          </a:xfrm>
          <a:prstGeom prst="rect">
            <a:avLst/>
          </a:prstGeom>
          <a:noFill/>
          <a:ln>
            <a:noFill/>
          </a:ln>
        </p:spPr>
        <p:txBody>
          <a:bodyPr vert="horz" lIns="81639" tIns="40820" rIns="81639" bIns="40820" compatLnSpc="0"/>
          <a:lstStyle/>
          <a:p>
            <a:pPr hangingPunct="0"/>
            <a:r>
              <a:rPr lang="fr-FR" sz="3300" dirty="0">
                <a:solidFill>
                  <a:srgbClr val="FF0000"/>
                </a:solidFill>
                <a:effectLst>
                  <a:outerShdw dist="17961" dir="2700000">
                    <a:scrgbClr r="0" g="0" b="0"/>
                  </a:outerShdw>
                </a:effectLst>
                <a:latin typeface="Arial Black" pitchFamily="34"/>
                <a:ea typeface="Microsoft YaHei" pitchFamily="2"/>
                <a:cs typeface="Mangal" pitchFamily="2"/>
              </a:rPr>
              <a:t>Las </a:t>
            </a:r>
            <a:r>
              <a:rPr lang="fr-FR" sz="3300" dirty="0" err="1">
                <a:solidFill>
                  <a:srgbClr val="FF0000"/>
                </a:solidFill>
                <a:effectLst>
                  <a:outerShdw dist="17961" dir="2700000">
                    <a:scrgbClr r="0" g="0" b="0"/>
                  </a:outerShdw>
                </a:effectLst>
                <a:latin typeface="Arial Black" pitchFamily="34"/>
                <a:ea typeface="Microsoft YaHei" pitchFamily="2"/>
                <a:cs typeface="Mangal" pitchFamily="2"/>
              </a:rPr>
              <a:t>industrias</a:t>
            </a:r>
            <a:r>
              <a:rPr lang="fr-FR" sz="3300" dirty="0">
                <a:solidFill>
                  <a:srgbClr val="FF0000"/>
                </a:solidFill>
                <a:effectLst>
                  <a:outerShdw dist="17961" dir="2700000">
                    <a:scrgbClr r="0" g="0" b="0"/>
                  </a:outerShdw>
                </a:effectLst>
                <a:latin typeface="Arial Black" pitchFamily="34"/>
                <a:ea typeface="Microsoft YaHei" pitchFamily="2"/>
                <a:cs typeface="Mangal" pitchFamily="2"/>
              </a:rPr>
              <a:t> culturales </a:t>
            </a:r>
            <a:r>
              <a:rPr lang="fr-FR" sz="3300" dirty="0" err="1">
                <a:solidFill>
                  <a:srgbClr val="FF0000"/>
                </a:solidFill>
                <a:effectLst>
                  <a:outerShdw dist="17961" dir="2700000">
                    <a:scrgbClr r="0" g="0" b="0"/>
                  </a:outerShdw>
                </a:effectLst>
                <a:latin typeface="Arial Black" pitchFamily="34"/>
                <a:ea typeface="Microsoft YaHei" pitchFamily="2"/>
                <a:cs typeface="Mangal" pitchFamily="2"/>
              </a:rPr>
              <a:t>globalizan</a:t>
            </a:r>
            <a:r>
              <a:rPr lang="fr-FR" sz="3300" dirty="0">
                <a:solidFill>
                  <a:srgbClr val="FF0000"/>
                </a:solidFill>
                <a:effectLst>
                  <a:outerShdw dist="17961" dir="2700000">
                    <a:scrgbClr r="0" g="0" b="0"/>
                  </a:outerShdw>
                </a:effectLst>
                <a:latin typeface="Arial Black" pitchFamily="34"/>
                <a:ea typeface="Microsoft YaHei" pitchFamily="2"/>
                <a:cs typeface="Mangal" pitchFamily="2"/>
              </a:rPr>
              <a:t> el </a:t>
            </a:r>
            <a:r>
              <a:rPr lang="fr-FR" sz="3300" dirty="0" err="1">
                <a:solidFill>
                  <a:srgbClr val="FF0000"/>
                </a:solidFill>
                <a:effectLst>
                  <a:outerShdw dist="17961" dir="2700000">
                    <a:scrgbClr r="0" g="0" b="0"/>
                  </a:outerShdw>
                </a:effectLst>
                <a:latin typeface="Arial Black" pitchFamily="34"/>
                <a:ea typeface="Microsoft YaHei" pitchFamily="2"/>
                <a:cs typeface="Mangal" pitchFamily="2"/>
              </a:rPr>
              <a:t>fenómeno</a:t>
            </a:r>
            <a:endParaRPr lang="fr-FR" sz="3300" dirty="0">
              <a:solidFill>
                <a:srgbClr val="FF0000"/>
              </a:solidFill>
              <a:effectLst>
                <a:outerShdw dist="17961" dir="2700000">
                  <a:scrgbClr r="0" g="0" b="0"/>
                </a:outerShdw>
              </a:effectLst>
              <a:latin typeface="Arial Black" pitchFamily="34"/>
              <a:ea typeface="Microsoft YaHei" pitchFamily="2"/>
              <a:cs typeface="Mangal" pitchFamily="2"/>
            </a:endParaRPr>
          </a:p>
        </p:txBody>
      </p:sp>
      <p:pic>
        <p:nvPicPr>
          <p:cNvPr id="5" name="4 Imagen"/>
          <p:cNvPicPr>
            <a:picLocks noChangeAspect="1"/>
          </p:cNvPicPr>
          <p:nvPr/>
        </p:nvPicPr>
        <p:blipFill>
          <a:blip r:embed="rId5">
            <a:lum/>
            <a:alphaModFix/>
          </a:blip>
          <a:srcRect/>
          <a:stretch>
            <a:fillRect/>
          </a:stretch>
        </p:blipFill>
        <p:spPr>
          <a:xfrm>
            <a:off x="7184126" y="1331816"/>
            <a:ext cx="1988370" cy="2587210"/>
          </a:xfrm>
          <a:prstGeom prst="rect">
            <a:avLst/>
          </a:prstGeom>
          <a:noFill/>
          <a:ln>
            <a:noFill/>
          </a:ln>
        </p:spPr>
      </p:pic>
      <p:pic>
        <p:nvPicPr>
          <p:cNvPr id="6" name="5 Imagen"/>
          <p:cNvPicPr>
            <a:picLocks noChangeAspect="1"/>
          </p:cNvPicPr>
          <p:nvPr/>
        </p:nvPicPr>
        <p:blipFill>
          <a:blip r:embed="rId6">
            <a:lum/>
            <a:alphaModFix/>
          </a:blip>
          <a:srcRect/>
          <a:stretch>
            <a:fillRect/>
          </a:stretch>
        </p:blipFill>
        <p:spPr>
          <a:xfrm>
            <a:off x="1" y="4872329"/>
            <a:ext cx="1392413" cy="1985966"/>
          </a:xfrm>
          <a:prstGeom prst="rect">
            <a:avLst/>
          </a:prstGeom>
          <a:noFill/>
          <a:ln>
            <a:noFill/>
          </a:ln>
        </p:spPr>
      </p:pic>
    </p:spTree>
    <p:extLst>
      <p:ext uri="{BB962C8B-B14F-4D97-AF65-F5344CB8AC3E}">
        <p14:creationId xmlns:p14="http://schemas.microsoft.com/office/powerpoint/2010/main" val="257179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0" y="1052736"/>
            <a:ext cx="9143433" cy="4898782"/>
          </a:xfrm>
          <a:prstGeom prst="rect">
            <a:avLst/>
          </a:prstGeom>
          <a:noFill/>
          <a:ln>
            <a:noFill/>
          </a:ln>
        </p:spPr>
      </p:pic>
      <p:sp>
        <p:nvSpPr>
          <p:cNvPr id="3" name="2 CuadroTexto"/>
          <p:cNvSpPr txBox="1"/>
          <p:nvPr/>
        </p:nvSpPr>
        <p:spPr>
          <a:xfrm>
            <a:off x="0" y="1"/>
            <a:ext cx="7873476" cy="1510783"/>
          </a:xfrm>
          <a:prstGeom prst="rect">
            <a:avLst/>
          </a:prstGeom>
          <a:noFill/>
          <a:ln>
            <a:noFill/>
          </a:ln>
        </p:spPr>
        <p:txBody>
          <a:bodyPr vert="horz" lIns="81639" tIns="40820" rIns="81639" bIns="40820" compatLnSpc="0"/>
          <a:lstStyle/>
          <a:p>
            <a:pPr hangingPunct="0"/>
            <a:r>
              <a:rPr lang="fr-FR" sz="3300" dirty="0" err="1">
                <a:solidFill>
                  <a:srgbClr val="002060"/>
                </a:solidFill>
                <a:effectLst>
                  <a:outerShdw dist="17961" dir="2700000">
                    <a:scrgbClr r="0" g="0" b="0"/>
                  </a:outerShdw>
                </a:effectLst>
                <a:latin typeface="Arial Black" pitchFamily="34"/>
                <a:ea typeface="Microsoft YaHei" pitchFamily="2"/>
                <a:cs typeface="Mangal" pitchFamily="2"/>
              </a:rPr>
              <a:t>Intimidad</a:t>
            </a:r>
            <a:r>
              <a:rPr lang="fr-FR" sz="3300" dirty="0">
                <a:solidFill>
                  <a:srgbClr val="002060"/>
                </a:solidFill>
                <a:effectLst>
                  <a:outerShdw dist="17961" dir="2700000">
                    <a:scrgbClr r="0" g="0" b="0"/>
                  </a:outerShdw>
                </a:effectLst>
                <a:latin typeface="Arial Black" pitchFamily="34"/>
                <a:ea typeface="Microsoft YaHei" pitchFamily="2"/>
                <a:cs typeface="Mangal" pitchFamily="2"/>
              </a:rPr>
              <a:t>/</a:t>
            </a:r>
            <a:r>
              <a:rPr lang="fr-FR" sz="3300" dirty="0" err="1">
                <a:solidFill>
                  <a:srgbClr val="002060"/>
                </a:solidFill>
                <a:effectLst>
                  <a:outerShdw dist="17961" dir="2700000">
                    <a:scrgbClr r="0" g="0" b="0"/>
                  </a:outerShdw>
                </a:effectLst>
                <a:latin typeface="Arial Black" pitchFamily="34"/>
                <a:ea typeface="Microsoft YaHei" pitchFamily="2"/>
                <a:cs typeface="Mangal" pitchFamily="2"/>
              </a:rPr>
              <a:t>extimidad</a:t>
            </a:r>
            <a:r>
              <a:rPr lang="fr-FR" sz="3300" dirty="0">
                <a:solidFill>
                  <a:srgbClr val="002060"/>
                </a:solidFill>
                <a:effectLst>
                  <a:outerShdw dist="17961" dir="2700000">
                    <a:scrgbClr r="0" g="0" b="0"/>
                  </a:outerShdw>
                </a:effectLst>
                <a:latin typeface="Arial Black" pitchFamily="34"/>
                <a:ea typeface="Microsoft YaHei" pitchFamily="2"/>
                <a:cs typeface="Mangal" pitchFamily="2"/>
              </a:rPr>
              <a:t> de la </a:t>
            </a:r>
            <a:r>
              <a:rPr lang="fr-FR" sz="3300" dirty="0" err="1">
                <a:solidFill>
                  <a:srgbClr val="002060"/>
                </a:solidFill>
                <a:effectLst>
                  <a:outerShdw dist="17961" dir="2700000">
                    <a:scrgbClr r="0" g="0" b="0"/>
                  </a:outerShdw>
                </a:effectLst>
                <a:latin typeface="Arial Black" pitchFamily="34"/>
                <a:ea typeface="Microsoft YaHei" pitchFamily="2"/>
                <a:cs typeface="Mangal" pitchFamily="2"/>
              </a:rPr>
              <a:t>relación</a:t>
            </a:r>
            <a:r>
              <a:rPr lang="fr-FR" sz="3300" dirty="0">
                <a:solidFill>
                  <a:srgbClr val="002060"/>
                </a:solidFill>
                <a:effectLst>
                  <a:outerShdw dist="17961" dir="2700000">
                    <a:scrgbClr r="0" g="0" b="0"/>
                  </a:outerShdw>
                </a:effectLst>
                <a:latin typeface="Arial Black" pitchFamily="34"/>
                <a:ea typeface="Microsoft YaHei" pitchFamily="2"/>
                <a:cs typeface="Mangal" pitchFamily="2"/>
              </a:rPr>
              <a:t> con la </a:t>
            </a:r>
            <a:r>
              <a:rPr lang="fr-FR" sz="3300" dirty="0" err="1">
                <a:solidFill>
                  <a:srgbClr val="002060"/>
                </a:solidFill>
                <a:effectLst>
                  <a:outerShdw dist="17961" dir="2700000">
                    <a:scrgbClr r="0" g="0" b="0"/>
                  </a:outerShdw>
                </a:effectLst>
                <a:latin typeface="Arial Black" pitchFamily="34"/>
                <a:ea typeface="Microsoft YaHei" pitchFamily="2"/>
                <a:cs typeface="Mangal" pitchFamily="2"/>
              </a:rPr>
              <a:t>lectura</a:t>
            </a:r>
            <a:endParaRPr lang="fr-FR" sz="3300" dirty="0">
              <a:solidFill>
                <a:srgbClr val="002060"/>
              </a:solidFill>
              <a:effectLst>
                <a:outerShdw dist="17961" dir="2700000">
                  <a:scrgbClr r="0" g="0" b="0"/>
                </a:outerShdw>
              </a:effectLst>
              <a:latin typeface="Arial Black" pitchFamily="34"/>
              <a:ea typeface="Microsoft YaHei" pitchFamily="2"/>
              <a:cs typeface="Mangal" pitchFamily="2"/>
            </a:endParaRPr>
          </a:p>
        </p:txBody>
      </p:sp>
      <p:pic>
        <p:nvPicPr>
          <p:cNvPr id="4" name="3 Imagen"/>
          <p:cNvPicPr>
            <a:picLocks noChangeAspect="1"/>
          </p:cNvPicPr>
          <p:nvPr/>
        </p:nvPicPr>
        <p:blipFill>
          <a:blip r:embed="rId4">
            <a:lum/>
            <a:alphaModFix/>
          </a:blip>
          <a:srcRect/>
          <a:stretch>
            <a:fillRect/>
          </a:stretch>
        </p:blipFill>
        <p:spPr>
          <a:xfrm>
            <a:off x="2449134" y="2612684"/>
            <a:ext cx="4408441" cy="2449391"/>
          </a:xfrm>
          <a:prstGeom prst="rect">
            <a:avLst/>
          </a:prstGeom>
          <a:noFill/>
          <a:ln>
            <a:noFill/>
          </a:ln>
        </p:spPr>
      </p:pic>
      <p:sp>
        <p:nvSpPr>
          <p:cNvPr id="5" name="4 CuadroTexto"/>
          <p:cNvSpPr txBox="1"/>
          <p:nvPr/>
        </p:nvSpPr>
        <p:spPr>
          <a:xfrm>
            <a:off x="0" y="6006234"/>
            <a:ext cx="9143433" cy="859343"/>
          </a:xfrm>
          <a:prstGeom prst="rect">
            <a:avLst/>
          </a:prstGeom>
          <a:noFill/>
          <a:ln>
            <a:noFill/>
          </a:ln>
        </p:spPr>
        <p:txBody>
          <a:bodyPr vert="horz" lIns="81639" tIns="40820" rIns="81639" bIns="40820" compatLnSpc="0">
            <a:spAutoFit/>
          </a:bodyPr>
          <a:lstStyle/>
          <a:p>
            <a:pPr hangingPunct="0"/>
            <a:r>
              <a:rPr lang="fr-FR" sz="1600" b="1" dirty="0">
                <a:solidFill>
                  <a:srgbClr val="000000"/>
                </a:solidFill>
                <a:latin typeface="Arial" pitchFamily="34"/>
                <a:ea typeface="Microsoft YaHei" pitchFamily="2"/>
                <a:cs typeface="Mangal" pitchFamily="2"/>
              </a:rPr>
              <a:t>« </a:t>
            </a:r>
            <a:r>
              <a:rPr lang="fr-FR" sz="1600" b="1" dirty="0">
                <a:solidFill>
                  <a:srgbClr val="002060"/>
                </a:solidFill>
                <a:latin typeface="Arial" pitchFamily="34"/>
                <a:ea typeface="Microsoft YaHei" pitchFamily="2"/>
                <a:cs typeface="Mangal" pitchFamily="2"/>
              </a:rPr>
              <a:t>Lo que los </a:t>
            </a:r>
            <a:r>
              <a:rPr lang="fr-FR" sz="1600" b="1" dirty="0" err="1">
                <a:solidFill>
                  <a:srgbClr val="002060"/>
                </a:solidFill>
                <a:latin typeface="Arial" pitchFamily="34"/>
                <a:ea typeface="Microsoft YaHei" pitchFamily="2"/>
                <a:cs typeface="Mangal" pitchFamily="2"/>
              </a:rPr>
              <a:t>libros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siempre</a:t>
            </a:r>
            <a:r>
              <a:rPr lang="fr-FR" sz="1600" b="1" dirty="0">
                <a:solidFill>
                  <a:srgbClr val="002060"/>
                </a:solidFill>
                <a:latin typeface="Arial" pitchFamily="34"/>
                <a:ea typeface="Microsoft YaHei" pitchFamily="2"/>
                <a:cs typeface="Mangal" pitchFamily="2"/>
              </a:rPr>
              <a:t> han </a:t>
            </a:r>
            <a:r>
              <a:rPr lang="fr-FR" sz="1600" b="1" dirty="0" err="1">
                <a:solidFill>
                  <a:srgbClr val="002060"/>
                </a:solidFill>
                <a:latin typeface="Arial" pitchFamily="34"/>
                <a:ea typeface="Microsoft YaHei" pitchFamily="2"/>
                <a:cs typeface="Mangal" pitchFamily="2"/>
              </a:rPr>
              <a:t>pretendido</a:t>
            </a:r>
            <a:r>
              <a:rPr lang="fr-FR" sz="1600" b="1" dirty="0">
                <a:solidFill>
                  <a:srgbClr val="002060"/>
                </a:solidFill>
                <a:latin typeface="Arial" pitchFamily="34"/>
                <a:ea typeface="Microsoft YaHei" pitchFamily="2"/>
                <a:cs typeface="Mangal" pitchFamily="2"/>
              </a:rPr>
              <a:t>, es </a:t>
            </a:r>
            <a:r>
              <a:rPr lang="fr-FR" sz="1600" b="1" dirty="0" err="1">
                <a:solidFill>
                  <a:srgbClr val="002060"/>
                </a:solidFill>
                <a:latin typeface="Arial" pitchFamily="34"/>
                <a:ea typeface="Microsoft YaHei" pitchFamily="2"/>
                <a:cs typeface="Mangal" pitchFamily="2"/>
              </a:rPr>
              <a:t>ser</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anotados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marcados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subrayados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resumidos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vinculados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compartidos</a:t>
            </a:r>
            <a:r>
              <a:rPr lang="fr-FR" sz="1600" b="1" dirty="0">
                <a:solidFill>
                  <a:srgbClr val="002060"/>
                </a:solidFill>
                <a:latin typeface="Arial" pitchFamily="34"/>
                <a:ea typeface="Microsoft YaHei" pitchFamily="2"/>
                <a:cs typeface="Mangal" pitchFamily="2"/>
              </a:rPr>
              <a:t> y </a:t>
            </a:r>
            <a:r>
              <a:rPr lang="fr-FR" sz="1600" b="1" dirty="0" err="1">
                <a:solidFill>
                  <a:srgbClr val="002060"/>
                </a:solidFill>
                <a:latin typeface="Arial" pitchFamily="34"/>
                <a:ea typeface="Microsoft YaHei" pitchFamily="2"/>
                <a:cs typeface="Mangal" pitchFamily="2"/>
              </a:rPr>
              <a:t>discutidos</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Convertirse</a:t>
            </a:r>
            <a:r>
              <a:rPr lang="fr-FR" sz="1600" b="1" dirty="0">
                <a:solidFill>
                  <a:srgbClr val="002060"/>
                </a:solidFill>
                <a:latin typeface="Arial" pitchFamily="34"/>
                <a:ea typeface="Microsoft YaHei" pitchFamily="2"/>
                <a:cs typeface="Mangal" pitchFamily="2"/>
              </a:rPr>
              <a:t> en digitales les </a:t>
            </a:r>
            <a:r>
              <a:rPr lang="fr-FR" sz="1600" b="1" dirty="0" err="1">
                <a:solidFill>
                  <a:srgbClr val="002060"/>
                </a:solidFill>
                <a:latin typeface="Arial" pitchFamily="34"/>
                <a:ea typeface="Microsoft YaHei" pitchFamily="2"/>
                <a:cs typeface="Mangal" pitchFamily="2"/>
              </a:rPr>
              <a:t>permite</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hacer</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todo</a:t>
            </a:r>
            <a:r>
              <a:rPr lang="fr-FR" sz="1600" b="1" dirty="0">
                <a:solidFill>
                  <a:srgbClr val="002060"/>
                </a:solidFill>
                <a:latin typeface="Arial" pitchFamily="34"/>
                <a:ea typeface="Microsoft YaHei" pitchFamily="2"/>
                <a:cs typeface="Mangal" pitchFamily="2"/>
              </a:rPr>
              <a:t> </a:t>
            </a:r>
            <a:r>
              <a:rPr lang="fr-FR" sz="1600" b="1" dirty="0" err="1">
                <a:solidFill>
                  <a:srgbClr val="002060"/>
                </a:solidFill>
                <a:latin typeface="Arial" pitchFamily="34"/>
                <a:ea typeface="Microsoft YaHei" pitchFamily="2"/>
                <a:cs typeface="Mangal" pitchFamily="2"/>
              </a:rPr>
              <a:t>esto</a:t>
            </a:r>
            <a:r>
              <a:rPr lang="fr-FR" sz="1600" b="1" dirty="0">
                <a:solidFill>
                  <a:srgbClr val="002060"/>
                </a:solidFill>
                <a:latin typeface="Arial" pitchFamily="34"/>
                <a:ea typeface="Microsoft YaHei" pitchFamily="2"/>
                <a:cs typeface="Mangal" pitchFamily="2"/>
              </a:rPr>
              <a:t> y </a:t>
            </a:r>
            <a:r>
              <a:rPr lang="fr-FR" sz="1600" b="1" dirty="0" err="1">
                <a:solidFill>
                  <a:srgbClr val="002060"/>
                </a:solidFill>
                <a:latin typeface="Arial" pitchFamily="34"/>
                <a:ea typeface="Microsoft YaHei" pitchFamily="2"/>
                <a:cs typeface="Mangal" pitchFamily="2"/>
              </a:rPr>
              <a:t>más</a:t>
            </a:r>
            <a:r>
              <a:rPr lang="fr-FR" sz="1600" b="1" dirty="0">
                <a:solidFill>
                  <a:srgbClr val="002060"/>
                </a:solidFill>
                <a:latin typeface="Arial" pitchFamily="34"/>
                <a:ea typeface="Microsoft YaHei" pitchFamily="2"/>
                <a:cs typeface="Mangal" pitchFamily="2"/>
              </a:rPr>
              <a:t>. » -</a:t>
            </a:r>
            <a:r>
              <a:rPr lang="fr-FR" sz="1600" dirty="0">
                <a:solidFill>
                  <a:srgbClr val="002060"/>
                </a:solidFill>
                <a:latin typeface="Arial Black" pitchFamily="34"/>
                <a:ea typeface="Microsoft YaHei" pitchFamily="2"/>
                <a:cs typeface="Mangal" pitchFamily="2"/>
              </a:rPr>
              <a:t> Kevin Kelly</a:t>
            </a:r>
          </a:p>
        </p:txBody>
      </p:sp>
    </p:spTree>
    <p:extLst>
      <p:ext uri="{BB962C8B-B14F-4D97-AF65-F5344CB8AC3E}">
        <p14:creationId xmlns:p14="http://schemas.microsoft.com/office/powerpoint/2010/main" val="1735280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489827" y="1306342"/>
            <a:ext cx="8327055" cy="5581672"/>
          </a:xfrm>
          <a:prstGeom prst="rect">
            <a:avLst/>
          </a:prstGeom>
          <a:noFill/>
          <a:ln>
            <a:noFill/>
          </a:ln>
        </p:spPr>
      </p:pic>
      <p:sp>
        <p:nvSpPr>
          <p:cNvPr id="4" name="3 CuadroTexto"/>
          <p:cNvSpPr txBox="1"/>
          <p:nvPr/>
        </p:nvSpPr>
        <p:spPr>
          <a:xfrm>
            <a:off x="489827" y="1306342"/>
            <a:ext cx="8327055" cy="667214"/>
          </a:xfrm>
          <a:prstGeom prst="rect">
            <a:avLst/>
          </a:prstGeom>
          <a:noFill/>
          <a:ln>
            <a:noFill/>
          </a:ln>
        </p:spPr>
        <p:txBody>
          <a:bodyPr vert="horz" lIns="81639" tIns="40820" rIns="81639" bIns="40820" compatLnSpc="0"/>
          <a:lstStyle/>
          <a:p>
            <a:pPr hangingPunct="0">
              <a:defRPr sz="3600">
                <a:solidFill>
                  <a:srgbClr val="FFFFFF"/>
                </a:solidFill>
                <a:latin typeface="Arial Black" pitchFamily="34"/>
              </a:defRPr>
            </a:pPr>
            <a:r>
              <a:rPr lang="fr-FR" sz="3300" dirty="0" err="1">
                <a:solidFill>
                  <a:srgbClr val="FFFFFF"/>
                </a:solidFill>
                <a:latin typeface="Arial Black" pitchFamily="34"/>
                <a:ea typeface="Microsoft YaHei" pitchFamily="2"/>
                <a:cs typeface="Mangal" pitchFamily="2"/>
              </a:rPr>
              <a:t>Nuevas</a:t>
            </a:r>
            <a:r>
              <a:rPr lang="fr-FR" sz="3300" dirty="0">
                <a:solidFill>
                  <a:srgbClr val="FFFFFF"/>
                </a:solidFill>
                <a:latin typeface="Arial Black" pitchFamily="34"/>
                <a:ea typeface="Microsoft YaHei" pitchFamily="2"/>
                <a:cs typeface="Mangal" pitchFamily="2"/>
              </a:rPr>
              <a:t> formas </a:t>
            </a:r>
            <a:r>
              <a:rPr lang="fr-FR" sz="3300" dirty="0" err="1">
                <a:solidFill>
                  <a:srgbClr val="FFFFFF"/>
                </a:solidFill>
                <a:latin typeface="Arial Black" pitchFamily="34"/>
                <a:ea typeface="Microsoft YaHei" pitchFamily="2"/>
                <a:cs typeface="Mangal" pitchFamily="2"/>
              </a:rPr>
              <a:t>relacionales</a:t>
            </a:r>
            <a:endParaRPr lang="fr-FR" sz="3300" dirty="0">
              <a:solidFill>
                <a:srgbClr val="FFFFFF"/>
              </a:solidFill>
              <a:latin typeface="Arial Black" pitchFamily="34"/>
              <a:ea typeface="Microsoft YaHei" pitchFamily="2"/>
              <a:cs typeface="Mangal" pitchFamily="2"/>
            </a:endParaRPr>
          </a:p>
        </p:txBody>
      </p:sp>
    </p:spTree>
    <p:extLst>
      <p:ext uri="{BB962C8B-B14F-4D97-AF65-F5344CB8AC3E}">
        <p14:creationId xmlns:p14="http://schemas.microsoft.com/office/powerpoint/2010/main" val="1440388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0" y="979756"/>
            <a:ext cx="9143433" cy="4898782"/>
          </a:xfrm>
          <a:prstGeom prst="rect">
            <a:avLst/>
          </a:prstGeom>
          <a:noFill/>
          <a:ln>
            <a:noFill/>
          </a:ln>
        </p:spPr>
      </p:pic>
      <p:sp>
        <p:nvSpPr>
          <p:cNvPr id="3" name="2 CuadroTexto"/>
          <p:cNvSpPr txBox="1"/>
          <p:nvPr/>
        </p:nvSpPr>
        <p:spPr>
          <a:xfrm>
            <a:off x="0" y="0"/>
            <a:ext cx="9143433" cy="1275969"/>
          </a:xfrm>
          <a:prstGeom prst="rect">
            <a:avLst/>
          </a:prstGeom>
          <a:noFill/>
          <a:ln>
            <a:noFill/>
          </a:ln>
        </p:spPr>
        <p:txBody>
          <a:bodyPr vert="horz" lIns="81639" tIns="40820" rIns="81639" bIns="40820" compatLnSpc="0">
            <a:spAutoFit/>
          </a:bodyPr>
          <a:lstStyle/>
          <a:p>
            <a:pPr hangingPunct="0"/>
            <a:r>
              <a:rPr lang="fr-FR" sz="3300" dirty="0">
                <a:effectLst>
                  <a:outerShdw dist="17961" dir="2700000">
                    <a:scrgbClr r="0" g="0" b="0"/>
                  </a:outerShdw>
                </a:effectLst>
                <a:latin typeface="Arial Black" pitchFamily="34"/>
                <a:ea typeface="Microsoft YaHei" pitchFamily="2"/>
                <a:cs typeface="Mangal" pitchFamily="2"/>
              </a:rPr>
              <a:t>Las </a:t>
            </a:r>
            <a:r>
              <a:rPr lang="fr-FR" sz="3300" dirty="0" err="1">
                <a:effectLst>
                  <a:outerShdw dist="17961" dir="2700000">
                    <a:scrgbClr r="0" g="0" b="0"/>
                  </a:outerShdw>
                </a:effectLst>
                <a:latin typeface="Arial Black" pitchFamily="34"/>
                <a:ea typeface="Microsoft YaHei" pitchFamily="2"/>
                <a:cs typeface="Mangal" pitchFamily="2"/>
              </a:rPr>
              <a:t>herramientas</a:t>
            </a:r>
            <a:r>
              <a:rPr lang="fr-FR" sz="3300" dirty="0">
                <a:effectLst>
                  <a:outerShdw dist="17961" dir="2700000">
                    <a:scrgbClr r="0" g="0" b="0"/>
                  </a:outerShdw>
                </a:effectLst>
                <a:latin typeface="Arial Black" pitchFamily="34"/>
                <a:ea typeface="Microsoft YaHei" pitchFamily="2"/>
                <a:cs typeface="Mangal" pitchFamily="2"/>
              </a:rPr>
              <a:t> </a:t>
            </a:r>
            <a:r>
              <a:rPr lang="fr-FR" sz="3300" dirty="0" err="1">
                <a:effectLst>
                  <a:outerShdw dist="17961" dir="2700000">
                    <a:scrgbClr r="0" g="0" b="0"/>
                  </a:outerShdw>
                </a:effectLst>
                <a:latin typeface="Arial Black" pitchFamily="34"/>
                <a:ea typeface="Microsoft YaHei" pitchFamily="2"/>
                <a:cs typeface="Mangal" pitchFamily="2"/>
              </a:rPr>
              <a:t>relacionales</a:t>
            </a:r>
            <a:r>
              <a:rPr lang="fr-FR" sz="3300" dirty="0">
                <a:effectLst>
                  <a:outerShdw dist="17961" dir="2700000">
                    <a:scrgbClr r="0" g="0" b="0"/>
                  </a:outerShdw>
                </a:effectLst>
                <a:latin typeface="Arial Black" pitchFamily="34"/>
                <a:ea typeface="Microsoft YaHei" pitchFamily="2"/>
                <a:cs typeface="Mangal" pitchFamily="2"/>
              </a:rPr>
              <a:t> </a:t>
            </a:r>
            <a:r>
              <a:rPr lang="fr-FR" sz="3300" dirty="0" err="1">
                <a:effectLst>
                  <a:outerShdw dist="17961" dir="2700000">
                    <a:scrgbClr r="0" g="0" b="0"/>
                  </a:outerShdw>
                </a:effectLst>
                <a:latin typeface="Arial Black" pitchFamily="34"/>
                <a:ea typeface="Microsoft YaHei" pitchFamily="2"/>
                <a:cs typeface="Mangal" pitchFamily="2"/>
              </a:rPr>
              <a:t>basadas</a:t>
            </a:r>
            <a:r>
              <a:rPr lang="fr-FR" sz="3300" dirty="0">
                <a:effectLst>
                  <a:outerShdw dist="17961" dir="2700000">
                    <a:scrgbClr r="0" g="0" b="0"/>
                  </a:outerShdw>
                </a:effectLst>
                <a:latin typeface="Arial Black" pitchFamily="34"/>
                <a:ea typeface="Microsoft YaHei" pitchFamily="2"/>
                <a:cs typeface="Mangal" pitchFamily="2"/>
              </a:rPr>
              <a:t>:</a:t>
            </a:r>
          </a:p>
        </p:txBody>
      </p:sp>
      <p:sp>
        <p:nvSpPr>
          <p:cNvPr id="5" name="4 CuadroTexto"/>
          <p:cNvSpPr txBox="1"/>
          <p:nvPr/>
        </p:nvSpPr>
        <p:spPr>
          <a:xfrm>
            <a:off x="5714646" y="1491842"/>
            <a:ext cx="3918614" cy="968235"/>
          </a:xfrm>
          <a:prstGeom prst="rect">
            <a:avLst/>
          </a:prstGeom>
          <a:noFill/>
          <a:ln>
            <a:noFill/>
          </a:ln>
        </p:spPr>
        <p:txBody>
          <a:bodyPr vert="horz" lIns="81639" tIns="40820" rIns="81639" bIns="40820" compatLnSpc="0">
            <a:spAutoFit/>
          </a:bodyPr>
          <a:lstStyle/>
          <a:p>
            <a:pPr hangingPunct="0"/>
            <a:r>
              <a:rPr lang="fr-FR" sz="1600" dirty="0">
                <a:solidFill>
                  <a:srgbClr val="FFFFFF"/>
                </a:solidFill>
                <a:effectLst>
                  <a:outerShdw dist="17961" dir="2700000">
                    <a:scrgbClr r="0" g="0" b="0"/>
                  </a:outerShdw>
                </a:effectLst>
                <a:latin typeface="Arial Black" pitchFamily="34"/>
                <a:ea typeface="Microsoft YaHei" pitchFamily="2"/>
                <a:cs typeface="Mangal" pitchFamily="2"/>
              </a:rPr>
              <a:t>- </a:t>
            </a:r>
            <a:r>
              <a:rPr lang="fr-FR" sz="1600" dirty="0" err="1">
                <a:solidFill>
                  <a:srgbClr val="FFFFFF"/>
                </a:solidFill>
                <a:effectLst>
                  <a:outerShdw dist="17961" dir="2700000">
                    <a:scrgbClr r="0" g="0" b="0"/>
                  </a:outerShdw>
                </a:effectLst>
                <a:latin typeface="Arial Black" pitchFamily="34"/>
                <a:ea typeface="Microsoft YaHei" pitchFamily="2"/>
                <a:cs typeface="Mangal" pitchFamily="2"/>
              </a:rPr>
              <a:t>Pensar</a:t>
            </a:r>
            <a:r>
              <a:rPr lang="fr-FR" sz="1600" dirty="0">
                <a:solidFill>
                  <a:srgbClr val="FFFFFF"/>
                </a:solidFill>
                <a:effectLst>
                  <a:outerShdw dist="17961" dir="2700000">
                    <a:scrgbClr r="0" g="0" b="0"/>
                  </a:outerShdw>
                </a:effectLst>
                <a:latin typeface="Arial Black" pitchFamily="34"/>
                <a:ea typeface="Microsoft YaHei" pitchFamily="2"/>
                <a:cs typeface="Mangal" pitchFamily="2"/>
              </a:rPr>
              <a:t> la forma.</a:t>
            </a:r>
            <a:br>
              <a:rPr lang="fr-FR" sz="1600" dirty="0">
                <a:solidFill>
                  <a:srgbClr val="FFFFFF"/>
                </a:solidFill>
                <a:effectLst>
                  <a:outerShdw dist="17961" dir="2700000">
                    <a:scrgbClr r="0" g="0" b="0"/>
                  </a:outerShdw>
                </a:effectLst>
                <a:latin typeface="Arial Black" pitchFamily="34"/>
                <a:ea typeface="Microsoft YaHei" pitchFamily="2"/>
                <a:cs typeface="Mangal" pitchFamily="2"/>
              </a:rPr>
            </a:br>
            <a:r>
              <a:rPr lang="fr-FR" sz="1600" dirty="0">
                <a:solidFill>
                  <a:srgbClr val="FFFFFF"/>
                </a:solidFill>
                <a:effectLst>
                  <a:outerShdw dist="17961" dir="2700000">
                    <a:scrgbClr r="0" g="0" b="0"/>
                  </a:outerShdw>
                </a:effectLst>
                <a:latin typeface="Arial Black" pitchFamily="34"/>
                <a:ea typeface="Microsoft YaHei" pitchFamily="2"/>
                <a:cs typeface="Mangal" pitchFamily="2"/>
              </a:rPr>
              <a:t/>
            </a:r>
            <a:br>
              <a:rPr lang="fr-FR" sz="1600" dirty="0">
                <a:solidFill>
                  <a:srgbClr val="FFFFFF"/>
                </a:solidFill>
                <a:effectLst>
                  <a:outerShdw dist="17961" dir="2700000">
                    <a:scrgbClr r="0" g="0" b="0"/>
                  </a:outerShdw>
                </a:effectLst>
                <a:latin typeface="Arial Black" pitchFamily="34"/>
                <a:ea typeface="Microsoft YaHei" pitchFamily="2"/>
                <a:cs typeface="Mangal" pitchFamily="2"/>
              </a:rPr>
            </a:br>
            <a:r>
              <a:rPr lang="fr-FR" sz="1600" dirty="0">
                <a:solidFill>
                  <a:srgbClr val="FFFFFF"/>
                </a:solidFill>
                <a:effectLst>
                  <a:outerShdw dist="17961" dir="2700000">
                    <a:scrgbClr r="0" g="0" b="0"/>
                  </a:outerShdw>
                </a:effectLst>
                <a:latin typeface="Arial Black" pitchFamily="34"/>
                <a:ea typeface="Microsoft YaHei" pitchFamily="2"/>
                <a:cs typeface="Mangal" pitchFamily="2"/>
              </a:rPr>
              <a:t>- </a:t>
            </a:r>
            <a:r>
              <a:rPr lang="fr-FR" sz="1600" dirty="0" err="1">
                <a:solidFill>
                  <a:srgbClr val="FFFFFF"/>
                </a:solidFill>
                <a:effectLst>
                  <a:outerShdw dist="17961" dir="2700000">
                    <a:scrgbClr r="0" g="0" b="0"/>
                  </a:outerShdw>
                </a:effectLst>
                <a:latin typeface="Arial Black" pitchFamily="34"/>
                <a:ea typeface="Microsoft YaHei" pitchFamily="2"/>
                <a:cs typeface="Mangal" pitchFamily="2"/>
              </a:rPr>
              <a:t>Pensar</a:t>
            </a:r>
            <a:r>
              <a:rPr lang="fr-FR" sz="1600" dirty="0">
                <a:solidFill>
                  <a:srgbClr val="FFFFFF"/>
                </a:solidFill>
                <a:effectLst>
                  <a:outerShdw dist="17961" dir="2700000">
                    <a:scrgbClr r="0" g="0" b="0"/>
                  </a:outerShdw>
                </a:effectLst>
                <a:latin typeface="Arial Black" pitchFamily="34"/>
                <a:ea typeface="Microsoft YaHei" pitchFamily="2"/>
                <a:cs typeface="Mangal" pitchFamily="2"/>
              </a:rPr>
              <a:t> el modo de </a:t>
            </a:r>
            <a:r>
              <a:rPr lang="fr-FR" sz="1600" dirty="0" err="1">
                <a:solidFill>
                  <a:srgbClr val="FFFFFF"/>
                </a:solidFill>
                <a:effectLst>
                  <a:outerShdw dist="17961" dir="2700000">
                    <a:scrgbClr r="0" g="0" b="0"/>
                  </a:outerShdw>
                </a:effectLst>
                <a:latin typeface="Arial Black" pitchFamily="34"/>
                <a:ea typeface="Microsoft YaHei" pitchFamily="2"/>
                <a:cs typeface="Mangal" pitchFamily="2"/>
              </a:rPr>
              <a:t>acceso</a:t>
            </a:r>
            <a:r>
              <a:rPr lang="fr-FR" sz="1600" dirty="0">
                <a:solidFill>
                  <a:srgbClr val="FFFFFF"/>
                </a:solidFill>
                <a:effectLst>
                  <a:outerShdw dist="17961" dir="2700000">
                    <a:scrgbClr r="0" g="0" b="0"/>
                  </a:outerShdw>
                </a:effectLst>
                <a:latin typeface="Arial Black" pitchFamily="34"/>
                <a:ea typeface="Microsoft YaHei" pitchFamily="2"/>
                <a:cs typeface="Mangal" pitchFamily="2"/>
              </a:rPr>
              <a:t>.</a:t>
            </a:r>
          </a:p>
        </p:txBody>
      </p:sp>
    </p:spTree>
    <p:extLst>
      <p:ext uri="{BB962C8B-B14F-4D97-AF65-F5344CB8AC3E}">
        <p14:creationId xmlns:p14="http://schemas.microsoft.com/office/powerpoint/2010/main" val="230855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3491881" y="2492896"/>
            <a:ext cx="2386040" cy="2242594"/>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chemeClr val="accent6">
              <a:lumMod val="50000"/>
            </a:schemeClr>
          </a:solidFill>
          <a:ln w="0">
            <a:solidFill>
              <a:srgbClr val="000000"/>
            </a:solidFill>
            <a:prstDash val="solid"/>
          </a:ln>
        </p:spPr>
        <p:txBody>
          <a:bodyPr vert="horz" lIns="81639" tIns="40820" rIns="81639" bIns="40820" anchor="ctr" anchorCtr="1" compatLnSpc="0"/>
          <a:lstStyle/>
          <a:p>
            <a:pPr algn="ctr" hangingPunct="0">
              <a:defRPr sz="1800">
                <a:latin typeface="Arial Black" pitchFamily="34"/>
              </a:defRPr>
            </a:pPr>
            <a:r>
              <a:rPr lang="fr-FR" sz="1600" dirty="0" smtClean="0">
                <a:solidFill>
                  <a:srgbClr val="FFFFFF"/>
                </a:solidFill>
                <a:latin typeface="Arial Black" pitchFamily="34"/>
                <a:ea typeface="Microsoft YaHei" pitchFamily="2"/>
                <a:cs typeface="Mangal" pitchFamily="2"/>
              </a:rPr>
              <a:t>Lo que </a:t>
            </a:r>
            <a:r>
              <a:rPr lang="fr-FR" sz="1600" dirty="0" err="1" smtClean="0">
                <a:solidFill>
                  <a:srgbClr val="FFFFFF"/>
                </a:solidFill>
                <a:latin typeface="Arial Black" pitchFamily="34"/>
                <a:ea typeface="Microsoft YaHei" pitchFamily="2"/>
                <a:cs typeface="Mangal" pitchFamily="2"/>
              </a:rPr>
              <a:t>compartimos</a:t>
            </a:r>
            <a:r>
              <a:rPr lang="fr-FR" sz="1600" dirty="0" smtClean="0">
                <a:solidFill>
                  <a:srgbClr val="FFFFFF"/>
                </a:solidFill>
                <a:latin typeface="Arial Black" pitchFamily="34"/>
                <a:ea typeface="Microsoft YaHei" pitchFamily="2"/>
                <a:cs typeface="Mangal" pitchFamily="2"/>
              </a:rPr>
              <a:t> de las </a:t>
            </a:r>
            <a:r>
              <a:rPr lang="fr-FR" sz="1600" dirty="0" err="1" smtClean="0">
                <a:solidFill>
                  <a:srgbClr val="FFFFFF"/>
                </a:solidFill>
                <a:latin typeface="Arial Black" pitchFamily="34"/>
                <a:ea typeface="Microsoft YaHei" pitchFamily="2"/>
                <a:cs typeface="Mangal" pitchFamily="2"/>
              </a:rPr>
              <a:t>las</a:t>
            </a:r>
            <a:r>
              <a:rPr lang="fr-FR" sz="1600" dirty="0" smtClean="0">
                <a:solidFill>
                  <a:srgbClr val="FFFFFF"/>
                </a:solidFill>
                <a:latin typeface="Arial Black" pitchFamily="34"/>
                <a:ea typeface="Microsoft YaHei" pitchFamily="2"/>
                <a:cs typeface="Mangal" pitchFamily="2"/>
              </a:rPr>
              <a:t> </a:t>
            </a:r>
            <a:r>
              <a:rPr lang="fr-FR" sz="1600" dirty="0" err="1" smtClean="0">
                <a:solidFill>
                  <a:srgbClr val="FFFFFF"/>
                </a:solidFill>
                <a:latin typeface="Arial Black" pitchFamily="34"/>
                <a:ea typeface="Microsoft YaHei" pitchFamily="2"/>
                <a:cs typeface="Mangal" pitchFamily="2"/>
              </a:rPr>
              <a:t>lecturas</a:t>
            </a:r>
            <a:endParaRPr lang="fr-FR" sz="1600" dirty="0">
              <a:solidFill>
                <a:srgbClr val="FFFFFF"/>
              </a:solidFill>
              <a:latin typeface="Arial Black" pitchFamily="34"/>
              <a:ea typeface="Microsoft YaHei" pitchFamily="2"/>
              <a:cs typeface="Mangal" pitchFamily="2"/>
            </a:endParaRPr>
          </a:p>
        </p:txBody>
      </p:sp>
      <p:sp>
        <p:nvSpPr>
          <p:cNvPr id="3" name="2 Forma libre"/>
          <p:cNvSpPr/>
          <p:nvPr/>
        </p:nvSpPr>
        <p:spPr>
          <a:xfrm>
            <a:off x="489827" y="326586"/>
            <a:ext cx="4245165" cy="2286098"/>
          </a:xfrm>
          <a:custGeom>
            <a:avLst>
              <a:gd name="f0" fmla="val 14400"/>
              <a:gd name="f1" fmla="val 5400"/>
              <a:gd name="f2" fmla="val 18000"/>
              <a:gd name="f3" fmla="val 8100"/>
            </a:avLst>
            <a:gdLst>
              <a:gd name="f4" fmla="val w"/>
              <a:gd name="f5" fmla="val h"/>
              <a:gd name="f6" fmla="val 0"/>
              <a:gd name="f7" fmla="val 21600"/>
              <a:gd name="f8" fmla="val -2147483647"/>
              <a:gd name="f9" fmla="val 2147483647"/>
              <a:gd name="f10" fmla="val 10800"/>
              <a:gd name="f11" fmla="*/ f4 1 21600"/>
              <a:gd name="f12" fmla="*/ f5 1 21600"/>
              <a:gd name="f13" fmla="pin 0 f0 f7"/>
              <a:gd name="f14" fmla="pin f6 f3 10800"/>
              <a:gd name="f15" fmla="val f13"/>
              <a:gd name="f16" fmla="val f14"/>
              <a:gd name="f17" fmla="pin f13 f2 21600"/>
              <a:gd name="f18" fmla="pin 0 f1 f14"/>
              <a:gd name="f19" fmla="*/ f13 f11 1"/>
              <a:gd name="f20" fmla="*/ f6 f12 1"/>
              <a:gd name="f21" fmla="*/ f14 f12 1"/>
              <a:gd name="f22" fmla="*/ f7 f11 1"/>
              <a:gd name="f23" fmla="*/ 0 f11 1"/>
              <a:gd name="f24" fmla="*/ 21600 f12 1"/>
              <a:gd name="f25" fmla="*/ 0 f12 1"/>
              <a:gd name="f26" fmla="val f18"/>
              <a:gd name="f27" fmla="val f17"/>
              <a:gd name="f28" fmla="+- 21600 0 f16"/>
              <a:gd name="f29" fmla="*/ f17 f11 1"/>
              <a:gd name="f30" fmla="*/ f18 f12 1"/>
              <a:gd name="f31" fmla="*/ f15 f11 1"/>
              <a:gd name="f32" fmla="+- 21600 0 f26"/>
            </a:gdLst>
            <a:ahLst>
              <a:ahXY gdRefX="f0" minX="f6" maxX="f7">
                <a:pos x="f19" y="f20"/>
              </a:ahXY>
              <a:ahXY gdRefX="f2" minX="f13" maxX="f7" gdRefY="f3" minY="f6" maxY="f10">
                <a:pos x="f29" y="f21"/>
              </a:ahXY>
              <a:ahXY gdRefY="f1" minY="f6" maxY="f14">
                <a:pos x="f22" y="f30"/>
              </a:ahXY>
            </a:ahLst>
            <a:cxnLst>
              <a:cxn ang="3cd4">
                <a:pos x="hc" y="t"/>
              </a:cxn>
              <a:cxn ang="0">
                <a:pos x="r" y="vc"/>
              </a:cxn>
              <a:cxn ang="cd4">
                <a:pos x="hc" y="b"/>
              </a:cxn>
              <a:cxn ang="cd2">
                <a:pos x="l" y="vc"/>
              </a:cxn>
            </a:cxnLst>
            <a:rect l="f23" t="f25" r="f31" b="f24"/>
            <a:pathLst>
              <a:path w="21600" h="21600">
                <a:moveTo>
                  <a:pt x="f6" y="f6"/>
                </a:moveTo>
                <a:lnTo>
                  <a:pt x="f15" y="f6"/>
                </a:lnTo>
                <a:lnTo>
                  <a:pt x="f15" y="f16"/>
                </a:lnTo>
                <a:lnTo>
                  <a:pt x="f27" y="f16"/>
                </a:lnTo>
                <a:lnTo>
                  <a:pt x="f27" y="f26"/>
                </a:lnTo>
                <a:lnTo>
                  <a:pt x="f7" y="f10"/>
                </a:lnTo>
                <a:lnTo>
                  <a:pt x="f27" y="f32"/>
                </a:lnTo>
                <a:lnTo>
                  <a:pt x="f27" y="f28"/>
                </a:lnTo>
                <a:lnTo>
                  <a:pt x="f15" y="f28"/>
                </a:lnTo>
                <a:lnTo>
                  <a:pt x="f15" y="f7"/>
                </a:lnTo>
                <a:lnTo>
                  <a:pt x="f6" y="f7"/>
                </a:lnTo>
                <a:close/>
              </a:path>
            </a:pathLst>
          </a:custGeom>
          <a:solidFill>
            <a:schemeClr val="accent1"/>
          </a:solidFill>
          <a:ln w="0">
            <a:solidFill>
              <a:srgbClr val="000000"/>
            </a:solidFill>
            <a:prstDash val="solid"/>
          </a:ln>
        </p:spPr>
        <p:txBody>
          <a:bodyPr vert="horz" lIns="81639" tIns="40820" rIns="81639" bIns="40820" anchor="ctr" anchorCtr="0" compatLnSpc="0"/>
          <a:lstStyle/>
          <a:p>
            <a:pPr hangingPunct="0"/>
            <a:endParaRPr lang="fr-FR" sz="1600">
              <a:latin typeface="Arial" pitchFamily="18"/>
              <a:ea typeface="Microsoft YaHei" pitchFamily="2"/>
              <a:cs typeface="Mangal" pitchFamily="2"/>
            </a:endParaRPr>
          </a:p>
        </p:txBody>
      </p:sp>
      <p:sp>
        <p:nvSpPr>
          <p:cNvPr id="4" name="3 Forma libre"/>
          <p:cNvSpPr/>
          <p:nvPr/>
        </p:nvSpPr>
        <p:spPr>
          <a:xfrm>
            <a:off x="5877921" y="326586"/>
            <a:ext cx="2775685" cy="3429147"/>
          </a:xfrm>
          <a:custGeom>
            <a:avLst>
              <a:gd name="f0" fmla="val 14400"/>
              <a:gd name="f1" fmla="val 5400"/>
              <a:gd name="f2" fmla="val 18000"/>
              <a:gd name="f3" fmla="val 8100"/>
            </a:avLst>
            <a:gdLst>
              <a:gd name="f4" fmla="val w"/>
              <a:gd name="f5" fmla="val h"/>
              <a:gd name="f6" fmla="val 0"/>
              <a:gd name="f7" fmla="val 21600"/>
              <a:gd name="f8" fmla="val -2147483647"/>
              <a:gd name="f9" fmla="val 2147483647"/>
              <a:gd name="f10" fmla="val 10800"/>
              <a:gd name="f11" fmla="*/ f4 1 21600"/>
              <a:gd name="f12" fmla="*/ f5 1 21600"/>
              <a:gd name="f13" fmla="pin 0 f0 f7"/>
              <a:gd name="f14" fmla="pin f6 f3 10800"/>
              <a:gd name="f15" fmla="val f13"/>
              <a:gd name="f16" fmla="val f14"/>
              <a:gd name="f17" fmla="pin f13 f2 21600"/>
              <a:gd name="f18" fmla="pin 0 f1 f14"/>
              <a:gd name="f19" fmla="*/ f6 f11 1"/>
              <a:gd name="f20" fmla="*/ f13 f12 1"/>
              <a:gd name="f21" fmla="*/ f14 f11 1"/>
              <a:gd name="f22" fmla="*/ f7 f12 1"/>
              <a:gd name="f23" fmla="*/ 0 f11 1"/>
              <a:gd name="f24" fmla="*/ 21600 f11 1"/>
              <a:gd name="f25" fmla="*/ 0 f12 1"/>
              <a:gd name="f26" fmla="val f18"/>
              <a:gd name="f27" fmla="val f17"/>
              <a:gd name="f28" fmla="+- 21600 0 f16"/>
              <a:gd name="f29" fmla="*/ f17 f12 1"/>
              <a:gd name="f30" fmla="*/ f18 f11 1"/>
              <a:gd name="f31" fmla="*/ f15 f12 1"/>
              <a:gd name="f32" fmla="+- 21600 0 f26"/>
            </a:gdLst>
            <a:ahLst>
              <a:ahXY gdRefY="f0" minY="f6" maxY="f7">
                <a:pos x="f19" y="f20"/>
              </a:ahXY>
              <a:ahXY gdRefX="f3" minX="f6" maxX="f10" gdRefY="f2" minY="f13" maxY="f7">
                <a:pos x="f21" y="f29"/>
              </a:ahXY>
              <a:ahXY gdRefX="f1" minX="f6" maxX="f14">
                <a:pos x="f30" y="f22"/>
              </a:ahXY>
            </a:ahLst>
            <a:cxnLst>
              <a:cxn ang="3cd4">
                <a:pos x="hc" y="t"/>
              </a:cxn>
              <a:cxn ang="0">
                <a:pos x="r" y="vc"/>
              </a:cxn>
              <a:cxn ang="cd4">
                <a:pos x="hc" y="b"/>
              </a:cxn>
              <a:cxn ang="cd2">
                <a:pos x="l" y="vc"/>
              </a:cxn>
            </a:cxnLst>
            <a:rect l="f23" t="f25" r="f24" b="f31"/>
            <a:pathLst>
              <a:path w="21600" h="21600">
                <a:moveTo>
                  <a:pt x="f6" y="f15"/>
                </a:moveTo>
                <a:lnTo>
                  <a:pt x="f6" y="f6"/>
                </a:lnTo>
                <a:lnTo>
                  <a:pt x="f7" y="f6"/>
                </a:lnTo>
                <a:lnTo>
                  <a:pt x="f7" y="f15"/>
                </a:lnTo>
                <a:lnTo>
                  <a:pt x="f28" y="f15"/>
                </a:lnTo>
                <a:lnTo>
                  <a:pt x="f28" y="f27"/>
                </a:lnTo>
                <a:lnTo>
                  <a:pt x="f32" y="f27"/>
                </a:lnTo>
                <a:lnTo>
                  <a:pt x="f10" y="f7"/>
                </a:lnTo>
                <a:lnTo>
                  <a:pt x="f26" y="f27"/>
                </a:lnTo>
                <a:lnTo>
                  <a:pt x="f16" y="f27"/>
                </a:lnTo>
                <a:lnTo>
                  <a:pt x="f16" y="f15"/>
                </a:lnTo>
                <a:close/>
              </a:path>
            </a:pathLst>
          </a:custGeom>
          <a:solidFill>
            <a:schemeClr val="accent6"/>
          </a:solidFill>
          <a:ln w="0">
            <a:solidFill>
              <a:srgbClr val="000000"/>
            </a:solidFill>
            <a:prstDash val="solid"/>
          </a:ln>
        </p:spPr>
        <p:txBody>
          <a:bodyPr vert="horz" lIns="81639" tIns="40820" rIns="81639" bIns="40820" anchor="ctr" anchorCtr="0" compatLnSpc="0"/>
          <a:lstStyle/>
          <a:p>
            <a:pPr hangingPunct="0"/>
            <a:endParaRPr lang="fr-FR" sz="1600">
              <a:latin typeface="Arial" pitchFamily="18"/>
              <a:ea typeface="Microsoft YaHei" pitchFamily="2"/>
              <a:cs typeface="Mangal" pitchFamily="2"/>
            </a:endParaRPr>
          </a:p>
        </p:txBody>
      </p:sp>
      <p:sp>
        <p:nvSpPr>
          <p:cNvPr id="5" name="4 Forma libre"/>
          <p:cNvSpPr/>
          <p:nvPr/>
        </p:nvSpPr>
        <p:spPr>
          <a:xfrm>
            <a:off x="4571716" y="4245611"/>
            <a:ext cx="4081890" cy="2286098"/>
          </a:xfrm>
          <a:custGeom>
            <a:avLst>
              <a:gd name="f0" fmla="val 7200"/>
              <a:gd name="f1" fmla="val 5400"/>
              <a:gd name="f2" fmla="val 3600"/>
              <a:gd name="f3" fmla="val 8100"/>
            </a:avLst>
            <a:gdLst>
              <a:gd name="f4" fmla="val w"/>
              <a:gd name="f5" fmla="val h"/>
              <a:gd name="f6" fmla="val 0"/>
              <a:gd name="f7" fmla="val 21600"/>
              <a:gd name="f8" fmla="val -2147483647"/>
              <a:gd name="f9" fmla="val 2147483647"/>
              <a:gd name="f10" fmla="val 10800"/>
              <a:gd name="f11" fmla="*/ f4 1 21600"/>
              <a:gd name="f12" fmla="*/ f5 1 21600"/>
              <a:gd name="f13" fmla="pin f6 f0 21600"/>
              <a:gd name="f14" fmla="pin f6 f3 10800"/>
              <a:gd name="f15" fmla="val f13"/>
              <a:gd name="f16" fmla="val f14"/>
              <a:gd name="f17" fmla="pin 0 f2 f13"/>
              <a:gd name="f18" fmla="pin 0 f1 f14"/>
              <a:gd name="f19" fmla="*/ f13 f11 1"/>
              <a:gd name="f20" fmla="*/ f6 f12 1"/>
              <a:gd name="f21" fmla="*/ f14 f12 1"/>
              <a:gd name="f22" fmla="*/ f6 f11 1"/>
              <a:gd name="f23" fmla="*/ 21600 f11 1"/>
              <a:gd name="f24" fmla="*/ 21600 f12 1"/>
              <a:gd name="f25" fmla="*/ 0 f12 1"/>
              <a:gd name="f26" fmla="val f18"/>
              <a:gd name="f27" fmla="val f17"/>
              <a:gd name="f28" fmla="+- 21600 0 f16"/>
              <a:gd name="f29" fmla="*/ f17 f11 1"/>
              <a:gd name="f30" fmla="*/ f18 f12 1"/>
              <a:gd name="f31" fmla="*/ f15 f11 1"/>
              <a:gd name="f32" fmla="+- 21600 0 f26"/>
            </a:gdLst>
            <a:ahLst>
              <a:ahXY gdRefX="f0" minX="f6" maxX="f7">
                <a:pos x="f19" y="f20"/>
              </a:ahXY>
              <a:ahXY gdRefX="f2" minX="f6" maxX="f13" gdRefY="f3" minY="f6" maxY="f10">
                <a:pos x="f29" y="f21"/>
              </a:ahXY>
              <a:ahXY gdRefY="f1" minY="f6" maxY="f14">
                <a:pos x="f22" y="f30"/>
              </a:ahXY>
            </a:ahLst>
            <a:cxnLst>
              <a:cxn ang="3cd4">
                <a:pos x="hc" y="t"/>
              </a:cxn>
              <a:cxn ang="0">
                <a:pos x="r" y="vc"/>
              </a:cxn>
              <a:cxn ang="cd4">
                <a:pos x="hc" y="b"/>
              </a:cxn>
              <a:cxn ang="cd2">
                <a:pos x="l" y="vc"/>
              </a:cxn>
            </a:cxnLst>
            <a:rect l="f31" t="f25" r="f23" b="f24"/>
            <a:pathLst>
              <a:path w="21600" h="21600">
                <a:moveTo>
                  <a:pt x="f15" y="f6"/>
                </a:moveTo>
                <a:lnTo>
                  <a:pt x="f7" y="f6"/>
                </a:lnTo>
                <a:lnTo>
                  <a:pt x="f7" y="f7"/>
                </a:lnTo>
                <a:lnTo>
                  <a:pt x="f15" y="f7"/>
                </a:lnTo>
                <a:lnTo>
                  <a:pt x="f15" y="f28"/>
                </a:lnTo>
                <a:lnTo>
                  <a:pt x="f27" y="f28"/>
                </a:lnTo>
                <a:lnTo>
                  <a:pt x="f27" y="f32"/>
                </a:lnTo>
                <a:lnTo>
                  <a:pt x="f6" y="f10"/>
                </a:lnTo>
                <a:lnTo>
                  <a:pt x="f27" y="f26"/>
                </a:lnTo>
                <a:lnTo>
                  <a:pt x="f27" y="f16"/>
                </a:lnTo>
                <a:lnTo>
                  <a:pt x="f15" y="f16"/>
                </a:lnTo>
                <a:close/>
              </a:path>
            </a:pathLst>
          </a:custGeom>
          <a:solidFill>
            <a:schemeClr val="accent3">
              <a:lumMod val="75000"/>
            </a:schemeClr>
          </a:solidFill>
          <a:ln w="0">
            <a:solidFill>
              <a:srgbClr val="000000"/>
            </a:solidFill>
            <a:prstDash val="solid"/>
          </a:ln>
        </p:spPr>
        <p:txBody>
          <a:bodyPr vert="horz" lIns="81639" tIns="40820" rIns="81639" bIns="40820" anchor="ctr" anchorCtr="0" compatLnSpc="0"/>
          <a:lstStyle/>
          <a:p>
            <a:pPr hangingPunct="0"/>
            <a:endParaRPr lang="fr-FR" sz="1600">
              <a:latin typeface="Arial" pitchFamily="18"/>
              <a:ea typeface="Microsoft YaHei" pitchFamily="2"/>
              <a:cs typeface="Mangal" pitchFamily="2"/>
            </a:endParaRPr>
          </a:p>
        </p:txBody>
      </p:sp>
      <p:sp>
        <p:nvSpPr>
          <p:cNvPr id="6" name="5 Forma libre"/>
          <p:cNvSpPr/>
          <p:nvPr/>
        </p:nvSpPr>
        <p:spPr>
          <a:xfrm>
            <a:off x="489827" y="3102562"/>
            <a:ext cx="2775685" cy="3429147"/>
          </a:xfrm>
          <a:custGeom>
            <a:avLst>
              <a:gd name="f0" fmla="val 7200"/>
              <a:gd name="f1" fmla="val 5400"/>
              <a:gd name="f2" fmla="val 3600"/>
              <a:gd name="f3" fmla="val 8100"/>
            </a:avLst>
            <a:gdLst>
              <a:gd name="f4" fmla="val w"/>
              <a:gd name="f5" fmla="val h"/>
              <a:gd name="f6" fmla="val 0"/>
              <a:gd name="f7" fmla="val 21600"/>
              <a:gd name="f8" fmla="val -2147483647"/>
              <a:gd name="f9" fmla="val 2147483647"/>
              <a:gd name="f10" fmla="val 10800"/>
              <a:gd name="f11" fmla="*/ f4 1 21600"/>
              <a:gd name="f12" fmla="*/ f5 1 21600"/>
              <a:gd name="f13" fmla="pin f6 f0 21600"/>
              <a:gd name="f14" fmla="pin f6 f3 10800"/>
              <a:gd name="f15" fmla="val f13"/>
              <a:gd name="f16" fmla="val f14"/>
              <a:gd name="f17" fmla="pin 0 f2 f13"/>
              <a:gd name="f18" fmla="pin 0 f1 f14"/>
              <a:gd name="f19" fmla="*/ f6 f11 1"/>
              <a:gd name="f20" fmla="*/ f13 f12 1"/>
              <a:gd name="f21" fmla="*/ f14 f11 1"/>
              <a:gd name="f22" fmla="*/ f6 f12 1"/>
              <a:gd name="f23" fmla="*/ 0 f11 1"/>
              <a:gd name="f24" fmla="*/ 21600 f11 1"/>
              <a:gd name="f25" fmla="*/ 21600 f12 1"/>
              <a:gd name="f26" fmla="val f18"/>
              <a:gd name="f27" fmla="val f17"/>
              <a:gd name="f28" fmla="+- 21600 0 f16"/>
              <a:gd name="f29" fmla="*/ f17 f12 1"/>
              <a:gd name="f30" fmla="*/ f18 f11 1"/>
              <a:gd name="f31" fmla="*/ f15 f12 1"/>
              <a:gd name="f32" fmla="+- 21600 0 f26"/>
            </a:gdLst>
            <a:ahLst>
              <a:ahXY gdRefY="f0" minY="f6" maxY="f7">
                <a:pos x="f19" y="f20"/>
              </a:ahXY>
              <a:ahXY gdRefX="f3" minX="f6" maxX="f10" gdRefY="f2" minY="f6" maxY="f13">
                <a:pos x="f21" y="f29"/>
              </a:ahXY>
              <a:ahXY gdRefX="f1" minX="f6" maxX="f14">
                <a:pos x="f30" y="f22"/>
              </a:ahXY>
            </a:ahLst>
            <a:cxnLst>
              <a:cxn ang="3cd4">
                <a:pos x="hc" y="t"/>
              </a:cxn>
              <a:cxn ang="0">
                <a:pos x="r" y="vc"/>
              </a:cxn>
              <a:cxn ang="cd4">
                <a:pos x="hc" y="b"/>
              </a:cxn>
              <a:cxn ang="cd2">
                <a:pos x="l" y="vc"/>
              </a:cxn>
            </a:cxnLst>
            <a:rect l="f23" t="f31" r="f24" b="f25"/>
            <a:pathLst>
              <a:path w="21600" h="21600">
                <a:moveTo>
                  <a:pt x="f7" y="f15"/>
                </a:moveTo>
                <a:lnTo>
                  <a:pt x="f7" y="f7"/>
                </a:lnTo>
                <a:lnTo>
                  <a:pt x="f6" y="f7"/>
                </a:lnTo>
                <a:lnTo>
                  <a:pt x="f6" y="f15"/>
                </a:lnTo>
                <a:lnTo>
                  <a:pt x="f16" y="f15"/>
                </a:lnTo>
                <a:lnTo>
                  <a:pt x="f16" y="f27"/>
                </a:lnTo>
                <a:lnTo>
                  <a:pt x="f26" y="f27"/>
                </a:lnTo>
                <a:lnTo>
                  <a:pt x="f10" y="f6"/>
                </a:lnTo>
                <a:lnTo>
                  <a:pt x="f32" y="f27"/>
                </a:lnTo>
                <a:lnTo>
                  <a:pt x="f28" y="f27"/>
                </a:lnTo>
                <a:lnTo>
                  <a:pt x="f28" y="f15"/>
                </a:lnTo>
                <a:close/>
              </a:path>
            </a:pathLst>
          </a:custGeom>
          <a:solidFill>
            <a:schemeClr val="bg2">
              <a:lumMod val="50000"/>
            </a:schemeClr>
          </a:solidFill>
          <a:ln w="0">
            <a:solidFill>
              <a:srgbClr val="000000"/>
            </a:solidFill>
            <a:prstDash val="solid"/>
          </a:ln>
        </p:spPr>
        <p:txBody>
          <a:bodyPr vert="horz" lIns="81639" tIns="40820" rIns="81639" bIns="40820" anchor="ctr" anchorCtr="0" compatLnSpc="0"/>
          <a:lstStyle/>
          <a:p>
            <a:pPr algn="ctr" hangingPunct="0">
              <a:defRPr sz="1800">
                <a:latin typeface="Arial Black" pitchFamily="34"/>
              </a:defRPr>
            </a:pPr>
            <a:r>
              <a:rPr lang="fr-FR" sz="1600" dirty="0">
                <a:solidFill>
                  <a:srgbClr val="FFFFFF"/>
                </a:solidFill>
                <a:latin typeface="Arial Black" pitchFamily="34"/>
                <a:ea typeface="Microsoft YaHei" pitchFamily="2"/>
                <a:cs typeface="Mangal" pitchFamily="2"/>
              </a:rPr>
              <a:t>La </a:t>
            </a:r>
            <a:r>
              <a:rPr lang="fr-FR" sz="1600" dirty="0" err="1" smtClean="0">
                <a:solidFill>
                  <a:srgbClr val="FFFFFF"/>
                </a:solidFill>
                <a:latin typeface="Arial Black" pitchFamily="34"/>
                <a:ea typeface="Microsoft YaHei" pitchFamily="2"/>
                <a:cs typeface="Mangal" pitchFamily="2"/>
              </a:rPr>
              <a:t>medida</a:t>
            </a:r>
            <a:r>
              <a:rPr lang="fr-FR" sz="1600" dirty="0">
                <a:solidFill>
                  <a:srgbClr val="FFFFFF"/>
                </a:solidFill>
                <a:latin typeface="Arial Black" pitchFamily="34"/>
                <a:ea typeface="Microsoft YaHei" pitchFamily="2"/>
                <a:cs typeface="Mangal" pitchFamily="2"/>
              </a:rPr>
              <a:t/>
            </a:r>
            <a:br>
              <a:rPr lang="fr-FR" sz="1600" dirty="0">
                <a:solidFill>
                  <a:srgbClr val="FFFFFF"/>
                </a:solidFill>
                <a:latin typeface="Arial Black" pitchFamily="34"/>
                <a:ea typeface="Microsoft YaHei" pitchFamily="2"/>
                <a:cs typeface="Mangal" pitchFamily="2"/>
              </a:rPr>
            </a:br>
            <a:r>
              <a:rPr lang="fr-FR" sz="1600" dirty="0">
                <a:solidFill>
                  <a:srgbClr val="FFFFFF"/>
                </a:solidFill>
                <a:latin typeface="Arial Black" pitchFamily="34"/>
                <a:ea typeface="Microsoft YaHei" pitchFamily="2"/>
                <a:cs typeface="Mangal" pitchFamily="2"/>
              </a:rPr>
              <a:t>Le </a:t>
            </a:r>
            <a:r>
              <a:rPr lang="fr-FR" sz="1600" dirty="0" err="1" smtClean="0">
                <a:solidFill>
                  <a:srgbClr val="FFFFFF"/>
                </a:solidFill>
                <a:latin typeface="Arial Black" pitchFamily="34"/>
                <a:ea typeface="Microsoft YaHei" pitchFamily="2"/>
                <a:cs typeface="Mangal" pitchFamily="2"/>
              </a:rPr>
              <a:t>cuantificación</a:t>
            </a:r>
            <a:r>
              <a:rPr lang="fr-FR" sz="1600" dirty="0" smtClean="0">
                <a:solidFill>
                  <a:srgbClr val="FFFFFF"/>
                </a:solidFill>
                <a:latin typeface="Arial Black" pitchFamily="34"/>
                <a:ea typeface="Microsoft YaHei" pitchFamily="2"/>
                <a:cs typeface="Mangal" pitchFamily="2"/>
              </a:rPr>
              <a:t> de la </a:t>
            </a:r>
            <a:r>
              <a:rPr lang="fr-FR" sz="1600" dirty="0" err="1" smtClean="0">
                <a:solidFill>
                  <a:srgbClr val="FFFFFF"/>
                </a:solidFill>
                <a:latin typeface="Arial Black" pitchFamily="34"/>
                <a:ea typeface="Microsoft YaHei" pitchFamily="2"/>
                <a:cs typeface="Mangal" pitchFamily="2"/>
              </a:rPr>
              <a:t>lectura</a:t>
            </a:r>
            <a:r>
              <a:rPr lang="fr-FR" sz="1600" dirty="0" smtClean="0">
                <a:solidFill>
                  <a:srgbClr val="FFFFFF"/>
                </a:solidFill>
                <a:latin typeface="Arial Black" pitchFamily="34"/>
                <a:ea typeface="Microsoft YaHei" pitchFamily="2"/>
                <a:cs typeface="Mangal" pitchFamily="2"/>
              </a:rPr>
              <a:t> digital</a:t>
            </a:r>
            <a:endParaRPr lang="fr-FR" sz="1600" dirty="0">
              <a:solidFill>
                <a:srgbClr val="FFFFFF"/>
              </a:solidFill>
              <a:latin typeface="Arial Black" pitchFamily="34"/>
              <a:ea typeface="Microsoft YaHei" pitchFamily="2"/>
              <a:cs typeface="Mangal" pitchFamily="2"/>
            </a:endParaRPr>
          </a:p>
        </p:txBody>
      </p:sp>
      <p:sp>
        <p:nvSpPr>
          <p:cNvPr id="7" name="6 CuadroTexto"/>
          <p:cNvSpPr txBox="1"/>
          <p:nvPr/>
        </p:nvSpPr>
        <p:spPr>
          <a:xfrm>
            <a:off x="979654" y="1306342"/>
            <a:ext cx="1959307" cy="371812"/>
          </a:xfrm>
          <a:prstGeom prst="rect">
            <a:avLst/>
          </a:prstGeom>
          <a:noFill/>
          <a:ln>
            <a:noFill/>
          </a:ln>
        </p:spPr>
        <p:txBody>
          <a:bodyPr vert="horz" lIns="81639" tIns="40820" rIns="81639" bIns="40820" compatLnSpc="0">
            <a:spAutoFit/>
          </a:bodyPr>
          <a:lstStyle/>
          <a:p>
            <a:pPr algn="ctr" hangingPunct="0">
              <a:defRPr sz="1800">
                <a:latin typeface="Arial Black" pitchFamily="34"/>
              </a:defRPr>
            </a:pPr>
            <a:r>
              <a:rPr lang="fr-FR" sz="1600" dirty="0" smtClean="0">
                <a:solidFill>
                  <a:srgbClr val="FFFFFF"/>
                </a:solidFill>
                <a:latin typeface="Arial Black" pitchFamily="34"/>
                <a:ea typeface="Microsoft YaHei" pitchFamily="2"/>
                <a:cs typeface="Mangal" pitchFamily="2"/>
              </a:rPr>
              <a:t>La </a:t>
            </a:r>
            <a:r>
              <a:rPr lang="fr-FR" sz="1600" dirty="0" err="1" smtClean="0">
                <a:solidFill>
                  <a:srgbClr val="FFFFFF"/>
                </a:solidFill>
                <a:latin typeface="Arial Black" pitchFamily="34"/>
                <a:ea typeface="Microsoft YaHei" pitchFamily="2"/>
                <a:cs typeface="Mangal" pitchFamily="2"/>
              </a:rPr>
              <a:t>promocion</a:t>
            </a:r>
            <a:endParaRPr lang="fr-FR" sz="1600" dirty="0">
              <a:solidFill>
                <a:srgbClr val="FFFFFF"/>
              </a:solidFill>
              <a:latin typeface="Arial Black" pitchFamily="34"/>
              <a:ea typeface="Microsoft YaHei" pitchFamily="2"/>
              <a:cs typeface="Mangal" pitchFamily="2"/>
            </a:endParaRPr>
          </a:p>
        </p:txBody>
      </p:sp>
      <p:sp>
        <p:nvSpPr>
          <p:cNvPr id="8" name="7 CuadroTexto"/>
          <p:cNvSpPr txBox="1"/>
          <p:nvPr/>
        </p:nvSpPr>
        <p:spPr>
          <a:xfrm>
            <a:off x="6204473" y="1306342"/>
            <a:ext cx="2285858" cy="665907"/>
          </a:xfrm>
          <a:prstGeom prst="rect">
            <a:avLst/>
          </a:prstGeom>
          <a:noFill/>
          <a:ln>
            <a:noFill/>
          </a:ln>
        </p:spPr>
        <p:txBody>
          <a:bodyPr vert="horz" lIns="81639" tIns="40820" rIns="81639" bIns="40820" compatLnSpc="0">
            <a:spAutoFit/>
          </a:bodyPr>
          <a:lstStyle/>
          <a:p>
            <a:pPr algn="ctr" hangingPunct="0">
              <a:defRPr sz="1800">
                <a:latin typeface="Arial Black" pitchFamily="34"/>
              </a:defRPr>
            </a:pPr>
            <a:r>
              <a:rPr lang="fr-FR" sz="1600" dirty="0" smtClean="0">
                <a:solidFill>
                  <a:srgbClr val="FFFFFF"/>
                </a:solidFill>
                <a:latin typeface="Arial Black" pitchFamily="34"/>
                <a:ea typeface="Microsoft YaHei" pitchFamily="2"/>
                <a:cs typeface="Mangal" pitchFamily="2"/>
              </a:rPr>
              <a:t>Las </a:t>
            </a:r>
            <a:r>
              <a:rPr lang="fr-FR" sz="1600" dirty="0" err="1" smtClean="0">
                <a:solidFill>
                  <a:srgbClr val="FFFFFF"/>
                </a:solidFill>
                <a:latin typeface="Arial Black" pitchFamily="34"/>
                <a:ea typeface="Microsoft YaHei" pitchFamily="2"/>
                <a:cs typeface="Mangal" pitchFamily="2"/>
              </a:rPr>
              <a:t>anotaciones</a:t>
            </a:r>
            <a:r>
              <a:rPr lang="fr-FR" sz="1600" dirty="0">
                <a:solidFill>
                  <a:srgbClr val="FFFFFF"/>
                </a:solidFill>
                <a:latin typeface="Arial Black" pitchFamily="34"/>
                <a:ea typeface="Microsoft YaHei" pitchFamily="2"/>
                <a:cs typeface="Mangal" pitchFamily="2"/>
              </a:rPr>
              <a:t/>
            </a:r>
            <a:br>
              <a:rPr lang="fr-FR" sz="1600" dirty="0">
                <a:solidFill>
                  <a:srgbClr val="FFFFFF"/>
                </a:solidFill>
                <a:latin typeface="Arial Black" pitchFamily="34"/>
                <a:ea typeface="Microsoft YaHei" pitchFamily="2"/>
                <a:cs typeface="Mangal" pitchFamily="2"/>
              </a:rPr>
            </a:br>
            <a:endParaRPr lang="fr-FR" sz="1600" dirty="0">
              <a:solidFill>
                <a:srgbClr val="FFFFFF"/>
              </a:solidFill>
              <a:latin typeface="Arial Black" pitchFamily="34"/>
              <a:ea typeface="Microsoft YaHei" pitchFamily="2"/>
              <a:cs typeface="Mangal" pitchFamily="2"/>
            </a:endParaRPr>
          </a:p>
        </p:txBody>
      </p:sp>
      <p:sp>
        <p:nvSpPr>
          <p:cNvPr id="9" name="8 CuadroTexto"/>
          <p:cNvSpPr txBox="1"/>
          <p:nvPr/>
        </p:nvSpPr>
        <p:spPr>
          <a:xfrm>
            <a:off x="6367748" y="5225368"/>
            <a:ext cx="1796031" cy="665907"/>
          </a:xfrm>
          <a:prstGeom prst="rect">
            <a:avLst/>
          </a:prstGeom>
          <a:noFill/>
          <a:ln>
            <a:noFill/>
          </a:ln>
        </p:spPr>
        <p:txBody>
          <a:bodyPr vert="horz" lIns="81639" tIns="40820" rIns="81639" bIns="40820" compatLnSpc="0">
            <a:spAutoFit/>
          </a:bodyPr>
          <a:lstStyle/>
          <a:p>
            <a:pPr algn="ctr" hangingPunct="0">
              <a:defRPr sz="1800">
                <a:latin typeface="Arial Black" pitchFamily="34"/>
              </a:defRPr>
            </a:pPr>
            <a:r>
              <a:rPr lang="fr-FR" sz="1600" dirty="0">
                <a:solidFill>
                  <a:srgbClr val="FFFFFF"/>
                </a:solidFill>
                <a:latin typeface="Arial Black" pitchFamily="34"/>
                <a:ea typeface="Microsoft YaHei" pitchFamily="2"/>
                <a:cs typeface="Mangal" pitchFamily="2"/>
              </a:rPr>
              <a:t>La </a:t>
            </a:r>
            <a:r>
              <a:rPr lang="fr-FR" sz="1600" dirty="0" err="1" smtClean="0">
                <a:solidFill>
                  <a:srgbClr val="FFFFFF"/>
                </a:solidFill>
                <a:latin typeface="Arial Black" pitchFamily="34"/>
                <a:ea typeface="Microsoft YaHei" pitchFamily="2"/>
                <a:cs typeface="Mangal" pitchFamily="2"/>
              </a:rPr>
              <a:t>síntesis</a:t>
            </a:r>
            <a:r>
              <a:rPr lang="fr-FR" sz="1600" dirty="0">
                <a:solidFill>
                  <a:srgbClr val="FFFFFF"/>
                </a:solidFill>
                <a:latin typeface="Arial Black" pitchFamily="34"/>
                <a:ea typeface="Microsoft YaHei" pitchFamily="2"/>
                <a:cs typeface="Mangal" pitchFamily="2"/>
              </a:rPr>
              <a:t/>
            </a:r>
            <a:br>
              <a:rPr lang="fr-FR" sz="1600" dirty="0">
                <a:solidFill>
                  <a:srgbClr val="FFFFFF"/>
                </a:solidFill>
                <a:latin typeface="Arial Black" pitchFamily="34"/>
                <a:ea typeface="Microsoft YaHei" pitchFamily="2"/>
                <a:cs typeface="Mangal" pitchFamily="2"/>
              </a:rPr>
            </a:br>
            <a:r>
              <a:rPr lang="fr-FR" sz="1600" dirty="0">
                <a:solidFill>
                  <a:srgbClr val="FFFFFF"/>
                </a:solidFill>
                <a:latin typeface="Arial Black" pitchFamily="34"/>
                <a:ea typeface="Microsoft YaHei" pitchFamily="2"/>
                <a:cs typeface="Mangal" pitchFamily="2"/>
              </a:rPr>
              <a:t>La </a:t>
            </a:r>
            <a:r>
              <a:rPr lang="fr-FR" sz="1600" dirty="0" err="1" smtClean="0">
                <a:solidFill>
                  <a:srgbClr val="FFFFFF"/>
                </a:solidFill>
                <a:latin typeface="Arial Black" pitchFamily="34"/>
                <a:ea typeface="Microsoft YaHei" pitchFamily="2"/>
                <a:cs typeface="Mangal" pitchFamily="2"/>
              </a:rPr>
              <a:t>crítica</a:t>
            </a:r>
            <a:endParaRPr lang="fr-FR" sz="1600" dirty="0">
              <a:solidFill>
                <a:srgbClr val="FFFFFF"/>
              </a:solidFill>
              <a:latin typeface="Arial Black" pitchFamily="34"/>
              <a:ea typeface="Microsoft YaHei" pitchFamily="2"/>
              <a:cs typeface="Mangal" pitchFamily="2"/>
            </a:endParaRPr>
          </a:p>
        </p:txBody>
      </p:sp>
      <p:sp>
        <p:nvSpPr>
          <p:cNvPr id="11" name="10 CuadroTexto"/>
          <p:cNvSpPr txBox="1"/>
          <p:nvPr/>
        </p:nvSpPr>
        <p:spPr>
          <a:xfrm>
            <a:off x="14042" y="0"/>
            <a:ext cx="9129391" cy="700199"/>
          </a:xfrm>
          <a:prstGeom prst="rect">
            <a:avLst/>
          </a:prstGeom>
          <a:noFill/>
          <a:ln>
            <a:noFill/>
          </a:ln>
        </p:spPr>
        <p:txBody>
          <a:bodyPr vert="horz" lIns="81639" tIns="40820" rIns="81639" bIns="40820" compatLnSpc="0"/>
          <a:lstStyle/>
          <a:p>
            <a:pPr hangingPunct="0">
              <a:defRPr sz="2400">
                <a:solidFill>
                  <a:srgbClr val="FFFFFF"/>
                </a:solidFill>
                <a:effectLst>
                  <a:outerShdw dist="17961" dir="2700000">
                    <a:scrgbClr r="0" g="0" b="0"/>
                  </a:outerShdw>
                </a:effectLst>
              </a:defRPr>
            </a:pPr>
            <a:r>
              <a:rPr lang="fr-FR" sz="1300" dirty="0">
                <a:solidFill>
                  <a:srgbClr val="000000"/>
                </a:solidFill>
                <a:effectLst>
                  <a:outerShdw dist="17961" dir="2700000">
                    <a:scrgbClr r="0" g="0" b="0"/>
                  </a:outerShdw>
                </a:effectLst>
                <a:latin typeface="Arial Black" pitchFamily="34"/>
                <a:ea typeface="Microsoft YaHei" pitchFamily="2"/>
                <a:cs typeface="Mangal" pitchFamily="2"/>
              </a:rPr>
              <a:t/>
            </a:r>
            <a:br>
              <a:rPr lang="fr-FR" sz="1300" dirty="0">
                <a:solidFill>
                  <a:srgbClr val="000000"/>
                </a:solidFill>
                <a:effectLst>
                  <a:outerShdw dist="17961" dir="2700000">
                    <a:scrgbClr r="0" g="0" b="0"/>
                  </a:outerShdw>
                </a:effectLst>
                <a:latin typeface="Arial Black" pitchFamily="34"/>
                <a:ea typeface="Microsoft YaHei" pitchFamily="2"/>
                <a:cs typeface="Mangal" pitchFamily="2"/>
              </a:rPr>
            </a:br>
            <a:r>
              <a:rPr lang="fr-FR" sz="2200" dirty="0" err="1" smtClean="0">
                <a:solidFill>
                  <a:srgbClr val="FF0000"/>
                </a:solidFill>
                <a:effectLst>
                  <a:outerShdw dist="17961" dir="2700000">
                    <a:scrgbClr r="0" g="0" b="0"/>
                  </a:outerShdw>
                </a:effectLst>
                <a:latin typeface="Arial Black" pitchFamily="34"/>
                <a:ea typeface="Microsoft YaHei" pitchFamily="2"/>
                <a:cs typeface="Mangal" pitchFamily="2"/>
              </a:rPr>
              <a:t>Diferentes</a:t>
            </a:r>
            <a:r>
              <a:rPr lang="fr-FR" sz="2200" dirty="0" smtClean="0">
                <a:solidFill>
                  <a:srgbClr val="FF0000"/>
                </a:solidFill>
                <a:effectLst>
                  <a:outerShdw dist="17961" dir="2700000">
                    <a:scrgbClr r="0" g="0" b="0"/>
                  </a:outerShdw>
                </a:effectLst>
                <a:latin typeface="Arial Black" pitchFamily="34"/>
                <a:ea typeface="Microsoft YaHei" pitchFamily="2"/>
                <a:cs typeface="Mangal" pitchFamily="2"/>
              </a:rPr>
              <a:t> formas de </a:t>
            </a:r>
            <a:r>
              <a:rPr lang="fr-FR" sz="2200" dirty="0" err="1" smtClean="0">
                <a:solidFill>
                  <a:srgbClr val="FF0000"/>
                </a:solidFill>
                <a:effectLst>
                  <a:outerShdw dist="17961" dir="2700000">
                    <a:scrgbClr r="0" g="0" b="0"/>
                  </a:outerShdw>
                </a:effectLst>
                <a:latin typeface="Arial Black" pitchFamily="34"/>
                <a:ea typeface="Microsoft YaHei" pitchFamily="2"/>
                <a:cs typeface="Mangal" pitchFamily="2"/>
              </a:rPr>
              <a:t>relación</a:t>
            </a:r>
            <a:r>
              <a:rPr lang="fr-FR" sz="2200" dirty="0" smtClean="0">
                <a:solidFill>
                  <a:srgbClr val="FF0000"/>
                </a:solidFill>
                <a:effectLst>
                  <a:outerShdw dist="17961" dir="2700000">
                    <a:scrgbClr r="0" g="0" b="0"/>
                  </a:outerShdw>
                </a:effectLst>
                <a:latin typeface="Arial Black" pitchFamily="34"/>
                <a:ea typeface="Microsoft YaHei" pitchFamily="2"/>
                <a:cs typeface="Mangal" pitchFamily="2"/>
              </a:rPr>
              <a:t> </a:t>
            </a:r>
            <a:r>
              <a:rPr lang="fr-FR" sz="2200" dirty="0" err="1" smtClean="0">
                <a:solidFill>
                  <a:srgbClr val="FF0000"/>
                </a:solidFill>
                <a:effectLst>
                  <a:outerShdw dist="17961" dir="2700000">
                    <a:scrgbClr r="0" g="0" b="0"/>
                  </a:outerShdw>
                </a:effectLst>
                <a:latin typeface="Arial Black" pitchFamily="34"/>
                <a:ea typeface="Microsoft YaHei" pitchFamily="2"/>
                <a:cs typeface="Mangal" pitchFamily="2"/>
              </a:rPr>
              <a:t>existentes</a:t>
            </a:r>
            <a:endParaRPr lang="fr-FR" sz="2200" dirty="0">
              <a:solidFill>
                <a:srgbClr val="FF0000"/>
              </a:solidFill>
              <a:effectLst>
                <a:outerShdw dist="17961" dir="2700000">
                  <a:scrgbClr r="0" g="0" b="0"/>
                </a:outerShdw>
              </a:effectLst>
              <a:latin typeface="Arial Black" pitchFamily="34"/>
              <a:ea typeface="Microsoft YaHei" pitchFamily="2"/>
              <a:cs typeface="Mangal" pitchFamily="2"/>
            </a:endParaRPr>
          </a:p>
        </p:txBody>
      </p:sp>
    </p:spTree>
    <p:extLst>
      <p:ext uri="{BB962C8B-B14F-4D97-AF65-F5344CB8AC3E}">
        <p14:creationId xmlns:p14="http://schemas.microsoft.com/office/powerpoint/2010/main" val="3630947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dirty="0"/>
          </a:p>
        </p:txBody>
      </p:sp>
      <p:sp>
        <p:nvSpPr>
          <p:cNvPr id="5" name="4 Marcador de contenido"/>
          <p:cNvSpPr>
            <a:spLocks noGrp="1"/>
          </p:cNvSpPr>
          <p:nvPr>
            <p:ph sz="half" idx="1"/>
          </p:nvPr>
        </p:nvSpPr>
        <p:spPr/>
        <p:txBody>
          <a:bodyPr/>
          <a:lstStyle/>
          <a:p>
            <a:endParaRPr lang="es-ES"/>
          </a:p>
        </p:txBody>
      </p:sp>
      <p:sp>
        <p:nvSpPr>
          <p:cNvPr id="6" name="5 Marcador de contenido"/>
          <p:cNvSpPr>
            <a:spLocks noGrp="1"/>
          </p:cNvSpPr>
          <p:nvPr>
            <p:ph sz="half" idx="2"/>
          </p:nvPr>
        </p:nvSpPr>
        <p:spPr>
          <a:xfrm>
            <a:off x="6228184" y="1600200"/>
            <a:ext cx="2458616" cy="4525963"/>
          </a:xfrm>
        </p:spPr>
        <p:txBody>
          <a:bodyPr/>
          <a:lstStyle/>
          <a:p>
            <a:endParaRPr lang="es-ES" dirty="0"/>
          </a:p>
        </p:txBody>
      </p:sp>
      <p:sp>
        <p:nvSpPr>
          <p:cNvPr id="2" name="1 Marcador de pie de página"/>
          <p:cNvSpPr>
            <a:spLocks noGrp="1"/>
          </p:cNvSpPr>
          <p:nvPr>
            <p:ph type="ftr" sz="quarter" idx="11"/>
          </p:nvPr>
        </p:nvSpPr>
        <p:spPr/>
        <p:txBody>
          <a:bodyPr/>
          <a:lstStyle/>
          <a:p>
            <a:r>
              <a:rPr lang="es-ES" smtClean="0"/>
              <a:t>José Antonio Cordón Grupo E-Lectra</a:t>
            </a:r>
            <a:endParaRPr lang="es-ES"/>
          </a:p>
        </p:txBody>
      </p:sp>
      <p:sp>
        <p:nvSpPr>
          <p:cNvPr id="3" name="2 Marcador de número de diapositiva"/>
          <p:cNvSpPr>
            <a:spLocks noGrp="1"/>
          </p:cNvSpPr>
          <p:nvPr>
            <p:ph type="sldNum" sz="quarter" idx="12"/>
          </p:nvPr>
        </p:nvSpPr>
        <p:spPr/>
        <p:txBody>
          <a:bodyPr/>
          <a:lstStyle/>
          <a:p>
            <a:fld id="{019A708E-B51E-44E9-9D11-DC9DC9DE6D6E}" type="slidenum">
              <a:rPr lang="es-ES" smtClean="0"/>
              <a:t>86</a:t>
            </a:fld>
            <a:endParaRPr lang="es-E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64704"/>
            <a:ext cx="587117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5" y="1777793"/>
            <a:ext cx="1357792" cy="49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2276873"/>
            <a:ext cx="1353691" cy="71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2978295"/>
            <a:ext cx="2068502" cy="93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9972" y="4045806"/>
            <a:ext cx="1368152" cy="93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2072" y="4984078"/>
            <a:ext cx="1546473" cy="140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2421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
            <a:ext cx="9143433" cy="1167543"/>
          </a:xfrm>
          <a:prstGeom prst="rect">
            <a:avLst/>
          </a:prstGeom>
          <a:noFill/>
          <a:ln>
            <a:noFill/>
          </a:ln>
        </p:spPr>
        <p:txBody>
          <a:bodyPr vert="horz" lIns="81639" tIns="40820" rIns="81639" bIns="40820" compatLnSpc="0">
            <a:spAutoFit/>
          </a:bodyPr>
          <a:lstStyle/>
          <a:p>
            <a:pPr hangingPunct="0"/>
            <a:r>
              <a:rPr lang="fr-FR" sz="1600" dirty="0">
                <a:effectLst>
                  <a:outerShdw dist="17961" dir="2700000">
                    <a:scrgbClr r="0" g="0" b="0"/>
                  </a:outerShdw>
                </a:effectLst>
                <a:latin typeface="Arial Black" pitchFamily="34"/>
                <a:ea typeface="Microsoft YaHei" pitchFamily="2"/>
                <a:cs typeface="Mangal" pitchFamily="2"/>
              </a:rPr>
              <a:t/>
            </a:r>
            <a:br>
              <a:rPr lang="fr-FR" sz="1600" dirty="0">
                <a:effectLst>
                  <a:outerShdw dist="17961" dir="2700000">
                    <a:scrgbClr r="0" g="0" b="0"/>
                  </a:outerShdw>
                </a:effectLst>
                <a:latin typeface="Arial Black" pitchFamily="34"/>
                <a:ea typeface="Microsoft YaHei" pitchFamily="2"/>
                <a:cs typeface="Mangal" pitchFamily="2"/>
              </a:rPr>
            </a:br>
            <a:r>
              <a:rPr lang="fr-FR" sz="2200" dirty="0" err="1" smtClean="0">
                <a:latin typeface="Arial Black" pitchFamily="34"/>
                <a:ea typeface="Microsoft YaHei" pitchFamily="2"/>
                <a:cs typeface="Mangal" pitchFamily="2"/>
              </a:rPr>
              <a:t>Plataformas</a:t>
            </a:r>
            <a:r>
              <a:rPr lang="fr-FR" sz="2200" dirty="0" smtClean="0">
                <a:latin typeface="Arial Black" pitchFamily="34"/>
                <a:ea typeface="Microsoft YaHei" pitchFamily="2"/>
                <a:cs typeface="Mangal" pitchFamily="2"/>
              </a:rPr>
              <a:t> sociales de </a:t>
            </a:r>
            <a:r>
              <a:rPr lang="fr-FR" sz="2200" dirty="0" err="1" smtClean="0">
                <a:latin typeface="Arial Black" pitchFamily="34"/>
                <a:ea typeface="Microsoft YaHei" pitchFamily="2"/>
                <a:cs typeface="Mangal" pitchFamily="2"/>
              </a:rPr>
              <a:t>crítica</a:t>
            </a:r>
            <a:r>
              <a:rPr lang="fr-FR" sz="2200" dirty="0">
                <a:latin typeface="Arial Black" pitchFamily="34"/>
                <a:ea typeface="Microsoft YaHei" pitchFamily="2"/>
                <a:cs typeface="Mangal" pitchFamily="2"/>
              </a:rPr>
              <a:t/>
            </a:r>
            <a:br>
              <a:rPr lang="fr-FR" sz="2200" dirty="0">
                <a:latin typeface="Arial Black" pitchFamily="34"/>
                <a:ea typeface="Microsoft YaHei" pitchFamily="2"/>
                <a:cs typeface="Mangal" pitchFamily="2"/>
              </a:rPr>
            </a:br>
            <a:r>
              <a:rPr lang="fr-FR" sz="2200" dirty="0" smtClean="0">
                <a:latin typeface="Arial Black" pitchFamily="34"/>
                <a:ea typeface="Microsoft YaHei" pitchFamily="2"/>
                <a:cs typeface="Mangal" pitchFamily="2"/>
              </a:rPr>
              <a:t>y </a:t>
            </a:r>
            <a:r>
              <a:rPr lang="fr-FR" sz="2200" dirty="0" err="1" smtClean="0">
                <a:latin typeface="Arial Black" pitchFamily="34"/>
                <a:ea typeface="Microsoft YaHei" pitchFamily="2"/>
                <a:cs typeface="Mangal" pitchFamily="2"/>
              </a:rPr>
              <a:t>Redes</a:t>
            </a:r>
            <a:r>
              <a:rPr lang="fr-FR" sz="2200" dirty="0" smtClean="0">
                <a:latin typeface="Arial Black" pitchFamily="34"/>
                <a:ea typeface="Microsoft YaHei" pitchFamily="2"/>
                <a:cs typeface="Mangal" pitchFamily="2"/>
              </a:rPr>
              <a:t> de </a:t>
            </a:r>
            <a:r>
              <a:rPr lang="fr-FR" sz="2200" dirty="0" err="1" smtClean="0">
                <a:latin typeface="Arial Black" pitchFamily="34"/>
                <a:ea typeface="Microsoft YaHei" pitchFamily="2"/>
                <a:cs typeface="Mangal" pitchFamily="2"/>
              </a:rPr>
              <a:t>Lectores</a:t>
            </a:r>
            <a:endParaRPr lang="fr-FR" sz="2200" dirty="0">
              <a:latin typeface="Arial Black" pitchFamily="34"/>
              <a:ea typeface="Microsoft YaHei" pitchFamily="2"/>
              <a:cs typeface="Mangal" pitchFamily="2"/>
            </a:endParaRPr>
          </a:p>
        </p:txBody>
      </p:sp>
      <p:pic>
        <p:nvPicPr>
          <p:cNvPr id="3" name="2 Imagen"/>
          <p:cNvPicPr>
            <a:picLocks noChangeAspect="1"/>
          </p:cNvPicPr>
          <p:nvPr/>
        </p:nvPicPr>
        <p:blipFill>
          <a:blip r:embed="rId3">
            <a:lum/>
            <a:alphaModFix/>
          </a:blip>
          <a:srcRect/>
          <a:stretch>
            <a:fillRect/>
          </a:stretch>
        </p:blipFill>
        <p:spPr>
          <a:xfrm>
            <a:off x="152499" y="5376903"/>
            <a:ext cx="2133359" cy="664927"/>
          </a:xfrm>
          <a:prstGeom prst="rect">
            <a:avLst/>
          </a:prstGeom>
          <a:noFill/>
          <a:ln>
            <a:noFill/>
          </a:ln>
        </p:spPr>
      </p:pic>
      <p:pic>
        <p:nvPicPr>
          <p:cNvPr id="4" name="3 Imagen"/>
          <p:cNvPicPr>
            <a:picLocks noChangeAspect="1"/>
          </p:cNvPicPr>
          <p:nvPr/>
        </p:nvPicPr>
        <p:blipFill>
          <a:blip r:embed="rId4">
            <a:lum/>
            <a:alphaModFix/>
          </a:blip>
          <a:srcRect/>
          <a:stretch>
            <a:fillRect/>
          </a:stretch>
        </p:blipFill>
        <p:spPr>
          <a:xfrm>
            <a:off x="192339" y="2286098"/>
            <a:ext cx="2746622" cy="1018947"/>
          </a:xfrm>
          <a:prstGeom prst="rect">
            <a:avLst/>
          </a:prstGeom>
          <a:noFill/>
          <a:ln>
            <a:noFill/>
          </a:ln>
        </p:spPr>
      </p:pic>
      <p:pic>
        <p:nvPicPr>
          <p:cNvPr id="5" name="4 Imagen"/>
          <p:cNvPicPr>
            <a:picLocks noChangeAspect="1"/>
          </p:cNvPicPr>
          <p:nvPr/>
        </p:nvPicPr>
        <p:blipFill>
          <a:blip r:embed="rId5">
            <a:lum/>
            <a:alphaModFix/>
          </a:blip>
          <a:srcRect/>
          <a:stretch>
            <a:fillRect/>
          </a:stretch>
        </p:blipFill>
        <p:spPr>
          <a:xfrm>
            <a:off x="165562" y="3429147"/>
            <a:ext cx="1957021" cy="551603"/>
          </a:xfrm>
          <a:prstGeom prst="rect">
            <a:avLst/>
          </a:prstGeom>
          <a:noFill/>
          <a:ln>
            <a:noFill/>
          </a:ln>
        </p:spPr>
      </p:pic>
      <p:pic>
        <p:nvPicPr>
          <p:cNvPr id="6" name="5 Imagen"/>
          <p:cNvPicPr>
            <a:picLocks noChangeAspect="1"/>
          </p:cNvPicPr>
          <p:nvPr/>
        </p:nvPicPr>
        <p:blipFill>
          <a:blip r:embed="rId6">
            <a:lum/>
            <a:alphaModFix/>
          </a:blip>
          <a:srcRect/>
          <a:stretch>
            <a:fillRect/>
          </a:stretch>
        </p:blipFill>
        <p:spPr>
          <a:xfrm>
            <a:off x="163276" y="4082318"/>
            <a:ext cx="1390455" cy="509147"/>
          </a:xfrm>
          <a:prstGeom prst="rect">
            <a:avLst/>
          </a:prstGeom>
          <a:noFill/>
          <a:ln>
            <a:noFill/>
          </a:ln>
        </p:spPr>
      </p:pic>
      <p:pic>
        <p:nvPicPr>
          <p:cNvPr id="7" name="6 Imagen"/>
          <p:cNvPicPr>
            <a:picLocks noChangeAspect="1"/>
          </p:cNvPicPr>
          <p:nvPr/>
        </p:nvPicPr>
        <p:blipFill>
          <a:blip r:embed="rId7">
            <a:lum/>
            <a:alphaModFix/>
          </a:blip>
          <a:srcRect/>
          <a:stretch>
            <a:fillRect/>
          </a:stretch>
        </p:blipFill>
        <p:spPr>
          <a:xfrm>
            <a:off x="163275" y="4735490"/>
            <a:ext cx="2046823" cy="457545"/>
          </a:xfrm>
          <a:prstGeom prst="rect">
            <a:avLst/>
          </a:prstGeom>
          <a:noFill/>
          <a:ln>
            <a:noFill/>
          </a:ln>
        </p:spPr>
      </p:pic>
      <p:pic>
        <p:nvPicPr>
          <p:cNvPr id="8" name="7 Imagen"/>
          <p:cNvPicPr>
            <a:picLocks noChangeAspect="1"/>
          </p:cNvPicPr>
          <p:nvPr/>
        </p:nvPicPr>
        <p:blipFill>
          <a:blip r:embed="rId8">
            <a:lum/>
            <a:alphaModFix/>
          </a:blip>
          <a:srcRect/>
          <a:stretch>
            <a:fillRect/>
          </a:stretch>
        </p:blipFill>
        <p:spPr>
          <a:xfrm>
            <a:off x="163276" y="1632927"/>
            <a:ext cx="2612409" cy="612021"/>
          </a:xfrm>
          <a:prstGeom prst="rect">
            <a:avLst/>
          </a:prstGeom>
          <a:noFill/>
          <a:ln>
            <a:noFill/>
          </a:ln>
        </p:spPr>
      </p:pic>
      <p:pic>
        <p:nvPicPr>
          <p:cNvPr id="9" name="8 Imagen"/>
          <p:cNvPicPr>
            <a:picLocks noChangeAspect="1"/>
          </p:cNvPicPr>
          <p:nvPr/>
        </p:nvPicPr>
        <p:blipFill>
          <a:blip r:embed="rId9">
            <a:lum/>
            <a:alphaModFix/>
          </a:blip>
          <a:srcRect/>
          <a:stretch>
            <a:fillRect/>
          </a:stretch>
        </p:blipFill>
        <p:spPr>
          <a:xfrm>
            <a:off x="3265512" y="1143049"/>
            <a:ext cx="4898268" cy="4572197"/>
          </a:xfrm>
          <a:prstGeom prst="rect">
            <a:avLst/>
          </a:prstGeom>
          <a:noFill/>
          <a:ln>
            <a:noFill/>
          </a:ln>
        </p:spPr>
      </p:pic>
      <p:pic>
        <p:nvPicPr>
          <p:cNvPr id="10" name="9 Imagen"/>
          <p:cNvPicPr>
            <a:picLocks noChangeAspect="1"/>
          </p:cNvPicPr>
          <p:nvPr/>
        </p:nvPicPr>
        <p:blipFill>
          <a:blip r:embed="rId10">
            <a:lum/>
            <a:alphaModFix/>
          </a:blip>
          <a:srcRect/>
          <a:stretch>
            <a:fillRect/>
          </a:stretch>
        </p:blipFill>
        <p:spPr>
          <a:xfrm>
            <a:off x="5224819" y="653498"/>
            <a:ext cx="4963578" cy="6857968"/>
          </a:xfrm>
          <a:prstGeom prst="rect">
            <a:avLst/>
          </a:prstGeom>
          <a:noFill/>
          <a:ln>
            <a:noFill/>
          </a:ln>
        </p:spPr>
      </p:pic>
      <p:sp>
        <p:nvSpPr>
          <p:cNvPr id="11" name="10 Rectángulo"/>
          <p:cNvSpPr/>
          <p:nvPr/>
        </p:nvSpPr>
        <p:spPr>
          <a:xfrm>
            <a:off x="5061543" y="5878538"/>
            <a:ext cx="5224819" cy="1796220"/>
          </a:xfrm>
          <a:prstGeom prst="rect">
            <a:avLst/>
          </a:prstGeom>
          <a:solidFill>
            <a:srgbClr val="FFFFFF"/>
          </a:solidFill>
          <a:ln>
            <a:noFill/>
            <a:prstDash val="solid"/>
          </a:ln>
        </p:spPr>
        <p:txBody>
          <a:bodyPr vert="horz" lIns="81639" tIns="40820" rIns="81639" bIns="40820" anchor="ctr" anchorCtr="1" compatLnSpc="0"/>
          <a:lstStyle/>
          <a:p>
            <a:pPr hangingPunct="0"/>
            <a:endParaRPr lang="fr-FR" sz="1600">
              <a:latin typeface="Arial" pitchFamily="18"/>
              <a:ea typeface="Microsoft YaHei" pitchFamily="2"/>
              <a:cs typeface="Mangal" pitchFamily="2"/>
            </a:endParaRPr>
          </a:p>
        </p:txBody>
      </p:sp>
    </p:spTree>
    <p:extLst>
      <p:ext uri="{BB962C8B-B14F-4D97-AF65-F5344CB8AC3E}">
        <p14:creationId xmlns:p14="http://schemas.microsoft.com/office/powerpoint/2010/main" val="112594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5746974" y="0"/>
            <a:ext cx="3396459" cy="4313540"/>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2938961" y="2122806"/>
            <a:ext cx="5877921" cy="3592440"/>
          </a:xfrm>
          <a:prstGeom prst="rect">
            <a:avLst/>
          </a:prstGeom>
          <a:noFill/>
          <a:ln>
            <a:noFill/>
          </a:ln>
        </p:spPr>
      </p:pic>
      <p:pic>
        <p:nvPicPr>
          <p:cNvPr id="4" name="3 Imagen"/>
          <p:cNvPicPr>
            <a:picLocks noChangeAspect="1"/>
          </p:cNvPicPr>
          <p:nvPr/>
        </p:nvPicPr>
        <p:blipFill>
          <a:blip r:embed="rId5">
            <a:lum/>
            <a:alphaModFix/>
          </a:blip>
          <a:srcRect/>
          <a:stretch>
            <a:fillRect/>
          </a:stretch>
        </p:blipFill>
        <p:spPr>
          <a:xfrm>
            <a:off x="358227" y="1657748"/>
            <a:ext cx="1274529" cy="628350"/>
          </a:xfrm>
          <a:prstGeom prst="rect">
            <a:avLst/>
          </a:prstGeom>
          <a:noFill/>
          <a:ln>
            <a:noFill/>
          </a:ln>
        </p:spPr>
      </p:pic>
      <p:pic>
        <p:nvPicPr>
          <p:cNvPr id="5" name="4 Imagen"/>
          <p:cNvPicPr>
            <a:picLocks noChangeAspect="1"/>
          </p:cNvPicPr>
          <p:nvPr/>
        </p:nvPicPr>
        <p:blipFill>
          <a:blip r:embed="rId6">
            <a:lum/>
            <a:alphaModFix/>
          </a:blip>
          <a:srcRect/>
          <a:stretch>
            <a:fillRect/>
          </a:stretch>
        </p:blipFill>
        <p:spPr>
          <a:xfrm>
            <a:off x="326551" y="918031"/>
            <a:ext cx="2285858" cy="714896"/>
          </a:xfrm>
          <a:prstGeom prst="rect">
            <a:avLst/>
          </a:prstGeom>
          <a:noFill/>
          <a:ln>
            <a:noFill/>
          </a:ln>
        </p:spPr>
      </p:pic>
      <p:pic>
        <p:nvPicPr>
          <p:cNvPr id="6" name="5 Imagen"/>
          <p:cNvPicPr>
            <a:picLocks noChangeAspect="1"/>
          </p:cNvPicPr>
          <p:nvPr/>
        </p:nvPicPr>
        <p:blipFill>
          <a:blip r:embed="rId7">
            <a:lum/>
            <a:alphaModFix/>
          </a:blip>
          <a:srcRect/>
          <a:stretch>
            <a:fillRect/>
          </a:stretch>
        </p:blipFill>
        <p:spPr>
          <a:xfrm>
            <a:off x="338307" y="2500012"/>
            <a:ext cx="2110827" cy="602550"/>
          </a:xfrm>
          <a:prstGeom prst="rect">
            <a:avLst/>
          </a:prstGeom>
          <a:noFill/>
          <a:ln>
            <a:noFill/>
          </a:ln>
        </p:spPr>
      </p:pic>
      <p:pic>
        <p:nvPicPr>
          <p:cNvPr id="7" name="6 Imagen"/>
          <p:cNvPicPr>
            <a:picLocks noChangeAspect="1"/>
          </p:cNvPicPr>
          <p:nvPr/>
        </p:nvPicPr>
        <p:blipFill>
          <a:blip r:embed="rId8">
            <a:lum/>
            <a:alphaModFix/>
          </a:blip>
          <a:srcRect/>
          <a:stretch>
            <a:fillRect/>
          </a:stretch>
        </p:blipFill>
        <p:spPr>
          <a:xfrm>
            <a:off x="82291" y="3918699"/>
            <a:ext cx="3999598" cy="6368417"/>
          </a:xfrm>
          <a:prstGeom prst="rect">
            <a:avLst/>
          </a:prstGeom>
          <a:noFill/>
          <a:ln>
            <a:noFill/>
          </a:ln>
        </p:spPr>
      </p:pic>
      <p:sp>
        <p:nvSpPr>
          <p:cNvPr id="9" name="8 CuadroTexto"/>
          <p:cNvSpPr txBox="1"/>
          <p:nvPr/>
        </p:nvSpPr>
        <p:spPr>
          <a:xfrm>
            <a:off x="0" y="0"/>
            <a:ext cx="9143433" cy="1005639"/>
          </a:xfrm>
          <a:prstGeom prst="rect">
            <a:avLst/>
          </a:prstGeom>
          <a:noFill/>
          <a:ln>
            <a:noFill/>
          </a:ln>
        </p:spPr>
        <p:txBody>
          <a:bodyPr vert="horz" lIns="81639" tIns="40820" rIns="81639" bIns="40820" compatLnSpc="0">
            <a:spAutoFit/>
          </a:bodyPr>
          <a:lstStyle/>
          <a:p>
            <a:pPr hangingPunct="0"/>
            <a:r>
              <a:rPr lang="fr-FR" sz="1600" dirty="0">
                <a:effectLst>
                  <a:outerShdw dist="17961" dir="2700000">
                    <a:scrgbClr r="0" g="0" b="0"/>
                  </a:outerShdw>
                </a:effectLst>
                <a:latin typeface="Arial Black" pitchFamily="34"/>
                <a:ea typeface="Microsoft YaHei" pitchFamily="2"/>
                <a:cs typeface="Mangal" pitchFamily="2"/>
              </a:rPr>
              <a:t/>
            </a:r>
            <a:br>
              <a:rPr lang="fr-FR" sz="1600" dirty="0">
                <a:effectLst>
                  <a:outerShdw dist="17961" dir="2700000">
                    <a:scrgbClr r="0" g="0" b="0"/>
                  </a:outerShdw>
                </a:effectLst>
                <a:latin typeface="Arial Black" pitchFamily="34"/>
                <a:ea typeface="Microsoft YaHei" pitchFamily="2"/>
                <a:cs typeface="Mangal" pitchFamily="2"/>
              </a:rPr>
            </a:br>
            <a:r>
              <a:rPr lang="fr-FR" sz="2200" dirty="0" err="1" smtClean="0">
                <a:latin typeface="Arial Black" pitchFamily="34"/>
                <a:ea typeface="Microsoft YaHei" pitchFamily="2"/>
                <a:cs typeface="Mangal" pitchFamily="2"/>
              </a:rPr>
              <a:t>Plataformas</a:t>
            </a:r>
            <a:r>
              <a:rPr lang="fr-FR" sz="2200" dirty="0" smtClean="0">
                <a:latin typeface="Arial Black" pitchFamily="34"/>
                <a:ea typeface="Microsoft YaHei" pitchFamily="2"/>
                <a:cs typeface="Mangal" pitchFamily="2"/>
              </a:rPr>
              <a:t> de </a:t>
            </a:r>
            <a:r>
              <a:rPr lang="fr-FR" sz="2200" dirty="0" err="1" smtClean="0">
                <a:latin typeface="Arial Black" pitchFamily="34"/>
                <a:ea typeface="Microsoft YaHei" pitchFamily="2"/>
                <a:cs typeface="Mangal" pitchFamily="2"/>
              </a:rPr>
              <a:t>intercambio</a:t>
            </a:r>
            <a:r>
              <a:rPr lang="fr-FR" sz="2200" dirty="0" smtClean="0">
                <a:latin typeface="Arial Black" pitchFamily="34"/>
                <a:ea typeface="Microsoft YaHei" pitchFamily="2"/>
                <a:cs typeface="Mangal" pitchFamily="2"/>
              </a:rPr>
              <a:t> y </a:t>
            </a:r>
            <a:r>
              <a:rPr lang="fr-FR" sz="2200" dirty="0" err="1" smtClean="0">
                <a:latin typeface="Arial Black" pitchFamily="34"/>
                <a:ea typeface="Microsoft YaHei" pitchFamily="2"/>
                <a:cs typeface="Mangal" pitchFamily="2"/>
              </a:rPr>
              <a:t>Anotación</a:t>
            </a:r>
            <a:r>
              <a:rPr lang="fr-FR" sz="2200" dirty="0">
                <a:latin typeface="Arial Black" pitchFamily="34"/>
                <a:ea typeface="Microsoft YaHei" pitchFamily="2"/>
                <a:cs typeface="Mangal" pitchFamily="2"/>
              </a:rPr>
              <a:t> : </a:t>
            </a:r>
            <a:br>
              <a:rPr lang="fr-FR" sz="2200" dirty="0">
                <a:latin typeface="Arial Black" pitchFamily="34"/>
                <a:ea typeface="Microsoft YaHei" pitchFamily="2"/>
                <a:cs typeface="Mangal" pitchFamily="2"/>
              </a:rPr>
            </a:br>
            <a:endParaRPr lang="fr-FR" sz="1600" dirty="0">
              <a:latin typeface="Arial" pitchFamily="18"/>
              <a:ea typeface="Microsoft YaHei" pitchFamily="2"/>
              <a:cs typeface="Mangal" pitchFamily="2"/>
            </a:endParaRPr>
          </a:p>
        </p:txBody>
      </p:sp>
    </p:spTree>
    <p:extLst>
      <p:ext uri="{BB962C8B-B14F-4D97-AF65-F5344CB8AC3E}">
        <p14:creationId xmlns:p14="http://schemas.microsoft.com/office/powerpoint/2010/main" val="111127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6531710"/>
            <a:ext cx="6542453" cy="314828"/>
          </a:xfrm>
          <a:prstGeom prst="rect">
            <a:avLst/>
          </a:prstGeom>
          <a:noFill/>
          <a:ln>
            <a:noFill/>
          </a:ln>
        </p:spPr>
        <p:txBody>
          <a:bodyPr vert="horz" lIns="81639" tIns="40820" rIns="81639" bIns="40820" compatLnSpc="0"/>
          <a:lstStyle/>
          <a:p>
            <a:pPr hangingPunct="0">
              <a:defRPr sz="1200"/>
            </a:pPr>
            <a:r>
              <a:rPr lang="fr-FR" sz="1100">
                <a:latin typeface="Arial" pitchFamily="18"/>
                <a:ea typeface="Microsoft YaHei" pitchFamily="2"/>
                <a:cs typeface="Mangal" pitchFamily="2"/>
              </a:rPr>
              <a:t>http://lafeuille.blog.lemonde.fr/2010/02/24/toc-2010-digital-storytelling/</a:t>
            </a:r>
          </a:p>
        </p:txBody>
      </p:sp>
      <p:pic>
        <p:nvPicPr>
          <p:cNvPr id="3" name="2 Imagen"/>
          <p:cNvPicPr>
            <a:picLocks noChangeAspect="1"/>
          </p:cNvPicPr>
          <p:nvPr/>
        </p:nvPicPr>
        <p:blipFill>
          <a:blip r:embed="rId3">
            <a:lum/>
            <a:alphaModFix/>
          </a:blip>
          <a:srcRect/>
          <a:stretch>
            <a:fillRect/>
          </a:stretch>
        </p:blipFill>
        <p:spPr>
          <a:xfrm>
            <a:off x="3592063" y="0"/>
            <a:ext cx="6204472" cy="6858295"/>
          </a:xfrm>
          <a:prstGeom prst="rect">
            <a:avLst/>
          </a:prstGeom>
          <a:noFill/>
          <a:ln>
            <a:noFill/>
          </a:ln>
        </p:spPr>
      </p:pic>
      <p:pic>
        <p:nvPicPr>
          <p:cNvPr id="4" name="3 Imagen"/>
          <p:cNvPicPr>
            <a:picLocks noChangeAspect="1"/>
          </p:cNvPicPr>
          <p:nvPr/>
        </p:nvPicPr>
        <p:blipFill>
          <a:blip r:embed="rId4">
            <a:lum/>
            <a:alphaModFix/>
          </a:blip>
          <a:srcRect/>
          <a:stretch>
            <a:fillRect/>
          </a:stretch>
        </p:blipFill>
        <p:spPr>
          <a:xfrm>
            <a:off x="0" y="3265855"/>
            <a:ext cx="9143107" cy="5140781"/>
          </a:xfrm>
          <a:prstGeom prst="rect">
            <a:avLst/>
          </a:prstGeom>
          <a:noFill/>
          <a:ln>
            <a:noFill/>
          </a:ln>
        </p:spPr>
      </p:pic>
      <p:sp>
        <p:nvSpPr>
          <p:cNvPr id="5" name="4 CuadroTexto"/>
          <p:cNvSpPr txBox="1"/>
          <p:nvPr/>
        </p:nvSpPr>
        <p:spPr>
          <a:xfrm>
            <a:off x="0" y="46702"/>
            <a:ext cx="9143433" cy="769677"/>
          </a:xfrm>
          <a:prstGeom prst="rect">
            <a:avLst/>
          </a:prstGeom>
          <a:noFill/>
          <a:ln>
            <a:noFill/>
          </a:ln>
        </p:spPr>
        <p:txBody>
          <a:bodyPr vert="horz" lIns="81639" tIns="40820" rIns="81639" bIns="40820" compatLnSpc="0">
            <a:spAutoFit/>
          </a:bodyPr>
          <a:lstStyle/>
          <a:p>
            <a:pPr hangingPunct="0"/>
            <a:r>
              <a:rPr lang="fr-FR" sz="1600" dirty="0">
                <a:effectLst>
                  <a:outerShdw dist="17961" dir="2700000">
                    <a:scrgbClr r="0" g="0" b="0"/>
                  </a:outerShdw>
                </a:effectLst>
                <a:latin typeface="Arial Black" pitchFamily="34"/>
                <a:ea typeface="Microsoft YaHei" pitchFamily="2"/>
                <a:cs typeface="Mangal" pitchFamily="2"/>
              </a:rPr>
              <a:t/>
            </a:r>
            <a:br>
              <a:rPr lang="fr-FR" sz="1600" dirty="0">
                <a:effectLst>
                  <a:outerShdw dist="17961" dir="2700000">
                    <a:scrgbClr r="0" g="0" b="0"/>
                  </a:outerShdw>
                </a:effectLst>
                <a:latin typeface="Arial Black" pitchFamily="34"/>
                <a:ea typeface="Microsoft YaHei" pitchFamily="2"/>
                <a:cs typeface="Mangal" pitchFamily="2"/>
              </a:rPr>
            </a:br>
            <a:r>
              <a:rPr lang="fr-FR" sz="2200" dirty="0">
                <a:latin typeface="Arial Black" pitchFamily="34"/>
                <a:ea typeface="Microsoft YaHei" pitchFamily="2"/>
                <a:cs typeface="Mangal" pitchFamily="2"/>
              </a:rPr>
              <a:t>La </a:t>
            </a:r>
            <a:r>
              <a:rPr lang="fr-FR" sz="2200" dirty="0" err="1" smtClean="0">
                <a:latin typeface="Arial Black" pitchFamily="34"/>
                <a:ea typeface="Microsoft YaHei" pitchFamily="2"/>
                <a:cs typeface="Mangal" pitchFamily="2"/>
              </a:rPr>
              <a:t>medida</a:t>
            </a:r>
            <a:r>
              <a:rPr lang="fr-FR" sz="2200" dirty="0" smtClean="0">
                <a:latin typeface="Arial Black" pitchFamily="34"/>
                <a:ea typeface="Microsoft YaHei" pitchFamily="2"/>
                <a:cs typeface="Mangal" pitchFamily="2"/>
              </a:rPr>
              <a:t> de la </a:t>
            </a:r>
            <a:r>
              <a:rPr lang="fr-FR" sz="2200" dirty="0" err="1" smtClean="0">
                <a:latin typeface="Arial Black" pitchFamily="34"/>
                <a:ea typeface="Microsoft YaHei" pitchFamily="2"/>
                <a:cs typeface="Mangal" pitchFamily="2"/>
              </a:rPr>
              <a:t>relación</a:t>
            </a:r>
            <a:endParaRPr lang="fr-FR" sz="2200" dirty="0">
              <a:latin typeface="Arial Black" pitchFamily="34"/>
              <a:ea typeface="Microsoft YaHei" pitchFamily="2"/>
              <a:cs typeface="Mangal" pitchFamily="2"/>
            </a:endParaRPr>
          </a:p>
        </p:txBody>
      </p:sp>
      <p:pic>
        <p:nvPicPr>
          <p:cNvPr id="6" name="5 Imagen"/>
          <p:cNvPicPr>
            <a:picLocks noChangeAspect="1"/>
          </p:cNvPicPr>
          <p:nvPr/>
        </p:nvPicPr>
        <p:blipFill>
          <a:blip r:embed="rId5">
            <a:lum/>
            <a:alphaModFix/>
          </a:blip>
          <a:srcRect/>
          <a:stretch>
            <a:fillRect/>
          </a:stretch>
        </p:blipFill>
        <p:spPr>
          <a:xfrm>
            <a:off x="0" y="979757"/>
            <a:ext cx="4407788" cy="2939269"/>
          </a:xfrm>
          <a:prstGeom prst="rect">
            <a:avLst/>
          </a:prstGeom>
          <a:noFill/>
          <a:ln>
            <a:noFill/>
          </a:ln>
        </p:spPr>
      </p:pic>
    </p:spTree>
    <p:extLst>
      <p:ext uri="{BB962C8B-B14F-4D97-AF65-F5344CB8AC3E}">
        <p14:creationId xmlns:p14="http://schemas.microsoft.com/office/powerpoint/2010/main" val="853421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ES" smtClean="0"/>
              <a:t>José Antonio Cordón Grupo E-Lectra</a:t>
            </a:r>
            <a:endParaRPr lang="es-ES"/>
          </a:p>
        </p:txBody>
      </p:sp>
      <p:sp>
        <p:nvSpPr>
          <p:cNvPr id="3" name="2 Marcador de número de diapositiva"/>
          <p:cNvSpPr>
            <a:spLocks noGrp="1"/>
          </p:cNvSpPr>
          <p:nvPr>
            <p:ph type="sldNum" sz="quarter" idx="12"/>
          </p:nvPr>
        </p:nvSpPr>
        <p:spPr/>
        <p:txBody>
          <a:bodyPr/>
          <a:lstStyle/>
          <a:p>
            <a:fld id="{019A708E-B51E-44E9-9D11-DC9DC9DE6D6E}" type="slidenum">
              <a:rPr lang="es-ES" smtClean="0"/>
              <a:t>9</a:t>
            </a:fld>
            <a:endParaRPr lang="es-E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07" y="1340768"/>
            <a:ext cx="7776117" cy="410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8813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2 Título"/>
          <p:cNvSpPr>
            <a:spLocks noGrp="1"/>
          </p:cNvSpPr>
          <p:nvPr>
            <p:ph type="title"/>
          </p:nvPr>
        </p:nvSpPr>
        <p:spPr/>
        <p:txBody>
          <a:bodyPr/>
          <a:lstStyle/>
          <a:p>
            <a:r>
              <a:rPr lang="es-ES" sz="3200" dirty="0">
                <a:solidFill>
                  <a:srgbClr val="002060"/>
                </a:solidFill>
              </a:rPr>
              <a:t>¿Un cambio para mejorar?</a:t>
            </a:r>
            <a:endParaRPr lang="es-ES" sz="3200" dirty="0" smtClean="0">
              <a:solidFill>
                <a:srgbClr val="002060"/>
              </a:solidFill>
            </a:endParaRPr>
          </a:p>
        </p:txBody>
      </p:sp>
      <p:sp>
        <p:nvSpPr>
          <p:cNvPr id="183299" name="3 Marcador de contenido"/>
          <p:cNvSpPr>
            <a:spLocks noGrp="1"/>
          </p:cNvSpPr>
          <p:nvPr>
            <p:ph idx="1"/>
          </p:nvPr>
        </p:nvSpPr>
        <p:spPr/>
        <p:txBody>
          <a:bodyPr/>
          <a:lstStyle/>
          <a:p>
            <a:pPr eaLnBrk="1" hangingPunct="1">
              <a:buFontTx/>
              <a:buNone/>
            </a:pPr>
            <a:r>
              <a:rPr lang="es-ES" dirty="0" smtClean="0">
                <a:solidFill>
                  <a:srgbClr val="002060"/>
                </a:solidFill>
              </a:rPr>
              <a:t>	</a:t>
            </a:r>
          </a:p>
          <a:p>
            <a:pPr eaLnBrk="1" hangingPunct="1">
              <a:buFontTx/>
              <a:buNone/>
            </a:pPr>
            <a:r>
              <a:rPr lang="es-ES" dirty="0" smtClean="0">
                <a:solidFill>
                  <a:srgbClr val="002060"/>
                </a:solidFill>
              </a:rPr>
              <a:t>	Son muchos los estudios desarrollados para contraponer los dos sistemas de lectura, el analógico y el digital</a:t>
            </a:r>
          </a:p>
        </p:txBody>
      </p:sp>
      <p:sp>
        <p:nvSpPr>
          <p:cNvPr id="183301" name="4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90</a:t>
            </a:fld>
            <a:endParaRPr lang="es-ES"/>
          </a:p>
        </p:txBody>
      </p:sp>
    </p:spTree>
    <p:extLst>
      <p:ext uri="{BB962C8B-B14F-4D97-AF65-F5344CB8AC3E}">
        <p14:creationId xmlns:p14="http://schemas.microsoft.com/office/powerpoint/2010/main" val="32179894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4 Título"/>
          <p:cNvSpPr>
            <a:spLocks noGrp="1"/>
          </p:cNvSpPr>
          <p:nvPr>
            <p:ph type="title"/>
          </p:nvPr>
        </p:nvSpPr>
        <p:spPr/>
        <p:txBody>
          <a:bodyPr/>
          <a:lstStyle/>
          <a:p>
            <a:r>
              <a:rPr lang="es-ES" sz="3200" dirty="0">
                <a:solidFill>
                  <a:srgbClr val="002060"/>
                </a:solidFill>
              </a:rPr>
              <a:t>¿Un cambio para mejorar?</a:t>
            </a:r>
            <a:endParaRPr lang="es-ES" sz="3200" dirty="0" smtClean="0"/>
          </a:p>
        </p:txBody>
      </p:sp>
      <p:sp>
        <p:nvSpPr>
          <p:cNvPr id="3" name="2 Marcador de contenido"/>
          <p:cNvSpPr>
            <a:spLocks noGrp="1"/>
          </p:cNvSpPr>
          <p:nvPr>
            <p:ph sz="half" idx="1"/>
          </p:nvPr>
        </p:nvSpPr>
        <p:spPr/>
        <p:txBody>
          <a:bodyPr>
            <a:normAutofit fontScale="92500" lnSpcReduction="10000"/>
          </a:bodyPr>
          <a:lstStyle/>
          <a:p>
            <a:pPr eaLnBrk="1" hangingPunct="1">
              <a:defRPr/>
            </a:pPr>
            <a:r>
              <a:rPr lang="es-ES" dirty="0" smtClean="0">
                <a:solidFill>
                  <a:srgbClr val="002060"/>
                </a:solidFill>
              </a:rPr>
              <a:t>En un estudio publicado en el </a:t>
            </a:r>
            <a:r>
              <a:rPr lang="es-ES" i="1" dirty="0" err="1" smtClean="0">
                <a:solidFill>
                  <a:srgbClr val="002060"/>
                </a:solidFill>
              </a:rPr>
              <a:t>Journal</a:t>
            </a:r>
            <a:r>
              <a:rPr lang="es-ES" i="1" dirty="0" smtClean="0">
                <a:solidFill>
                  <a:srgbClr val="002060"/>
                </a:solidFill>
              </a:rPr>
              <a:t> of </a:t>
            </a:r>
            <a:r>
              <a:rPr lang="es-ES" i="1" dirty="0" err="1" smtClean="0">
                <a:solidFill>
                  <a:srgbClr val="002060"/>
                </a:solidFill>
              </a:rPr>
              <a:t>Research</a:t>
            </a:r>
            <a:r>
              <a:rPr lang="es-ES" i="1" dirty="0" smtClean="0">
                <a:solidFill>
                  <a:srgbClr val="002060"/>
                </a:solidFill>
              </a:rPr>
              <a:t> in Reading</a:t>
            </a:r>
            <a:r>
              <a:rPr lang="es-ES" dirty="0" smtClean="0">
                <a:solidFill>
                  <a:srgbClr val="002060"/>
                </a:solidFill>
              </a:rPr>
              <a:t>, se señalaba que el formato digital influye de forma decisiva en la manera de </a:t>
            </a:r>
            <a:r>
              <a:rPr lang="es-ES" b="1" dirty="0" smtClean="0">
                <a:solidFill>
                  <a:srgbClr val="C00000"/>
                </a:solidFill>
              </a:rPr>
              <a:t>comprender</a:t>
            </a:r>
            <a:r>
              <a:rPr lang="es-ES" dirty="0" smtClean="0">
                <a:solidFill>
                  <a:srgbClr val="002060"/>
                </a:solidFill>
              </a:rPr>
              <a:t> una obra literaria hasta el punto de </a:t>
            </a:r>
            <a:r>
              <a:rPr lang="es-ES" sz="3200" dirty="0" smtClean="0">
                <a:solidFill>
                  <a:srgbClr val="FF0000"/>
                </a:solidFill>
              </a:rPr>
              <a:t>disminuir la atención cognitiva</a:t>
            </a:r>
            <a:r>
              <a:rPr lang="es-ES" dirty="0" smtClean="0">
                <a:solidFill>
                  <a:schemeClr val="tx2"/>
                </a:solidFill>
              </a:rPr>
              <a:t>, </a:t>
            </a:r>
            <a:r>
              <a:rPr lang="es-ES" dirty="0" smtClean="0">
                <a:solidFill>
                  <a:srgbClr val="002060"/>
                </a:solidFill>
              </a:rPr>
              <a:t>que .sí se obtiene con los libros</a:t>
            </a:r>
            <a:endParaRPr lang="es-ES" dirty="0">
              <a:solidFill>
                <a:srgbClr val="002060"/>
              </a:solidFill>
            </a:endParaRPr>
          </a:p>
        </p:txBody>
      </p:sp>
      <p:pic>
        <p:nvPicPr>
          <p:cNvPr id="185348" name="Picture 2"/>
          <p:cNvPicPr>
            <a:picLocks noGrp="1" noChangeAspect="1" noChangeArrowheads="1"/>
          </p:cNvPicPr>
          <p:nvPr>
            <p:ph sz="half" idx="2"/>
          </p:nvPr>
        </p:nvPicPr>
        <p:blipFill>
          <a:blip r:embed="rId3" cstate="print"/>
          <a:srcRect/>
          <a:stretch>
            <a:fillRect/>
          </a:stretch>
        </p:blipFill>
        <p:spPr>
          <a:xfrm>
            <a:off x="5795963" y="1916113"/>
            <a:ext cx="2232025" cy="3205162"/>
          </a:xfrm>
        </p:spPr>
      </p:pic>
      <p:sp>
        <p:nvSpPr>
          <p:cNvPr id="185350"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91</a:t>
            </a:fld>
            <a:endParaRPr lang="es-ES"/>
          </a:p>
        </p:txBody>
      </p:sp>
    </p:spTree>
    <p:extLst>
      <p:ext uri="{BB962C8B-B14F-4D97-AF65-F5344CB8AC3E}">
        <p14:creationId xmlns:p14="http://schemas.microsoft.com/office/powerpoint/2010/main" val="22074023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4 Título"/>
          <p:cNvSpPr>
            <a:spLocks noGrp="1"/>
          </p:cNvSpPr>
          <p:nvPr>
            <p:ph type="title"/>
          </p:nvPr>
        </p:nvSpPr>
        <p:spPr/>
        <p:txBody>
          <a:bodyPr/>
          <a:lstStyle/>
          <a:p>
            <a:pPr eaLnBrk="1" hangingPunct="1"/>
            <a:r>
              <a:rPr lang="es-ES" sz="3200" dirty="0" smtClean="0">
                <a:solidFill>
                  <a:srgbClr val="002060"/>
                </a:solidFill>
              </a:rPr>
              <a:t>¿Un cambio para mejorar?</a:t>
            </a:r>
            <a:endParaRPr lang="es-ES" sz="3200" dirty="0" smtClean="0"/>
          </a:p>
        </p:txBody>
      </p:sp>
      <p:sp>
        <p:nvSpPr>
          <p:cNvPr id="186371" name="2 Marcador de contenido"/>
          <p:cNvSpPr>
            <a:spLocks noGrp="1"/>
          </p:cNvSpPr>
          <p:nvPr>
            <p:ph sz="half" idx="1"/>
          </p:nvPr>
        </p:nvSpPr>
        <p:spPr/>
        <p:txBody>
          <a:bodyPr/>
          <a:lstStyle/>
          <a:p>
            <a:pPr eaLnBrk="1" hangingPunct="1"/>
            <a:r>
              <a:rPr lang="es-ES" dirty="0" smtClean="0">
                <a:solidFill>
                  <a:srgbClr val="002060"/>
                </a:solidFill>
              </a:rPr>
              <a:t>Según </a:t>
            </a:r>
            <a:r>
              <a:rPr lang="es-ES" dirty="0" err="1" smtClean="0">
                <a:solidFill>
                  <a:srgbClr val="002060"/>
                </a:solidFill>
              </a:rPr>
              <a:t>Anne</a:t>
            </a:r>
            <a:r>
              <a:rPr lang="es-ES" dirty="0" smtClean="0">
                <a:solidFill>
                  <a:srgbClr val="002060"/>
                </a:solidFill>
              </a:rPr>
              <a:t> </a:t>
            </a:r>
            <a:r>
              <a:rPr lang="es-ES" dirty="0" err="1" smtClean="0">
                <a:solidFill>
                  <a:srgbClr val="002060"/>
                </a:solidFill>
              </a:rPr>
              <a:t>Mengen</a:t>
            </a:r>
            <a:r>
              <a:rPr lang="es-ES" dirty="0" smtClean="0">
                <a:solidFill>
                  <a:srgbClr val="002060"/>
                </a:solidFill>
              </a:rPr>
              <a:t>, el cerebro humano mejora en su rendimiento cognitivo cuando </a:t>
            </a:r>
            <a:r>
              <a:rPr lang="es-ES" dirty="0" smtClean="0">
                <a:solidFill>
                  <a:srgbClr val="00B050"/>
                </a:solidFill>
              </a:rPr>
              <a:t>el texto está íntimamente ligado al soporte físico que lo contiene</a:t>
            </a:r>
          </a:p>
        </p:txBody>
      </p:sp>
      <p:pic>
        <p:nvPicPr>
          <p:cNvPr id="186372" name="Picture 2"/>
          <p:cNvPicPr>
            <a:picLocks noGrp="1" noChangeAspect="1" noChangeArrowheads="1"/>
          </p:cNvPicPr>
          <p:nvPr>
            <p:ph sz="half" idx="2"/>
          </p:nvPr>
        </p:nvPicPr>
        <p:blipFill>
          <a:blip r:embed="rId3" cstate="print"/>
          <a:srcRect/>
          <a:stretch>
            <a:fillRect/>
          </a:stretch>
        </p:blipFill>
        <p:spPr>
          <a:xfrm>
            <a:off x="5391150" y="2057400"/>
            <a:ext cx="2857500" cy="3810000"/>
          </a:xfrm>
        </p:spPr>
      </p:pic>
      <p:sp>
        <p:nvSpPr>
          <p:cNvPr id="186374"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92</a:t>
            </a:fld>
            <a:endParaRPr lang="es-ES"/>
          </a:p>
        </p:txBody>
      </p:sp>
    </p:spTree>
    <p:extLst>
      <p:ext uri="{BB962C8B-B14F-4D97-AF65-F5344CB8AC3E}">
        <p14:creationId xmlns:p14="http://schemas.microsoft.com/office/powerpoint/2010/main" val="15931289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Título"/>
          <p:cNvSpPr>
            <a:spLocks noGrp="1"/>
          </p:cNvSpPr>
          <p:nvPr>
            <p:ph type="title"/>
          </p:nvPr>
        </p:nvSpPr>
        <p:spPr/>
        <p:txBody>
          <a:bodyPr/>
          <a:lstStyle/>
          <a:p>
            <a:r>
              <a:rPr lang="es-ES" sz="3200" dirty="0">
                <a:solidFill>
                  <a:srgbClr val="002060"/>
                </a:solidFill>
              </a:rPr>
              <a:t>¿Un cambio para mejorar?</a:t>
            </a:r>
            <a:endParaRPr lang="es-ES" sz="3200" dirty="0" smtClean="0"/>
          </a:p>
        </p:txBody>
      </p:sp>
      <p:sp>
        <p:nvSpPr>
          <p:cNvPr id="187395" name="2 Marcador de contenido"/>
          <p:cNvSpPr>
            <a:spLocks noGrp="1"/>
          </p:cNvSpPr>
          <p:nvPr>
            <p:ph sz="half" idx="1"/>
          </p:nvPr>
        </p:nvSpPr>
        <p:spPr/>
        <p:txBody>
          <a:bodyPr/>
          <a:lstStyle/>
          <a:p>
            <a:pPr eaLnBrk="1" hangingPunct="1"/>
            <a:r>
              <a:rPr lang="es-ES" sz="3600" smtClean="0">
                <a:solidFill>
                  <a:srgbClr val="002060"/>
                </a:solidFill>
              </a:rPr>
              <a:t>La lectura es una función cerebral </a:t>
            </a:r>
            <a:r>
              <a:rPr lang="es-ES" sz="3600" smtClean="0">
                <a:solidFill>
                  <a:srgbClr val="C00000"/>
                </a:solidFill>
              </a:rPr>
              <a:t>multisensorial</a:t>
            </a:r>
            <a:r>
              <a:rPr lang="es-ES" sz="3600" smtClean="0">
                <a:solidFill>
                  <a:srgbClr val="002060"/>
                </a:solidFill>
              </a:rPr>
              <a:t>, no sólo visual (percepción </a:t>
            </a:r>
            <a:r>
              <a:rPr lang="es-ES" sz="3600" i="1" smtClean="0">
                <a:solidFill>
                  <a:srgbClr val="002060"/>
                </a:solidFill>
              </a:rPr>
              <a:t>héptica</a:t>
            </a:r>
            <a:r>
              <a:rPr lang="es-ES" sz="3600" smtClean="0">
                <a:solidFill>
                  <a:srgbClr val="002060"/>
                </a:solidFill>
              </a:rPr>
              <a:t>)</a:t>
            </a:r>
          </a:p>
          <a:p>
            <a:pPr eaLnBrk="1" hangingPunct="1"/>
            <a:endParaRPr lang="es-ES" smtClean="0"/>
          </a:p>
        </p:txBody>
      </p:sp>
      <p:pic>
        <p:nvPicPr>
          <p:cNvPr id="187396" name="Picture 2"/>
          <p:cNvPicPr>
            <a:picLocks noGrp="1" noChangeAspect="1" noChangeArrowheads="1"/>
          </p:cNvPicPr>
          <p:nvPr>
            <p:ph sz="half" idx="2"/>
          </p:nvPr>
        </p:nvPicPr>
        <p:blipFill>
          <a:blip r:embed="rId3" cstate="print"/>
          <a:srcRect/>
          <a:stretch>
            <a:fillRect/>
          </a:stretch>
        </p:blipFill>
        <p:spPr>
          <a:xfrm>
            <a:off x="4303713" y="2205038"/>
            <a:ext cx="4189412" cy="2447925"/>
          </a:xfrm>
        </p:spPr>
      </p:pic>
      <p:sp>
        <p:nvSpPr>
          <p:cNvPr id="187398"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93</a:t>
            </a:fld>
            <a:endParaRPr lang="es-ES"/>
          </a:p>
        </p:txBody>
      </p:sp>
    </p:spTree>
    <p:extLst>
      <p:ext uri="{BB962C8B-B14F-4D97-AF65-F5344CB8AC3E}">
        <p14:creationId xmlns:p14="http://schemas.microsoft.com/office/powerpoint/2010/main" val="13820573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4 Título"/>
          <p:cNvSpPr>
            <a:spLocks noGrp="1"/>
          </p:cNvSpPr>
          <p:nvPr>
            <p:ph type="title"/>
          </p:nvPr>
        </p:nvSpPr>
        <p:spPr/>
        <p:txBody>
          <a:bodyPr/>
          <a:lstStyle/>
          <a:p>
            <a:r>
              <a:rPr lang="es-ES" sz="3200" dirty="0">
                <a:solidFill>
                  <a:srgbClr val="002060"/>
                </a:solidFill>
              </a:rPr>
              <a:t>¿Un cambio para mejorar?</a:t>
            </a:r>
            <a:endParaRPr lang="es-ES" sz="3200" dirty="0" smtClean="0"/>
          </a:p>
        </p:txBody>
      </p:sp>
      <p:sp>
        <p:nvSpPr>
          <p:cNvPr id="188419" name="2 Marcador de contenido"/>
          <p:cNvSpPr>
            <a:spLocks noGrp="1"/>
          </p:cNvSpPr>
          <p:nvPr>
            <p:ph sz="half" idx="1"/>
          </p:nvPr>
        </p:nvSpPr>
        <p:spPr/>
        <p:txBody>
          <a:bodyPr/>
          <a:lstStyle/>
          <a:p>
            <a:pPr eaLnBrk="1" hangingPunct="1"/>
            <a:r>
              <a:rPr lang="es-ES" sz="2400" dirty="0" smtClean="0">
                <a:solidFill>
                  <a:srgbClr val="002060"/>
                </a:solidFill>
              </a:rPr>
              <a:t>Según otros autores, el soporte digital favorece la </a:t>
            </a:r>
            <a:r>
              <a:rPr lang="es-ES" sz="2400" dirty="0" smtClean="0">
                <a:solidFill>
                  <a:srgbClr val="C00000"/>
                </a:solidFill>
              </a:rPr>
              <a:t>lectura disgregada</a:t>
            </a:r>
            <a:r>
              <a:rPr lang="es-ES" sz="2400" dirty="0" smtClean="0">
                <a:solidFill>
                  <a:srgbClr val="002060"/>
                </a:solidFill>
              </a:rPr>
              <a:t>, breve, sin atención. Así se explica, por ejemplo, el éxito de los diarios digitales y de los mensajes breves que imperan en </a:t>
            </a:r>
            <a:r>
              <a:rPr lang="es-ES" sz="2400" i="1" dirty="0" smtClean="0">
                <a:solidFill>
                  <a:srgbClr val="002060"/>
                </a:solidFill>
              </a:rPr>
              <a:t>blogs</a:t>
            </a:r>
            <a:r>
              <a:rPr lang="es-ES" sz="2400" dirty="0" smtClean="0">
                <a:solidFill>
                  <a:srgbClr val="002060"/>
                </a:solidFill>
              </a:rPr>
              <a:t> y redes sociales</a:t>
            </a:r>
          </a:p>
        </p:txBody>
      </p:sp>
      <p:pic>
        <p:nvPicPr>
          <p:cNvPr id="188420" name="Picture 2"/>
          <p:cNvPicPr>
            <a:picLocks noGrp="1" noChangeAspect="1" noChangeArrowheads="1"/>
          </p:cNvPicPr>
          <p:nvPr>
            <p:ph sz="half" idx="2"/>
          </p:nvPr>
        </p:nvPicPr>
        <p:blipFill>
          <a:blip r:embed="rId3" cstate="print"/>
          <a:srcRect/>
          <a:stretch>
            <a:fillRect/>
          </a:stretch>
        </p:blipFill>
        <p:spPr>
          <a:xfrm>
            <a:off x="4914900" y="2438400"/>
            <a:ext cx="3810000" cy="3048000"/>
          </a:xfrm>
        </p:spPr>
      </p:pic>
      <p:sp>
        <p:nvSpPr>
          <p:cNvPr id="188422"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94</a:t>
            </a:fld>
            <a:endParaRPr lang="es-ES"/>
          </a:p>
        </p:txBody>
      </p:sp>
    </p:spTree>
    <p:extLst>
      <p:ext uri="{BB962C8B-B14F-4D97-AF65-F5344CB8AC3E}">
        <p14:creationId xmlns:p14="http://schemas.microsoft.com/office/powerpoint/2010/main" val="2753076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4 Título"/>
          <p:cNvSpPr>
            <a:spLocks noGrp="1"/>
          </p:cNvSpPr>
          <p:nvPr>
            <p:ph type="title"/>
          </p:nvPr>
        </p:nvSpPr>
        <p:spPr/>
        <p:txBody>
          <a:bodyPr/>
          <a:lstStyle/>
          <a:p>
            <a:r>
              <a:rPr lang="es-ES" sz="3200" dirty="0">
                <a:solidFill>
                  <a:srgbClr val="002060"/>
                </a:solidFill>
              </a:rPr>
              <a:t>¿Un cambio para mejorar?</a:t>
            </a:r>
            <a:endParaRPr lang="es-ES" sz="3200" dirty="0" smtClean="0"/>
          </a:p>
        </p:txBody>
      </p:sp>
      <p:sp>
        <p:nvSpPr>
          <p:cNvPr id="189443" name="2 Marcador de contenido"/>
          <p:cNvSpPr>
            <a:spLocks noGrp="1"/>
          </p:cNvSpPr>
          <p:nvPr>
            <p:ph sz="half" idx="1"/>
          </p:nvPr>
        </p:nvSpPr>
        <p:spPr>
          <a:xfrm>
            <a:off x="457200" y="1600200"/>
            <a:ext cx="3106738" cy="4525963"/>
          </a:xfrm>
        </p:spPr>
        <p:txBody>
          <a:bodyPr/>
          <a:lstStyle/>
          <a:p>
            <a:pPr eaLnBrk="1" hangingPunct="1"/>
            <a:r>
              <a:rPr lang="es-ES" smtClean="0">
                <a:solidFill>
                  <a:srgbClr val="C00000"/>
                </a:solidFill>
              </a:rPr>
              <a:t>En los libros electrónicos, se pierde el espacio de la referencialidad característico de las obras impresas</a:t>
            </a:r>
            <a:r>
              <a:rPr lang="es-ES" smtClean="0">
                <a:solidFill>
                  <a:schemeClr val="tx2"/>
                </a:solidFill>
              </a:rPr>
              <a:t>. </a:t>
            </a:r>
          </a:p>
        </p:txBody>
      </p:sp>
      <p:pic>
        <p:nvPicPr>
          <p:cNvPr id="189444" name="Picture 2"/>
          <p:cNvPicPr>
            <a:picLocks noGrp="1" noChangeAspect="1" noChangeArrowheads="1"/>
          </p:cNvPicPr>
          <p:nvPr>
            <p:ph sz="half" idx="2"/>
          </p:nvPr>
        </p:nvPicPr>
        <p:blipFill>
          <a:blip r:embed="rId3" cstate="print"/>
          <a:srcRect/>
          <a:stretch>
            <a:fillRect/>
          </a:stretch>
        </p:blipFill>
        <p:spPr>
          <a:xfrm>
            <a:off x="3630613" y="1844675"/>
            <a:ext cx="5513387" cy="3887788"/>
          </a:xfrm>
        </p:spPr>
      </p:pic>
      <p:sp>
        <p:nvSpPr>
          <p:cNvPr id="189446"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95</a:t>
            </a:fld>
            <a:endParaRPr lang="es-ES"/>
          </a:p>
        </p:txBody>
      </p:sp>
    </p:spTree>
    <p:extLst>
      <p:ext uri="{BB962C8B-B14F-4D97-AF65-F5344CB8AC3E}">
        <p14:creationId xmlns:p14="http://schemas.microsoft.com/office/powerpoint/2010/main" val="29150895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4 Título"/>
          <p:cNvSpPr>
            <a:spLocks noGrp="1"/>
          </p:cNvSpPr>
          <p:nvPr>
            <p:ph type="title"/>
          </p:nvPr>
        </p:nvSpPr>
        <p:spPr/>
        <p:txBody>
          <a:bodyPr/>
          <a:lstStyle/>
          <a:p>
            <a:r>
              <a:rPr lang="es-ES" sz="3200" dirty="0">
                <a:solidFill>
                  <a:srgbClr val="002060"/>
                </a:solidFill>
              </a:rPr>
              <a:t>¿Un cambio para mejorar?</a:t>
            </a:r>
            <a:endParaRPr lang="es-ES" sz="3200" dirty="0" smtClean="0"/>
          </a:p>
        </p:txBody>
      </p:sp>
      <p:sp>
        <p:nvSpPr>
          <p:cNvPr id="3" name="2 Marcador de contenido"/>
          <p:cNvSpPr>
            <a:spLocks noGrp="1"/>
          </p:cNvSpPr>
          <p:nvPr>
            <p:ph sz="half" idx="1"/>
          </p:nvPr>
        </p:nvSpPr>
        <p:spPr/>
        <p:txBody>
          <a:bodyPr>
            <a:normAutofit/>
          </a:bodyPr>
          <a:lstStyle/>
          <a:p>
            <a:pPr eaLnBrk="1" hangingPunct="1">
              <a:defRPr/>
            </a:pPr>
            <a:r>
              <a:rPr lang="es-ES" dirty="0" err="1" smtClean="0">
                <a:solidFill>
                  <a:srgbClr val="002060"/>
                </a:solidFill>
              </a:rPr>
              <a:t>Morineau</a:t>
            </a:r>
            <a:r>
              <a:rPr lang="es-ES" dirty="0" smtClean="0">
                <a:solidFill>
                  <a:srgbClr val="002060"/>
                </a:solidFill>
              </a:rPr>
              <a:t>, demostró la existencia de una poderosa </a:t>
            </a:r>
            <a:r>
              <a:rPr lang="es-ES" dirty="0" smtClean="0">
                <a:solidFill>
                  <a:srgbClr val="C00000"/>
                </a:solidFill>
              </a:rPr>
              <a:t>asociación</a:t>
            </a:r>
            <a:r>
              <a:rPr lang="es-ES" dirty="0" smtClean="0">
                <a:solidFill>
                  <a:srgbClr val="002060"/>
                </a:solidFill>
              </a:rPr>
              <a:t> cognitiva entre la </a:t>
            </a:r>
            <a:r>
              <a:rPr lang="es-ES" dirty="0" smtClean="0">
                <a:solidFill>
                  <a:srgbClr val="C00000"/>
                </a:solidFill>
              </a:rPr>
              <a:t>información y su contexto físico </a:t>
            </a:r>
            <a:r>
              <a:rPr lang="es-ES" dirty="0" smtClean="0">
                <a:solidFill>
                  <a:srgbClr val="002060"/>
                </a:solidFill>
              </a:rPr>
              <a:t>a través de un experimento en el que se trabajó con libros convencionales y electrónicos.</a:t>
            </a:r>
          </a:p>
          <a:p>
            <a:pPr eaLnBrk="1" hangingPunct="1">
              <a:defRPr/>
            </a:pPr>
            <a:endParaRPr lang="es-ES" dirty="0"/>
          </a:p>
        </p:txBody>
      </p:sp>
      <p:pic>
        <p:nvPicPr>
          <p:cNvPr id="190468" name="Picture 2"/>
          <p:cNvPicPr>
            <a:picLocks noGrp="1" noChangeAspect="1" noChangeArrowheads="1"/>
          </p:cNvPicPr>
          <p:nvPr>
            <p:ph sz="half" idx="2"/>
          </p:nvPr>
        </p:nvPicPr>
        <p:blipFill>
          <a:blip r:embed="rId3" cstate="print"/>
          <a:srcRect/>
          <a:stretch>
            <a:fillRect/>
          </a:stretch>
        </p:blipFill>
        <p:spPr>
          <a:xfrm>
            <a:off x="4987925" y="1600200"/>
            <a:ext cx="3663950" cy="4724400"/>
          </a:xfrm>
        </p:spPr>
      </p:pic>
      <p:sp>
        <p:nvSpPr>
          <p:cNvPr id="190470"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96</a:t>
            </a:fld>
            <a:endParaRPr lang="es-ES"/>
          </a:p>
        </p:txBody>
      </p:sp>
    </p:spTree>
    <p:extLst>
      <p:ext uri="{BB962C8B-B14F-4D97-AF65-F5344CB8AC3E}">
        <p14:creationId xmlns:p14="http://schemas.microsoft.com/office/powerpoint/2010/main" val="29876077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4 Título"/>
          <p:cNvSpPr>
            <a:spLocks noGrp="1"/>
          </p:cNvSpPr>
          <p:nvPr>
            <p:ph type="title"/>
          </p:nvPr>
        </p:nvSpPr>
        <p:spPr/>
        <p:txBody>
          <a:bodyPr/>
          <a:lstStyle/>
          <a:p>
            <a:r>
              <a:rPr lang="es-ES" sz="3200" dirty="0">
                <a:solidFill>
                  <a:srgbClr val="002060"/>
                </a:solidFill>
              </a:rPr>
              <a:t>¿Un cambio para mejorar?</a:t>
            </a:r>
            <a:endParaRPr lang="es-ES" sz="3200" dirty="0" smtClean="0"/>
          </a:p>
        </p:txBody>
      </p:sp>
      <p:sp>
        <p:nvSpPr>
          <p:cNvPr id="3" name="2 Marcador de contenido"/>
          <p:cNvSpPr>
            <a:spLocks noGrp="1"/>
          </p:cNvSpPr>
          <p:nvPr>
            <p:ph sz="half" idx="1"/>
          </p:nvPr>
        </p:nvSpPr>
        <p:spPr/>
        <p:txBody>
          <a:bodyPr>
            <a:normAutofit lnSpcReduction="10000"/>
          </a:bodyPr>
          <a:lstStyle/>
          <a:p>
            <a:pPr eaLnBrk="1" hangingPunct="1">
              <a:defRPr/>
            </a:pPr>
            <a:r>
              <a:rPr lang="es-ES" dirty="0" smtClean="0">
                <a:solidFill>
                  <a:srgbClr val="002060"/>
                </a:solidFill>
              </a:rPr>
              <a:t>En un estudio desarrollado por Jakob </a:t>
            </a:r>
            <a:r>
              <a:rPr lang="es-ES" dirty="0" err="1" smtClean="0">
                <a:solidFill>
                  <a:srgbClr val="002060"/>
                </a:solidFill>
              </a:rPr>
              <a:t>Nielsen</a:t>
            </a:r>
            <a:r>
              <a:rPr lang="es-ES" dirty="0" smtClean="0">
                <a:solidFill>
                  <a:srgbClr val="002060"/>
                </a:solidFill>
              </a:rPr>
              <a:t> en el 2010 para comprobar la velocidad de lectura en libros impresos y electrónicos, se comprobó que la </a:t>
            </a:r>
            <a:r>
              <a:rPr lang="es-ES" dirty="0" smtClean="0">
                <a:solidFill>
                  <a:srgbClr val="C00000"/>
                </a:solidFill>
              </a:rPr>
              <a:t>lectura en papel era más rápida que la lectura en soportes digitales</a:t>
            </a:r>
            <a:r>
              <a:rPr lang="es-ES" dirty="0" smtClean="0">
                <a:solidFill>
                  <a:srgbClr val="002060"/>
                </a:solidFill>
              </a:rPr>
              <a:t>. </a:t>
            </a:r>
          </a:p>
          <a:p>
            <a:pPr eaLnBrk="1" hangingPunct="1">
              <a:defRPr/>
            </a:pPr>
            <a:endParaRPr lang="es-ES" dirty="0"/>
          </a:p>
        </p:txBody>
      </p:sp>
      <p:pic>
        <p:nvPicPr>
          <p:cNvPr id="192516" name="Picture 2"/>
          <p:cNvPicPr>
            <a:picLocks noGrp="1" noChangeAspect="1" noChangeArrowheads="1"/>
          </p:cNvPicPr>
          <p:nvPr>
            <p:ph sz="half" idx="2"/>
          </p:nvPr>
        </p:nvPicPr>
        <p:blipFill>
          <a:blip r:embed="rId3" cstate="print"/>
          <a:srcRect/>
          <a:stretch>
            <a:fillRect/>
          </a:stretch>
        </p:blipFill>
        <p:spPr>
          <a:xfrm>
            <a:off x="4437063" y="1700213"/>
            <a:ext cx="4408487" cy="4249737"/>
          </a:xfrm>
        </p:spPr>
      </p:pic>
      <p:sp>
        <p:nvSpPr>
          <p:cNvPr id="192518" name="5 Marcador de pie de página"/>
          <p:cNvSpPr>
            <a:spLocks noGrp="1"/>
          </p:cNvSpPr>
          <p:nvPr>
            <p:ph type="ftr" sz="quarter" idx="11"/>
          </p:nvPr>
        </p:nvSpPr>
        <p:spPr>
          <a:noFill/>
        </p:spPr>
        <p:txBody>
          <a:bodyPr/>
          <a:lstStyle/>
          <a:p>
            <a:r>
              <a:rPr lang="es-ES" smtClean="0">
                <a:latin typeface="Arial" pitchFamily="34" charset="0"/>
              </a:rPr>
              <a:t>José Antonio Cordón. Grupo E-Lectra</a:t>
            </a:r>
            <a:endParaRPr lang="es-ES" dirty="0" smtClean="0">
              <a:latin typeface="Arial" pitchFamily="34" charset="0"/>
            </a:endParaRPr>
          </a:p>
        </p:txBody>
      </p:sp>
      <p:sp>
        <p:nvSpPr>
          <p:cNvPr id="2" name="1 Marcador de número de diapositiva"/>
          <p:cNvSpPr>
            <a:spLocks noGrp="1"/>
          </p:cNvSpPr>
          <p:nvPr>
            <p:ph type="sldNum" sz="quarter" idx="12"/>
          </p:nvPr>
        </p:nvSpPr>
        <p:spPr/>
        <p:txBody>
          <a:bodyPr/>
          <a:lstStyle/>
          <a:p>
            <a:fld id="{CA0D8F57-3725-437C-8DD6-CAED82B94898}" type="slidenum">
              <a:rPr lang="es-ES" smtClean="0"/>
              <a:t>97</a:t>
            </a:fld>
            <a:endParaRPr lang="es-ES"/>
          </a:p>
        </p:txBody>
      </p:sp>
    </p:spTree>
    <p:extLst>
      <p:ext uri="{BB962C8B-B14F-4D97-AF65-F5344CB8AC3E}">
        <p14:creationId xmlns:p14="http://schemas.microsoft.com/office/powerpoint/2010/main" val="37233446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60" y="260648"/>
            <a:ext cx="8999236" cy="635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4494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2060"/>
                </a:solidFill>
              </a:rPr>
              <a:t>Nuevas Competencias</a:t>
            </a:r>
            <a:endParaRPr lang="es-ES" dirty="0">
              <a:solidFill>
                <a:srgbClr val="002060"/>
              </a:solidFill>
            </a:endParaRPr>
          </a:p>
        </p:txBody>
      </p:sp>
      <p:sp>
        <p:nvSpPr>
          <p:cNvPr id="5" name="Content Placeholder 4"/>
          <p:cNvSpPr>
            <a:spLocks noGrp="1"/>
          </p:cNvSpPr>
          <p:nvPr>
            <p:ph sz="half" idx="1"/>
          </p:nvPr>
        </p:nvSpPr>
        <p:spPr>
          <a:xfrm>
            <a:off x="457200" y="1600200"/>
            <a:ext cx="3466728" cy="4525963"/>
          </a:xfrm>
        </p:spPr>
        <p:txBody>
          <a:bodyPr>
            <a:normAutofit lnSpcReduction="10000"/>
          </a:bodyPr>
          <a:lstStyle/>
          <a:p>
            <a:pPr algn="just">
              <a:buFont typeface="Arial" pitchFamily="34" charset="0"/>
              <a:buNone/>
              <a:defRPr/>
            </a:pPr>
            <a:r>
              <a:rPr lang="en-GB" sz="2000" dirty="0">
                <a:latin typeface="Arial" pitchFamily="34" charset="0"/>
                <a:cs typeface="Arial" pitchFamily="34" charset="0"/>
              </a:rPr>
              <a:t>	</a:t>
            </a:r>
            <a:r>
              <a:rPr lang="en-GB" sz="2800" dirty="0" smtClean="0">
                <a:solidFill>
                  <a:srgbClr val="002060"/>
                </a:solidFill>
                <a:latin typeface="+mj-lt"/>
                <a:cs typeface="Arial" pitchFamily="34" charset="0"/>
              </a:rPr>
              <a:t>El </a:t>
            </a:r>
            <a:r>
              <a:rPr lang="en-GB" sz="2800" dirty="0" err="1" smtClean="0">
                <a:solidFill>
                  <a:srgbClr val="002060"/>
                </a:solidFill>
                <a:latin typeface="+mj-lt"/>
                <a:cs typeface="Arial" pitchFamily="34" charset="0"/>
              </a:rPr>
              <a:t>desafío</a:t>
            </a:r>
            <a:r>
              <a:rPr lang="en-GB" sz="2800" dirty="0" smtClean="0">
                <a:solidFill>
                  <a:srgbClr val="002060"/>
                </a:solidFill>
                <a:latin typeface="+mj-lt"/>
                <a:cs typeface="Arial" pitchFamily="34" charset="0"/>
              </a:rPr>
              <a:t> </a:t>
            </a:r>
            <a:r>
              <a:rPr lang="en-GB" sz="2800" dirty="0" err="1" smtClean="0">
                <a:solidFill>
                  <a:srgbClr val="002060"/>
                </a:solidFill>
                <a:latin typeface="+mj-lt"/>
                <a:cs typeface="Arial" pitchFamily="34" charset="0"/>
              </a:rPr>
              <a:t>radica</a:t>
            </a:r>
            <a:r>
              <a:rPr lang="en-GB" sz="2800" dirty="0" smtClean="0">
                <a:solidFill>
                  <a:srgbClr val="002060"/>
                </a:solidFill>
                <a:latin typeface="+mj-lt"/>
                <a:cs typeface="Arial" pitchFamily="34" charset="0"/>
              </a:rPr>
              <a:t> en la </a:t>
            </a:r>
            <a:r>
              <a:rPr lang="en-GB" sz="2800" dirty="0" err="1" smtClean="0">
                <a:solidFill>
                  <a:srgbClr val="002060"/>
                </a:solidFill>
                <a:latin typeface="+mj-lt"/>
                <a:cs typeface="Arial" pitchFamily="34" charset="0"/>
              </a:rPr>
              <a:t>adquisición</a:t>
            </a:r>
            <a:r>
              <a:rPr lang="en-GB" sz="2800" dirty="0" smtClean="0">
                <a:solidFill>
                  <a:srgbClr val="002060"/>
                </a:solidFill>
                <a:latin typeface="+mj-lt"/>
                <a:cs typeface="Arial" pitchFamily="34" charset="0"/>
              </a:rPr>
              <a:t> de </a:t>
            </a:r>
            <a:r>
              <a:rPr lang="en-GB" sz="2800" dirty="0" err="1" smtClean="0">
                <a:solidFill>
                  <a:srgbClr val="002060"/>
                </a:solidFill>
                <a:latin typeface="+mj-lt"/>
                <a:cs typeface="Arial" pitchFamily="34" charset="0"/>
              </a:rPr>
              <a:t>nuevas</a:t>
            </a:r>
            <a:r>
              <a:rPr lang="en-GB" sz="2800" dirty="0" smtClean="0">
                <a:solidFill>
                  <a:srgbClr val="002060"/>
                </a:solidFill>
                <a:latin typeface="+mj-lt"/>
                <a:cs typeface="Arial" pitchFamily="34" charset="0"/>
              </a:rPr>
              <a:t> </a:t>
            </a:r>
            <a:r>
              <a:rPr lang="en-GB" sz="2800" dirty="0" err="1" smtClean="0">
                <a:solidFill>
                  <a:srgbClr val="002060"/>
                </a:solidFill>
                <a:latin typeface="+mj-lt"/>
                <a:cs typeface="Arial" pitchFamily="34" charset="0"/>
              </a:rPr>
              <a:t>competencias</a:t>
            </a:r>
            <a:r>
              <a:rPr lang="en-GB" sz="2800" dirty="0" smtClean="0">
                <a:solidFill>
                  <a:srgbClr val="002060"/>
                </a:solidFill>
                <a:latin typeface="+mj-lt"/>
                <a:cs typeface="Arial" pitchFamily="34" charset="0"/>
              </a:rPr>
              <a:t>, y de </a:t>
            </a:r>
            <a:r>
              <a:rPr lang="en-GB" sz="2800" dirty="0" err="1" smtClean="0">
                <a:solidFill>
                  <a:srgbClr val="002060"/>
                </a:solidFill>
                <a:latin typeface="+mj-lt"/>
                <a:cs typeface="Arial" pitchFamily="34" charset="0"/>
              </a:rPr>
              <a:t>una</a:t>
            </a:r>
            <a:r>
              <a:rPr lang="en-GB" sz="2800" dirty="0" smtClean="0">
                <a:solidFill>
                  <a:srgbClr val="002060"/>
                </a:solidFill>
                <a:latin typeface="+mj-lt"/>
                <a:cs typeface="Arial" pitchFamily="34" charset="0"/>
              </a:rPr>
              <a:t> </a:t>
            </a:r>
            <a:r>
              <a:rPr lang="en-GB" sz="2800" dirty="0" err="1" smtClean="0">
                <a:solidFill>
                  <a:srgbClr val="002060"/>
                </a:solidFill>
                <a:latin typeface="+mj-lt"/>
                <a:cs typeface="Arial" pitchFamily="34" charset="0"/>
              </a:rPr>
              <a:t>multiliteracidad</a:t>
            </a:r>
            <a:r>
              <a:rPr lang="en-GB" sz="2800" dirty="0" smtClean="0">
                <a:solidFill>
                  <a:srgbClr val="002060"/>
                </a:solidFill>
                <a:latin typeface="+mj-lt"/>
                <a:cs typeface="Arial" pitchFamily="34" charset="0"/>
              </a:rPr>
              <a:t> </a:t>
            </a:r>
            <a:r>
              <a:rPr lang="en-GB" sz="2800" dirty="0" err="1" smtClean="0">
                <a:solidFill>
                  <a:srgbClr val="002060"/>
                </a:solidFill>
                <a:latin typeface="+mj-lt"/>
                <a:cs typeface="Arial" pitchFamily="34" charset="0"/>
              </a:rPr>
              <a:t>que</a:t>
            </a:r>
            <a:r>
              <a:rPr lang="en-GB" sz="2800" dirty="0" smtClean="0">
                <a:solidFill>
                  <a:srgbClr val="002060"/>
                </a:solidFill>
                <a:latin typeface="+mj-lt"/>
                <a:cs typeface="Arial" pitchFamily="34" charset="0"/>
              </a:rPr>
              <a:t> </a:t>
            </a:r>
            <a:r>
              <a:rPr lang="en-GB" sz="2800" dirty="0" err="1" smtClean="0">
                <a:solidFill>
                  <a:srgbClr val="002060"/>
                </a:solidFill>
                <a:latin typeface="+mj-lt"/>
                <a:cs typeface="Arial" pitchFamily="34" charset="0"/>
              </a:rPr>
              <a:t>favorezca</a:t>
            </a:r>
            <a:r>
              <a:rPr lang="en-GB" sz="2800" dirty="0" smtClean="0">
                <a:solidFill>
                  <a:srgbClr val="002060"/>
                </a:solidFill>
                <a:latin typeface="+mj-lt"/>
                <a:cs typeface="Arial" pitchFamily="34" charset="0"/>
              </a:rPr>
              <a:t> el </a:t>
            </a:r>
            <a:r>
              <a:rPr lang="en-GB" sz="2800" dirty="0" err="1" smtClean="0">
                <a:solidFill>
                  <a:srgbClr val="002060"/>
                </a:solidFill>
                <a:latin typeface="+mj-lt"/>
                <a:cs typeface="Arial" pitchFamily="34" charset="0"/>
              </a:rPr>
              <a:t>acceso</a:t>
            </a:r>
            <a:r>
              <a:rPr lang="en-GB" sz="2800" dirty="0" smtClean="0">
                <a:solidFill>
                  <a:srgbClr val="002060"/>
                </a:solidFill>
                <a:latin typeface="+mj-lt"/>
                <a:cs typeface="Arial" pitchFamily="34" charset="0"/>
              </a:rPr>
              <a:t> y la </a:t>
            </a:r>
            <a:r>
              <a:rPr lang="en-GB" sz="2800" dirty="0" err="1" smtClean="0">
                <a:solidFill>
                  <a:srgbClr val="002060"/>
                </a:solidFill>
                <a:latin typeface="+mj-lt"/>
                <a:cs typeface="Arial" pitchFamily="34" charset="0"/>
              </a:rPr>
              <a:t>capacidad</a:t>
            </a:r>
            <a:r>
              <a:rPr lang="en-GB" sz="2800" dirty="0" smtClean="0">
                <a:solidFill>
                  <a:srgbClr val="002060"/>
                </a:solidFill>
                <a:latin typeface="+mj-lt"/>
                <a:cs typeface="Arial" pitchFamily="34" charset="0"/>
              </a:rPr>
              <a:t> de </a:t>
            </a:r>
            <a:r>
              <a:rPr lang="en-GB" sz="2800" dirty="0" err="1" smtClean="0">
                <a:solidFill>
                  <a:srgbClr val="002060"/>
                </a:solidFill>
                <a:latin typeface="+mj-lt"/>
                <a:cs typeface="Arial" pitchFamily="34" charset="0"/>
              </a:rPr>
              <a:t>manipulación</a:t>
            </a:r>
            <a:r>
              <a:rPr lang="en-GB" sz="2800" dirty="0" smtClean="0">
                <a:solidFill>
                  <a:srgbClr val="002060"/>
                </a:solidFill>
                <a:latin typeface="+mj-lt"/>
                <a:cs typeface="Arial" pitchFamily="34" charset="0"/>
              </a:rPr>
              <a:t> de los </a:t>
            </a:r>
            <a:r>
              <a:rPr lang="en-GB" sz="2800" dirty="0" err="1" smtClean="0">
                <a:solidFill>
                  <a:srgbClr val="002060"/>
                </a:solidFill>
                <a:latin typeface="+mj-lt"/>
                <a:cs typeface="Arial" pitchFamily="34" charset="0"/>
              </a:rPr>
              <a:t>nuevos</a:t>
            </a:r>
            <a:r>
              <a:rPr lang="en-GB" sz="2800" dirty="0" smtClean="0">
                <a:solidFill>
                  <a:srgbClr val="002060"/>
                </a:solidFill>
                <a:latin typeface="+mj-lt"/>
                <a:cs typeface="Arial" pitchFamily="34" charset="0"/>
              </a:rPr>
              <a:t> medias </a:t>
            </a:r>
            <a:r>
              <a:rPr lang="en-GB" sz="2800" dirty="0" err="1" smtClean="0">
                <a:solidFill>
                  <a:srgbClr val="002060"/>
                </a:solidFill>
                <a:latin typeface="+mj-lt"/>
                <a:cs typeface="Arial" pitchFamily="34" charset="0"/>
              </a:rPr>
              <a:t>digitales</a:t>
            </a:r>
            <a:endParaRPr lang="en-GB" sz="2800" dirty="0" smtClean="0">
              <a:solidFill>
                <a:srgbClr val="002060"/>
              </a:solidFill>
              <a:latin typeface="+mj-lt"/>
              <a:cs typeface="Arial" pitchFamily="34" charset="0"/>
            </a:endParaRPr>
          </a:p>
          <a:p>
            <a:pPr algn="just">
              <a:buFont typeface="Arial" pitchFamily="34" charset="0"/>
              <a:buNone/>
              <a:defRPr/>
            </a:pPr>
            <a:endParaRPr lang="pt-PT" sz="2800" dirty="0" smtClean="0">
              <a:solidFill>
                <a:srgbClr val="002060"/>
              </a:solidFill>
              <a:latin typeface="+mj-lt"/>
            </a:endParaRPr>
          </a:p>
        </p:txBody>
      </p:sp>
      <p:sp>
        <p:nvSpPr>
          <p:cNvPr id="3" name="2 Marcador de contenido"/>
          <p:cNvSpPr>
            <a:spLocks noGrp="1"/>
          </p:cNvSpPr>
          <p:nvPr>
            <p:ph sz="half" idx="2"/>
          </p:nvPr>
        </p:nvSpPr>
        <p:spPr/>
        <p:txBody>
          <a:bodyPr>
            <a:normAutofit lnSpcReduction="10000"/>
          </a:bodyPr>
          <a:lstStyle/>
          <a:p>
            <a:endParaRPr lang="es-E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846744"/>
            <a:ext cx="504056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5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15530</TotalTime>
  <Words>2494</Words>
  <Application>Microsoft Office PowerPoint</Application>
  <PresentationFormat>Presentación en pantalla (4:3)</PresentationFormat>
  <Paragraphs>495</Paragraphs>
  <Slides>101</Slides>
  <Notes>101</Notes>
  <HiddenSlides>0</HiddenSlides>
  <MMClips>0</MMClips>
  <ScaleCrop>false</ScaleCrop>
  <HeadingPairs>
    <vt:vector size="4" baseType="variant">
      <vt:variant>
        <vt:lpstr>Tema</vt:lpstr>
      </vt:variant>
      <vt:variant>
        <vt:i4>1</vt:i4>
      </vt:variant>
      <vt:variant>
        <vt:lpstr>Títulos de diapositiva</vt:lpstr>
      </vt:variant>
      <vt:variant>
        <vt:i4>101</vt:i4>
      </vt:variant>
    </vt:vector>
  </HeadingPairs>
  <TitlesOfParts>
    <vt:vector size="102" baseType="lpstr">
      <vt:lpstr>Tema de Office</vt:lpstr>
      <vt:lpstr>Lectura social y colaborativa: uso de las herramientas 2.0 para la lectura y la escritura Xornadas de Innovación educativa CFR Ferrol 23 de Enero de 2012</vt:lpstr>
      <vt:lpstr>El debate interminable</vt:lpstr>
      <vt:lpstr>El debate interminable</vt:lpstr>
      <vt:lpstr>Presentación de PowerPoint</vt:lpstr>
      <vt:lpstr>Septiembre-octubre 2011 Mikel Hart-Steve Jobs</vt:lpstr>
      <vt:lpstr>Presentación de PowerPoint</vt:lpstr>
      <vt:lpstr>Presentación de PowerPoint</vt:lpstr>
      <vt:lpstr>Cronología</vt:lpstr>
      <vt:lpstr>Presentación de PowerPoint</vt:lpstr>
      <vt:lpstr>Presentación de PowerPoint</vt:lpstr>
      <vt:lpstr>Presentación de PowerPoint</vt:lpstr>
      <vt:lpstr>Un cambio de paradigma</vt:lpstr>
      <vt:lpstr>Un cambio de paradigma</vt:lpstr>
      <vt:lpstr>Presentación de PowerPoint</vt:lpstr>
      <vt:lpstr>USA</vt:lpstr>
      <vt:lpstr>BIBLIOTECAS USA</vt:lpstr>
      <vt:lpstr>Actitudes de los usuarios</vt:lpstr>
      <vt:lpstr>Actitudes de los usuarios</vt:lpstr>
      <vt:lpstr>Presentación de PowerPoint</vt:lpstr>
      <vt:lpstr>Presentación de PowerPoint</vt:lpstr>
      <vt:lpstr>SECTOR EDUCATIVO</vt:lpstr>
      <vt:lpstr>LIBROS ELECTRÓNICOS Y EDUCACIÓN</vt:lpstr>
      <vt:lpstr>LIBROS ELECTRÓNICOS Y EDUCACIÓN</vt:lpstr>
      <vt:lpstr>LIBROS ELECTRÓNICOS Y EDUCACIÓN</vt:lpstr>
      <vt:lpstr>Amazon</vt:lpstr>
      <vt:lpstr>Amazon</vt:lpstr>
      <vt:lpstr>Amazon</vt:lpstr>
      <vt:lpstr>Amazon </vt:lpstr>
      <vt:lpstr>Presentación de PowerPoint</vt:lpstr>
      <vt:lpstr>Apple</vt:lpstr>
      <vt:lpstr>Presentación de PowerPoint</vt:lpstr>
      <vt:lpstr>Apple</vt:lpstr>
      <vt:lpstr>iBooks Author</vt:lpstr>
      <vt:lpstr>Apple</vt:lpstr>
      <vt:lpstr>Presentación de PowerPoint</vt:lpstr>
      <vt:lpstr>Presentación de PowerPoint</vt:lpstr>
      <vt:lpstr>HMH Fuse Pilot Program </vt:lpstr>
      <vt:lpstr>Apple</vt:lpstr>
      <vt:lpstr>LIBROS ELECTRÓNICOS Y EDUCACIÓN</vt:lpstr>
      <vt:lpstr>LIBROS ELECTRÓNICOS Y EDUCACIÓN</vt:lpstr>
      <vt:lpstr>LIBROS ELECTRÓNICOS Y EDUCACIÓN</vt:lpstr>
      <vt:lpstr>Aplicaciones educativas</vt:lpstr>
      <vt:lpstr>Aplicaciones educativas</vt:lpstr>
      <vt:lpstr>Aplicaciones educativas</vt:lpstr>
      <vt:lpstr>Aplicaciones educativas</vt:lpstr>
      <vt:lpstr>Presentación de PowerPoint</vt:lpstr>
      <vt:lpstr>Aplicaciones educativas</vt:lpstr>
      <vt:lpstr>Aplicaciones educativas</vt:lpstr>
      <vt:lpstr>PANTALLAS</vt:lpstr>
      <vt:lpstr>Época de la cuarta pantalla</vt:lpstr>
      <vt:lpstr>LO IMPRESO EN RETROCESO, EL TRIUNFO DE LO HIBRIDO</vt:lpstr>
      <vt:lpstr>Presentación de PowerPoint</vt:lpstr>
      <vt:lpstr>Presentación de PowerPoint</vt:lpstr>
      <vt:lpstr>Presentación de PowerPoint</vt:lpstr>
      <vt:lpstr>AUTOR-LECTOR</vt:lpstr>
      <vt:lpstr>AUTOR-LECTOR</vt:lpstr>
      <vt:lpstr>AUTOR LECTOR</vt:lpstr>
      <vt:lpstr>AUTOR-LECTOR</vt:lpstr>
      <vt:lpstr>Presentación de PowerPoint</vt:lpstr>
      <vt:lpstr>LIBROS EN LA NUBE</vt:lpstr>
      <vt:lpstr>Lectura en la nube</vt:lpstr>
      <vt:lpstr>Presentación de PowerPoint</vt:lpstr>
      <vt:lpstr>LIBROS EN LA NUBE</vt:lpstr>
      <vt:lpstr>LIBROS EN LA NUBE</vt:lpstr>
      <vt:lpstr>LIBROS EN LA NUBE</vt:lpstr>
      <vt:lpstr>Experiencias híbridas</vt:lpstr>
      <vt:lpstr>Libros-Aplicación</vt:lpstr>
      <vt:lpstr>Libros-Aplicación</vt:lpstr>
      <vt:lpstr>Libros enriquecidos</vt:lpstr>
      <vt:lpstr>Presentación de PowerPoint</vt:lpstr>
      <vt:lpstr>P-BOOKE-BOOK</vt:lpstr>
      <vt:lpstr>Cambios en el sistema</vt:lpstr>
      <vt:lpstr>LECTURA SOCIAL</vt:lpstr>
      <vt:lpstr>LECTURA SOCIAL</vt:lpstr>
      <vt:lpstr>LIBRO: INTEFAZ COMPARTIDA</vt:lpstr>
      <vt:lpstr>Presentación de PowerPoint</vt:lpstr>
      <vt:lpstr>LECTURA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cambio para mejorar?</vt:lpstr>
      <vt:lpstr>¿Un cambio para mejorar?</vt:lpstr>
      <vt:lpstr>¿Un cambio para mejorar?</vt:lpstr>
      <vt:lpstr>¿Un cambio para mejorar?</vt:lpstr>
      <vt:lpstr>¿Un cambio para mejorar?</vt:lpstr>
      <vt:lpstr>¿Un cambio para mejorar?</vt:lpstr>
      <vt:lpstr>¿Un cambio para mejorar?</vt:lpstr>
      <vt:lpstr>¿Un cambio para mejorar?</vt:lpstr>
      <vt:lpstr>Presentación de PowerPoint</vt:lpstr>
      <vt:lpstr>Nuevas Competencias</vt:lpstr>
      <vt:lpstr>VIDEO</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ANTONIO</dc:creator>
  <cp:lastModifiedBy>JOSE ANTONIO</cp:lastModifiedBy>
  <cp:revision>70</cp:revision>
  <dcterms:created xsi:type="dcterms:W3CDTF">2011-11-06T09:06:53Z</dcterms:created>
  <dcterms:modified xsi:type="dcterms:W3CDTF">2012-01-22T20:50:20Z</dcterms:modified>
</cp:coreProperties>
</file>