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</p:sldIdLst>
  <p:sldSz cy="5143500" cx="9144000"/>
  <p:notesSz cx="6858000" cy="9144000"/>
  <p:embeddedFontLst>
    <p:embeddedFont>
      <p:font typeface="Garamond"/>
      <p:regular r:id="rId10"/>
      <p:bold r:id="rId11"/>
      <p:italic r:id="rId12"/>
      <p:boldItalic r:id="rId13"/>
    </p:embeddedFont>
    <p:embeddedFont>
      <p:font typeface="EB 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Garamond-bold.fntdata"/><Relationship Id="rId10" Type="http://schemas.openxmlformats.org/officeDocument/2006/relationships/font" Target="fonts/Garamond-regular.fntdata"/><Relationship Id="rId13" Type="http://schemas.openxmlformats.org/officeDocument/2006/relationships/font" Target="fonts/Garamond-boldItalic.fntdata"/><Relationship Id="rId12" Type="http://schemas.openxmlformats.org/officeDocument/2006/relationships/font" Target="fonts/Garamond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font" Target="fonts/EBGaramond-bold.fntdata"/><Relationship Id="rId14" Type="http://schemas.openxmlformats.org/officeDocument/2006/relationships/font" Target="fonts/EBGaramond-regular.fntdata"/><Relationship Id="rId17" Type="http://schemas.openxmlformats.org/officeDocument/2006/relationships/font" Target="fonts/EBGaramond-boldItalic.fntdata"/><Relationship Id="rId16" Type="http://schemas.openxmlformats.org/officeDocument/2006/relationships/font" Target="fonts/EBGaramond-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e94c47f311_1_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1e94c47f311_1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e94c47f311_1_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1e94c47f311_1_1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1e94c47f311_1_15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41275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900"/>
              <a:buChar char="•"/>
              <a:defRPr sz="2900"/>
            </a:lvl1pPr>
            <a:lvl2pPr indent="-3937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 sz="2600"/>
            </a:lvl2pPr>
            <a:lvl3pPr indent="-3683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80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4" y="1467445"/>
            <a:ext cx="435887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4" y="-447080"/>
            <a:ext cx="435887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9" name="Google Shape;139;p27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140" name="Google Shape;140;p2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5" name="Google Shape;145;p28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6" name="Google Shape;146;p2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7" name="Google Shape;147;p2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>
            <a:off x="6286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2" type="body"/>
          </p:nvPr>
        </p:nvSpPr>
        <p:spPr>
          <a:xfrm>
            <a:off x="46291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3" name="Google Shape;153;p2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8" name="Google Shape;158;p30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159" name="Google Shape;159;p30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60" name="Google Shape;160;p30"/>
          <p:cNvSpPr txBox="1"/>
          <p:nvPr>
            <p:ph idx="3" type="body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161" name="Google Shape;161;p30"/>
          <p:cNvSpPr txBox="1"/>
          <p:nvPr>
            <p:ph idx="4" type="body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62" name="Google Shape;162;p3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3" name="Google Shape;163;p3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4" name="Google Shape;164;p3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7" name="Google Shape;167;p3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8" name="Google Shape;168;p3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9" name="Google Shape;169;p3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2" name="Google Shape;172;p3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3" name="Google Shape;173;p3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41275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1pPr>
            <a:lvl2pPr indent="-3937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2pPr>
            <a:lvl3pPr indent="-3683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77" name="Google Shape;177;p33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78" name="Google Shape;178;p3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9" name="Google Shape;179;p3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0" name="Google Shape;180;p3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3" name="Google Shape;183;p34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4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85" name="Google Shape;185;p3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7" name="Google Shape;187;p3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 rot="5400000">
            <a:off x="2940248" y="-942380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91" name="Google Shape;191;p3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2" name="Google Shape;192;p3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3" name="Google Shape;193;p3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/>
          <p:nvPr>
            <p:ph type="title"/>
          </p:nvPr>
        </p:nvSpPr>
        <p:spPr>
          <a:xfrm rot="5400000">
            <a:off x="5350074" y="1467445"/>
            <a:ext cx="435887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6" name="Google Shape;196;p36"/>
          <p:cNvSpPr txBox="1"/>
          <p:nvPr>
            <p:ph idx="1" type="body"/>
          </p:nvPr>
        </p:nvSpPr>
        <p:spPr>
          <a:xfrm rot="5400000">
            <a:off x="1349574" y="-447080"/>
            <a:ext cx="435887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97" name="Google Shape;197;p3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8" name="Google Shape;198;p3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9" name="Google Shape;199;p3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93700" lvl="0" marL="457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65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65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65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65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65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65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93700" lvl="0" marL="457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65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65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65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65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65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65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2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7"/>
          <p:cNvPicPr preferRelativeResize="0"/>
          <p:nvPr/>
        </p:nvPicPr>
        <p:blipFill rotWithShape="1">
          <a:blip r:embed="rId3">
            <a:alphaModFix/>
          </a:blip>
          <a:srcRect b="0" l="8407" r="16395" t="0"/>
          <a:stretch/>
        </p:blipFill>
        <p:spPr>
          <a:xfrm flipH="1">
            <a:off x="-4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7"/>
          <p:cNvSpPr txBox="1"/>
          <p:nvPr/>
        </p:nvSpPr>
        <p:spPr>
          <a:xfrm>
            <a:off x="4571998" y="0"/>
            <a:ext cx="4571999" cy="189612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63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Canvas</a:t>
            </a:r>
            <a:br>
              <a:rPr b="1" i="0" lang="es" sz="63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i="0" lang="es" sz="63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ABP</a:t>
            </a:r>
            <a:endParaRPr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38"/>
          <p:cNvGrpSpPr/>
          <p:nvPr/>
        </p:nvGrpSpPr>
        <p:grpSpPr>
          <a:xfrm>
            <a:off x="271575" y="152425"/>
            <a:ext cx="2571579" cy="1174474"/>
            <a:chOff x="144348" y="1975103"/>
            <a:chExt cx="3600138" cy="2852741"/>
          </a:xfrm>
        </p:grpSpPr>
        <p:sp>
          <p:nvSpPr>
            <p:cNvPr id="212" name="Google Shape;212;p38"/>
            <p:cNvSpPr/>
            <p:nvPr/>
          </p:nvSpPr>
          <p:spPr>
            <a:xfrm>
              <a:off x="144348" y="2161795"/>
              <a:ext cx="3600138" cy="2666049"/>
            </a:xfrm>
            <a:prstGeom prst="roundRect">
              <a:avLst>
                <a:gd fmla="val 4840" name="adj"/>
              </a:avLst>
            </a:prstGeom>
            <a:solidFill>
              <a:srgbClr val="FFF2CC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8"/>
            <p:cNvSpPr/>
            <p:nvPr/>
          </p:nvSpPr>
          <p:spPr>
            <a:xfrm>
              <a:off x="251026" y="1975103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Descripción breve</a:t>
              </a:r>
              <a:endParaRPr sz="900"/>
            </a:p>
          </p:txBody>
        </p:sp>
      </p:grpSp>
      <p:grpSp>
        <p:nvGrpSpPr>
          <p:cNvPr id="214" name="Google Shape;214;p38"/>
          <p:cNvGrpSpPr/>
          <p:nvPr/>
        </p:nvGrpSpPr>
        <p:grpSpPr>
          <a:xfrm>
            <a:off x="271575" y="1402400"/>
            <a:ext cx="2571579" cy="1786530"/>
            <a:chOff x="144348" y="1975105"/>
            <a:chExt cx="3600138" cy="2569807"/>
          </a:xfrm>
        </p:grpSpPr>
        <p:sp>
          <p:nvSpPr>
            <p:cNvPr id="215" name="Google Shape;215;p38"/>
            <p:cNvSpPr/>
            <p:nvPr/>
          </p:nvSpPr>
          <p:spPr>
            <a:xfrm>
              <a:off x="144348" y="2161795"/>
              <a:ext cx="3600138" cy="2383117"/>
            </a:xfrm>
            <a:prstGeom prst="roundRect">
              <a:avLst>
                <a:gd fmla="val 5421" name="adj"/>
              </a:avLst>
            </a:prstGeom>
            <a:solidFill>
              <a:srgbClr val="DDEAF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38"/>
            <p:cNvSpPr/>
            <p:nvPr/>
          </p:nvSpPr>
          <p:spPr>
            <a:xfrm>
              <a:off x="251026" y="1975105"/>
              <a:ext cx="2133600" cy="2709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Contidos curriculares</a:t>
              </a:r>
              <a:endParaRPr sz="900"/>
            </a:p>
          </p:txBody>
        </p:sp>
      </p:grpSp>
      <p:grpSp>
        <p:nvGrpSpPr>
          <p:cNvPr id="217" name="Google Shape;217;p38"/>
          <p:cNvGrpSpPr/>
          <p:nvPr/>
        </p:nvGrpSpPr>
        <p:grpSpPr>
          <a:xfrm>
            <a:off x="271561" y="3260091"/>
            <a:ext cx="2571527" cy="1730945"/>
            <a:chOff x="144348" y="1975105"/>
            <a:chExt cx="3600138" cy="3231097"/>
          </a:xfrm>
        </p:grpSpPr>
        <p:sp>
          <p:nvSpPr>
            <p:cNvPr id="218" name="Google Shape;218;p38"/>
            <p:cNvSpPr/>
            <p:nvPr/>
          </p:nvSpPr>
          <p:spPr>
            <a:xfrm>
              <a:off x="144348" y="2161795"/>
              <a:ext cx="3600138" cy="3044407"/>
            </a:xfrm>
            <a:prstGeom prst="roundRect">
              <a:avLst>
                <a:gd fmla="val 5421" name="adj"/>
              </a:avLst>
            </a:prstGeom>
            <a:solidFill>
              <a:srgbClr val="FBE4D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38"/>
            <p:cNvSpPr/>
            <p:nvPr/>
          </p:nvSpPr>
          <p:spPr>
            <a:xfrm>
              <a:off x="251028" y="1975105"/>
              <a:ext cx="2133600" cy="37338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Avaliación</a:t>
              </a:r>
              <a:endParaRPr b="0" i="0" sz="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220" name="Google Shape;220;p38"/>
          <p:cNvGrpSpPr/>
          <p:nvPr/>
        </p:nvGrpSpPr>
        <p:grpSpPr>
          <a:xfrm>
            <a:off x="3001425" y="152398"/>
            <a:ext cx="2856409" cy="1174483"/>
            <a:chOff x="144348" y="1975080"/>
            <a:chExt cx="3998892" cy="2852764"/>
          </a:xfrm>
        </p:grpSpPr>
        <p:sp>
          <p:nvSpPr>
            <p:cNvPr id="221" name="Google Shape;221;p38"/>
            <p:cNvSpPr/>
            <p:nvPr/>
          </p:nvSpPr>
          <p:spPr>
            <a:xfrm>
              <a:off x="144348" y="2161795"/>
              <a:ext cx="3998892" cy="2666049"/>
            </a:xfrm>
            <a:prstGeom prst="roundRect">
              <a:avLst>
                <a:gd fmla="val 4840" name="adj"/>
              </a:avLst>
            </a:prstGeom>
            <a:solidFill>
              <a:srgbClr val="E1EFD8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38"/>
            <p:cNvSpPr/>
            <p:nvPr/>
          </p:nvSpPr>
          <p:spPr>
            <a:xfrm>
              <a:off x="251025" y="1975080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Producto final</a:t>
              </a:r>
              <a:endParaRPr sz="900"/>
            </a:p>
          </p:txBody>
        </p:sp>
      </p:grpSp>
      <p:grpSp>
        <p:nvGrpSpPr>
          <p:cNvPr id="223" name="Google Shape;223;p38"/>
          <p:cNvGrpSpPr/>
          <p:nvPr/>
        </p:nvGrpSpPr>
        <p:grpSpPr>
          <a:xfrm>
            <a:off x="6016100" y="152400"/>
            <a:ext cx="2856409" cy="1174481"/>
            <a:chOff x="144348" y="1975084"/>
            <a:chExt cx="3998892" cy="2852760"/>
          </a:xfrm>
        </p:grpSpPr>
        <p:sp>
          <p:nvSpPr>
            <p:cNvPr id="224" name="Google Shape;224;p38"/>
            <p:cNvSpPr/>
            <p:nvPr/>
          </p:nvSpPr>
          <p:spPr>
            <a:xfrm>
              <a:off x="144348" y="2161795"/>
              <a:ext cx="3998892" cy="2666049"/>
            </a:xfrm>
            <a:prstGeom prst="roundRect">
              <a:avLst>
                <a:gd fmla="val 4840" name="adj"/>
              </a:avLst>
            </a:pr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38"/>
            <p:cNvSpPr/>
            <p:nvPr/>
          </p:nvSpPr>
          <p:spPr>
            <a:xfrm>
              <a:off x="251025" y="1975084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Necesidades previas</a:t>
              </a:r>
              <a:endParaRPr b="0" i="0" sz="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226" name="Google Shape;226;p38"/>
          <p:cNvGrpSpPr/>
          <p:nvPr/>
        </p:nvGrpSpPr>
        <p:grpSpPr>
          <a:xfrm>
            <a:off x="6016075" y="1402389"/>
            <a:ext cx="2856409" cy="1786641"/>
            <a:chOff x="144348" y="1975111"/>
            <a:chExt cx="3998892" cy="2574781"/>
          </a:xfrm>
        </p:grpSpPr>
        <p:sp>
          <p:nvSpPr>
            <p:cNvPr id="227" name="Google Shape;227;p38"/>
            <p:cNvSpPr/>
            <p:nvPr/>
          </p:nvSpPr>
          <p:spPr>
            <a:xfrm>
              <a:off x="144348" y="2161796"/>
              <a:ext cx="3998892" cy="2388096"/>
            </a:xfrm>
            <a:prstGeom prst="roundRect">
              <a:avLst>
                <a:gd fmla="val 4840" name="adj"/>
              </a:avLst>
            </a:prstGeom>
            <a:solidFill>
              <a:srgbClr val="F5ACA2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38"/>
            <p:cNvSpPr/>
            <p:nvPr/>
          </p:nvSpPr>
          <p:spPr>
            <a:xfrm>
              <a:off x="251025" y="1975111"/>
              <a:ext cx="2133600" cy="297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Recursos</a:t>
              </a:r>
              <a:endParaRPr sz="900"/>
            </a:p>
          </p:txBody>
        </p:sp>
      </p:grpSp>
      <p:sp>
        <p:nvSpPr>
          <p:cNvPr id="229" name="Google Shape;229;p38"/>
          <p:cNvSpPr/>
          <p:nvPr/>
        </p:nvSpPr>
        <p:spPr>
          <a:xfrm>
            <a:off x="6016087" y="3360104"/>
            <a:ext cx="2856351" cy="1630932"/>
          </a:xfrm>
          <a:prstGeom prst="roundRect">
            <a:avLst>
              <a:gd fmla="val 4840" name="adj"/>
            </a:avLst>
          </a:prstGeom>
          <a:solidFill>
            <a:srgbClr val="C5CE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9925" lIns="59850" spcFirstLastPara="1" rIns="59850" wrap="square" tIns="29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8"/>
          <p:cNvSpPr/>
          <p:nvPr/>
        </p:nvSpPr>
        <p:spPr>
          <a:xfrm>
            <a:off x="6092287" y="3260091"/>
            <a:ext cx="1524000" cy="20008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9925" lIns="59850" spcFirstLastPara="1" rIns="59850" wrap="square" tIns="29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9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Agrupamentos</a:t>
            </a:r>
            <a:endParaRPr b="0" i="0" sz="8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1" name="Google Shape;231;p38"/>
          <p:cNvSpPr txBox="1"/>
          <p:nvPr/>
        </p:nvSpPr>
        <p:spPr>
          <a:xfrm>
            <a:off x="6016150" y="1607325"/>
            <a:ext cx="2856300" cy="15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2" name="Google Shape;232;p38"/>
          <p:cNvSpPr txBox="1"/>
          <p:nvPr/>
        </p:nvSpPr>
        <p:spPr>
          <a:xfrm>
            <a:off x="6016100" y="3465150"/>
            <a:ext cx="2856300" cy="15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3" name="Google Shape;233;p38"/>
          <p:cNvSpPr txBox="1"/>
          <p:nvPr/>
        </p:nvSpPr>
        <p:spPr>
          <a:xfrm>
            <a:off x="3001475" y="372650"/>
            <a:ext cx="2856300" cy="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4" name="Google Shape;234;p38"/>
          <p:cNvSpPr txBox="1"/>
          <p:nvPr/>
        </p:nvSpPr>
        <p:spPr>
          <a:xfrm>
            <a:off x="6016100" y="333525"/>
            <a:ext cx="2856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5" name="Google Shape;235;p38"/>
          <p:cNvSpPr txBox="1"/>
          <p:nvPr/>
        </p:nvSpPr>
        <p:spPr>
          <a:xfrm>
            <a:off x="271550" y="376425"/>
            <a:ext cx="25716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6" name="Google Shape;236;p38"/>
          <p:cNvSpPr txBox="1"/>
          <p:nvPr/>
        </p:nvSpPr>
        <p:spPr>
          <a:xfrm>
            <a:off x="271550" y="1590825"/>
            <a:ext cx="2571600" cy="16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7" name="Google Shape;237;p38"/>
          <p:cNvSpPr txBox="1"/>
          <p:nvPr/>
        </p:nvSpPr>
        <p:spPr>
          <a:xfrm>
            <a:off x="271525" y="3469350"/>
            <a:ext cx="2571600" cy="1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8" name="Google Shape;238;p38"/>
          <p:cNvSpPr txBox="1"/>
          <p:nvPr/>
        </p:nvSpPr>
        <p:spPr>
          <a:xfrm>
            <a:off x="3001500" y="1607325"/>
            <a:ext cx="2856300" cy="20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grpSp>
        <p:nvGrpSpPr>
          <p:cNvPr id="239" name="Google Shape;239;p38"/>
          <p:cNvGrpSpPr/>
          <p:nvPr/>
        </p:nvGrpSpPr>
        <p:grpSpPr>
          <a:xfrm>
            <a:off x="3001375" y="1402325"/>
            <a:ext cx="2856486" cy="2241430"/>
            <a:chOff x="144295" y="1268872"/>
            <a:chExt cx="3999000" cy="3743203"/>
          </a:xfrm>
        </p:grpSpPr>
        <p:sp>
          <p:nvSpPr>
            <p:cNvPr id="240" name="Google Shape;240;p38"/>
            <p:cNvSpPr/>
            <p:nvPr/>
          </p:nvSpPr>
          <p:spPr>
            <a:xfrm>
              <a:off x="144295" y="1455575"/>
              <a:ext cx="3999000" cy="3556500"/>
            </a:xfrm>
            <a:prstGeom prst="roundRect">
              <a:avLst>
                <a:gd fmla="val 4840" name="adj"/>
              </a:avLst>
            </a:prstGeom>
            <a:solidFill>
              <a:srgbClr val="FFDB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38"/>
            <p:cNvSpPr/>
            <p:nvPr/>
          </p:nvSpPr>
          <p:spPr>
            <a:xfrm>
              <a:off x="250973" y="1268872"/>
              <a:ext cx="2133600" cy="33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rPr>
                <a:t>Secuenciación e t</a:t>
              </a:r>
              <a:r>
                <a:rPr b="0" i="0" lang="es" sz="900" u="none" cap="none" strike="noStrike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rPr>
                <a:t>arefas</a:t>
              </a:r>
              <a:endParaRPr sz="900"/>
            </a:p>
          </p:txBody>
        </p:sp>
      </p:grpSp>
      <p:sp>
        <p:nvSpPr>
          <p:cNvPr id="242" name="Google Shape;242;p38"/>
          <p:cNvSpPr txBox="1"/>
          <p:nvPr/>
        </p:nvSpPr>
        <p:spPr>
          <a:xfrm>
            <a:off x="3001500" y="1607325"/>
            <a:ext cx="2856300" cy="21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grpSp>
        <p:nvGrpSpPr>
          <p:cNvPr id="243" name="Google Shape;243;p38"/>
          <p:cNvGrpSpPr/>
          <p:nvPr/>
        </p:nvGrpSpPr>
        <p:grpSpPr>
          <a:xfrm>
            <a:off x="3001400" y="3719200"/>
            <a:ext cx="2856486" cy="1274182"/>
            <a:chOff x="144365" y="1975084"/>
            <a:chExt cx="3999000" cy="3094928"/>
          </a:xfrm>
        </p:grpSpPr>
        <p:sp>
          <p:nvSpPr>
            <p:cNvPr id="244" name="Google Shape;244;p38"/>
            <p:cNvSpPr/>
            <p:nvPr/>
          </p:nvSpPr>
          <p:spPr>
            <a:xfrm>
              <a:off x="144365" y="2161812"/>
              <a:ext cx="3999000" cy="2908200"/>
            </a:xfrm>
            <a:prstGeom prst="roundRect">
              <a:avLst>
                <a:gd fmla="val 4840" name="adj"/>
              </a:avLst>
            </a:prstGeom>
            <a:solidFill>
              <a:srgbClr val="C05DFF">
                <a:alpha val="47270"/>
              </a:srgbClr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38"/>
            <p:cNvSpPr/>
            <p:nvPr/>
          </p:nvSpPr>
          <p:spPr>
            <a:xfrm>
              <a:off x="251025" y="1975084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rgbClr val="000000"/>
                  </a:solidFill>
                  <a:latin typeface="Garamond"/>
                  <a:ea typeface="Garamond"/>
                  <a:cs typeface="Garamond"/>
                  <a:sym typeface="Garamond"/>
                </a:rPr>
                <a:t>Inclusión e diversidade</a:t>
              </a:r>
              <a:endParaRPr b="0" i="0" sz="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246" name="Google Shape;246;p38"/>
          <p:cNvSpPr txBox="1"/>
          <p:nvPr/>
        </p:nvSpPr>
        <p:spPr>
          <a:xfrm>
            <a:off x="3001400" y="3900325"/>
            <a:ext cx="2856300" cy="10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