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Lst>
  <p:notesMasterIdLst>
    <p:notesMasterId r:id="rId39"/>
  </p:notesMasterIdLst>
  <p:handoutMasterIdLst>
    <p:handoutMasterId r:id="rId40"/>
  </p:handoutMasterIdLst>
  <p:sldIdLst>
    <p:sldId id="258" r:id="rId2"/>
    <p:sldId id="383" r:id="rId3"/>
    <p:sldId id="382" r:id="rId4"/>
    <p:sldId id="332" r:id="rId5"/>
    <p:sldId id="384" r:id="rId6"/>
    <p:sldId id="401" r:id="rId7"/>
    <p:sldId id="385" r:id="rId8"/>
    <p:sldId id="386" r:id="rId9"/>
    <p:sldId id="387" r:id="rId10"/>
    <p:sldId id="388" r:id="rId11"/>
    <p:sldId id="389" r:id="rId12"/>
    <p:sldId id="390" r:id="rId13"/>
    <p:sldId id="391" r:id="rId14"/>
    <p:sldId id="392" r:id="rId15"/>
    <p:sldId id="393" r:id="rId16"/>
    <p:sldId id="394" r:id="rId17"/>
    <p:sldId id="396" r:id="rId18"/>
    <p:sldId id="397" r:id="rId19"/>
    <p:sldId id="399" r:id="rId20"/>
    <p:sldId id="400" r:id="rId21"/>
    <p:sldId id="376" r:id="rId22"/>
    <p:sldId id="334" r:id="rId23"/>
    <p:sldId id="342" r:id="rId24"/>
    <p:sldId id="335" r:id="rId25"/>
    <p:sldId id="352" r:id="rId26"/>
    <p:sldId id="402" r:id="rId27"/>
    <p:sldId id="403" r:id="rId28"/>
    <p:sldId id="404" r:id="rId29"/>
    <p:sldId id="405" r:id="rId30"/>
    <p:sldId id="329" r:id="rId31"/>
    <p:sldId id="375" r:id="rId32"/>
    <p:sldId id="343" r:id="rId33"/>
    <p:sldId id="344" r:id="rId34"/>
    <p:sldId id="367" r:id="rId35"/>
    <p:sldId id="340" r:id="rId36"/>
    <p:sldId id="349" r:id="rId37"/>
    <p:sldId id="339" r:id="rId38"/>
  </p:sldIdLst>
  <p:sldSz cx="9144000" cy="6858000" type="screen4x3"/>
  <p:notesSz cx="6797675" cy="9928225"/>
  <p:custDataLst>
    <p:tags r:id="rId42"/>
  </p:custDataLst>
  <p:defaultTextStyle>
    <a:defPPr>
      <a:defRPr lang="es-ES"/>
    </a:defPPr>
    <a:lvl1pPr algn="l" defTabSz="457200" rtl="0" fontAlgn="base">
      <a:spcBef>
        <a:spcPct val="0"/>
      </a:spcBef>
      <a:spcAft>
        <a:spcPct val="0"/>
      </a:spcAft>
      <a:defRPr sz="1300" kern="1200">
        <a:solidFill>
          <a:schemeClr val="bg1"/>
        </a:solidFill>
        <a:latin typeface="Arial" charset="0"/>
        <a:ea typeface="ＭＳ Ｐゴシック" charset="0"/>
        <a:cs typeface="ＭＳ Ｐゴシック" charset="0"/>
      </a:defRPr>
    </a:lvl1pPr>
    <a:lvl2pPr marL="457200" algn="l" defTabSz="457200" rtl="0" fontAlgn="base">
      <a:spcBef>
        <a:spcPct val="0"/>
      </a:spcBef>
      <a:spcAft>
        <a:spcPct val="0"/>
      </a:spcAft>
      <a:defRPr sz="1300" kern="1200">
        <a:solidFill>
          <a:schemeClr val="bg1"/>
        </a:solidFill>
        <a:latin typeface="Arial" charset="0"/>
        <a:ea typeface="ＭＳ Ｐゴシック" charset="0"/>
        <a:cs typeface="ＭＳ Ｐゴシック" charset="0"/>
      </a:defRPr>
    </a:lvl2pPr>
    <a:lvl3pPr marL="914400" algn="l" defTabSz="457200" rtl="0" fontAlgn="base">
      <a:spcBef>
        <a:spcPct val="0"/>
      </a:spcBef>
      <a:spcAft>
        <a:spcPct val="0"/>
      </a:spcAft>
      <a:defRPr sz="1300" kern="1200">
        <a:solidFill>
          <a:schemeClr val="bg1"/>
        </a:solidFill>
        <a:latin typeface="Arial" charset="0"/>
        <a:ea typeface="ＭＳ Ｐゴシック" charset="0"/>
        <a:cs typeface="ＭＳ Ｐゴシック" charset="0"/>
      </a:defRPr>
    </a:lvl3pPr>
    <a:lvl4pPr marL="1371600" algn="l" defTabSz="457200" rtl="0" fontAlgn="base">
      <a:spcBef>
        <a:spcPct val="0"/>
      </a:spcBef>
      <a:spcAft>
        <a:spcPct val="0"/>
      </a:spcAft>
      <a:defRPr sz="1300" kern="1200">
        <a:solidFill>
          <a:schemeClr val="bg1"/>
        </a:solidFill>
        <a:latin typeface="Arial" charset="0"/>
        <a:ea typeface="ＭＳ Ｐゴシック" charset="0"/>
        <a:cs typeface="ＭＳ Ｐゴシック" charset="0"/>
      </a:defRPr>
    </a:lvl4pPr>
    <a:lvl5pPr marL="1828800" algn="l" defTabSz="457200" rtl="0" fontAlgn="base">
      <a:spcBef>
        <a:spcPct val="0"/>
      </a:spcBef>
      <a:spcAft>
        <a:spcPct val="0"/>
      </a:spcAft>
      <a:defRPr sz="1300" kern="1200">
        <a:solidFill>
          <a:schemeClr val="bg1"/>
        </a:solidFill>
        <a:latin typeface="Arial" charset="0"/>
        <a:ea typeface="ＭＳ Ｐゴシック" charset="0"/>
        <a:cs typeface="ＭＳ Ｐゴシック" charset="0"/>
      </a:defRPr>
    </a:lvl5pPr>
    <a:lvl6pPr marL="2286000" algn="l" defTabSz="457200" rtl="0" eaLnBrk="1" latinLnBrk="0" hangingPunct="1">
      <a:defRPr sz="1300" kern="1200">
        <a:solidFill>
          <a:schemeClr val="bg1"/>
        </a:solidFill>
        <a:latin typeface="Arial" charset="0"/>
        <a:ea typeface="ＭＳ Ｐゴシック" charset="0"/>
        <a:cs typeface="ＭＳ Ｐゴシック" charset="0"/>
      </a:defRPr>
    </a:lvl6pPr>
    <a:lvl7pPr marL="2743200" algn="l" defTabSz="457200" rtl="0" eaLnBrk="1" latinLnBrk="0" hangingPunct="1">
      <a:defRPr sz="1300" kern="1200">
        <a:solidFill>
          <a:schemeClr val="bg1"/>
        </a:solidFill>
        <a:latin typeface="Arial" charset="0"/>
        <a:ea typeface="ＭＳ Ｐゴシック" charset="0"/>
        <a:cs typeface="ＭＳ Ｐゴシック" charset="0"/>
      </a:defRPr>
    </a:lvl7pPr>
    <a:lvl8pPr marL="3200400" algn="l" defTabSz="457200" rtl="0" eaLnBrk="1" latinLnBrk="0" hangingPunct="1">
      <a:defRPr sz="1300" kern="1200">
        <a:solidFill>
          <a:schemeClr val="bg1"/>
        </a:solidFill>
        <a:latin typeface="Arial" charset="0"/>
        <a:ea typeface="ＭＳ Ｐゴシック" charset="0"/>
        <a:cs typeface="ＭＳ Ｐゴシック" charset="0"/>
      </a:defRPr>
    </a:lvl8pPr>
    <a:lvl9pPr marL="3657600" algn="l" defTabSz="457200" rtl="0" eaLnBrk="1" latinLnBrk="0" hangingPunct="1">
      <a:defRPr sz="1300" kern="1200">
        <a:solidFill>
          <a:schemeClr val="bg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2D6DA3"/>
    <a:srgbClr val="E5C22C"/>
    <a:srgbClr val="CDBC24"/>
    <a:srgbClr val="CBB22E"/>
    <a:srgbClr val="A5A500"/>
    <a:srgbClr val="000099"/>
    <a:srgbClr val="0033CC"/>
    <a:srgbClr val="000000"/>
    <a:srgbClr val="33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snapToObjects="1">
      <p:cViewPr>
        <p:scale>
          <a:sx n="70" d="100"/>
          <a:sy n="70" d="100"/>
        </p:scale>
        <p:origin x="-1520" y="-2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272"/>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interSettings" Target="printerSettings/printerSettings1.bin"/><Relationship Id="rId42" Type="http://schemas.openxmlformats.org/officeDocument/2006/relationships/tags" Target="tags/tag1.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F4F9D7-22A8-4273-8439-D7372FA4D13F}"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s-ES"/>
        </a:p>
      </dgm:t>
    </dgm:pt>
    <dgm:pt modelId="{5689B586-FA73-45BC-8A43-F402E59536ED}">
      <dgm:prSet phldrT="[Texto]" custT="1"/>
      <dgm:spPr>
        <a:solidFill>
          <a:schemeClr val="tx2">
            <a:lumMod val="60000"/>
            <a:lumOff val="40000"/>
          </a:schemeClr>
        </a:solidFill>
      </dgm:spPr>
      <dgm:t>
        <a:bodyPr/>
        <a:lstStyle/>
        <a:p>
          <a:endParaRPr lang="es-ES" sz="1050" b="1" dirty="0"/>
        </a:p>
      </dgm:t>
    </dgm:pt>
    <dgm:pt modelId="{3185E187-67D0-4BA7-AE64-78EA043083E4}" type="parTrans" cxnId="{F9AB248E-4228-4CEE-AE0A-FEBF1387B825}">
      <dgm:prSet/>
      <dgm:spPr/>
      <dgm:t>
        <a:bodyPr/>
        <a:lstStyle/>
        <a:p>
          <a:endParaRPr lang="es-ES"/>
        </a:p>
      </dgm:t>
    </dgm:pt>
    <dgm:pt modelId="{9E36FC12-EC04-4289-8C81-82590AD729BA}" type="sibTrans" cxnId="{F9AB248E-4228-4CEE-AE0A-FEBF1387B825}">
      <dgm:prSet/>
      <dgm:spPr/>
      <dgm:t>
        <a:bodyPr/>
        <a:lstStyle/>
        <a:p>
          <a:endParaRPr lang="es-ES"/>
        </a:p>
      </dgm:t>
    </dgm:pt>
    <dgm:pt modelId="{CCA123A3-FE01-4790-9D1D-61565D207E80}">
      <dgm:prSet phldrT="[Texto]"/>
      <dgm:spPr>
        <a:solidFill>
          <a:srgbClr val="008000"/>
        </a:solidFill>
      </dgm:spPr>
      <dgm:t>
        <a:bodyPr/>
        <a:lstStyle/>
        <a:p>
          <a:endParaRPr lang="es-ES" b="1" dirty="0"/>
        </a:p>
      </dgm:t>
    </dgm:pt>
    <dgm:pt modelId="{44789BCA-9A56-4477-9A3C-80EE12101395}" type="parTrans" cxnId="{A65D8CE9-64E8-408C-818F-A029E1852D6F}">
      <dgm:prSet/>
      <dgm:spPr/>
      <dgm:t>
        <a:bodyPr/>
        <a:lstStyle/>
        <a:p>
          <a:endParaRPr lang="es-ES"/>
        </a:p>
      </dgm:t>
    </dgm:pt>
    <dgm:pt modelId="{F72ECED1-0D7F-4228-9ACF-501BA4651184}" type="sibTrans" cxnId="{A65D8CE9-64E8-408C-818F-A029E1852D6F}">
      <dgm:prSet/>
      <dgm:spPr/>
      <dgm:t>
        <a:bodyPr/>
        <a:lstStyle/>
        <a:p>
          <a:endParaRPr lang="es-ES"/>
        </a:p>
      </dgm:t>
    </dgm:pt>
    <dgm:pt modelId="{2F4ED973-BB44-450A-ABDE-EF28A1487400}">
      <dgm:prSet phldrT="[Texto]"/>
      <dgm:spPr>
        <a:solidFill>
          <a:srgbClr val="FFC000"/>
        </a:solidFill>
      </dgm:spPr>
      <dgm:t>
        <a:bodyPr/>
        <a:lstStyle/>
        <a:p>
          <a:endParaRPr lang="es-ES" b="1" dirty="0"/>
        </a:p>
      </dgm:t>
    </dgm:pt>
    <dgm:pt modelId="{A65B5CEB-5F37-48B9-ADBC-80AD42AA7086}" type="parTrans" cxnId="{6C6DB477-7C11-4FBE-914D-DCFDEFCEF1D7}">
      <dgm:prSet/>
      <dgm:spPr/>
      <dgm:t>
        <a:bodyPr/>
        <a:lstStyle/>
        <a:p>
          <a:endParaRPr lang="es-ES"/>
        </a:p>
      </dgm:t>
    </dgm:pt>
    <dgm:pt modelId="{29D67E83-1845-4C10-8BAC-B3032278C5B7}" type="sibTrans" cxnId="{6C6DB477-7C11-4FBE-914D-DCFDEFCEF1D7}">
      <dgm:prSet/>
      <dgm:spPr/>
      <dgm:t>
        <a:bodyPr/>
        <a:lstStyle/>
        <a:p>
          <a:endParaRPr lang="es-ES"/>
        </a:p>
      </dgm:t>
    </dgm:pt>
    <dgm:pt modelId="{1119D204-175D-4744-829B-C9607A35A114}" type="pres">
      <dgm:prSet presAssocID="{06F4F9D7-22A8-4273-8439-D7372FA4D13F}" presName="Name0" presStyleCnt="0">
        <dgm:presLayoutVars>
          <dgm:chMax val="7"/>
          <dgm:resizeHandles val="exact"/>
        </dgm:presLayoutVars>
      </dgm:prSet>
      <dgm:spPr/>
      <dgm:t>
        <a:bodyPr/>
        <a:lstStyle/>
        <a:p>
          <a:endParaRPr lang="es-ES"/>
        </a:p>
      </dgm:t>
    </dgm:pt>
    <dgm:pt modelId="{8BE238FA-28C8-4F5C-97C0-C75F2E4E3E48}" type="pres">
      <dgm:prSet presAssocID="{06F4F9D7-22A8-4273-8439-D7372FA4D13F}" presName="comp1" presStyleCnt="0"/>
      <dgm:spPr/>
    </dgm:pt>
    <dgm:pt modelId="{EA12E881-1FF9-46C6-AD2D-1F1E1A4AFF3F}" type="pres">
      <dgm:prSet presAssocID="{06F4F9D7-22A8-4273-8439-D7372FA4D13F}" presName="circle1" presStyleLbl="node1" presStyleIdx="0" presStyleCnt="3"/>
      <dgm:spPr/>
      <dgm:t>
        <a:bodyPr/>
        <a:lstStyle/>
        <a:p>
          <a:endParaRPr lang="es-ES"/>
        </a:p>
      </dgm:t>
    </dgm:pt>
    <dgm:pt modelId="{136B8DA4-57DA-4F0F-9FF3-B9A1CDEDBDB3}" type="pres">
      <dgm:prSet presAssocID="{06F4F9D7-22A8-4273-8439-D7372FA4D13F}" presName="c1text" presStyleLbl="node1" presStyleIdx="0" presStyleCnt="3">
        <dgm:presLayoutVars>
          <dgm:bulletEnabled val="1"/>
        </dgm:presLayoutVars>
      </dgm:prSet>
      <dgm:spPr/>
      <dgm:t>
        <a:bodyPr/>
        <a:lstStyle/>
        <a:p>
          <a:endParaRPr lang="es-ES"/>
        </a:p>
      </dgm:t>
    </dgm:pt>
    <dgm:pt modelId="{1BC006C2-AADB-411A-B71C-83BB1A86CF00}" type="pres">
      <dgm:prSet presAssocID="{06F4F9D7-22A8-4273-8439-D7372FA4D13F}" presName="comp2" presStyleCnt="0"/>
      <dgm:spPr/>
    </dgm:pt>
    <dgm:pt modelId="{BDF32BD6-EA95-4CFC-BC51-6C502AD4471B}" type="pres">
      <dgm:prSet presAssocID="{06F4F9D7-22A8-4273-8439-D7372FA4D13F}" presName="circle2" presStyleLbl="node1" presStyleIdx="1" presStyleCnt="3" custLinFactNeighborX="-435"/>
      <dgm:spPr/>
      <dgm:t>
        <a:bodyPr/>
        <a:lstStyle/>
        <a:p>
          <a:endParaRPr lang="es-ES"/>
        </a:p>
      </dgm:t>
    </dgm:pt>
    <dgm:pt modelId="{87F58050-1094-41BA-A9BC-5F96273CC73B}" type="pres">
      <dgm:prSet presAssocID="{06F4F9D7-22A8-4273-8439-D7372FA4D13F}" presName="c2text" presStyleLbl="node1" presStyleIdx="1" presStyleCnt="3">
        <dgm:presLayoutVars>
          <dgm:bulletEnabled val="1"/>
        </dgm:presLayoutVars>
      </dgm:prSet>
      <dgm:spPr/>
      <dgm:t>
        <a:bodyPr/>
        <a:lstStyle/>
        <a:p>
          <a:endParaRPr lang="es-ES"/>
        </a:p>
      </dgm:t>
    </dgm:pt>
    <dgm:pt modelId="{602F48D0-D243-49A0-BB8E-97F613664550}" type="pres">
      <dgm:prSet presAssocID="{06F4F9D7-22A8-4273-8439-D7372FA4D13F}" presName="comp3" presStyleCnt="0"/>
      <dgm:spPr/>
    </dgm:pt>
    <dgm:pt modelId="{044623E9-D01C-49D1-A2E2-30FADFC55361}" type="pres">
      <dgm:prSet presAssocID="{06F4F9D7-22A8-4273-8439-D7372FA4D13F}" presName="circle3" presStyleLbl="node1" presStyleIdx="2" presStyleCnt="3"/>
      <dgm:spPr/>
      <dgm:t>
        <a:bodyPr/>
        <a:lstStyle/>
        <a:p>
          <a:endParaRPr lang="es-ES"/>
        </a:p>
      </dgm:t>
    </dgm:pt>
    <dgm:pt modelId="{EB4B0961-D817-48F5-9F52-75D853C84DA8}" type="pres">
      <dgm:prSet presAssocID="{06F4F9D7-22A8-4273-8439-D7372FA4D13F}" presName="c3text" presStyleLbl="node1" presStyleIdx="2" presStyleCnt="3">
        <dgm:presLayoutVars>
          <dgm:bulletEnabled val="1"/>
        </dgm:presLayoutVars>
      </dgm:prSet>
      <dgm:spPr/>
      <dgm:t>
        <a:bodyPr/>
        <a:lstStyle/>
        <a:p>
          <a:endParaRPr lang="es-ES"/>
        </a:p>
      </dgm:t>
    </dgm:pt>
  </dgm:ptLst>
  <dgm:cxnLst>
    <dgm:cxn modelId="{3ADE7412-6E26-48AF-AB13-368918175539}" type="presOf" srcId="{2F4ED973-BB44-450A-ABDE-EF28A1487400}" destId="{044623E9-D01C-49D1-A2E2-30FADFC55361}" srcOrd="0" destOrd="0" presId="urn:microsoft.com/office/officeart/2005/8/layout/venn2"/>
    <dgm:cxn modelId="{D1AE4AA6-10F6-459D-AE12-EA006931B74F}" type="presOf" srcId="{5689B586-FA73-45BC-8A43-F402E59536ED}" destId="{EA12E881-1FF9-46C6-AD2D-1F1E1A4AFF3F}" srcOrd="0" destOrd="0" presId="urn:microsoft.com/office/officeart/2005/8/layout/venn2"/>
    <dgm:cxn modelId="{D9816DB5-9596-432A-8836-8650479D405C}" type="presOf" srcId="{CCA123A3-FE01-4790-9D1D-61565D207E80}" destId="{87F58050-1094-41BA-A9BC-5F96273CC73B}" srcOrd="1" destOrd="0" presId="urn:microsoft.com/office/officeart/2005/8/layout/venn2"/>
    <dgm:cxn modelId="{61413A65-3721-44E3-B208-96820819B788}" type="presOf" srcId="{CCA123A3-FE01-4790-9D1D-61565D207E80}" destId="{BDF32BD6-EA95-4CFC-BC51-6C502AD4471B}" srcOrd="0" destOrd="0" presId="urn:microsoft.com/office/officeart/2005/8/layout/venn2"/>
    <dgm:cxn modelId="{E24E7753-E0B7-49EE-9C7C-A10E4E042A25}" type="presOf" srcId="{06F4F9D7-22A8-4273-8439-D7372FA4D13F}" destId="{1119D204-175D-4744-829B-C9607A35A114}" srcOrd="0" destOrd="0" presId="urn:microsoft.com/office/officeart/2005/8/layout/venn2"/>
    <dgm:cxn modelId="{6C6DB477-7C11-4FBE-914D-DCFDEFCEF1D7}" srcId="{06F4F9D7-22A8-4273-8439-D7372FA4D13F}" destId="{2F4ED973-BB44-450A-ABDE-EF28A1487400}" srcOrd="2" destOrd="0" parTransId="{A65B5CEB-5F37-48B9-ADBC-80AD42AA7086}" sibTransId="{29D67E83-1845-4C10-8BAC-B3032278C5B7}"/>
    <dgm:cxn modelId="{A65D8CE9-64E8-408C-818F-A029E1852D6F}" srcId="{06F4F9D7-22A8-4273-8439-D7372FA4D13F}" destId="{CCA123A3-FE01-4790-9D1D-61565D207E80}" srcOrd="1" destOrd="0" parTransId="{44789BCA-9A56-4477-9A3C-80EE12101395}" sibTransId="{F72ECED1-0D7F-4228-9ACF-501BA4651184}"/>
    <dgm:cxn modelId="{D093F3DA-234F-449B-9808-1FA447008F0D}" type="presOf" srcId="{2F4ED973-BB44-450A-ABDE-EF28A1487400}" destId="{EB4B0961-D817-48F5-9F52-75D853C84DA8}" srcOrd="1" destOrd="0" presId="urn:microsoft.com/office/officeart/2005/8/layout/venn2"/>
    <dgm:cxn modelId="{F9AB248E-4228-4CEE-AE0A-FEBF1387B825}" srcId="{06F4F9D7-22A8-4273-8439-D7372FA4D13F}" destId="{5689B586-FA73-45BC-8A43-F402E59536ED}" srcOrd="0" destOrd="0" parTransId="{3185E187-67D0-4BA7-AE64-78EA043083E4}" sibTransId="{9E36FC12-EC04-4289-8C81-82590AD729BA}"/>
    <dgm:cxn modelId="{E8804A41-9911-4CCB-AAB6-6A6CF0AB1DB3}" type="presOf" srcId="{5689B586-FA73-45BC-8A43-F402E59536ED}" destId="{136B8DA4-57DA-4F0F-9FF3-B9A1CDEDBDB3}" srcOrd="1" destOrd="0" presId="urn:microsoft.com/office/officeart/2005/8/layout/venn2"/>
    <dgm:cxn modelId="{04432466-ADDA-4BD3-8D9A-9215631CE517}" type="presParOf" srcId="{1119D204-175D-4744-829B-C9607A35A114}" destId="{8BE238FA-28C8-4F5C-97C0-C75F2E4E3E48}" srcOrd="0" destOrd="0" presId="urn:microsoft.com/office/officeart/2005/8/layout/venn2"/>
    <dgm:cxn modelId="{CBEB7181-FD26-442F-9200-CC6849630333}" type="presParOf" srcId="{8BE238FA-28C8-4F5C-97C0-C75F2E4E3E48}" destId="{EA12E881-1FF9-46C6-AD2D-1F1E1A4AFF3F}" srcOrd="0" destOrd="0" presId="urn:microsoft.com/office/officeart/2005/8/layout/venn2"/>
    <dgm:cxn modelId="{BA62753E-C470-44E6-9037-AB1C8C5278DC}" type="presParOf" srcId="{8BE238FA-28C8-4F5C-97C0-C75F2E4E3E48}" destId="{136B8DA4-57DA-4F0F-9FF3-B9A1CDEDBDB3}" srcOrd="1" destOrd="0" presId="urn:microsoft.com/office/officeart/2005/8/layout/venn2"/>
    <dgm:cxn modelId="{8A814171-46D7-499F-99C8-860DE86B3ECF}" type="presParOf" srcId="{1119D204-175D-4744-829B-C9607A35A114}" destId="{1BC006C2-AADB-411A-B71C-83BB1A86CF00}" srcOrd="1" destOrd="0" presId="urn:microsoft.com/office/officeart/2005/8/layout/venn2"/>
    <dgm:cxn modelId="{1AA4EEB5-2CB3-49A4-8B78-1C7911A1FA86}" type="presParOf" srcId="{1BC006C2-AADB-411A-B71C-83BB1A86CF00}" destId="{BDF32BD6-EA95-4CFC-BC51-6C502AD4471B}" srcOrd="0" destOrd="0" presId="urn:microsoft.com/office/officeart/2005/8/layout/venn2"/>
    <dgm:cxn modelId="{5E3FAB97-F37C-4A6F-AAF0-C571949EF61B}" type="presParOf" srcId="{1BC006C2-AADB-411A-B71C-83BB1A86CF00}" destId="{87F58050-1094-41BA-A9BC-5F96273CC73B}" srcOrd="1" destOrd="0" presId="urn:microsoft.com/office/officeart/2005/8/layout/venn2"/>
    <dgm:cxn modelId="{AFE68EA1-1FAE-4A1C-910B-795F5D06F335}" type="presParOf" srcId="{1119D204-175D-4744-829B-C9607A35A114}" destId="{602F48D0-D243-49A0-BB8E-97F613664550}" srcOrd="2" destOrd="0" presId="urn:microsoft.com/office/officeart/2005/8/layout/venn2"/>
    <dgm:cxn modelId="{B1FC5224-483A-44D4-93E8-69F38E698EB8}" type="presParOf" srcId="{602F48D0-D243-49A0-BB8E-97F613664550}" destId="{044623E9-D01C-49D1-A2E2-30FADFC55361}" srcOrd="0" destOrd="0" presId="urn:microsoft.com/office/officeart/2005/8/layout/venn2"/>
    <dgm:cxn modelId="{7D1125F5-6E9D-4E23-B6A0-DE528ECE227C}" type="presParOf" srcId="{602F48D0-D243-49A0-BB8E-97F613664550}" destId="{EB4B0961-D817-48F5-9F52-75D853C84DA8}"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F4F9D7-22A8-4273-8439-D7372FA4D13F}"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s-ES"/>
        </a:p>
      </dgm:t>
    </dgm:pt>
    <dgm:pt modelId="{5689B586-FA73-45BC-8A43-F402E59536ED}">
      <dgm:prSet phldrT="[Texto]" custT="1"/>
      <dgm:spPr>
        <a:solidFill>
          <a:schemeClr val="tx2">
            <a:lumMod val="60000"/>
            <a:lumOff val="40000"/>
          </a:schemeClr>
        </a:solidFill>
      </dgm:spPr>
      <dgm:t>
        <a:bodyPr/>
        <a:lstStyle/>
        <a:p>
          <a:endParaRPr lang="es-ES" sz="1050" b="1" dirty="0"/>
        </a:p>
      </dgm:t>
    </dgm:pt>
    <dgm:pt modelId="{3185E187-67D0-4BA7-AE64-78EA043083E4}" type="parTrans" cxnId="{F9AB248E-4228-4CEE-AE0A-FEBF1387B825}">
      <dgm:prSet/>
      <dgm:spPr/>
      <dgm:t>
        <a:bodyPr/>
        <a:lstStyle/>
        <a:p>
          <a:endParaRPr lang="es-ES"/>
        </a:p>
      </dgm:t>
    </dgm:pt>
    <dgm:pt modelId="{9E36FC12-EC04-4289-8C81-82590AD729BA}" type="sibTrans" cxnId="{F9AB248E-4228-4CEE-AE0A-FEBF1387B825}">
      <dgm:prSet/>
      <dgm:spPr/>
      <dgm:t>
        <a:bodyPr/>
        <a:lstStyle/>
        <a:p>
          <a:endParaRPr lang="es-ES"/>
        </a:p>
      </dgm:t>
    </dgm:pt>
    <dgm:pt modelId="{CCA123A3-FE01-4790-9D1D-61565D207E80}">
      <dgm:prSet phldrT="[Texto]"/>
      <dgm:spPr>
        <a:solidFill>
          <a:srgbClr val="008000"/>
        </a:solidFill>
      </dgm:spPr>
      <dgm:t>
        <a:bodyPr/>
        <a:lstStyle/>
        <a:p>
          <a:endParaRPr lang="es-ES" b="1" dirty="0"/>
        </a:p>
      </dgm:t>
    </dgm:pt>
    <dgm:pt modelId="{44789BCA-9A56-4477-9A3C-80EE12101395}" type="parTrans" cxnId="{A65D8CE9-64E8-408C-818F-A029E1852D6F}">
      <dgm:prSet/>
      <dgm:spPr/>
      <dgm:t>
        <a:bodyPr/>
        <a:lstStyle/>
        <a:p>
          <a:endParaRPr lang="es-ES"/>
        </a:p>
      </dgm:t>
    </dgm:pt>
    <dgm:pt modelId="{F72ECED1-0D7F-4228-9ACF-501BA4651184}" type="sibTrans" cxnId="{A65D8CE9-64E8-408C-818F-A029E1852D6F}">
      <dgm:prSet/>
      <dgm:spPr/>
      <dgm:t>
        <a:bodyPr/>
        <a:lstStyle/>
        <a:p>
          <a:endParaRPr lang="es-ES"/>
        </a:p>
      </dgm:t>
    </dgm:pt>
    <dgm:pt modelId="{2F4ED973-BB44-450A-ABDE-EF28A1487400}">
      <dgm:prSet phldrT="[Texto]"/>
      <dgm:spPr>
        <a:solidFill>
          <a:srgbClr val="FFC000"/>
        </a:solidFill>
      </dgm:spPr>
      <dgm:t>
        <a:bodyPr/>
        <a:lstStyle/>
        <a:p>
          <a:endParaRPr lang="es-ES" b="1" dirty="0"/>
        </a:p>
      </dgm:t>
    </dgm:pt>
    <dgm:pt modelId="{A65B5CEB-5F37-48B9-ADBC-80AD42AA7086}" type="parTrans" cxnId="{6C6DB477-7C11-4FBE-914D-DCFDEFCEF1D7}">
      <dgm:prSet/>
      <dgm:spPr/>
      <dgm:t>
        <a:bodyPr/>
        <a:lstStyle/>
        <a:p>
          <a:endParaRPr lang="es-ES"/>
        </a:p>
      </dgm:t>
    </dgm:pt>
    <dgm:pt modelId="{29D67E83-1845-4C10-8BAC-B3032278C5B7}" type="sibTrans" cxnId="{6C6DB477-7C11-4FBE-914D-DCFDEFCEF1D7}">
      <dgm:prSet/>
      <dgm:spPr/>
      <dgm:t>
        <a:bodyPr/>
        <a:lstStyle/>
        <a:p>
          <a:endParaRPr lang="es-ES"/>
        </a:p>
      </dgm:t>
    </dgm:pt>
    <dgm:pt modelId="{1119D204-175D-4744-829B-C9607A35A114}" type="pres">
      <dgm:prSet presAssocID="{06F4F9D7-22A8-4273-8439-D7372FA4D13F}" presName="Name0" presStyleCnt="0">
        <dgm:presLayoutVars>
          <dgm:chMax val="7"/>
          <dgm:resizeHandles val="exact"/>
        </dgm:presLayoutVars>
      </dgm:prSet>
      <dgm:spPr/>
      <dgm:t>
        <a:bodyPr/>
        <a:lstStyle/>
        <a:p>
          <a:endParaRPr lang="es-ES"/>
        </a:p>
      </dgm:t>
    </dgm:pt>
    <dgm:pt modelId="{8BE238FA-28C8-4F5C-97C0-C75F2E4E3E48}" type="pres">
      <dgm:prSet presAssocID="{06F4F9D7-22A8-4273-8439-D7372FA4D13F}" presName="comp1" presStyleCnt="0"/>
      <dgm:spPr/>
    </dgm:pt>
    <dgm:pt modelId="{EA12E881-1FF9-46C6-AD2D-1F1E1A4AFF3F}" type="pres">
      <dgm:prSet presAssocID="{06F4F9D7-22A8-4273-8439-D7372FA4D13F}" presName="circle1" presStyleLbl="node1" presStyleIdx="0" presStyleCnt="3"/>
      <dgm:spPr/>
      <dgm:t>
        <a:bodyPr/>
        <a:lstStyle/>
        <a:p>
          <a:endParaRPr lang="es-ES"/>
        </a:p>
      </dgm:t>
    </dgm:pt>
    <dgm:pt modelId="{136B8DA4-57DA-4F0F-9FF3-B9A1CDEDBDB3}" type="pres">
      <dgm:prSet presAssocID="{06F4F9D7-22A8-4273-8439-D7372FA4D13F}" presName="c1text" presStyleLbl="node1" presStyleIdx="0" presStyleCnt="3">
        <dgm:presLayoutVars>
          <dgm:bulletEnabled val="1"/>
        </dgm:presLayoutVars>
      </dgm:prSet>
      <dgm:spPr/>
      <dgm:t>
        <a:bodyPr/>
        <a:lstStyle/>
        <a:p>
          <a:endParaRPr lang="es-ES"/>
        </a:p>
      </dgm:t>
    </dgm:pt>
    <dgm:pt modelId="{1BC006C2-AADB-411A-B71C-83BB1A86CF00}" type="pres">
      <dgm:prSet presAssocID="{06F4F9D7-22A8-4273-8439-D7372FA4D13F}" presName="comp2" presStyleCnt="0"/>
      <dgm:spPr/>
    </dgm:pt>
    <dgm:pt modelId="{BDF32BD6-EA95-4CFC-BC51-6C502AD4471B}" type="pres">
      <dgm:prSet presAssocID="{06F4F9D7-22A8-4273-8439-D7372FA4D13F}" presName="circle2" presStyleLbl="node1" presStyleIdx="1" presStyleCnt="3" custLinFactNeighborX="-435"/>
      <dgm:spPr/>
      <dgm:t>
        <a:bodyPr/>
        <a:lstStyle/>
        <a:p>
          <a:endParaRPr lang="es-ES"/>
        </a:p>
      </dgm:t>
    </dgm:pt>
    <dgm:pt modelId="{87F58050-1094-41BA-A9BC-5F96273CC73B}" type="pres">
      <dgm:prSet presAssocID="{06F4F9D7-22A8-4273-8439-D7372FA4D13F}" presName="c2text" presStyleLbl="node1" presStyleIdx="1" presStyleCnt="3">
        <dgm:presLayoutVars>
          <dgm:bulletEnabled val="1"/>
        </dgm:presLayoutVars>
      </dgm:prSet>
      <dgm:spPr/>
      <dgm:t>
        <a:bodyPr/>
        <a:lstStyle/>
        <a:p>
          <a:endParaRPr lang="es-ES"/>
        </a:p>
      </dgm:t>
    </dgm:pt>
    <dgm:pt modelId="{602F48D0-D243-49A0-BB8E-97F613664550}" type="pres">
      <dgm:prSet presAssocID="{06F4F9D7-22A8-4273-8439-D7372FA4D13F}" presName="comp3" presStyleCnt="0"/>
      <dgm:spPr/>
    </dgm:pt>
    <dgm:pt modelId="{044623E9-D01C-49D1-A2E2-30FADFC55361}" type="pres">
      <dgm:prSet presAssocID="{06F4F9D7-22A8-4273-8439-D7372FA4D13F}" presName="circle3" presStyleLbl="node1" presStyleIdx="2" presStyleCnt="3" custScaleX="68455" custScaleY="53835" custLinFactNeighborX="-1889" custLinFactNeighborY="13223"/>
      <dgm:spPr/>
      <dgm:t>
        <a:bodyPr/>
        <a:lstStyle/>
        <a:p>
          <a:endParaRPr lang="es-ES"/>
        </a:p>
      </dgm:t>
    </dgm:pt>
    <dgm:pt modelId="{EB4B0961-D817-48F5-9F52-75D853C84DA8}" type="pres">
      <dgm:prSet presAssocID="{06F4F9D7-22A8-4273-8439-D7372FA4D13F}" presName="c3text" presStyleLbl="node1" presStyleIdx="2" presStyleCnt="3">
        <dgm:presLayoutVars>
          <dgm:bulletEnabled val="1"/>
        </dgm:presLayoutVars>
      </dgm:prSet>
      <dgm:spPr/>
      <dgm:t>
        <a:bodyPr/>
        <a:lstStyle/>
        <a:p>
          <a:endParaRPr lang="es-ES"/>
        </a:p>
      </dgm:t>
    </dgm:pt>
  </dgm:ptLst>
  <dgm:cxnLst>
    <dgm:cxn modelId="{F9AB248E-4228-4CEE-AE0A-FEBF1387B825}" srcId="{06F4F9D7-22A8-4273-8439-D7372FA4D13F}" destId="{5689B586-FA73-45BC-8A43-F402E59536ED}" srcOrd="0" destOrd="0" parTransId="{3185E187-67D0-4BA7-AE64-78EA043083E4}" sibTransId="{9E36FC12-EC04-4289-8C81-82590AD729BA}"/>
    <dgm:cxn modelId="{CB8F0C37-E528-3146-BA12-06B23784707C}" type="presOf" srcId="{CCA123A3-FE01-4790-9D1D-61565D207E80}" destId="{87F58050-1094-41BA-A9BC-5F96273CC73B}" srcOrd="1" destOrd="0" presId="urn:microsoft.com/office/officeart/2005/8/layout/venn2"/>
    <dgm:cxn modelId="{6C6DB477-7C11-4FBE-914D-DCFDEFCEF1D7}" srcId="{06F4F9D7-22A8-4273-8439-D7372FA4D13F}" destId="{2F4ED973-BB44-450A-ABDE-EF28A1487400}" srcOrd="2" destOrd="0" parTransId="{A65B5CEB-5F37-48B9-ADBC-80AD42AA7086}" sibTransId="{29D67E83-1845-4C10-8BAC-B3032278C5B7}"/>
    <dgm:cxn modelId="{320FF11B-78D6-2F45-B0FA-4E7C4BE66F41}" type="presOf" srcId="{06F4F9D7-22A8-4273-8439-D7372FA4D13F}" destId="{1119D204-175D-4744-829B-C9607A35A114}" srcOrd="0" destOrd="0" presId="urn:microsoft.com/office/officeart/2005/8/layout/venn2"/>
    <dgm:cxn modelId="{30F0FDD4-52F0-1140-8EA3-6707FD26FE59}" type="presOf" srcId="{5689B586-FA73-45BC-8A43-F402E59536ED}" destId="{EA12E881-1FF9-46C6-AD2D-1F1E1A4AFF3F}" srcOrd="0" destOrd="0" presId="urn:microsoft.com/office/officeart/2005/8/layout/venn2"/>
    <dgm:cxn modelId="{ED93068E-4857-8248-9A04-E731D0640D1F}" type="presOf" srcId="{CCA123A3-FE01-4790-9D1D-61565D207E80}" destId="{BDF32BD6-EA95-4CFC-BC51-6C502AD4471B}" srcOrd="0" destOrd="0" presId="urn:microsoft.com/office/officeart/2005/8/layout/venn2"/>
    <dgm:cxn modelId="{A65D8CE9-64E8-408C-818F-A029E1852D6F}" srcId="{06F4F9D7-22A8-4273-8439-D7372FA4D13F}" destId="{CCA123A3-FE01-4790-9D1D-61565D207E80}" srcOrd="1" destOrd="0" parTransId="{44789BCA-9A56-4477-9A3C-80EE12101395}" sibTransId="{F72ECED1-0D7F-4228-9ACF-501BA4651184}"/>
    <dgm:cxn modelId="{760897D7-3CD3-FF4F-937F-17AA09049E63}" type="presOf" srcId="{2F4ED973-BB44-450A-ABDE-EF28A1487400}" destId="{044623E9-D01C-49D1-A2E2-30FADFC55361}" srcOrd="0" destOrd="0" presId="urn:microsoft.com/office/officeart/2005/8/layout/venn2"/>
    <dgm:cxn modelId="{1CAE67C7-46B0-F145-AD02-23DFC03568FC}" type="presOf" srcId="{2F4ED973-BB44-450A-ABDE-EF28A1487400}" destId="{EB4B0961-D817-48F5-9F52-75D853C84DA8}" srcOrd="1" destOrd="0" presId="urn:microsoft.com/office/officeart/2005/8/layout/venn2"/>
    <dgm:cxn modelId="{AF57D12F-FE98-814A-BF1D-727C3740EC88}" type="presOf" srcId="{5689B586-FA73-45BC-8A43-F402E59536ED}" destId="{136B8DA4-57DA-4F0F-9FF3-B9A1CDEDBDB3}" srcOrd="1" destOrd="0" presId="urn:microsoft.com/office/officeart/2005/8/layout/venn2"/>
    <dgm:cxn modelId="{FA1FB596-9CD5-624A-9CC6-76E0A49D270B}" type="presParOf" srcId="{1119D204-175D-4744-829B-C9607A35A114}" destId="{8BE238FA-28C8-4F5C-97C0-C75F2E4E3E48}" srcOrd="0" destOrd="0" presId="urn:microsoft.com/office/officeart/2005/8/layout/venn2"/>
    <dgm:cxn modelId="{7AA661C9-08D2-7C4A-A009-D7473C00F714}" type="presParOf" srcId="{8BE238FA-28C8-4F5C-97C0-C75F2E4E3E48}" destId="{EA12E881-1FF9-46C6-AD2D-1F1E1A4AFF3F}" srcOrd="0" destOrd="0" presId="urn:microsoft.com/office/officeart/2005/8/layout/venn2"/>
    <dgm:cxn modelId="{0E95F3A3-6DD6-B849-9AAA-FFC9657C41EC}" type="presParOf" srcId="{8BE238FA-28C8-4F5C-97C0-C75F2E4E3E48}" destId="{136B8DA4-57DA-4F0F-9FF3-B9A1CDEDBDB3}" srcOrd="1" destOrd="0" presId="urn:microsoft.com/office/officeart/2005/8/layout/venn2"/>
    <dgm:cxn modelId="{ADFEB2B3-CD76-9742-B21D-D3EA5C48C0FE}" type="presParOf" srcId="{1119D204-175D-4744-829B-C9607A35A114}" destId="{1BC006C2-AADB-411A-B71C-83BB1A86CF00}" srcOrd="1" destOrd="0" presId="urn:microsoft.com/office/officeart/2005/8/layout/venn2"/>
    <dgm:cxn modelId="{2E5F48A3-B778-AC4B-BE11-B1EB8D0C2298}" type="presParOf" srcId="{1BC006C2-AADB-411A-B71C-83BB1A86CF00}" destId="{BDF32BD6-EA95-4CFC-BC51-6C502AD4471B}" srcOrd="0" destOrd="0" presId="urn:microsoft.com/office/officeart/2005/8/layout/venn2"/>
    <dgm:cxn modelId="{252035D0-9A8A-7A4A-A3B8-2331429987DB}" type="presParOf" srcId="{1BC006C2-AADB-411A-B71C-83BB1A86CF00}" destId="{87F58050-1094-41BA-A9BC-5F96273CC73B}" srcOrd="1" destOrd="0" presId="urn:microsoft.com/office/officeart/2005/8/layout/venn2"/>
    <dgm:cxn modelId="{7A573BC7-04E6-9045-A6A3-DB8F6F8765D0}" type="presParOf" srcId="{1119D204-175D-4744-829B-C9607A35A114}" destId="{602F48D0-D243-49A0-BB8E-97F613664550}" srcOrd="2" destOrd="0" presId="urn:microsoft.com/office/officeart/2005/8/layout/venn2"/>
    <dgm:cxn modelId="{F162CA9F-C17C-A249-BB8F-084641B348E5}" type="presParOf" srcId="{602F48D0-D243-49A0-BB8E-97F613664550}" destId="{044623E9-D01C-49D1-A2E2-30FADFC55361}" srcOrd="0" destOrd="0" presId="urn:microsoft.com/office/officeart/2005/8/layout/venn2"/>
    <dgm:cxn modelId="{C77BFC30-8595-464A-9DFF-0AC1060425C1}" type="presParOf" srcId="{602F48D0-D243-49A0-BB8E-97F613664550}" destId="{EB4B0961-D817-48F5-9F52-75D853C84DA8}"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6F4F9D7-22A8-4273-8439-D7372FA4D13F}"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s-ES"/>
        </a:p>
      </dgm:t>
    </dgm:pt>
    <dgm:pt modelId="{5689B586-FA73-45BC-8A43-F402E59536ED}">
      <dgm:prSet phldrT="[Texto]" custT="1"/>
      <dgm:spPr>
        <a:solidFill>
          <a:schemeClr val="tx2">
            <a:lumMod val="60000"/>
            <a:lumOff val="40000"/>
          </a:schemeClr>
        </a:solidFill>
      </dgm:spPr>
      <dgm:t>
        <a:bodyPr/>
        <a:lstStyle/>
        <a:p>
          <a:endParaRPr lang="es-ES" sz="1050" b="1" dirty="0"/>
        </a:p>
      </dgm:t>
    </dgm:pt>
    <dgm:pt modelId="{3185E187-67D0-4BA7-AE64-78EA043083E4}" type="parTrans" cxnId="{F9AB248E-4228-4CEE-AE0A-FEBF1387B825}">
      <dgm:prSet/>
      <dgm:spPr/>
      <dgm:t>
        <a:bodyPr/>
        <a:lstStyle/>
        <a:p>
          <a:endParaRPr lang="es-ES"/>
        </a:p>
      </dgm:t>
    </dgm:pt>
    <dgm:pt modelId="{9E36FC12-EC04-4289-8C81-82590AD729BA}" type="sibTrans" cxnId="{F9AB248E-4228-4CEE-AE0A-FEBF1387B825}">
      <dgm:prSet/>
      <dgm:spPr/>
      <dgm:t>
        <a:bodyPr/>
        <a:lstStyle/>
        <a:p>
          <a:endParaRPr lang="es-ES"/>
        </a:p>
      </dgm:t>
    </dgm:pt>
    <dgm:pt modelId="{CCA123A3-FE01-4790-9D1D-61565D207E80}">
      <dgm:prSet phldrT="[Texto]" custT="1"/>
      <dgm:spPr>
        <a:solidFill>
          <a:srgbClr val="008000"/>
        </a:solidFill>
      </dgm:spPr>
      <dgm:t>
        <a:bodyPr/>
        <a:lstStyle/>
        <a:p>
          <a:r>
            <a:rPr lang="es-ES" sz="1200" b="1" dirty="0" smtClean="0"/>
            <a:t>         </a:t>
          </a:r>
          <a:endParaRPr lang="es-ES" sz="1200" b="1" dirty="0"/>
        </a:p>
      </dgm:t>
    </dgm:pt>
    <dgm:pt modelId="{44789BCA-9A56-4477-9A3C-80EE12101395}" type="parTrans" cxnId="{A65D8CE9-64E8-408C-818F-A029E1852D6F}">
      <dgm:prSet/>
      <dgm:spPr/>
      <dgm:t>
        <a:bodyPr/>
        <a:lstStyle/>
        <a:p>
          <a:endParaRPr lang="es-ES"/>
        </a:p>
      </dgm:t>
    </dgm:pt>
    <dgm:pt modelId="{F72ECED1-0D7F-4228-9ACF-501BA4651184}" type="sibTrans" cxnId="{A65D8CE9-64E8-408C-818F-A029E1852D6F}">
      <dgm:prSet/>
      <dgm:spPr/>
      <dgm:t>
        <a:bodyPr/>
        <a:lstStyle/>
        <a:p>
          <a:endParaRPr lang="es-ES"/>
        </a:p>
      </dgm:t>
    </dgm:pt>
    <dgm:pt modelId="{2F4ED973-BB44-450A-ABDE-EF28A1487400}">
      <dgm:prSet phldrT="[Texto]"/>
      <dgm:spPr>
        <a:solidFill>
          <a:srgbClr val="FFC000"/>
        </a:solidFill>
      </dgm:spPr>
      <dgm:t>
        <a:bodyPr/>
        <a:lstStyle/>
        <a:p>
          <a:endParaRPr lang="es-ES" b="1" dirty="0"/>
        </a:p>
      </dgm:t>
    </dgm:pt>
    <dgm:pt modelId="{A65B5CEB-5F37-48B9-ADBC-80AD42AA7086}" type="parTrans" cxnId="{6C6DB477-7C11-4FBE-914D-DCFDEFCEF1D7}">
      <dgm:prSet/>
      <dgm:spPr/>
      <dgm:t>
        <a:bodyPr/>
        <a:lstStyle/>
        <a:p>
          <a:endParaRPr lang="es-ES"/>
        </a:p>
      </dgm:t>
    </dgm:pt>
    <dgm:pt modelId="{29D67E83-1845-4C10-8BAC-B3032278C5B7}" type="sibTrans" cxnId="{6C6DB477-7C11-4FBE-914D-DCFDEFCEF1D7}">
      <dgm:prSet/>
      <dgm:spPr/>
      <dgm:t>
        <a:bodyPr/>
        <a:lstStyle/>
        <a:p>
          <a:endParaRPr lang="es-ES"/>
        </a:p>
      </dgm:t>
    </dgm:pt>
    <dgm:pt modelId="{1119D204-175D-4744-829B-C9607A35A114}" type="pres">
      <dgm:prSet presAssocID="{06F4F9D7-22A8-4273-8439-D7372FA4D13F}" presName="Name0" presStyleCnt="0">
        <dgm:presLayoutVars>
          <dgm:chMax val="7"/>
          <dgm:resizeHandles val="exact"/>
        </dgm:presLayoutVars>
      </dgm:prSet>
      <dgm:spPr/>
      <dgm:t>
        <a:bodyPr/>
        <a:lstStyle/>
        <a:p>
          <a:endParaRPr lang="es-ES"/>
        </a:p>
      </dgm:t>
    </dgm:pt>
    <dgm:pt modelId="{8BE238FA-28C8-4F5C-97C0-C75F2E4E3E48}" type="pres">
      <dgm:prSet presAssocID="{06F4F9D7-22A8-4273-8439-D7372FA4D13F}" presName="comp1" presStyleCnt="0"/>
      <dgm:spPr/>
    </dgm:pt>
    <dgm:pt modelId="{EA12E881-1FF9-46C6-AD2D-1F1E1A4AFF3F}" type="pres">
      <dgm:prSet presAssocID="{06F4F9D7-22A8-4273-8439-D7372FA4D13F}" presName="circle1" presStyleLbl="node1" presStyleIdx="0" presStyleCnt="3"/>
      <dgm:spPr/>
      <dgm:t>
        <a:bodyPr/>
        <a:lstStyle/>
        <a:p>
          <a:endParaRPr lang="es-ES"/>
        </a:p>
      </dgm:t>
    </dgm:pt>
    <dgm:pt modelId="{136B8DA4-57DA-4F0F-9FF3-B9A1CDEDBDB3}" type="pres">
      <dgm:prSet presAssocID="{06F4F9D7-22A8-4273-8439-D7372FA4D13F}" presName="c1text" presStyleLbl="node1" presStyleIdx="0" presStyleCnt="3">
        <dgm:presLayoutVars>
          <dgm:bulletEnabled val="1"/>
        </dgm:presLayoutVars>
      </dgm:prSet>
      <dgm:spPr/>
      <dgm:t>
        <a:bodyPr/>
        <a:lstStyle/>
        <a:p>
          <a:endParaRPr lang="es-ES"/>
        </a:p>
      </dgm:t>
    </dgm:pt>
    <dgm:pt modelId="{1BC006C2-AADB-411A-B71C-83BB1A86CF00}" type="pres">
      <dgm:prSet presAssocID="{06F4F9D7-22A8-4273-8439-D7372FA4D13F}" presName="comp2" presStyleCnt="0"/>
      <dgm:spPr/>
    </dgm:pt>
    <dgm:pt modelId="{BDF32BD6-EA95-4CFC-BC51-6C502AD4471B}" type="pres">
      <dgm:prSet presAssocID="{06F4F9D7-22A8-4273-8439-D7372FA4D13F}" presName="circle2" presStyleLbl="node1" presStyleIdx="1" presStyleCnt="3" custScaleX="109499" custLinFactNeighborX="-435"/>
      <dgm:spPr/>
      <dgm:t>
        <a:bodyPr/>
        <a:lstStyle/>
        <a:p>
          <a:endParaRPr lang="es-ES"/>
        </a:p>
      </dgm:t>
    </dgm:pt>
    <dgm:pt modelId="{87F58050-1094-41BA-A9BC-5F96273CC73B}" type="pres">
      <dgm:prSet presAssocID="{06F4F9D7-22A8-4273-8439-D7372FA4D13F}" presName="c2text" presStyleLbl="node1" presStyleIdx="1" presStyleCnt="3">
        <dgm:presLayoutVars>
          <dgm:bulletEnabled val="1"/>
        </dgm:presLayoutVars>
      </dgm:prSet>
      <dgm:spPr/>
      <dgm:t>
        <a:bodyPr/>
        <a:lstStyle/>
        <a:p>
          <a:endParaRPr lang="es-ES"/>
        </a:p>
      </dgm:t>
    </dgm:pt>
    <dgm:pt modelId="{602F48D0-D243-49A0-BB8E-97F613664550}" type="pres">
      <dgm:prSet presAssocID="{06F4F9D7-22A8-4273-8439-D7372FA4D13F}" presName="comp3" presStyleCnt="0"/>
      <dgm:spPr/>
    </dgm:pt>
    <dgm:pt modelId="{044623E9-D01C-49D1-A2E2-30FADFC55361}" type="pres">
      <dgm:prSet presAssocID="{06F4F9D7-22A8-4273-8439-D7372FA4D13F}" presName="circle3" presStyleLbl="node1" presStyleIdx="2" presStyleCnt="3" custScaleX="68455" custScaleY="53835" custLinFactNeighborX="-1889" custLinFactNeighborY="13223"/>
      <dgm:spPr/>
      <dgm:t>
        <a:bodyPr/>
        <a:lstStyle/>
        <a:p>
          <a:endParaRPr lang="es-ES"/>
        </a:p>
      </dgm:t>
    </dgm:pt>
    <dgm:pt modelId="{EB4B0961-D817-48F5-9F52-75D853C84DA8}" type="pres">
      <dgm:prSet presAssocID="{06F4F9D7-22A8-4273-8439-D7372FA4D13F}" presName="c3text" presStyleLbl="node1" presStyleIdx="2" presStyleCnt="3">
        <dgm:presLayoutVars>
          <dgm:bulletEnabled val="1"/>
        </dgm:presLayoutVars>
      </dgm:prSet>
      <dgm:spPr/>
      <dgm:t>
        <a:bodyPr/>
        <a:lstStyle/>
        <a:p>
          <a:endParaRPr lang="es-ES"/>
        </a:p>
      </dgm:t>
    </dgm:pt>
  </dgm:ptLst>
  <dgm:cxnLst>
    <dgm:cxn modelId="{DD0502A2-B0F7-6749-BA3A-3182DC95C6C0}" type="presOf" srcId="{CCA123A3-FE01-4790-9D1D-61565D207E80}" destId="{87F58050-1094-41BA-A9BC-5F96273CC73B}" srcOrd="1" destOrd="0" presId="urn:microsoft.com/office/officeart/2005/8/layout/venn2"/>
    <dgm:cxn modelId="{F9AB248E-4228-4CEE-AE0A-FEBF1387B825}" srcId="{06F4F9D7-22A8-4273-8439-D7372FA4D13F}" destId="{5689B586-FA73-45BC-8A43-F402E59536ED}" srcOrd="0" destOrd="0" parTransId="{3185E187-67D0-4BA7-AE64-78EA043083E4}" sibTransId="{9E36FC12-EC04-4289-8C81-82590AD729BA}"/>
    <dgm:cxn modelId="{FC17E51E-2F80-4C43-B87B-752923FEE50F}" type="presOf" srcId="{2F4ED973-BB44-450A-ABDE-EF28A1487400}" destId="{EB4B0961-D817-48F5-9F52-75D853C84DA8}" srcOrd="1" destOrd="0" presId="urn:microsoft.com/office/officeart/2005/8/layout/venn2"/>
    <dgm:cxn modelId="{92A46D11-6499-B940-A71D-96E3679325A9}" type="presOf" srcId="{5689B586-FA73-45BC-8A43-F402E59536ED}" destId="{136B8DA4-57DA-4F0F-9FF3-B9A1CDEDBDB3}" srcOrd="1" destOrd="0" presId="urn:microsoft.com/office/officeart/2005/8/layout/venn2"/>
    <dgm:cxn modelId="{6C6DB477-7C11-4FBE-914D-DCFDEFCEF1D7}" srcId="{06F4F9D7-22A8-4273-8439-D7372FA4D13F}" destId="{2F4ED973-BB44-450A-ABDE-EF28A1487400}" srcOrd="2" destOrd="0" parTransId="{A65B5CEB-5F37-48B9-ADBC-80AD42AA7086}" sibTransId="{29D67E83-1845-4C10-8BAC-B3032278C5B7}"/>
    <dgm:cxn modelId="{83E653E4-9A0F-934A-9C39-580D33D0D21F}" type="presOf" srcId="{CCA123A3-FE01-4790-9D1D-61565D207E80}" destId="{BDF32BD6-EA95-4CFC-BC51-6C502AD4471B}" srcOrd="0" destOrd="0" presId="urn:microsoft.com/office/officeart/2005/8/layout/venn2"/>
    <dgm:cxn modelId="{0454714E-7361-DE40-B4B5-63D7DF7C5B6B}" type="presOf" srcId="{06F4F9D7-22A8-4273-8439-D7372FA4D13F}" destId="{1119D204-175D-4744-829B-C9607A35A114}" srcOrd="0" destOrd="0" presId="urn:microsoft.com/office/officeart/2005/8/layout/venn2"/>
    <dgm:cxn modelId="{A65D8CE9-64E8-408C-818F-A029E1852D6F}" srcId="{06F4F9D7-22A8-4273-8439-D7372FA4D13F}" destId="{CCA123A3-FE01-4790-9D1D-61565D207E80}" srcOrd="1" destOrd="0" parTransId="{44789BCA-9A56-4477-9A3C-80EE12101395}" sibTransId="{F72ECED1-0D7F-4228-9ACF-501BA4651184}"/>
    <dgm:cxn modelId="{B1101F48-242D-9F4E-AA29-2D19128DA082}" type="presOf" srcId="{2F4ED973-BB44-450A-ABDE-EF28A1487400}" destId="{044623E9-D01C-49D1-A2E2-30FADFC55361}" srcOrd="0" destOrd="0" presId="urn:microsoft.com/office/officeart/2005/8/layout/venn2"/>
    <dgm:cxn modelId="{7D9FCAA4-D095-3344-A4DD-8B57417F9356}" type="presOf" srcId="{5689B586-FA73-45BC-8A43-F402E59536ED}" destId="{EA12E881-1FF9-46C6-AD2D-1F1E1A4AFF3F}" srcOrd="0" destOrd="0" presId="urn:microsoft.com/office/officeart/2005/8/layout/venn2"/>
    <dgm:cxn modelId="{C7C9BB0D-C0FC-184C-9A4F-DA03BAE3CFCC}" type="presParOf" srcId="{1119D204-175D-4744-829B-C9607A35A114}" destId="{8BE238FA-28C8-4F5C-97C0-C75F2E4E3E48}" srcOrd="0" destOrd="0" presId="urn:microsoft.com/office/officeart/2005/8/layout/venn2"/>
    <dgm:cxn modelId="{B2DEA40B-F5EB-9C4F-9B8D-D4B9EAEEE3EF}" type="presParOf" srcId="{8BE238FA-28C8-4F5C-97C0-C75F2E4E3E48}" destId="{EA12E881-1FF9-46C6-AD2D-1F1E1A4AFF3F}" srcOrd="0" destOrd="0" presId="urn:microsoft.com/office/officeart/2005/8/layout/venn2"/>
    <dgm:cxn modelId="{C4B4188E-84CF-8241-A388-62E01B1B38FE}" type="presParOf" srcId="{8BE238FA-28C8-4F5C-97C0-C75F2E4E3E48}" destId="{136B8DA4-57DA-4F0F-9FF3-B9A1CDEDBDB3}" srcOrd="1" destOrd="0" presId="urn:microsoft.com/office/officeart/2005/8/layout/venn2"/>
    <dgm:cxn modelId="{59FE6D10-BDCF-9540-A5BA-E2B808433DFB}" type="presParOf" srcId="{1119D204-175D-4744-829B-C9607A35A114}" destId="{1BC006C2-AADB-411A-B71C-83BB1A86CF00}" srcOrd="1" destOrd="0" presId="urn:microsoft.com/office/officeart/2005/8/layout/venn2"/>
    <dgm:cxn modelId="{BAF54E1E-702A-B543-92A2-FACA4E6C1D58}" type="presParOf" srcId="{1BC006C2-AADB-411A-B71C-83BB1A86CF00}" destId="{BDF32BD6-EA95-4CFC-BC51-6C502AD4471B}" srcOrd="0" destOrd="0" presId="urn:microsoft.com/office/officeart/2005/8/layout/venn2"/>
    <dgm:cxn modelId="{2321ACB2-1FD2-1045-B57A-9D52BA498D3C}" type="presParOf" srcId="{1BC006C2-AADB-411A-B71C-83BB1A86CF00}" destId="{87F58050-1094-41BA-A9BC-5F96273CC73B}" srcOrd="1" destOrd="0" presId="urn:microsoft.com/office/officeart/2005/8/layout/venn2"/>
    <dgm:cxn modelId="{6DE76C80-5B68-784D-9DCC-CDF2F04EF424}" type="presParOf" srcId="{1119D204-175D-4744-829B-C9607A35A114}" destId="{602F48D0-D243-49A0-BB8E-97F613664550}" srcOrd="2" destOrd="0" presId="urn:microsoft.com/office/officeart/2005/8/layout/venn2"/>
    <dgm:cxn modelId="{2A51216B-5BE3-C147-8CEB-7B9947178287}" type="presParOf" srcId="{602F48D0-D243-49A0-BB8E-97F613664550}" destId="{044623E9-D01C-49D1-A2E2-30FADFC55361}" srcOrd="0" destOrd="0" presId="urn:microsoft.com/office/officeart/2005/8/layout/venn2"/>
    <dgm:cxn modelId="{E2DF08FE-FEEB-ED4B-BD06-15ECF267927E}" type="presParOf" srcId="{602F48D0-D243-49A0-BB8E-97F613664550}" destId="{EB4B0961-D817-48F5-9F52-75D853C84DA8}" srcOrd="1" destOrd="0" presId="urn:microsoft.com/office/officeart/2005/8/layout/ven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5EB9671-A999-524E-B4AC-32FF5C7ED2BC}" type="doc">
      <dgm:prSet loTypeId="urn:microsoft.com/office/officeart/2005/8/layout/cycle5" loCatId="" qsTypeId="urn:microsoft.com/office/officeart/2005/8/quickstyle/simple4" qsCatId="simple" csTypeId="urn:microsoft.com/office/officeart/2005/8/colors/colorful1#1" csCatId="colorful" phldr="1"/>
      <dgm:spPr/>
      <dgm:t>
        <a:bodyPr/>
        <a:lstStyle/>
        <a:p>
          <a:endParaRPr lang="es-ES"/>
        </a:p>
      </dgm:t>
    </dgm:pt>
    <dgm:pt modelId="{A72C57FA-E91F-FF47-8A5A-6B6B6E85371A}">
      <dgm:prSet phldrT="[Texto]" custT="1"/>
      <dgm:spPr>
        <a:solidFill>
          <a:srgbClr val="A5A500"/>
        </a:solidFill>
      </dgm:spPr>
      <dgm:t>
        <a:bodyPr/>
        <a:lstStyle/>
        <a:p>
          <a:r>
            <a:rPr lang="es-ES" sz="2000" dirty="0" smtClean="0"/>
            <a:t>Constitución de grupo</a:t>
          </a:r>
          <a:endParaRPr lang="es-ES" sz="2000" dirty="0"/>
        </a:p>
      </dgm:t>
    </dgm:pt>
    <dgm:pt modelId="{D42A5180-87C5-1845-93D7-C380DA7721DA}" type="parTrans" cxnId="{6322F7CF-1B9A-3F4C-8807-0146A87B15C4}">
      <dgm:prSet/>
      <dgm:spPr/>
      <dgm:t>
        <a:bodyPr/>
        <a:lstStyle/>
        <a:p>
          <a:endParaRPr lang="es-ES"/>
        </a:p>
      </dgm:t>
    </dgm:pt>
    <dgm:pt modelId="{E73C194F-61BC-5043-9C21-C94E559A6BCC}" type="sibTrans" cxnId="{6322F7CF-1B9A-3F4C-8807-0146A87B15C4}">
      <dgm:prSet/>
      <dgm:spPr/>
      <dgm:t>
        <a:bodyPr/>
        <a:lstStyle/>
        <a:p>
          <a:endParaRPr lang="es-ES"/>
        </a:p>
      </dgm:t>
    </dgm:pt>
    <dgm:pt modelId="{A2057B1B-6205-E64A-B556-8D9EE14A7820}">
      <dgm:prSet phldrT="[Texto]" custT="1"/>
      <dgm:spPr>
        <a:solidFill>
          <a:srgbClr val="CBB22E"/>
        </a:solidFill>
      </dgm:spPr>
      <dgm:t>
        <a:bodyPr/>
        <a:lstStyle/>
        <a:p>
          <a:r>
            <a:rPr lang="es-ES" sz="2000" dirty="0" smtClean="0"/>
            <a:t>Analiza  Necesidades</a:t>
          </a:r>
          <a:endParaRPr lang="es-ES" sz="2000" dirty="0"/>
        </a:p>
      </dgm:t>
    </dgm:pt>
    <dgm:pt modelId="{962A0177-30BD-3E40-AD6E-FDE16B2E384F}" type="parTrans" cxnId="{F8A23419-E3E9-3D42-AC3C-4E81D890DF84}">
      <dgm:prSet/>
      <dgm:spPr/>
      <dgm:t>
        <a:bodyPr/>
        <a:lstStyle/>
        <a:p>
          <a:endParaRPr lang="es-ES"/>
        </a:p>
      </dgm:t>
    </dgm:pt>
    <dgm:pt modelId="{E94CDD8C-B589-B248-94C3-DB8F32D2056B}" type="sibTrans" cxnId="{F8A23419-E3E9-3D42-AC3C-4E81D890DF84}">
      <dgm:prSet/>
      <dgm:spPr/>
      <dgm:t>
        <a:bodyPr/>
        <a:lstStyle/>
        <a:p>
          <a:endParaRPr lang="es-ES"/>
        </a:p>
      </dgm:t>
    </dgm:pt>
    <dgm:pt modelId="{1A123EA0-C5EF-AC46-A18F-F3D1FCD83383}">
      <dgm:prSet phldrT="[Texto]" custT="1"/>
      <dgm:spPr>
        <a:solidFill>
          <a:srgbClr val="CDBC24"/>
        </a:solidFill>
      </dgm:spPr>
      <dgm:t>
        <a:bodyPr/>
        <a:lstStyle/>
        <a:p>
          <a:r>
            <a:rPr lang="es-ES" sz="2000" dirty="0" smtClean="0"/>
            <a:t>Investiga, diseña y desarrolla propuestas</a:t>
          </a:r>
          <a:endParaRPr lang="es-ES" sz="2000" dirty="0"/>
        </a:p>
      </dgm:t>
    </dgm:pt>
    <dgm:pt modelId="{900C4582-FF30-1740-806B-A4371C861A92}" type="parTrans" cxnId="{7AE165D1-55FB-0C44-B35E-28821DDC50F0}">
      <dgm:prSet/>
      <dgm:spPr/>
      <dgm:t>
        <a:bodyPr/>
        <a:lstStyle/>
        <a:p>
          <a:endParaRPr lang="es-ES"/>
        </a:p>
      </dgm:t>
    </dgm:pt>
    <dgm:pt modelId="{9C5AB816-ED05-A747-AB0C-F3C299B96078}" type="sibTrans" cxnId="{7AE165D1-55FB-0C44-B35E-28821DDC50F0}">
      <dgm:prSet/>
      <dgm:spPr/>
      <dgm:t>
        <a:bodyPr/>
        <a:lstStyle/>
        <a:p>
          <a:endParaRPr lang="es-ES"/>
        </a:p>
      </dgm:t>
    </dgm:pt>
    <dgm:pt modelId="{4E603EC1-0E24-F840-88FB-C1636CF725DA}">
      <dgm:prSet phldrT="[Texto]" custT="1"/>
      <dgm:spPr>
        <a:solidFill>
          <a:srgbClr val="E5C22C"/>
        </a:solidFill>
      </dgm:spPr>
      <dgm:t>
        <a:bodyPr/>
        <a:lstStyle/>
        <a:p>
          <a:r>
            <a:rPr lang="es-ES" sz="2000" dirty="0" smtClean="0"/>
            <a:t>Evalúa, modifica,</a:t>
          </a:r>
        </a:p>
        <a:p>
          <a:r>
            <a:rPr lang="es-ES" sz="2000" dirty="0" smtClean="0"/>
            <a:t>incorpora</a:t>
          </a:r>
          <a:endParaRPr lang="es-ES" sz="2000" dirty="0"/>
        </a:p>
      </dgm:t>
    </dgm:pt>
    <dgm:pt modelId="{2BC9B476-C156-6545-B3AE-D8DA024773E4}" type="parTrans" cxnId="{32AFABF2-55ED-0F4C-B9B6-CE6F8F4CA957}">
      <dgm:prSet/>
      <dgm:spPr/>
      <dgm:t>
        <a:bodyPr/>
        <a:lstStyle/>
        <a:p>
          <a:endParaRPr lang="es-ES"/>
        </a:p>
      </dgm:t>
    </dgm:pt>
    <dgm:pt modelId="{C05DC274-62C9-BC48-9069-067C853F4C82}" type="sibTrans" cxnId="{32AFABF2-55ED-0F4C-B9B6-CE6F8F4CA957}">
      <dgm:prSet/>
      <dgm:spPr/>
      <dgm:t>
        <a:bodyPr/>
        <a:lstStyle/>
        <a:p>
          <a:endParaRPr lang="es-ES"/>
        </a:p>
      </dgm:t>
    </dgm:pt>
    <dgm:pt modelId="{1587EA0D-DBA1-7441-A884-EE06F6E3130E}" type="pres">
      <dgm:prSet presAssocID="{B5EB9671-A999-524E-B4AC-32FF5C7ED2BC}" presName="cycle" presStyleCnt="0">
        <dgm:presLayoutVars>
          <dgm:dir/>
          <dgm:resizeHandles val="exact"/>
        </dgm:presLayoutVars>
      </dgm:prSet>
      <dgm:spPr/>
      <dgm:t>
        <a:bodyPr/>
        <a:lstStyle/>
        <a:p>
          <a:endParaRPr lang="es-ES"/>
        </a:p>
      </dgm:t>
    </dgm:pt>
    <dgm:pt modelId="{3D472094-F3AD-1145-872E-C3EEEFE28F91}" type="pres">
      <dgm:prSet presAssocID="{A72C57FA-E91F-FF47-8A5A-6B6B6E85371A}" presName="node" presStyleLbl="node1" presStyleIdx="0" presStyleCnt="4" custScaleX="114758">
        <dgm:presLayoutVars>
          <dgm:bulletEnabled val="1"/>
        </dgm:presLayoutVars>
      </dgm:prSet>
      <dgm:spPr/>
      <dgm:t>
        <a:bodyPr/>
        <a:lstStyle/>
        <a:p>
          <a:endParaRPr lang="es-ES"/>
        </a:p>
      </dgm:t>
    </dgm:pt>
    <dgm:pt modelId="{9572CB47-F81D-BD45-BDD9-C6FAFB5A1790}" type="pres">
      <dgm:prSet presAssocID="{A72C57FA-E91F-FF47-8A5A-6B6B6E85371A}" presName="spNode" presStyleCnt="0"/>
      <dgm:spPr/>
    </dgm:pt>
    <dgm:pt modelId="{A00D3721-96F2-6E4A-A5BD-0E678FF39E8F}" type="pres">
      <dgm:prSet presAssocID="{E73C194F-61BC-5043-9C21-C94E559A6BCC}" presName="sibTrans" presStyleLbl="sibTrans1D1" presStyleIdx="0" presStyleCnt="4"/>
      <dgm:spPr/>
      <dgm:t>
        <a:bodyPr/>
        <a:lstStyle/>
        <a:p>
          <a:endParaRPr lang="es-ES"/>
        </a:p>
      </dgm:t>
    </dgm:pt>
    <dgm:pt modelId="{0066F5D8-C408-484D-AF07-4DC0605C6BFA}" type="pres">
      <dgm:prSet presAssocID="{A2057B1B-6205-E64A-B556-8D9EE14A7820}" presName="node" presStyleLbl="node1" presStyleIdx="1" presStyleCnt="4" custScaleX="125321">
        <dgm:presLayoutVars>
          <dgm:bulletEnabled val="1"/>
        </dgm:presLayoutVars>
      </dgm:prSet>
      <dgm:spPr/>
      <dgm:t>
        <a:bodyPr/>
        <a:lstStyle/>
        <a:p>
          <a:endParaRPr lang="es-ES"/>
        </a:p>
      </dgm:t>
    </dgm:pt>
    <dgm:pt modelId="{572EC18E-A854-904C-9C6E-33E0525BB887}" type="pres">
      <dgm:prSet presAssocID="{A2057B1B-6205-E64A-B556-8D9EE14A7820}" presName="spNode" presStyleCnt="0"/>
      <dgm:spPr/>
    </dgm:pt>
    <dgm:pt modelId="{BD4A38D5-9EB4-1543-96EE-FF638A1771C0}" type="pres">
      <dgm:prSet presAssocID="{E94CDD8C-B589-B248-94C3-DB8F32D2056B}" presName="sibTrans" presStyleLbl="sibTrans1D1" presStyleIdx="1" presStyleCnt="4"/>
      <dgm:spPr/>
      <dgm:t>
        <a:bodyPr/>
        <a:lstStyle/>
        <a:p>
          <a:endParaRPr lang="es-ES"/>
        </a:p>
      </dgm:t>
    </dgm:pt>
    <dgm:pt modelId="{EDADC036-FF23-3B4E-A078-E8D794B67541}" type="pres">
      <dgm:prSet presAssocID="{1A123EA0-C5EF-AC46-A18F-F3D1FCD83383}" presName="node" presStyleLbl="node1" presStyleIdx="2" presStyleCnt="4" custScaleX="122933" custScaleY="135284">
        <dgm:presLayoutVars>
          <dgm:bulletEnabled val="1"/>
        </dgm:presLayoutVars>
      </dgm:prSet>
      <dgm:spPr/>
      <dgm:t>
        <a:bodyPr/>
        <a:lstStyle/>
        <a:p>
          <a:endParaRPr lang="es-ES"/>
        </a:p>
      </dgm:t>
    </dgm:pt>
    <dgm:pt modelId="{87E59CFE-CCE9-6041-AA7C-DE56118ED790}" type="pres">
      <dgm:prSet presAssocID="{1A123EA0-C5EF-AC46-A18F-F3D1FCD83383}" presName="spNode" presStyleCnt="0"/>
      <dgm:spPr/>
    </dgm:pt>
    <dgm:pt modelId="{0DAD1549-EA93-9347-B4AC-06814B2D4DED}" type="pres">
      <dgm:prSet presAssocID="{9C5AB816-ED05-A747-AB0C-F3C299B96078}" presName="sibTrans" presStyleLbl="sibTrans1D1" presStyleIdx="2" presStyleCnt="4"/>
      <dgm:spPr/>
      <dgm:t>
        <a:bodyPr/>
        <a:lstStyle/>
        <a:p>
          <a:endParaRPr lang="es-ES"/>
        </a:p>
      </dgm:t>
    </dgm:pt>
    <dgm:pt modelId="{11FA0D30-49B2-1B4A-8AC4-81C40C5A4FF6}" type="pres">
      <dgm:prSet presAssocID="{4E603EC1-0E24-F840-88FB-C1636CF725DA}" presName="node" presStyleLbl="node1" presStyleIdx="3" presStyleCnt="4">
        <dgm:presLayoutVars>
          <dgm:bulletEnabled val="1"/>
        </dgm:presLayoutVars>
      </dgm:prSet>
      <dgm:spPr/>
      <dgm:t>
        <a:bodyPr/>
        <a:lstStyle/>
        <a:p>
          <a:endParaRPr lang="es-ES"/>
        </a:p>
      </dgm:t>
    </dgm:pt>
    <dgm:pt modelId="{6C8C5343-9D22-9F44-88D8-536640B5457F}" type="pres">
      <dgm:prSet presAssocID="{4E603EC1-0E24-F840-88FB-C1636CF725DA}" presName="spNode" presStyleCnt="0"/>
      <dgm:spPr/>
    </dgm:pt>
    <dgm:pt modelId="{3D38325D-41B3-4649-B703-47508299EACD}" type="pres">
      <dgm:prSet presAssocID="{C05DC274-62C9-BC48-9069-067C853F4C82}" presName="sibTrans" presStyleLbl="sibTrans1D1" presStyleIdx="3" presStyleCnt="4"/>
      <dgm:spPr/>
      <dgm:t>
        <a:bodyPr/>
        <a:lstStyle/>
        <a:p>
          <a:endParaRPr lang="es-ES"/>
        </a:p>
      </dgm:t>
    </dgm:pt>
  </dgm:ptLst>
  <dgm:cxnLst>
    <dgm:cxn modelId="{6322F7CF-1B9A-3F4C-8807-0146A87B15C4}" srcId="{B5EB9671-A999-524E-B4AC-32FF5C7ED2BC}" destId="{A72C57FA-E91F-FF47-8A5A-6B6B6E85371A}" srcOrd="0" destOrd="0" parTransId="{D42A5180-87C5-1845-93D7-C380DA7721DA}" sibTransId="{E73C194F-61BC-5043-9C21-C94E559A6BCC}"/>
    <dgm:cxn modelId="{F8A23419-E3E9-3D42-AC3C-4E81D890DF84}" srcId="{B5EB9671-A999-524E-B4AC-32FF5C7ED2BC}" destId="{A2057B1B-6205-E64A-B556-8D9EE14A7820}" srcOrd="1" destOrd="0" parTransId="{962A0177-30BD-3E40-AD6E-FDE16B2E384F}" sibTransId="{E94CDD8C-B589-B248-94C3-DB8F32D2056B}"/>
    <dgm:cxn modelId="{D48EE1D2-2C01-4A0E-AC81-6CD50BEFCE69}" type="presOf" srcId="{E73C194F-61BC-5043-9C21-C94E559A6BCC}" destId="{A00D3721-96F2-6E4A-A5BD-0E678FF39E8F}" srcOrd="0" destOrd="0" presId="urn:microsoft.com/office/officeart/2005/8/layout/cycle5"/>
    <dgm:cxn modelId="{708A88ED-CBF3-4351-9912-75694ABAC0DB}" type="presOf" srcId="{4E603EC1-0E24-F840-88FB-C1636CF725DA}" destId="{11FA0D30-49B2-1B4A-8AC4-81C40C5A4FF6}" srcOrd="0" destOrd="0" presId="urn:microsoft.com/office/officeart/2005/8/layout/cycle5"/>
    <dgm:cxn modelId="{9B7B141B-1C5D-45B5-8BEA-938989A0D01C}" type="presOf" srcId="{E94CDD8C-B589-B248-94C3-DB8F32D2056B}" destId="{BD4A38D5-9EB4-1543-96EE-FF638A1771C0}" srcOrd="0" destOrd="0" presId="urn:microsoft.com/office/officeart/2005/8/layout/cycle5"/>
    <dgm:cxn modelId="{7AE165D1-55FB-0C44-B35E-28821DDC50F0}" srcId="{B5EB9671-A999-524E-B4AC-32FF5C7ED2BC}" destId="{1A123EA0-C5EF-AC46-A18F-F3D1FCD83383}" srcOrd="2" destOrd="0" parTransId="{900C4582-FF30-1740-806B-A4371C861A92}" sibTransId="{9C5AB816-ED05-A747-AB0C-F3C299B96078}"/>
    <dgm:cxn modelId="{CED1A07E-CC79-473F-AA38-E1AE8C456CD2}" type="presOf" srcId="{B5EB9671-A999-524E-B4AC-32FF5C7ED2BC}" destId="{1587EA0D-DBA1-7441-A884-EE06F6E3130E}" srcOrd="0" destOrd="0" presId="urn:microsoft.com/office/officeart/2005/8/layout/cycle5"/>
    <dgm:cxn modelId="{E6A2F245-0F02-4364-9C50-79F10A01CB28}" type="presOf" srcId="{1A123EA0-C5EF-AC46-A18F-F3D1FCD83383}" destId="{EDADC036-FF23-3B4E-A078-E8D794B67541}" srcOrd="0" destOrd="0" presId="urn:microsoft.com/office/officeart/2005/8/layout/cycle5"/>
    <dgm:cxn modelId="{32AFABF2-55ED-0F4C-B9B6-CE6F8F4CA957}" srcId="{B5EB9671-A999-524E-B4AC-32FF5C7ED2BC}" destId="{4E603EC1-0E24-F840-88FB-C1636CF725DA}" srcOrd="3" destOrd="0" parTransId="{2BC9B476-C156-6545-B3AE-D8DA024773E4}" sibTransId="{C05DC274-62C9-BC48-9069-067C853F4C82}"/>
    <dgm:cxn modelId="{F4A05305-8B15-4A77-BDEF-FFF078CED2EF}" type="presOf" srcId="{A2057B1B-6205-E64A-B556-8D9EE14A7820}" destId="{0066F5D8-C408-484D-AF07-4DC0605C6BFA}" srcOrd="0" destOrd="0" presId="urn:microsoft.com/office/officeart/2005/8/layout/cycle5"/>
    <dgm:cxn modelId="{E3CDAFDC-5229-43FB-AC9E-6DBB28E851E2}" type="presOf" srcId="{9C5AB816-ED05-A747-AB0C-F3C299B96078}" destId="{0DAD1549-EA93-9347-B4AC-06814B2D4DED}" srcOrd="0" destOrd="0" presId="urn:microsoft.com/office/officeart/2005/8/layout/cycle5"/>
    <dgm:cxn modelId="{FC5E7F7D-83CC-4507-B52C-35D741B821E5}" type="presOf" srcId="{A72C57FA-E91F-FF47-8A5A-6B6B6E85371A}" destId="{3D472094-F3AD-1145-872E-C3EEEFE28F91}" srcOrd="0" destOrd="0" presId="urn:microsoft.com/office/officeart/2005/8/layout/cycle5"/>
    <dgm:cxn modelId="{CBFB4B25-6F26-434D-AB75-092DC02C34B9}" type="presOf" srcId="{C05DC274-62C9-BC48-9069-067C853F4C82}" destId="{3D38325D-41B3-4649-B703-47508299EACD}" srcOrd="0" destOrd="0" presId="urn:microsoft.com/office/officeart/2005/8/layout/cycle5"/>
    <dgm:cxn modelId="{335C0553-4339-4C69-9DFF-74815690213A}" type="presParOf" srcId="{1587EA0D-DBA1-7441-A884-EE06F6E3130E}" destId="{3D472094-F3AD-1145-872E-C3EEEFE28F91}" srcOrd="0" destOrd="0" presId="urn:microsoft.com/office/officeart/2005/8/layout/cycle5"/>
    <dgm:cxn modelId="{D30B94A5-1F7A-4A3D-B26A-03A3B2C867E4}" type="presParOf" srcId="{1587EA0D-DBA1-7441-A884-EE06F6E3130E}" destId="{9572CB47-F81D-BD45-BDD9-C6FAFB5A1790}" srcOrd="1" destOrd="0" presId="urn:microsoft.com/office/officeart/2005/8/layout/cycle5"/>
    <dgm:cxn modelId="{E62C35A7-FCB6-4803-B71B-807BC35EEF2F}" type="presParOf" srcId="{1587EA0D-DBA1-7441-A884-EE06F6E3130E}" destId="{A00D3721-96F2-6E4A-A5BD-0E678FF39E8F}" srcOrd="2" destOrd="0" presId="urn:microsoft.com/office/officeart/2005/8/layout/cycle5"/>
    <dgm:cxn modelId="{34273AC1-412A-4D00-9DE5-FB0FC6791D2F}" type="presParOf" srcId="{1587EA0D-DBA1-7441-A884-EE06F6E3130E}" destId="{0066F5D8-C408-484D-AF07-4DC0605C6BFA}" srcOrd="3" destOrd="0" presId="urn:microsoft.com/office/officeart/2005/8/layout/cycle5"/>
    <dgm:cxn modelId="{E9BC04D4-043A-4CBF-A941-4312D8C7070C}" type="presParOf" srcId="{1587EA0D-DBA1-7441-A884-EE06F6E3130E}" destId="{572EC18E-A854-904C-9C6E-33E0525BB887}" srcOrd="4" destOrd="0" presId="urn:microsoft.com/office/officeart/2005/8/layout/cycle5"/>
    <dgm:cxn modelId="{790C1BD6-5FC6-455F-95A2-44392B6BD568}" type="presParOf" srcId="{1587EA0D-DBA1-7441-A884-EE06F6E3130E}" destId="{BD4A38D5-9EB4-1543-96EE-FF638A1771C0}" srcOrd="5" destOrd="0" presId="urn:microsoft.com/office/officeart/2005/8/layout/cycle5"/>
    <dgm:cxn modelId="{3568F3C0-74D8-4046-B5F9-90AD0D32DB95}" type="presParOf" srcId="{1587EA0D-DBA1-7441-A884-EE06F6E3130E}" destId="{EDADC036-FF23-3B4E-A078-E8D794B67541}" srcOrd="6" destOrd="0" presId="urn:microsoft.com/office/officeart/2005/8/layout/cycle5"/>
    <dgm:cxn modelId="{96824B82-82B0-4A83-8F0B-CB98B5AC6CBC}" type="presParOf" srcId="{1587EA0D-DBA1-7441-A884-EE06F6E3130E}" destId="{87E59CFE-CCE9-6041-AA7C-DE56118ED790}" srcOrd="7" destOrd="0" presId="urn:microsoft.com/office/officeart/2005/8/layout/cycle5"/>
    <dgm:cxn modelId="{4FB5ECFE-A0B5-4622-A27D-E4B676CC4DC5}" type="presParOf" srcId="{1587EA0D-DBA1-7441-A884-EE06F6E3130E}" destId="{0DAD1549-EA93-9347-B4AC-06814B2D4DED}" srcOrd="8" destOrd="0" presId="urn:microsoft.com/office/officeart/2005/8/layout/cycle5"/>
    <dgm:cxn modelId="{0FAA88F9-6882-4EBC-ADFF-E3935213D299}" type="presParOf" srcId="{1587EA0D-DBA1-7441-A884-EE06F6E3130E}" destId="{11FA0D30-49B2-1B4A-8AC4-81C40C5A4FF6}" srcOrd="9" destOrd="0" presId="urn:microsoft.com/office/officeart/2005/8/layout/cycle5"/>
    <dgm:cxn modelId="{C4795D96-A05B-40A5-850D-DE5CB050B7BB}" type="presParOf" srcId="{1587EA0D-DBA1-7441-A884-EE06F6E3130E}" destId="{6C8C5343-9D22-9F44-88D8-536640B5457F}" srcOrd="10" destOrd="0" presId="urn:microsoft.com/office/officeart/2005/8/layout/cycle5"/>
    <dgm:cxn modelId="{27742B5A-3C9B-4051-A06B-DF39C5925F45}" type="presParOf" srcId="{1587EA0D-DBA1-7441-A884-EE06F6E3130E}" destId="{3D38325D-41B3-4649-B703-47508299EACD}"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6F4F9D7-22A8-4273-8439-D7372FA4D13F}"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s-ES"/>
        </a:p>
      </dgm:t>
    </dgm:pt>
    <dgm:pt modelId="{5689B586-FA73-45BC-8A43-F402E59536ED}">
      <dgm:prSet phldrT="[Texto]" custT="1"/>
      <dgm:spPr>
        <a:solidFill>
          <a:schemeClr val="tx2">
            <a:lumMod val="60000"/>
            <a:lumOff val="40000"/>
          </a:schemeClr>
        </a:solidFill>
      </dgm:spPr>
      <dgm:t>
        <a:bodyPr/>
        <a:lstStyle/>
        <a:p>
          <a:endParaRPr lang="es-ES" sz="1050" b="1" dirty="0"/>
        </a:p>
      </dgm:t>
    </dgm:pt>
    <dgm:pt modelId="{3185E187-67D0-4BA7-AE64-78EA043083E4}" type="parTrans" cxnId="{F9AB248E-4228-4CEE-AE0A-FEBF1387B825}">
      <dgm:prSet/>
      <dgm:spPr/>
      <dgm:t>
        <a:bodyPr/>
        <a:lstStyle/>
        <a:p>
          <a:endParaRPr lang="es-ES"/>
        </a:p>
      </dgm:t>
    </dgm:pt>
    <dgm:pt modelId="{9E36FC12-EC04-4289-8C81-82590AD729BA}" type="sibTrans" cxnId="{F9AB248E-4228-4CEE-AE0A-FEBF1387B825}">
      <dgm:prSet/>
      <dgm:spPr/>
      <dgm:t>
        <a:bodyPr/>
        <a:lstStyle/>
        <a:p>
          <a:endParaRPr lang="es-ES"/>
        </a:p>
      </dgm:t>
    </dgm:pt>
    <dgm:pt modelId="{CCA123A3-FE01-4790-9D1D-61565D207E80}">
      <dgm:prSet phldrT="[Texto]"/>
      <dgm:spPr>
        <a:solidFill>
          <a:srgbClr val="008000"/>
        </a:solidFill>
      </dgm:spPr>
      <dgm:t>
        <a:bodyPr/>
        <a:lstStyle/>
        <a:p>
          <a:endParaRPr lang="es-ES" b="1" dirty="0"/>
        </a:p>
      </dgm:t>
    </dgm:pt>
    <dgm:pt modelId="{44789BCA-9A56-4477-9A3C-80EE12101395}" type="parTrans" cxnId="{A65D8CE9-64E8-408C-818F-A029E1852D6F}">
      <dgm:prSet/>
      <dgm:spPr/>
      <dgm:t>
        <a:bodyPr/>
        <a:lstStyle/>
        <a:p>
          <a:endParaRPr lang="es-ES"/>
        </a:p>
      </dgm:t>
    </dgm:pt>
    <dgm:pt modelId="{F72ECED1-0D7F-4228-9ACF-501BA4651184}" type="sibTrans" cxnId="{A65D8CE9-64E8-408C-818F-A029E1852D6F}">
      <dgm:prSet/>
      <dgm:spPr/>
      <dgm:t>
        <a:bodyPr/>
        <a:lstStyle/>
        <a:p>
          <a:endParaRPr lang="es-ES"/>
        </a:p>
      </dgm:t>
    </dgm:pt>
    <dgm:pt modelId="{2F4ED973-BB44-450A-ABDE-EF28A1487400}">
      <dgm:prSet phldrT="[Texto]"/>
      <dgm:spPr>
        <a:solidFill>
          <a:srgbClr val="FFC000"/>
        </a:solidFill>
      </dgm:spPr>
      <dgm:t>
        <a:bodyPr/>
        <a:lstStyle/>
        <a:p>
          <a:endParaRPr lang="es-ES" b="1" dirty="0"/>
        </a:p>
      </dgm:t>
    </dgm:pt>
    <dgm:pt modelId="{A65B5CEB-5F37-48B9-ADBC-80AD42AA7086}" type="parTrans" cxnId="{6C6DB477-7C11-4FBE-914D-DCFDEFCEF1D7}">
      <dgm:prSet/>
      <dgm:spPr/>
      <dgm:t>
        <a:bodyPr/>
        <a:lstStyle/>
        <a:p>
          <a:endParaRPr lang="es-ES"/>
        </a:p>
      </dgm:t>
    </dgm:pt>
    <dgm:pt modelId="{29D67E83-1845-4C10-8BAC-B3032278C5B7}" type="sibTrans" cxnId="{6C6DB477-7C11-4FBE-914D-DCFDEFCEF1D7}">
      <dgm:prSet/>
      <dgm:spPr/>
      <dgm:t>
        <a:bodyPr/>
        <a:lstStyle/>
        <a:p>
          <a:endParaRPr lang="es-ES"/>
        </a:p>
      </dgm:t>
    </dgm:pt>
    <dgm:pt modelId="{1119D204-175D-4744-829B-C9607A35A114}" type="pres">
      <dgm:prSet presAssocID="{06F4F9D7-22A8-4273-8439-D7372FA4D13F}" presName="Name0" presStyleCnt="0">
        <dgm:presLayoutVars>
          <dgm:chMax val="7"/>
          <dgm:resizeHandles val="exact"/>
        </dgm:presLayoutVars>
      </dgm:prSet>
      <dgm:spPr/>
      <dgm:t>
        <a:bodyPr/>
        <a:lstStyle/>
        <a:p>
          <a:endParaRPr lang="es-ES"/>
        </a:p>
      </dgm:t>
    </dgm:pt>
    <dgm:pt modelId="{8BE238FA-28C8-4F5C-97C0-C75F2E4E3E48}" type="pres">
      <dgm:prSet presAssocID="{06F4F9D7-22A8-4273-8439-D7372FA4D13F}" presName="comp1" presStyleCnt="0"/>
      <dgm:spPr/>
    </dgm:pt>
    <dgm:pt modelId="{EA12E881-1FF9-46C6-AD2D-1F1E1A4AFF3F}" type="pres">
      <dgm:prSet presAssocID="{06F4F9D7-22A8-4273-8439-D7372FA4D13F}" presName="circle1" presStyleLbl="node1" presStyleIdx="0" presStyleCnt="3"/>
      <dgm:spPr/>
      <dgm:t>
        <a:bodyPr/>
        <a:lstStyle/>
        <a:p>
          <a:endParaRPr lang="es-ES"/>
        </a:p>
      </dgm:t>
    </dgm:pt>
    <dgm:pt modelId="{136B8DA4-57DA-4F0F-9FF3-B9A1CDEDBDB3}" type="pres">
      <dgm:prSet presAssocID="{06F4F9D7-22A8-4273-8439-D7372FA4D13F}" presName="c1text" presStyleLbl="node1" presStyleIdx="0" presStyleCnt="3">
        <dgm:presLayoutVars>
          <dgm:bulletEnabled val="1"/>
        </dgm:presLayoutVars>
      </dgm:prSet>
      <dgm:spPr/>
      <dgm:t>
        <a:bodyPr/>
        <a:lstStyle/>
        <a:p>
          <a:endParaRPr lang="es-ES"/>
        </a:p>
      </dgm:t>
    </dgm:pt>
    <dgm:pt modelId="{1BC006C2-AADB-411A-B71C-83BB1A86CF00}" type="pres">
      <dgm:prSet presAssocID="{06F4F9D7-22A8-4273-8439-D7372FA4D13F}" presName="comp2" presStyleCnt="0"/>
      <dgm:spPr/>
    </dgm:pt>
    <dgm:pt modelId="{BDF32BD6-EA95-4CFC-BC51-6C502AD4471B}" type="pres">
      <dgm:prSet presAssocID="{06F4F9D7-22A8-4273-8439-D7372FA4D13F}" presName="circle2" presStyleLbl="node1" presStyleIdx="1" presStyleCnt="3" custLinFactNeighborX="-435"/>
      <dgm:spPr/>
      <dgm:t>
        <a:bodyPr/>
        <a:lstStyle/>
        <a:p>
          <a:endParaRPr lang="es-ES"/>
        </a:p>
      </dgm:t>
    </dgm:pt>
    <dgm:pt modelId="{87F58050-1094-41BA-A9BC-5F96273CC73B}" type="pres">
      <dgm:prSet presAssocID="{06F4F9D7-22A8-4273-8439-D7372FA4D13F}" presName="c2text" presStyleLbl="node1" presStyleIdx="1" presStyleCnt="3">
        <dgm:presLayoutVars>
          <dgm:bulletEnabled val="1"/>
        </dgm:presLayoutVars>
      </dgm:prSet>
      <dgm:spPr/>
      <dgm:t>
        <a:bodyPr/>
        <a:lstStyle/>
        <a:p>
          <a:endParaRPr lang="es-ES"/>
        </a:p>
      </dgm:t>
    </dgm:pt>
    <dgm:pt modelId="{602F48D0-D243-49A0-BB8E-97F613664550}" type="pres">
      <dgm:prSet presAssocID="{06F4F9D7-22A8-4273-8439-D7372FA4D13F}" presName="comp3" presStyleCnt="0"/>
      <dgm:spPr/>
    </dgm:pt>
    <dgm:pt modelId="{044623E9-D01C-49D1-A2E2-30FADFC55361}" type="pres">
      <dgm:prSet presAssocID="{06F4F9D7-22A8-4273-8439-D7372FA4D13F}" presName="circle3" presStyleLbl="node1" presStyleIdx="2" presStyleCnt="3"/>
      <dgm:spPr/>
      <dgm:t>
        <a:bodyPr/>
        <a:lstStyle/>
        <a:p>
          <a:endParaRPr lang="es-ES"/>
        </a:p>
      </dgm:t>
    </dgm:pt>
    <dgm:pt modelId="{EB4B0961-D817-48F5-9F52-75D853C84DA8}" type="pres">
      <dgm:prSet presAssocID="{06F4F9D7-22A8-4273-8439-D7372FA4D13F}" presName="c3text" presStyleLbl="node1" presStyleIdx="2" presStyleCnt="3">
        <dgm:presLayoutVars>
          <dgm:bulletEnabled val="1"/>
        </dgm:presLayoutVars>
      </dgm:prSet>
      <dgm:spPr/>
      <dgm:t>
        <a:bodyPr/>
        <a:lstStyle/>
        <a:p>
          <a:endParaRPr lang="es-ES"/>
        </a:p>
      </dgm:t>
    </dgm:pt>
  </dgm:ptLst>
  <dgm:cxnLst>
    <dgm:cxn modelId="{8BEB3C78-A3AA-4B07-B4E6-BF9550264DEB}" type="presOf" srcId="{06F4F9D7-22A8-4273-8439-D7372FA4D13F}" destId="{1119D204-175D-4744-829B-C9607A35A114}" srcOrd="0" destOrd="0" presId="urn:microsoft.com/office/officeart/2005/8/layout/venn2"/>
    <dgm:cxn modelId="{E2D3C274-2235-4A25-9EC3-42CC2F5850A4}" type="presOf" srcId="{2F4ED973-BB44-450A-ABDE-EF28A1487400}" destId="{EB4B0961-D817-48F5-9F52-75D853C84DA8}" srcOrd="1" destOrd="0" presId="urn:microsoft.com/office/officeart/2005/8/layout/venn2"/>
    <dgm:cxn modelId="{8E78EB0D-918D-46E3-AC70-902FB7C4C6DD}" type="presOf" srcId="{CCA123A3-FE01-4790-9D1D-61565D207E80}" destId="{87F58050-1094-41BA-A9BC-5F96273CC73B}" srcOrd="1" destOrd="0" presId="urn:microsoft.com/office/officeart/2005/8/layout/venn2"/>
    <dgm:cxn modelId="{385ACE6F-0F6E-47F7-AE41-4A0F67394C57}" type="presOf" srcId="{5689B586-FA73-45BC-8A43-F402E59536ED}" destId="{136B8DA4-57DA-4F0F-9FF3-B9A1CDEDBDB3}" srcOrd="1" destOrd="0" presId="urn:microsoft.com/office/officeart/2005/8/layout/venn2"/>
    <dgm:cxn modelId="{6C6DB477-7C11-4FBE-914D-DCFDEFCEF1D7}" srcId="{06F4F9D7-22A8-4273-8439-D7372FA4D13F}" destId="{2F4ED973-BB44-450A-ABDE-EF28A1487400}" srcOrd="2" destOrd="0" parTransId="{A65B5CEB-5F37-48B9-ADBC-80AD42AA7086}" sibTransId="{29D67E83-1845-4C10-8BAC-B3032278C5B7}"/>
    <dgm:cxn modelId="{A65D8CE9-64E8-408C-818F-A029E1852D6F}" srcId="{06F4F9D7-22A8-4273-8439-D7372FA4D13F}" destId="{CCA123A3-FE01-4790-9D1D-61565D207E80}" srcOrd="1" destOrd="0" parTransId="{44789BCA-9A56-4477-9A3C-80EE12101395}" sibTransId="{F72ECED1-0D7F-4228-9ACF-501BA4651184}"/>
    <dgm:cxn modelId="{F9AB248E-4228-4CEE-AE0A-FEBF1387B825}" srcId="{06F4F9D7-22A8-4273-8439-D7372FA4D13F}" destId="{5689B586-FA73-45BC-8A43-F402E59536ED}" srcOrd="0" destOrd="0" parTransId="{3185E187-67D0-4BA7-AE64-78EA043083E4}" sibTransId="{9E36FC12-EC04-4289-8C81-82590AD729BA}"/>
    <dgm:cxn modelId="{118A35B8-231A-4BAC-A082-76CD64857C04}" type="presOf" srcId="{5689B586-FA73-45BC-8A43-F402E59536ED}" destId="{EA12E881-1FF9-46C6-AD2D-1F1E1A4AFF3F}" srcOrd="0" destOrd="0" presId="urn:microsoft.com/office/officeart/2005/8/layout/venn2"/>
    <dgm:cxn modelId="{624BF65B-3467-4A51-94F3-E515B05BB7A7}" type="presOf" srcId="{2F4ED973-BB44-450A-ABDE-EF28A1487400}" destId="{044623E9-D01C-49D1-A2E2-30FADFC55361}" srcOrd="0" destOrd="0" presId="urn:microsoft.com/office/officeart/2005/8/layout/venn2"/>
    <dgm:cxn modelId="{4A85E9D8-003D-4198-8F70-6493D9668D5D}" type="presOf" srcId="{CCA123A3-FE01-4790-9D1D-61565D207E80}" destId="{BDF32BD6-EA95-4CFC-BC51-6C502AD4471B}" srcOrd="0" destOrd="0" presId="urn:microsoft.com/office/officeart/2005/8/layout/venn2"/>
    <dgm:cxn modelId="{70F0BC0C-4EC6-4C16-BA45-04F5704A6E37}" type="presParOf" srcId="{1119D204-175D-4744-829B-C9607A35A114}" destId="{8BE238FA-28C8-4F5C-97C0-C75F2E4E3E48}" srcOrd="0" destOrd="0" presId="urn:microsoft.com/office/officeart/2005/8/layout/venn2"/>
    <dgm:cxn modelId="{1FF71724-14D5-4108-8E68-4BB3F13640D8}" type="presParOf" srcId="{8BE238FA-28C8-4F5C-97C0-C75F2E4E3E48}" destId="{EA12E881-1FF9-46C6-AD2D-1F1E1A4AFF3F}" srcOrd="0" destOrd="0" presId="urn:microsoft.com/office/officeart/2005/8/layout/venn2"/>
    <dgm:cxn modelId="{F8AD6BCF-FE76-473C-A64E-ECA1C42B9EED}" type="presParOf" srcId="{8BE238FA-28C8-4F5C-97C0-C75F2E4E3E48}" destId="{136B8DA4-57DA-4F0F-9FF3-B9A1CDEDBDB3}" srcOrd="1" destOrd="0" presId="urn:microsoft.com/office/officeart/2005/8/layout/venn2"/>
    <dgm:cxn modelId="{EE3376ED-EB73-434D-80E9-639904C12B9A}" type="presParOf" srcId="{1119D204-175D-4744-829B-C9607A35A114}" destId="{1BC006C2-AADB-411A-B71C-83BB1A86CF00}" srcOrd="1" destOrd="0" presId="urn:microsoft.com/office/officeart/2005/8/layout/venn2"/>
    <dgm:cxn modelId="{697160EC-7652-470C-B0F9-1736C7767FA1}" type="presParOf" srcId="{1BC006C2-AADB-411A-B71C-83BB1A86CF00}" destId="{BDF32BD6-EA95-4CFC-BC51-6C502AD4471B}" srcOrd="0" destOrd="0" presId="urn:microsoft.com/office/officeart/2005/8/layout/venn2"/>
    <dgm:cxn modelId="{8FB7864C-6698-4335-AB35-417DB0157D49}" type="presParOf" srcId="{1BC006C2-AADB-411A-B71C-83BB1A86CF00}" destId="{87F58050-1094-41BA-A9BC-5F96273CC73B}" srcOrd="1" destOrd="0" presId="urn:microsoft.com/office/officeart/2005/8/layout/venn2"/>
    <dgm:cxn modelId="{68263829-9A23-4A1A-A880-6932D9DE0BF1}" type="presParOf" srcId="{1119D204-175D-4744-829B-C9607A35A114}" destId="{602F48D0-D243-49A0-BB8E-97F613664550}" srcOrd="2" destOrd="0" presId="urn:microsoft.com/office/officeart/2005/8/layout/venn2"/>
    <dgm:cxn modelId="{3A468AC0-7995-43E5-BFA2-93988AE86633}" type="presParOf" srcId="{602F48D0-D243-49A0-BB8E-97F613664550}" destId="{044623E9-D01C-49D1-A2E2-30FADFC55361}" srcOrd="0" destOrd="0" presId="urn:microsoft.com/office/officeart/2005/8/layout/venn2"/>
    <dgm:cxn modelId="{BFA7670D-D7AB-4FBD-9FE6-0BDBB2638BCA}" type="presParOf" srcId="{602F48D0-D243-49A0-BB8E-97F613664550}" destId="{EB4B0961-D817-48F5-9F52-75D853C84DA8}" srcOrd="1" destOrd="0" presId="urn:microsoft.com/office/officeart/2005/8/layout/ven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6F4F9D7-22A8-4273-8439-D7372FA4D13F}"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s-ES"/>
        </a:p>
      </dgm:t>
    </dgm:pt>
    <dgm:pt modelId="{5689B586-FA73-45BC-8A43-F402E59536ED}">
      <dgm:prSet phldrT="[Texto]" custT="1"/>
      <dgm:spPr>
        <a:solidFill>
          <a:schemeClr val="tx2">
            <a:lumMod val="60000"/>
            <a:lumOff val="40000"/>
          </a:schemeClr>
        </a:solidFill>
      </dgm:spPr>
      <dgm:t>
        <a:bodyPr/>
        <a:lstStyle/>
        <a:p>
          <a:endParaRPr lang="es-ES" sz="1050" b="1" dirty="0"/>
        </a:p>
      </dgm:t>
    </dgm:pt>
    <dgm:pt modelId="{3185E187-67D0-4BA7-AE64-78EA043083E4}" type="parTrans" cxnId="{F9AB248E-4228-4CEE-AE0A-FEBF1387B825}">
      <dgm:prSet/>
      <dgm:spPr/>
      <dgm:t>
        <a:bodyPr/>
        <a:lstStyle/>
        <a:p>
          <a:endParaRPr lang="es-ES"/>
        </a:p>
      </dgm:t>
    </dgm:pt>
    <dgm:pt modelId="{9E36FC12-EC04-4289-8C81-82590AD729BA}" type="sibTrans" cxnId="{F9AB248E-4228-4CEE-AE0A-FEBF1387B825}">
      <dgm:prSet/>
      <dgm:spPr/>
      <dgm:t>
        <a:bodyPr/>
        <a:lstStyle/>
        <a:p>
          <a:endParaRPr lang="es-ES"/>
        </a:p>
      </dgm:t>
    </dgm:pt>
    <dgm:pt modelId="{CCA123A3-FE01-4790-9D1D-61565D207E80}">
      <dgm:prSet phldrT="[Texto]"/>
      <dgm:spPr>
        <a:solidFill>
          <a:srgbClr val="008000"/>
        </a:solidFill>
      </dgm:spPr>
      <dgm:t>
        <a:bodyPr/>
        <a:lstStyle/>
        <a:p>
          <a:endParaRPr lang="es-ES" b="1" dirty="0"/>
        </a:p>
      </dgm:t>
    </dgm:pt>
    <dgm:pt modelId="{44789BCA-9A56-4477-9A3C-80EE12101395}" type="parTrans" cxnId="{A65D8CE9-64E8-408C-818F-A029E1852D6F}">
      <dgm:prSet/>
      <dgm:spPr/>
      <dgm:t>
        <a:bodyPr/>
        <a:lstStyle/>
        <a:p>
          <a:endParaRPr lang="es-ES"/>
        </a:p>
      </dgm:t>
    </dgm:pt>
    <dgm:pt modelId="{F72ECED1-0D7F-4228-9ACF-501BA4651184}" type="sibTrans" cxnId="{A65D8CE9-64E8-408C-818F-A029E1852D6F}">
      <dgm:prSet/>
      <dgm:spPr/>
      <dgm:t>
        <a:bodyPr/>
        <a:lstStyle/>
        <a:p>
          <a:endParaRPr lang="es-ES"/>
        </a:p>
      </dgm:t>
    </dgm:pt>
    <dgm:pt modelId="{2F4ED973-BB44-450A-ABDE-EF28A1487400}">
      <dgm:prSet phldrT="[Texto]"/>
      <dgm:spPr>
        <a:solidFill>
          <a:srgbClr val="FFC000"/>
        </a:solidFill>
      </dgm:spPr>
      <dgm:t>
        <a:bodyPr/>
        <a:lstStyle/>
        <a:p>
          <a:endParaRPr lang="es-ES" b="1" dirty="0"/>
        </a:p>
      </dgm:t>
    </dgm:pt>
    <dgm:pt modelId="{A65B5CEB-5F37-48B9-ADBC-80AD42AA7086}" type="parTrans" cxnId="{6C6DB477-7C11-4FBE-914D-DCFDEFCEF1D7}">
      <dgm:prSet/>
      <dgm:spPr/>
      <dgm:t>
        <a:bodyPr/>
        <a:lstStyle/>
        <a:p>
          <a:endParaRPr lang="es-ES"/>
        </a:p>
      </dgm:t>
    </dgm:pt>
    <dgm:pt modelId="{29D67E83-1845-4C10-8BAC-B3032278C5B7}" type="sibTrans" cxnId="{6C6DB477-7C11-4FBE-914D-DCFDEFCEF1D7}">
      <dgm:prSet/>
      <dgm:spPr/>
      <dgm:t>
        <a:bodyPr/>
        <a:lstStyle/>
        <a:p>
          <a:endParaRPr lang="es-ES"/>
        </a:p>
      </dgm:t>
    </dgm:pt>
    <dgm:pt modelId="{1119D204-175D-4744-829B-C9607A35A114}" type="pres">
      <dgm:prSet presAssocID="{06F4F9D7-22A8-4273-8439-D7372FA4D13F}" presName="Name0" presStyleCnt="0">
        <dgm:presLayoutVars>
          <dgm:chMax val="7"/>
          <dgm:resizeHandles val="exact"/>
        </dgm:presLayoutVars>
      </dgm:prSet>
      <dgm:spPr/>
      <dgm:t>
        <a:bodyPr/>
        <a:lstStyle/>
        <a:p>
          <a:endParaRPr lang="es-ES"/>
        </a:p>
      </dgm:t>
    </dgm:pt>
    <dgm:pt modelId="{8BE238FA-28C8-4F5C-97C0-C75F2E4E3E48}" type="pres">
      <dgm:prSet presAssocID="{06F4F9D7-22A8-4273-8439-D7372FA4D13F}" presName="comp1" presStyleCnt="0"/>
      <dgm:spPr/>
    </dgm:pt>
    <dgm:pt modelId="{EA12E881-1FF9-46C6-AD2D-1F1E1A4AFF3F}" type="pres">
      <dgm:prSet presAssocID="{06F4F9D7-22A8-4273-8439-D7372FA4D13F}" presName="circle1" presStyleLbl="node1" presStyleIdx="0" presStyleCnt="3"/>
      <dgm:spPr/>
      <dgm:t>
        <a:bodyPr/>
        <a:lstStyle/>
        <a:p>
          <a:endParaRPr lang="es-ES"/>
        </a:p>
      </dgm:t>
    </dgm:pt>
    <dgm:pt modelId="{136B8DA4-57DA-4F0F-9FF3-B9A1CDEDBDB3}" type="pres">
      <dgm:prSet presAssocID="{06F4F9D7-22A8-4273-8439-D7372FA4D13F}" presName="c1text" presStyleLbl="node1" presStyleIdx="0" presStyleCnt="3">
        <dgm:presLayoutVars>
          <dgm:bulletEnabled val="1"/>
        </dgm:presLayoutVars>
      </dgm:prSet>
      <dgm:spPr/>
      <dgm:t>
        <a:bodyPr/>
        <a:lstStyle/>
        <a:p>
          <a:endParaRPr lang="es-ES"/>
        </a:p>
      </dgm:t>
    </dgm:pt>
    <dgm:pt modelId="{1BC006C2-AADB-411A-B71C-83BB1A86CF00}" type="pres">
      <dgm:prSet presAssocID="{06F4F9D7-22A8-4273-8439-D7372FA4D13F}" presName="comp2" presStyleCnt="0"/>
      <dgm:spPr/>
    </dgm:pt>
    <dgm:pt modelId="{BDF32BD6-EA95-4CFC-BC51-6C502AD4471B}" type="pres">
      <dgm:prSet presAssocID="{06F4F9D7-22A8-4273-8439-D7372FA4D13F}" presName="circle2" presStyleLbl="node1" presStyleIdx="1" presStyleCnt="3" custLinFactNeighborX="-435"/>
      <dgm:spPr/>
      <dgm:t>
        <a:bodyPr/>
        <a:lstStyle/>
        <a:p>
          <a:endParaRPr lang="es-ES"/>
        </a:p>
      </dgm:t>
    </dgm:pt>
    <dgm:pt modelId="{87F58050-1094-41BA-A9BC-5F96273CC73B}" type="pres">
      <dgm:prSet presAssocID="{06F4F9D7-22A8-4273-8439-D7372FA4D13F}" presName="c2text" presStyleLbl="node1" presStyleIdx="1" presStyleCnt="3">
        <dgm:presLayoutVars>
          <dgm:bulletEnabled val="1"/>
        </dgm:presLayoutVars>
      </dgm:prSet>
      <dgm:spPr/>
      <dgm:t>
        <a:bodyPr/>
        <a:lstStyle/>
        <a:p>
          <a:endParaRPr lang="es-ES"/>
        </a:p>
      </dgm:t>
    </dgm:pt>
    <dgm:pt modelId="{602F48D0-D243-49A0-BB8E-97F613664550}" type="pres">
      <dgm:prSet presAssocID="{06F4F9D7-22A8-4273-8439-D7372FA4D13F}" presName="comp3" presStyleCnt="0"/>
      <dgm:spPr/>
    </dgm:pt>
    <dgm:pt modelId="{044623E9-D01C-49D1-A2E2-30FADFC55361}" type="pres">
      <dgm:prSet presAssocID="{06F4F9D7-22A8-4273-8439-D7372FA4D13F}" presName="circle3" presStyleLbl="node1" presStyleIdx="2" presStyleCnt="3"/>
      <dgm:spPr/>
      <dgm:t>
        <a:bodyPr/>
        <a:lstStyle/>
        <a:p>
          <a:endParaRPr lang="es-ES"/>
        </a:p>
      </dgm:t>
    </dgm:pt>
    <dgm:pt modelId="{EB4B0961-D817-48F5-9F52-75D853C84DA8}" type="pres">
      <dgm:prSet presAssocID="{06F4F9D7-22A8-4273-8439-D7372FA4D13F}" presName="c3text" presStyleLbl="node1" presStyleIdx="2" presStyleCnt="3">
        <dgm:presLayoutVars>
          <dgm:bulletEnabled val="1"/>
        </dgm:presLayoutVars>
      </dgm:prSet>
      <dgm:spPr/>
      <dgm:t>
        <a:bodyPr/>
        <a:lstStyle/>
        <a:p>
          <a:endParaRPr lang="es-ES"/>
        </a:p>
      </dgm:t>
    </dgm:pt>
  </dgm:ptLst>
  <dgm:cxnLst>
    <dgm:cxn modelId="{2AD9941C-58A6-48FB-B78F-680D1A896836}" type="presOf" srcId="{CCA123A3-FE01-4790-9D1D-61565D207E80}" destId="{87F58050-1094-41BA-A9BC-5F96273CC73B}" srcOrd="1" destOrd="0" presId="urn:microsoft.com/office/officeart/2005/8/layout/venn2"/>
    <dgm:cxn modelId="{F9AB248E-4228-4CEE-AE0A-FEBF1387B825}" srcId="{06F4F9D7-22A8-4273-8439-D7372FA4D13F}" destId="{5689B586-FA73-45BC-8A43-F402E59536ED}" srcOrd="0" destOrd="0" parTransId="{3185E187-67D0-4BA7-AE64-78EA043083E4}" sibTransId="{9E36FC12-EC04-4289-8C81-82590AD729BA}"/>
    <dgm:cxn modelId="{A9F34130-F941-4914-BAAD-5AA149390517}" type="presOf" srcId="{2F4ED973-BB44-450A-ABDE-EF28A1487400}" destId="{EB4B0961-D817-48F5-9F52-75D853C84DA8}" srcOrd="1" destOrd="0" presId="urn:microsoft.com/office/officeart/2005/8/layout/venn2"/>
    <dgm:cxn modelId="{1F8AB8A3-34CA-4F5B-A6F0-FD1837AD574C}" type="presOf" srcId="{CCA123A3-FE01-4790-9D1D-61565D207E80}" destId="{BDF32BD6-EA95-4CFC-BC51-6C502AD4471B}" srcOrd="0" destOrd="0" presId="urn:microsoft.com/office/officeart/2005/8/layout/venn2"/>
    <dgm:cxn modelId="{076550FF-2ADC-4F9A-BBF5-1D18A4D9756F}" type="presOf" srcId="{06F4F9D7-22A8-4273-8439-D7372FA4D13F}" destId="{1119D204-175D-4744-829B-C9607A35A114}" srcOrd="0" destOrd="0" presId="urn:microsoft.com/office/officeart/2005/8/layout/venn2"/>
    <dgm:cxn modelId="{6A8F1473-E218-461A-964E-1444DC95AE20}" type="presOf" srcId="{2F4ED973-BB44-450A-ABDE-EF28A1487400}" destId="{044623E9-D01C-49D1-A2E2-30FADFC55361}" srcOrd="0" destOrd="0" presId="urn:microsoft.com/office/officeart/2005/8/layout/venn2"/>
    <dgm:cxn modelId="{5B849581-7B81-43D3-9C98-D7DE68A1475E}" type="presOf" srcId="{5689B586-FA73-45BC-8A43-F402E59536ED}" destId="{136B8DA4-57DA-4F0F-9FF3-B9A1CDEDBDB3}" srcOrd="1" destOrd="0" presId="urn:microsoft.com/office/officeart/2005/8/layout/venn2"/>
    <dgm:cxn modelId="{6C6DB477-7C11-4FBE-914D-DCFDEFCEF1D7}" srcId="{06F4F9D7-22A8-4273-8439-D7372FA4D13F}" destId="{2F4ED973-BB44-450A-ABDE-EF28A1487400}" srcOrd="2" destOrd="0" parTransId="{A65B5CEB-5F37-48B9-ADBC-80AD42AA7086}" sibTransId="{29D67E83-1845-4C10-8BAC-B3032278C5B7}"/>
    <dgm:cxn modelId="{A65D8CE9-64E8-408C-818F-A029E1852D6F}" srcId="{06F4F9D7-22A8-4273-8439-D7372FA4D13F}" destId="{CCA123A3-FE01-4790-9D1D-61565D207E80}" srcOrd="1" destOrd="0" parTransId="{44789BCA-9A56-4477-9A3C-80EE12101395}" sibTransId="{F72ECED1-0D7F-4228-9ACF-501BA4651184}"/>
    <dgm:cxn modelId="{BF729CAC-4E85-4C30-A936-5340AFF233B6}" type="presOf" srcId="{5689B586-FA73-45BC-8A43-F402E59536ED}" destId="{EA12E881-1FF9-46C6-AD2D-1F1E1A4AFF3F}" srcOrd="0" destOrd="0" presId="urn:microsoft.com/office/officeart/2005/8/layout/venn2"/>
    <dgm:cxn modelId="{FDD8AC2E-2E43-4260-97ED-32FA7C100360}" type="presParOf" srcId="{1119D204-175D-4744-829B-C9607A35A114}" destId="{8BE238FA-28C8-4F5C-97C0-C75F2E4E3E48}" srcOrd="0" destOrd="0" presId="urn:microsoft.com/office/officeart/2005/8/layout/venn2"/>
    <dgm:cxn modelId="{29A0C4D5-7081-48CC-85CE-9EF35F19E6D0}" type="presParOf" srcId="{8BE238FA-28C8-4F5C-97C0-C75F2E4E3E48}" destId="{EA12E881-1FF9-46C6-AD2D-1F1E1A4AFF3F}" srcOrd="0" destOrd="0" presId="urn:microsoft.com/office/officeart/2005/8/layout/venn2"/>
    <dgm:cxn modelId="{B4D34134-749B-449F-87F2-D38A8FB459DE}" type="presParOf" srcId="{8BE238FA-28C8-4F5C-97C0-C75F2E4E3E48}" destId="{136B8DA4-57DA-4F0F-9FF3-B9A1CDEDBDB3}" srcOrd="1" destOrd="0" presId="urn:microsoft.com/office/officeart/2005/8/layout/venn2"/>
    <dgm:cxn modelId="{BE3A1E1F-1816-4ECC-AE83-B658636CDDDA}" type="presParOf" srcId="{1119D204-175D-4744-829B-C9607A35A114}" destId="{1BC006C2-AADB-411A-B71C-83BB1A86CF00}" srcOrd="1" destOrd="0" presId="urn:microsoft.com/office/officeart/2005/8/layout/venn2"/>
    <dgm:cxn modelId="{AF0F8117-B2A2-4D56-A839-6B1EB731B8E3}" type="presParOf" srcId="{1BC006C2-AADB-411A-B71C-83BB1A86CF00}" destId="{BDF32BD6-EA95-4CFC-BC51-6C502AD4471B}" srcOrd="0" destOrd="0" presId="urn:microsoft.com/office/officeart/2005/8/layout/venn2"/>
    <dgm:cxn modelId="{9ABA4B08-08BA-435C-AD0F-ADAA5D44C4B1}" type="presParOf" srcId="{1BC006C2-AADB-411A-B71C-83BB1A86CF00}" destId="{87F58050-1094-41BA-A9BC-5F96273CC73B}" srcOrd="1" destOrd="0" presId="urn:microsoft.com/office/officeart/2005/8/layout/venn2"/>
    <dgm:cxn modelId="{BA60FCBA-FABA-4212-9698-8407DD8AAFEA}" type="presParOf" srcId="{1119D204-175D-4744-829B-C9607A35A114}" destId="{602F48D0-D243-49A0-BB8E-97F613664550}" srcOrd="2" destOrd="0" presId="urn:microsoft.com/office/officeart/2005/8/layout/venn2"/>
    <dgm:cxn modelId="{901FB262-B123-4928-A6E6-F82C74556B80}" type="presParOf" srcId="{602F48D0-D243-49A0-BB8E-97F613664550}" destId="{044623E9-D01C-49D1-A2E2-30FADFC55361}" srcOrd="0" destOrd="0" presId="urn:microsoft.com/office/officeart/2005/8/layout/venn2"/>
    <dgm:cxn modelId="{513B2F60-1989-4D3C-8B8C-E8BD55BB29A0}" type="presParOf" srcId="{602F48D0-D243-49A0-BB8E-97F613664550}" destId="{EB4B0961-D817-48F5-9F52-75D853C84DA8}"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6F4F9D7-22A8-4273-8439-D7372FA4D13F}"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s-ES"/>
        </a:p>
      </dgm:t>
    </dgm:pt>
    <dgm:pt modelId="{1119D204-175D-4744-829B-C9607A35A114}" type="pres">
      <dgm:prSet presAssocID="{06F4F9D7-22A8-4273-8439-D7372FA4D13F}" presName="Name0" presStyleCnt="0">
        <dgm:presLayoutVars>
          <dgm:chMax val="7"/>
          <dgm:resizeHandles val="exact"/>
        </dgm:presLayoutVars>
      </dgm:prSet>
      <dgm:spPr/>
      <dgm:t>
        <a:bodyPr/>
        <a:lstStyle/>
        <a:p>
          <a:endParaRPr lang="es-ES"/>
        </a:p>
      </dgm:t>
    </dgm:pt>
  </dgm:ptLst>
  <dgm:cxnLst>
    <dgm:cxn modelId="{F3E3C686-970F-464C-B060-6290D6F3EB6B}" type="presOf" srcId="{06F4F9D7-22A8-4273-8439-D7372FA4D13F}" destId="{1119D204-175D-4744-829B-C9607A35A114}" srcOrd="0"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6F4F9D7-22A8-4273-8439-D7372FA4D13F}"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s-ES"/>
        </a:p>
      </dgm:t>
    </dgm:pt>
    <dgm:pt modelId="{5689B586-FA73-45BC-8A43-F402E59536ED}">
      <dgm:prSet phldrT="[Texto]" custT="1"/>
      <dgm:spPr>
        <a:solidFill>
          <a:schemeClr val="tx2">
            <a:lumMod val="60000"/>
            <a:lumOff val="40000"/>
          </a:schemeClr>
        </a:solidFill>
      </dgm:spPr>
      <dgm:t>
        <a:bodyPr/>
        <a:lstStyle/>
        <a:p>
          <a:endParaRPr lang="es-ES" sz="1050" b="1" dirty="0"/>
        </a:p>
      </dgm:t>
    </dgm:pt>
    <dgm:pt modelId="{3185E187-67D0-4BA7-AE64-78EA043083E4}" type="parTrans" cxnId="{F9AB248E-4228-4CEE-AE0A-FEBF1387B825}">
      <dgm:prSet/>
      <dgm:spPr/>
      <dgm:t>
        <a:bodyPr/>
        <a:lstStyle/>
        <a:p>
          <a:endParaRPr lang="es-ES"/>
        </a:p>
      </dgm:t>
    </dgm:pt>
    <dgm:pt modelId="{9E36FC12-EC04-4289-8C81-82590AD729BA}" type="sibTrans" cxnId="{F9AB248E-4228-4CEE-AE0A-FEBF1387B825}">
      <dgm:prSet/>
      <dgm:spPr/>
      <dgm:t>
        <a:bodyPr/>
        <a:lstStyle/>
        <a:p>
          <a:endParaRPr lang="es-ES"/>
        </a:p>
      </dgm:t>
    </dgm:pt>
    <dgm:pt modelId="{CCA123A3-FE01-4790-9D1D-61565D207E80}">
      <dgm:prSet phldrT="[Texto]"/>
      <dgm:spPr>
        <a:solidFill>
          <a:srgbClr val="008000"/>
        </a:solidFill>
      </dgm:spPr>
      <dgm:t>
        <a:bodyPr/>
        <a:lstStyle/>
        <a:p>
          <a:endParaRPr lang="es-ES" b="1" dirty="0"/>
        </a:p>
      </dgm:t>
    </dgm:pt>
    <dgm:pt modelId="{44789BCA-9A56-4477-9A3C-80EE12101395}" type="parTrans" cxnId="{A65D8CE9-64E8-408C-818F-A029E1852D6F}">
      <dgm:prSet/>
      <dgm:spPr/>
      <dgm:t>
        <a:bodyPr/>
        <a:lstStyle/>
        <a:p>
          <a:endParaRPr lang="es-ES"/>
        </a:p>
      </dgm:t>
    </dgm:pt>
    <dgm:pt modelId="{F72ECED1-0D7F-4228-9ACF-501BA4651184}" type="sibTrans" cxnId="{A65D8CE9-64E8-408C-818F-A029E1852D6F}">
      <dgm:prSet/>
      <dgm:spPr/>
      <dgm:t>
        <a:bodyPr/>
        <a:lstStyle/>
        <a:p>
          <a:endParaRPr lang="es-ES"/>
        </a:p>
      </dgm:t>
    </dgm:pt>
    <dgm:pt modelId="{2F4ED973-BB44-450A-ABDE-EF28A1487400}">
      <dgm:prSet phldrT="[Texto]"/>
      <dgm:spPr>
        <a:solidFill>
          <a:srgbClr val="FFC000"/>
        </a:solidFill>
      </dgm:spPr>
      <dgm:t>
        <a:bodyPr/>
        <a:lstStyle/>
        <a:p>
          <a:endParaRPr lang="es-ES" b="1" dirty="0"/>
        </a:p>
      </dgm:t>
    </dgm:pt>
    <dgm:pt modelId="{A65B5CEB-5F37-48B9-ADBC-80AD42AA7086}" type="parTrans" cxnId="{6C6DB477-7C11-4FBE-914D-DCFDEFCEF1D7}">
      <dgm:prSet/>
      <dgm:spPr/>
      <dgm:t>
        <a:bodyPr/>
        <a:lstStyle/>
        <a:p>
          <a:endParaRPr lang="es-ES"/>
        </a:p>
      </dgm:t>
    </dgm:pt>
    <dgm:pt modelId="{29D67E83-1845-4C10-8BAC-B3032278C5B7}" type="sibTrans" cxnId="{6C6DB477-7C11-4FBE-914D-DCFDEFCEF1D7}">
      <dgm:prSet/>
      <dgm:spPr/>
      <dgm:t>
        <a:bodyPr/>
        <a:lstStyle/>
        <a:p>
          <a:endParaRPr lang="es-ES"/>
        </a:p>
      </dgm:t>
    </dgm:pt>
    <dgm:pt modelId="{1119D204-175D-4744-829B-C9607A35A114}" type="pres">
      <dgm:prSet presAssocID="{06F4F9D7-22A8-4273-8439-D7372FA4D13F}" presName="Name0" presStyleCnt="0">
        <dgm:presLayoutVars>
          <dgm:chMax val="7"/>
          <dgm:resizeHandles val="exact"/>
        </dgm:presLayoutVars>
      </dgm:prSet>
      <dgm:spPr/>
      <dgm:t>
        <a:bodyPr/>
        <a:lstStyle/>
        <a:p>
          <a:endParaRPr lang="es-ES"/>
        </a:p>
      </dgm:t>
    </dgm:pt>
    <dgm:pt modelId="{8BE238FA-28C8-4F5C-97C0-C75F2E4E3E48}" type="pres">
      <dgm:prSet presAssocID="{06F4F9D7-22A8-4273-8439-D7372FA4D13F}" presName="comp1" presStyleCnt="0"/>
      <dgm:spPr/>
    </dgm:pt>
    <dgm:pt modelId="{EA12E881-1FF9-46C6-AD2D-1F1E1A4AFF3F}" type="pres">
      <dgm:prSet presAssocID="{06F4F9D7-22A8-4273-8439-D7372FA4D13F}" presName="circle1" presStyleLbl="node1" presStyleIdx="0" presStyleCnt="3"/>
      <dgm:spPr/>
      <dgm:t>
        <a:bodyPr/>
        <a:lstStyle/>
        <a:p>
          <a:endParaRPr lang="es-ES"/>
        </a:p>
      </dgm:t>
    </dgm:pt>
    <dgm:pt modelId="{136B8DA4-57DA-4F0F-9FF3-B9A1CDEDBDB3}" type="pres">
      <dgm:prSet presAssocID="{06F4F9D7-22A8-4273-8439-D7372FA4D13F}" presName="c1text" presStyleLbl="node1" presStyleIdx="0" presStyleCnt="3">
        <dgm:presLayoutVars>
          <dgm:bulletEnabled val="1"/>
        </dgm:presLayoutVars>
      </dgm:prSet>
      <dgm:spPr/>
      <dgm:t>
        <a:bodyPr/>
        <a:lstStyle/>
        <a:p>
          <a:endParaRPr lang="es-ES"/>
        </a:p>
      </dgm:t>
    </dgm:pt>
    <dgm:pt modelId="{1BC006C2-AADB-411A-B71C-83BB1A86CF00}" type="pres">
      <dgm:prSet presAssocID="{06F4F9D7-22A8-4273-8439-D7372FA4D13F}" presName="comp2" presStyleCnt="0"/>
      <dgm:spPr/>
    </dgm:pt>
    <dgm:pt modelId="{BDF32BD6-EA95-4CFC-BC51-6C502AD4471B}" type="pres">
      <dgm:prSet presAssocID="{06F4F9D7-22A8-4273-8439-D7372FA4D13F}" presName="circle2" presStyleLbl="node1" presStyleIdx="1" presStyleCnt="3" custLinFactNeighborX="-435"/>
      <dgm:spPr/>
      <dgm:t>
        <a:bodyPr/>
        <a:lstStyle/>
        <a:p>
          <a:endParaRPr lang="es-ES"/>
        </a:p>
      </dgm:t>
    </dgm:pt>
    <dgm:pt modelId="{87F58050-1094-41BA-A9BC-5F96273CC73B}" type="pres">
      <dgm:prSet presAssocID="{06F4F9D7-22A8-4273-8439-D7372FA4D13F}" presName="c2text" presStyleLbl="node1" presStyleIdx="1" presStyleCnt="3">
        <dgm:presLayoutVars>
          <dgm:bulletEnabled val="1"/>
        </dgm:presLayoutVars>
      </dgm:prSet>
      <dgm:spPr/>
      <dgm:t>
        <a:bodyPr/>
        <a:lstStyle/>
        <a:p>
          <a:endParaRPr lang="es-ES"/>
        </a:p>
      </dgm:t>
    </dgm:pt>
    <dgm:pt modelId="{602F48D0-D243-49A0-BB8E-97F613664550}" type="pres">
      <dgm:prSet presAssocID="{06F4F9D7-22A8-4273-8439-D7372FA4D13F}" presName="comp3" presStyleCnt="0"/>
      <dgm:spPr/>
    </dgm:pt>
    <dgm:pt modelId="{044623E9-D01C-49D1-A2E2-30FADFC55361}" type="pres">
      <dgm:prSet presAssocID="{06F4F9D7-22A8-4273-8439-D7372FA4D13F}" presName="circle3" presStyleLbl="node1" presStyleIdx="2" presStyleCnt="3"/>
      <dgm:spPr/>
      <dgm:t>
        <a:bodyPr/>
        <a:lstStyle/>
        <a:p>
          <a:endParaRPr lang="es-ES"/>
        </a:p>
      </dgm:t>
    </dgm:pt>
    <dgm:pt modelId="{EB4B0961-D817-48F5-9F52-75D853C84DA8}" type="pres">
      <dgm:prSet presAssocID="{06F4F9D7-22A8-4273-8439-D7372FA4D13F}" presName="c3text" presStyleLbl="node1" presStyleIdx="2" presStyleCnt="3">
        <dgm:presLayoutVars>
          <dgm:bulletEnabled val="1"/>
        </dgm:presLayoutVars>
      </dgm:prSet>
      <dgm:spPr/>
      <dgm:t>
        <a:bodyPr/>
        <a:lstStyle/>
        <a:p>
          <a:endParaRPr lang="es-ES"/>
        </a:p>
      </dgm:t>
    </dgm:pt>
  </dgm:ptLst>
  <dgm:cxnLst>
    <dgm:cxn modelId="{70A1B3AB-EF55-4634-83CB-EED8E1F43B3A}" type="presOf" srcId="{2F4ED973-BB44-450A-ABDE-EF28A1487400}" destId="{EB4B0961-D817-48F5-9F52-75D853C84DA8}" srcOrd="1" destOrd="0" presId="urn:microsoft.com/office/officeart/2005/8/layout/venn2"/>
    <dgm:cxn modelId="{AFAD3FDA-CCD3-430D-AF21-F7E1CCA06D05}" type="presOf" srcId="{2F4ED973-BB44-450A-ABDE-EF28A1487400}" destId="{044623E9-D01C-49D1-A2E2-30FADFC55361}" srcOrd="0" destOrd="0" presId="urn:microsoft.com/office/officeart/2005/8/layout/venn2"/>
    <dgm:cxn modelId="{6C6DB477-7C11-4FBE-914D-DCFDEFCEF1D7}" srcId="{06F4F9D7-22A8-4273-8439-D7372FA4D13F}" destId="{2F4ED973-BB44-450A-ABDE-EF28A1487400}" srcOrd="2" destOrd="0" parTransId="{A65B5CEB-5F37-48B9-ADBC-80AD42AA7086}" sibTransId="{29D67E83-1845-4C10-8BAC-B3032278C5B7}"/>
    <dgm:cxn modelId="{149F5A7A-DD98-4875-BDF9-C9E40693135E}" type="presOf" srcId="{06F4F9D7-22A8-4273-8439-D7372FA4D13F}" destId="{1119D204-175D-4744-829B-C9607A35A114}" srcOrd="0" destOrd="0" presId="urn:microsoft.com/office/officeart/2005/8/layout/venn2"/>
    <dgm:cxn modelId="{A65D8CE9-64E8-408C-818F-A029E1852D6F}" srcId="{06F4F9D7-22A8-4273-8439-D7372FA4D13F}" destId="{CCA123A3-FE01-4790-9D1D-61565D207E80}" srcOrd="1" destOrd="0" parTransId="{44789BCA-9A56-4477-9A3C-80EE12101395}" sibTransId="{F72ECED1-0D7F-4228-9ACF-501BA4651184}"/>
    <dgm:cxn modelId="{BF850079-63E5-4195-9882-78AF9EED0569}" type="presOf" srcId="{5689B586-FA73-45BC-8A43-F402E59536ED}" destId="{EA12E881-1FF9-46C6-AD2D-1F1E1A4AFF3F}" srcOrd="0" destOrd="0" presId="urn:microsoft.com/office/officeart/2005/8/layout/venn2"/>
    <dgm:cxn modelId="{4EC43BB0-571B-4F3F-BB22-E1DFE836A7D9}" type="presOf" srcId="{CCA123A3-FE01-4790-9D1D-61565D207E80}" destId="{BDF32BD6-EA95-4CFC-BC51-6C502AD4471B}" srcOrd="0" destOrd="0" presId="urn:microsoft.com/office/officeart/2005/8/layout/venn2"/>
    <dgm:cxn modelId="{A14C2C32-35AD-4846-ADC6-98714C5256A1}" type="presOf" srcId="{5689B586-FA73-45BC-8A43-F402E59536ED}" destId="{136B8DA4-57DA-4F0F-9FF3-B9A1CDEDBDB3}" srcOrd="1" destOrd="0" presId="urn:microsoft.com/office/officeart/2005/8/layout/venn2"/>
    <dgm:cxn modelId="{F9AB248E-4228-4CEE-AE0A-FEBF1387B825}" srcId="{06F4F9D7-22A8-4273-8439-D7372FA4D13F}" destId="{5689B586-FA73-45BC-8A43-F402E59536ED}" srcOrd="0" destOrd="0" parTransId="{3185E187-67D0-4BA7-AE64-78EA043083E4}" sibTransId="{9E36FC12-EC04-4289-8C81-82590AD729BA}"/>
    <dgm:cxn modelId="{7E6896B5-12B8-4E6B-BC43-2CD5E53D227C}" type="presOf" srcId="{CCA123A3-FE01-4790-9D1D-61565D207E80}" destId="{87F58050-1094-41BA-A9BC-5F96273CC73B}" srcOrd="1" destOrd="0" presId="urn:microsoft.com/office/officeart/2005/8/layout/venn2"/>
    <dgm:cxn modelId="{DF0CB6E0-0728-4A65-9F56-3BBC947BD426}" type="presParOf" srcId="{1119D204-175D-4744-829B-C9607A35A114}" destId="{8BE238FA-28C8-4F5C-97C0-C75F2E4E3E48}" srcOrd="0" destOrd="0" presId="urn:microsoft.com/office/officeart/2005/8/layout/venn2"/>
    <dgm:cxn modelId="{425A2250-AE37-47C9-8742-4C0347553451}" type="presParOf" srcId="{8BE238FA-28C8-4F5C-97C0-C75F2E4E3E48}" destId="{EA12E881-1FF9-46C6-AD2D-1F1E1A4AFF3F}" srcOrd="0" destOrd="0" presId="urn:microsoft.com/office/officeart/2005/8/layout/venn2"/>
    <dgm:cxn modelId="{797A4889-F502-4785-B658-6ABD393E1BC7}" type="presParOf" srcId="{8BE238FA-28C8-4F5C-97C0-C75F2E4E3E48}" destId="{136B8DA4-57DA-4F0F-9FF3-B9A1CDEDBDB3}" srcOrd="1" destOrd="0" presId="urn:microsoft.com/office/officeart/2005/8/layout/venn2"/>
    <dgm:cxn modelId="{76DC6431-B582-4523-876C-06AD08907148}" type="presParOf" srcId="{1119D204-175D-4744-829B-C9607A35A114}" destId="{1BC006C2-AADB-411A-B71C-83BB1A86CF00}" srcOrd="1" destOrd="0" presId="urn:microsoft.com/office/officeart/2005/8/layout/venn2"/>
    <dgm:cxn modelId="{B0BC631C-5CB0-4E07-83BA-0B5BCD8C5B9B}" type="presParOf" srcId="{1BC006C2-AADB-411A-B71C-83BB1A86CF00}" destId="{BDF32BD6-EA95-4CFC-BC51-6C502AD4471B}" srcOrd="0" destOrd="0" presId="urn:microsoft.com/office/officeart/2005/8/layout/venn2"/>
    <dgm:cxn modelId="{A08C3433-E3E7-451A-A835-0D3247B6934D}" type="presParOf" srcId="{1BC006C2-AADB-411A-B71C-83BB1A86CF00}" destId="{87F58050-1094-41BA-A9BC-5F96273CC73B}" srcOrd="1" destOrd="0" presId="urn:microsoft.com/office/officeart/2005/8/layout/venn2"/>
    <dgm:cxn modelId="{3401E139-DE73-49A3-B6F7-F9B4AFE776C5}" type="presParOf" srcId="{1119D204-175D-4744-829B-C9607A35A114}" destId="{602F48D0-D243-49A0-BB8E-97F613664550}" srcOrd="2" destOrd="0" presId="urn:microsoft.com/office/officeart/2005/8/layout/venn2"/>
    <dgm:cxn modelId="{46EC39C0-A0BA-469B-A863-B6E0DF77B382}" type="presParOf" srcId="{602F48D0-D243-49A0-BB8E-97F613664550}" destId="{044623E9-D01C-49D1-A2E2-30FADFC55361}" srcOrd="0" destOrd="0" presId="urn:microsoft.com/office/officeart/2005/8/layout/venn2"/>
    <dgm:cxn modelId="{7C5895A0-693D-4EF5-9DA6-0C572732E2F4}" type="presParOf" srcId="{602F48D0-D243-49A0-BB8E-97F613664550}" destId="{EB4B0961-D817-48F5-9F52-75D853C84DA8}" srcOrd="1" destOrd="0" presId="urn:microsoft.com/office/officeart/2005/8/layout/ven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6F4F9D7-22A8-4273-8439-D7372FA4D13F}"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s-ES"/>
        </a:p>
      </dgm:t>
    </dgm:pt>
    <dgm:pt modelId="{5689B586-FA73-45BC-8A43-F402E59536ED}">
      <dgm:prSet phldrT="[Texto]" custT="1"/>
      <dgm:spPr>
        <a:solidFill>
          <a:schemeClr val="tx2">
            <a:lumMod val="60000"/>
            <a:lumOff val="40000"/>
          </a:schemeClr>
        </a:solidFill>
      </dgm:spPr>
      <dgm:t>
        <a:bodyPr/>
        <a:lstStyle/>
        <a:p>
          <a:endParaRPr lang="es-ES" sz="1050" b="1" dirty="0"/>
        </a:p>
      </dgm:t>
    </dgm:pt>
    <dgm:pt modelId="{3185E187-67D0-4BA7-AE64-78EA043083E4}" type="parTrans" cxnId="{F9AB248E-4228-4CEE-AE0A-FEBF1387B825}">
      <dgm:prSet/>
      <dgm:spPr/>
      <dgm:t>
        <a:bodyPr/>
        <a:lstStyle/>
        <a:p>
          <a:endParaRPr lang="es-ES"/>
        </a:p>
      </dgm:t>
    </dgm:pt>
    <dgm:pt modelId="{9E36FC12-EC04-4289-8C81-82590AD729BA}" type="sibTrans" cxnId="{F9AB248E-4228-4CEE-AE0A-FEBF1387B825}">
      <dgm:prSet/>
      <dgm:spPr/>
      <dgm:t>
        <a:bodyPr/>
        <a:lstStyle/>
        <a:p>
          <a:endParaRPr lang="es-ES"/>
        </a:p>
      </dgm:t>
    </dgm:pt>
    <dgm:pt modelId="{CCA123A3-FE01-4790-9D1D-61565D207E80}">
      <dgm:prSet phldrT="[Texto]"/>
      <dgm:spPr>
        <a:solidFill>
          <a:srgbClr val="008000"/>
        </a:solidFill>
      </dgm:spPr>
      <dgm:t>
        <a:bodyPr/>
        <a:lstStyle/>
        <a:p>
          <a:endParaRPr lang="es-ES" b="1" dirty="0"/>
        </a:p>
      </dgm:t>
    </dgm:pt>
    <dgm:pt modelId="{44789BCA-9A56-4477-9A3C-80EE12101395}" type="parTrans" cxnId="{A65D8CE9-64E8-408C-818F-A029E1852D6F}">
      <dgm:prSet/>
      <dgm:spPr/>
      <dgm:t>
        <a:bodyPr/>
        <a:lstStyle/>
        <a:p>
          <a:endParaRPr lang="es-ES"/>
        </a:p>
      </dgm:t>
    </dgm:pt>
    <dgm:pt modelId="{F72ECED1-0D7F-4228-9ACF-501BA4651184}" type="sibTrans" cxnId="{A65D8CE9-64E8-408C-818F-A029E1852D6F}">
      <dgm:prSet/>
      <dgm:spPr/>
      <dgm:t>
        <a:bodyPr/>
        <a:lstStyle/>
        <a:p>
          <a:endParaRPr lang="es-ES"/>
        </a:p>
      </dgm:t>
    </dgm:pt>
    <dgm:pt modelId="{2F4ED973-BB44-450A-ABDE-EF28A1487400}">
      <dgm:prSet phldrT="[Texto]"/>
      <dgm:spPr>
        <a:solidFill>
          <a:srgbClr val="FFC000"/>
        </a:solidFill>
      </dgm:spPr>
      <dgm:t>
        <a:bodyPr/>
        <a:lstStyle/>
        <a:p>
          <a:endParaRPr lang="es-ES" b="1" dirty="0"/>
        </a:p>
      </dgm:t>
    </dgm:pt>
    <dgm:pt modelId="{A65B5CEB-5F37-48B9-ADBC-80AD42AA7086}" type="parTrans" cxnId="{6C6DB477-7C11-4FBE-914D-DCFDEFCEF1D7}">
      <dgm:prSet/>
      <dgm:spPr/>
      <dgm:t>
        <a:bodyPr/>
        <a:lstStyle/>
        <a:p>
          <a:endParaRPr lang="es-ES"/>
        </a:p>
      </dgm:t>
    </dgm:pt>
    <dgm:pt modelId="{29D67E83-1845-4C10-8BAC-B3032278C5B7}" type="sibTrans" cxnId="{6C6DB477-7C11-4FBE-914D-DCFDEFCEF1D7}">
      <dgm:prSet/>
      <dgm:spPr/>
      <dgm:t>
        <a:bodyPr/>
        <a:lstStyle/>
        <a:p>
          <a:endParaRPr lang="es-ES"/>
        </a:p>
      </dgm:t>
    </dgm:pt>
    <dgm:pt modelId="{1119D204-175D-4744-829B-C9607A35A114}" type="pres">
      <dgm:prSet presAssocID="{06F4F9D7-22A8-4273-8439-D7372FA4D13F}" presName="Name0" presStyleCnt="0">
        <dgm:presLayoutVars>
          <dgm:chMax val="7"/>
          <dgm:resizeHandles val="exact"/>
        </dgm:presLayoutVars>
      </dgm:prSet>
      <dgm:spPr/>
      <dgm:t>
        <a:bodyPr/>
        <a:lstStyle/>
        <a:p>
          <a:endParaRPr lang="es-ES"/>
        </a:p>
      </dgm:t>
    </dgm:pt>
    <dgm:pt modelId="{8BE238FA-28C8-4F5C-97C0-C75F2E4E3E48}" type="pres">
      <dgm:prSet presAssocID="{06F4F9D7-22A8-4273-8439-D7372FA4D13F}" presName="comp1" presStyleCnt="0"/>
      <dgm:spPr/>
    </dgm:pt>
    <dgm:pt modelId="{EA12E881-1FF9-46C6-AD2D-1F1E1A4AFF3F}" type="pres">
      <dgm:prSet presAssocID="{06F4F9D7-22A8-4273-8439-D7372FA4D13F}" presName="circle1" presStyleLbl="node1" presStyleIdx="0" presStyleCnt="3"/>
      <dgm:spPr/>
      <dgm:t>
        <a:bodyPr/>
        <a:lstStyle/>
        <a:p>
          <a:endParaRPr lang="es-ES"/>
        </a:p>
      </dgm:t>
    </dgm:pt>
    <dgm:pt modelId="{136B8DA4-57DA-4F0F-9FF3-B9A1CDEDBDB3}" type="pres">
      <dgm:prSet presAssocID="{06F4F9D7-22A8-4273-8439-D7372FA4D13F}" presName="c1text" presStyleLbl="node1" presStyleIdx="0" presStyleCnt="3">
        <dgm:presLayoutVars>
          <dgm:bulletEnabled val="1"/>
        </dgm:presLayoutVars>
      </dgm:prSet>
      <dgm:spPr/>
      <dgm:t>
        <a:bodyPr/>
        <a:lstStyle/>
        <a:p>
          <a:endParaRPr lang="es-ES"/>
        </a:p>
      </dgm:t>
    </dgm:pt>
    <dgm:pt modelId="{1BC006C2-AADB-411A-B71C-83BB1A86CF00}" type="pres">
      <dgm:prSet presAssocID="{06F4F9D7-22A8-4273-8439-D7372FA4D13F}" presName="comp2" presStyleCnt="0"/>
      <dgm:spPr/>
    </dgm:pt>
    <dgm:pt modelId="{BDF32BD6-EA95-4CFC-BC51-6C502AD4471B}" type="pres">
      <dgm:prSet presAssocID="{06F4F9D7-22A8-4273-8439-D7372FA4D13F}" presName="circle2" presStyleLbl="node1" presStyleIdx="1" presStyleCnt="3" custLinFactNeighborX="-435"/>
      <dgm:spPr/>
      <dgm:t>
        <a:bodyPr/>
        <a:lstStyle/>
        <a:p>
          <a:endParaRPr lang="es-ES"/>
        </a:p>
      </dgm:t>
    </dgm:pt>
    <dgm:pt modelId="{87F58050-1094-41BA-A9BC-5F96273CC73B}" type="pres">
      <dgm:prSet presAssocID="{06F4F9D7-22A8-4273-8439-D7372FA4D13F}" presName="c2text" presStyleLbl="node1" presStyleIdx="1" presStyleCnt="3">
        <dgm:presLayoutVars>
          <dgm:bulletEnabled val="1"/>
        </dgm:presLayoutVars>
      </dgm:prSet>
      <dgm:spPr/>
      <dgm:t>
        <a:bodyPr/>
        <a:lstStyle/>
        <a:p>
          <a:endParaRPr lang="es-ES"/>
        </a:p>
      </dgm:t>
    </dgm:pt>
    <dgm:pt modelId="{602F48D0-D243-49A0-BB8E-97F613664550}" type="pres">
      <dgm:prSet presAssocID="{06F4F9D7-22A8-4273-8439-D7372FA4D13F}" presName="comp3" presStyleCnt="0"/>
      <dgm:spPr/>
    </dgm:pt>
    <dgm:pt modelId="{044623E9-D01C-49D1-A2E2-30FADFC55361}" type="pres">
      <dgm:prSet presAssocID="{06F4F9D7-22A8-4273-8439-D7372FA4D13F}" presName="circle3" presStyleLbl="node1" presStyleIdx="2" presStyleCnt="3"/>
      <dgm:spPr/>
      <dgm:t>
        <a:bodyPr/>
        <a:lstStyle/>
        <a:p>
          <a:endParaRPr lang="es-ES"/>
        </a:p>
      </dgm:t>
    </dgm:pt>
    <dgm:pt modelId="{EB4B0961-D817-48F5-9F52-75D853C84DA8}" type="pres">
      <dgm:prSet presAssocID="{06F4F9D7-22A8-4273-8439-D7372FA4D13F}" presName="c3text" presStyleLbl="node1" presStyleIdx="2" presStyleCnt="3">
        <dgm:presLayoutVars>
          <dgm:bulletEnabled val="1"/>
        </dgm:presLayoutVars>
      </dgm:prSet>
      <dgm:spPr/>
      <dgm:t>
        <a:bodyPr/>
        <a:lstStyle/>
        <a:p>
          <a:endParaRPr lang="es-ES"/>
        </a:p>
      </dgm:t>
    </dgm:pt>
  </dgm:ptLst>
  <dgm:cxnLst>
    <dgm:cxn modelId="{F68E1E80-D65E-784F-8D2A-12D5C1F47A22}" type="presOf" srcId="{5689B586-FA73-45BC-8A43-F402E59536ED}" destId="{136B8DA4-57DA-4F0F-9FF3-B9A1CDEDBDB3}" srcOrd="1" destOrd="0" presId="urn:microsoft.com/office/officeart/2005/8/layout/venn2"/>
    <dgm:cxn modelId="{5B52D437-15F6-414E-AD0E-C376CC217A1B}" type="presOf" srcId="{06F4F9D7-22A8-4273-8439-D7372FA4D13F}" destId="{1119D204-175D-4744-829B-C9607A35A114}" srcOrd="0" destOrd="0" presId="urn:microsoft.com/office/officeart/2005/8/layout/venn2"/>
    <dgm:cxn modelId="{F9AB248E-4228-4CEE-AE0A-FEBF1387B825}" srcId="{06F4F9D7-22A8-4273-8439-D7372FA4D13F}" destId="{5689B586-FA73-45BC-8A43-F402E59536ED}" srcOrd="0" destOrd="0" parTransId="{3185E187-67D0-4BA7-AE64-78EA043083E4}" sibTransId="{9E36FC12-EC04-4289-8C81-82590AD729BA}"/>
    <dgm:cxn modelId="{4A70D643-2C47-E641-894C-28372F7FEED3}" type="presOf" srcId="{CCA123A3-FE01-4790-9D1D-61565D207E80}" destId="{87F58050-1094-41BA-A9BC-5F96273CC73B}" srcOrd="1" destOrd="0" presId="urn:microsoft.com/office/officeart/2005/8/layout/venn2"/>
    <dgm:cxn modelId="{3ADEB4D0-BB62-E84F-B500-A3B622E8991D}" type="presOf" srcId="{2F4ED973-BB44-450A-ABDE-EF28A1487400}" destId="{044623E9-D01C-49D1-A2E2-30FADFC55361}" srcOrd="0" destOrd="0" presId="urn:microsoft.com/office/officeart/2005/8/layout/venn2"/>
    <dgm:cxn modelId="{6C6DB477-7C11-4FBE-914D-DCFDEFCEF1D7}" srcId="{06F4F9D7-22A8-4273-8439-D7372FA4D13F}" destId="{2F4ED973-BB44-450A-ABDE-EF28A1487400}" srcOrd="2" destOrd="0" parTransId="{A65B5CEB-5F37-48B9-ADBC-80AD42AA7086}" sibTransId="{29D67E83-1845-4C10-8BAC-B3032278C5B7}"/>
    <dgm:cxn modelId="{6386DBCC-2553-9A45-9606-D0203CAABC29}" type="presOf" srcId="{2F4ED973-BB44-450A-ABDE-EF28A1487400}" destId="{EB4B0961-D817-48F5-9F52-75D853C84DA8}" srcOrd="1" destOrd="0" presId="urn:microsoft.com/office/officeart/2005/8/layout/venn2"/>
    <dgm:cxn modelId="{A65D8CE9-64E8-408C-818F-A029E1852D6F}" srcId="{06F4F9D7-22A8-4273-8439-D7372FA4D13F}" destId="{CCA123A3-FE01-4790-9D1D-61565D207E80}" srcOrd="1" destOrd="0" parTransId="{44789BCA-9A56-4477-9A3C-80EE12101395}" sibTransId="{F72ECED1-0D7F-4228-9ACF-501BA4651184}"/>
    <dgm:cxn modelId="{2C68CD7A-5ED7-724D-9739-A716AE07799B}" type="presOf" srcId="{CCA123A3-FE01-4790-9D1D-61565D207E80}" destId="{BDF32BD6-EA95-4CFC-BC51-6C502AD4471B}" srcOrd="0" destOrd="0" presId="urn:microsoft.com/office/officeart/2005/8/layout/venn2"/>
    <dgm:cxn modelId="{A1D133CB-D6B7-1943-92DE-65EA3A8B4D3E}" type="presOf" srcId="{5689B586-FA73-45BC-8A43-F402E59536ED}" destId="{EA12E881-1FF9-46C6-AD2D-1F1E1A4AFF3F}" srcOrd="0" destOrd="0" presId="urn:microsoft.com/office/officeart/2005/8/layout/venn2"/>
    <dgm:cxn modelId="{C5EF8DEC-B079-194D-86BC-07EADB0043DC}" type="presParOf" srcId="{1119D204-175D-4744-829B-C9607A35A114}" destId="{8BE238FA-28C8-4F5C-97C0-C75F2E4E3E48}" srcOrd="0" destOrd="0" presId="urn:microsoft.com/office/officeart/2005/8/layout/venn2"/>
    <dgm:cxn modelId="{11AA8826-9A95-4D41-B599-F106D24F2690}" type="presParOf" srcId="{8BE238FA-28C8-4F5C-97C0-C75F2E4E3E48}" destId="{EA12E881-1FF9-46C6-AD2D-1F1E1A4AFF3F}" srcOrd="0" destOrd="0" presId="urn:microsoft.com/office/officeart/2005/8/layout/venn2"/>
    <dgm:cxn modelId="{2A668F0E-866F-334E-AFD3-6C040FED2E99}" type="presParOf" srcId="{8BE238FA-28C8-4F5C-97C0-C75F2E4E3E48}" destId="{136B8DA4-57DA-4F0F-9FF3-B9A1CDEDBDB3}" srcOrd="1" destOrd="0" presId="urn:microsoft.com/office/officeart/2005/8/layout/venn2"/>
    <dgm:cxn modelId="{0CB3833E-0554-2248-8B56-FA57A8BE6B8E}" type="presParOf" srcId="{1119D204-175D-4744-829B-C9607A35A114}" destId="{1BC006C2-AADB-411A-B71C-83BB1A86CF00}" srcOrd="1" destOrd="0" presId="urn:microsoft.com/office/officeart/2005/8/layout/venn2"/>
    <dgm:cxn modelId="{C646DE2F-E592-4E4B-B843-610FA2B83A14}" type="presParOf" srcId="{1BC006C2-AADB-411A-B71C-83BB1A86CF00}" destId="{BDF32BD6-EA95-4CFC-BC51-6C502AD4471B}" srcOrd="0" destOrd="0" presId="urn:microsoft.com/office/officeart/2005/8/layout/venn2"/>
    <dgm:cxn modelId="{CCCDCD7D-3D66-BB42-BBB8-348D328AE94D}" type="presParOf" srcId="{1BC006C2-AADB-411A-B71C-83BB1A86CF00}" destId="{87F58050-1094-41BA-A9BC-5F96273CC73B}" srcOrd="1" destOrd="0" presId="urn:microsoft.com/office/officeart/2005/8/layout/venn2"/>
    <dgm:cxn modelId="{24F2DC4C-04FD-1B4D-B6FB-973DE6940E78}" type="presParOf" srcId="{1119D204-175D-4744-829B-C9607A35A114}" destId="{602F48D0-D243-49A0-BB8E-97F613664550}" srcOrd="2" destOrd="0" presId="urn:microsoft.com/office/officeart/2005/8/layout/venn2"/>
    <dgm:cxn modelId="{D1014925-6E67-FD45-A8BD-DC08732E26A8}" type="presParOf" srcId="{602F48D0-D243-49A0-BB8E-97F613664550}" destId="{044623E9-D01C-49D1-A2E2-30FADFC55361}" srcOrd="0" destOrd="0" presId="urn:microsoft.com/office/officeart/2005/8/layout/venn2"/>
    <dgm:cxn modelId="{903FDB33-443A-004E-8F59-672BA4FD97EF}" type="presParOf" srcId="{602F48D0-D243-49A0-BB8E-97F613664550}" destId="{EB4B0961-D817-48F5-9F52-75D853C84DA8}" srcOrd="1" destOrd="0" presId="urn:microsoft.com/office/officeart/2005/8/layout/ven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2E881-1FF9-46C6-AD2D-1F1E1A4AFF3F}">
      <dsp:nvSpPr>
        <dsp:cNvPr id="0" name=""/>
        <dsp:cNvSpPr/>
      </dsp:nvSpPr>
      <dsp:spPr>
        <a:xfrm>
          <a:off x="1769269" y="0"/>
          <a:ext cx="3719512" cy="3719512"/>
        </a:xfrm>
        <a:prstGeom prst="ellipse">
          <a:avLst/>
        </a:prstGeom>
        <a:solidFill>
          <a:schemeClr val="tx2">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66725">
            <a:lnSpc>
              <a:spcPct val="90000"/>
            </a:lnSpc>
            <a:spcBef>
              <a:spcPct val="0"/>
            </a:spcBef>
            <a:spcAft>
              <a:spcPct val="35000"/>
            </a:spcAft>
          </a:pPr>
          <a:endParaRPr lang="es-ES" sz="1050" b="1" kern="1200" dirty="0"/>
        </a:p>
      </dsp:txBody>
      <dsp:txXfrm>
        <a:off x="2979040" y="185975"/>
        <a:ext cx="1299969" cy="557926"/>
      </dsp:txXfrm>
    </dsp:sp>
    <dsp:sp modelId="{BDF32BD6-EA95-4CFC-BC51-6C502AD4471B}">
      <dsp:nvSpPr>
        <dsp:cNvPr id="0" name=""/>
        <dsp:cNvSpPr/>
      </dsp:nvSpPr>
      <dsp:spPr>
        <a:xfrm>
          <a:off x="2222073" y="929877"/>
          <a:ext cx="2789634" cy="2789634"/>
        </a:xfrm>
        <a:prstGeom prst="ellipse">
          <a:avLst/>
        </a:prstGeom>
        <a:solidFill>
          <a:srgbClr val="008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s-ES" sz="1800" b="1" kern="1200" dirty="0"/>
        </a:p>
      </dsp:txBody>
      <dsp:txXfrm>
        <a:off x="2966905" y="1104230"/>
        <a:ext cx="1299969" cy="523056"/>
      </dsp:txXfrm>
    </dsp:sp>
    <dsp:sp modelId="{044623E9-D01C-49D1-A2E2-30FADFC55361}">
      <dsp:nvSpPr>
        <dsp:cNvPr id="0" name=""/>
        <dsp:cNvSpPr/>
      </dsp:nvSpPr>
      <dsp:spPr>
        <a:xfrm>
          <a:off x="2699147" y="1859756"/>
          <a:ext cx="1859756" cy="1859756"/>
        </a:xfrm>
        <a:prstGeom prst="ellipse">
          <a:avLst/>
        </a:prstGeom>
        <a:solidFill>
          <a:srgbClr val="FFC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endParaRPr lang="es-ES" sz="3200" b="1" kern="1200" dirty="0"/>
        </a:p>
      </dsp:txBody>
      <dsp:txXfrm>
        <a:off x="2971501" y="2324694"/>
        <a:ext cx="1315046" cy="9298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2E881-1FF9-46C6-AD2D-1F1E1A4AFF3F}">
      <dsp:nvSpPr>
        <dsp:cNvPr id="0" name=""/>
        <dsp:cNvSpPr/>
      </dsp:nvSpPr>
      <dsp:spPr>
        <a:xfrm>
          <a:off x="1025752" y="0"/>
          <a:ext cx="1698503" cy="1698503"/>
        </a:xfrm>
        <a:prstGeom prst="ellipse">
          <a:avLst/>
        </a:prstGeom>
        <a:solidFill>
          <a:schemeClr val="tx2">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66725">
            <a:lnSpc>
              <a:spcPct val="90000"/>
            </a:lnSpc>
            <a:spcBef>
              <a:spcPct val="0"/>
            </a:spcBef>
            <a:spcAft>
              <a:spcPct val="35000"/>
            </a:spcAft>
          </a:pPr>
          <a:endParaRPr lang="es-ES" sz="1050" b="1" kern="1200" dirty="0"/>
        </a:p>
      </dsp:txBody>
      <dsp:txXfrm>
        <a:off x="1578190" y="84925"/>
        <a:ext cx="593626" cy="254775"/>
      </dsp:txXfrm>
    </dsp:sp>
    <dsp:sp modelId="{BDF32BD6-EA95-4CFC-BC51-6C502AD4471B}">
      <dsp:nvSpPr>
        <dsp:cNvPr id="0" name=""/>
        <dsp:cNvSpPr/>
      </dsp:nvSpPr>
      <dsp:spPr>
        <a:xfrm>
          <a:off x="1232524" y="424625"/>
          <a:ext cx="1273877" cy="1273877"/>
        </a:xfrm>
        <a:prstGeom prst="ellipse">
          <a:avLst/>
        </a:prstGeom>
        <a:solidFill>
          <a:srgbClr val="008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lvl="0" algn="ctr" defTabSz="355600">
            <a:lnSpc>
              <a:spcPct val="90000"/>
            </a:lnSpc>
            <a:spcBef>
              <a:spcPct val="0"/>
            </a:spcBef>
            <a:spcAft>
              <a:spcPct val="35000"/>
            </a:spcAft>
          </a:pPr>
          <a:endParaRPr lang="es-ES" sz="800" b="1" kern="1200" dirty="0"/>
        </a:p>
      </dsp:txBody>
      <dsp:txXfrm>
        <a:off x="1572649" y="504243"/>
        <a:ext cx="593626" cy="238851"/>
      </dsp:txXfrm>
    </dsp:sp>
    <dsp:sp modelId="{044623E9-D01C-49D1-A2E2-30FADFC55361}">
      <dsp:nvSpPr>
        <dsp:cNvPr id="0" name=""/>
        <dsp:cNvSpPr/>
      </dsp:nvSpPr>
      <dsp:spPr>
        <a:xfrm>
          <a:off x="1568284" y="1157576"/>
          <a:ext cx="581355" cy="457194"/>
        </a:xfrm>
        <a:prstGeom prst="ellipse">
          <a:avLst/>
        </a:prstGeom>
        <a:solidFill>
          <a:srgbClr val="FFC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lvl="0" algn="ctr" defTabSz="355600">
            <a:lnSpc>
              <a:spcPct val="90000"/>
            </a:lnSpc>
            <a:spcBef>
              <a:spcPct val="0"/>
            </a:spcBef>
            <a:spcAft>
              <a:spcPct val="35000"/>
            </a:spcAft>
          </a:pPr>
          <a:endParaRPr lang="es-ES" sz="800" b="1" kern="1200" dirty="0"/>
        </a:p>
      </dsp:txBody>
      <dsp:txXfrm>
        <a:off x="1653421" y="1271875"/>
        <a:ext cx="411080" cy="2285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2E881-1FF9-46C6-AD2D-1F1E1A4AFF3F}">
      <dsp:nvSpPr>
        <dsp:cNvPr id="0" name=""/>
        <dsp:cNvSpPr/>
      </dsp:nvSpPr>
      <dsp:spPr>
        <a:xfrm>
          <a:off x="749821" y="0"/>
          <a:ext cx="1667600" cy="1667600"/>
        </a:xfrm>
        <a:prstGeom prst="ellipse">
          <a:avLst/>
        </a:prstGeom>
        <a:solidFill>
          <a:schemeClr val="tx2">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66725">
            <a:lnSpc>
              <a:spcPct val="90000"/>
            </a:lnSpc>
            <a:spcBef>
              <a:spcPct val="0"/>
            </a:spcBef>
            <a:spcAft>
              <a:spcPct val="35000"/>
            </a:spcAft>
          </a:pPr>
          <a:endParaRPr lang="es-ES" sz="1050" b="1" kern="1200" dirty="0"/>
        </a:p>
      </dsp:txBody>
      <dsp:txXfrm>
        <a:off x="1292207" y="83379"/>
        <a:ext cx="582826" cy="250140"/>
      </dsp:txXfrm>
    </dsp:sp>
    <dsp:sp modelId="{BDF32BD6-EA95-4CFC-BC51-6C502AD4471B}">
      <dsp:nvSpPr>
        <dsp:cNvPr id="0" name=""/>
        <dsp:cNvSpPr/>
      </dsp:nvSpPr>
      <dsp:spPr>
        <a:xfrm>
          <a:off x="893428" y="416899"/>
          <a:ext cx="1369503" cy="1250700"/>
        </a:xfrm>
        <a:prstGeom prst="ellipse">
          <a:avLst/>
        </a:prstGeom>
        <a:solidFill>
          <a:srgbClr val="008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S" sz="1200" b="1" kern="1200" dirty="0" smtClean="0"/>
            <a:t>         </a:t>
          </a:r>
          <a:endParaRPr lang="es-ES" sz="1200" b="1" kern="1200" dirty="0"/>
        </a:p>
      </dsp:txBody>
      <dsp:txXfrm>
        <a:off x="1259086" y="495068"/>
        <a:ext cx="638188" cy="234506"/>
      </dsp:txXfrm>
    </dsp:sp>
    <dsp:sp modelId="{044623E9-D01C-49D1-A2E2-30FADFC55361}">
      <dsp:nvSpPr>
        <dsp:cNvPr id="0" name=""/>
        <dsp:cNvSpPr/>
      </dsp:nvSpPr>
      <dsp:spPr>
        <a:xfrm>
          <a:off x="1282481" y="1136515"/>
          <a:ext cx="570777" cy="448876"/>
        </a:xfrm>
        <a:prstGeom prst="ellipse">
          <a:avLst/>
        </a:prstGeom>
        <a:solidFill>
          <a:srgbClr val="FFC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784" tIns="49784" rIns="49784" bIns="49784" numCol="1" spcCol="1270" anchor="ctr" anchorCtr="0">
          <a:noAutofit/>
        </a:bodyPr>
        <a:lstStyle/>
        <a:p>
          <a:pPr lvl="0" algn="ctr" defTabSz="311150">
            <a:lnSpc>
              <a:spcPct val="90000"/>
            </a:lnSpc>
            <a:spcBef>
              <a:spcPct val="0"/>
            </a:spcBef>
            <a:spcAft>
              <a:spcPct val="35000"/>
            </a:spcAft>
          </a:pPr>
          <a:endParaRPr lang="es-ES" sz="700" b="1" kern="1200" dirty="0"/>
        </a:p>
      </dsp:txBody>
      <dsp:txXfrm>
        <a:off x="1366070" y="1248734"/>
        <a:ext cx="403600" cy="2244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472094-F3AD-1145-872E-C3EEEFE28F91}">
      <dsp:nvSpPr>
        <dsp:cNvPr id="0" name=""/>
        <dsp:cNvSpPr/>
      </dsp:nvSpPr>
      <dsp:spPr>
        <a:xfrm>
          <a:off x="2424395" y="-87558"/>
          <a:ext cx="1766950" cy="1000817"/>
        </a:xfrm>
        <a:prstGeom prst="roundRect">
          <a:avLst/>
        </a:prstGeom>
        <a:solidFill>
          <a:srgbClr val="A5A500"/>
        </a:solidFill>
        <a:ln>
          <a:noFill/>
        </a:ln>
        <a:effectLst>
          <a:outerShdw blurRad="31750" dist="25400" dir="54000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t>Constitución de grupo</a:t>
          </a:r>
          <a:endParaRPr lang="es-ES" sz="2000" kern="1200" dirty="0"/>
        </a:p>
      </dsp:txBody>
      <dsp:txXfrm>
        <a:off x="2473251" y="-38702"/>
        <a:ext cx="1669238" cy="903105"/>
      </dsp:txXfrm>
    </dsp:sp>
    <dsp:sp modelId="{A00D3721-96F2-6E4A-A5BD-0E678FF39E8F}">
      <dsp:nvSpPr>
        <dsp:cNvPr id="0" name=""/>
        <dsp:cNvSpPr/>
      </dsp:nvSpPr>
      <dsp:spPr>
        <a:xfrm>
          <a:off x="1654288" y="412850"/>
          <a:ext cx="3307164" cy="3307164"/>
        </a:xfrm>
        <a:custGeom>
          <a:avLst/>
          <a:gdLst/>
          <a:ahLst/>
          <a:cxnLst/>
          <a:rect l="0" t="0" r="0" b="0"/>
          <a:pathLst>
            <a:path>
              <a:moveTo>
                <a:pt x="2719807" y="389660"/>
              </a:moveTo>
              <a:arcTo wR="1653582" hR="1653582" stAng="18609028" swAng="1462742"/>
            </a:path>
          </a:pathLst>
        </a:custGeom>
        <a:noFill/>
        <a:ln w="100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066F5D8-C408-484D-AF07-4DC0605C6BFA}">
      <dsp:nvSpPr>
        <dsp:cNvPr id="0" name=""/>
        <dsp:cNvSpPr/>
      </dsp:nvSpPr>
      <dsp:spPr>
        <a:xfrm>
          <a:off x="3996657" y="1566023"/>
          <a:ext cx="1929590" cy="1000817"/>
        </a:xfrm>
        <a:prstGeom prst="roundRect">
          <a:avLst/>
        </a:prstGeom>
        <a:solidFill>
          <a:srgbClr val="CBB22E"/>
        </a:solidFill>
        <a:ln>
          <a:noFill/>
        </a:ln>
        <a:effectLst>
          <a:outerShdw blurRad="31750" dist="25400" dir="54000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t>Analiza  Necesidades</a:t>
          </a:r>
          <a:endParaRPr lang="es-ES" sz="2000" kern="1200" dirty="0"/>
        </a:p>
      </dsp:txBody>
      <dsp:txXfrm>
        <a:off x="4045513" y="1614879"/>
        <a:ext cx="1831878" cy="903105"/>
      </dsp:txXfrm>
    </dsp:sp>
    <dsp:sp modelId="{BD4A38D5-9EB4-1543-96EE-FF638A1771C0}">
      <dsp:nvSpPr>
        <dsp:cNvPr id="0" name=""/>
        <dsp:cNvSpPr/>
      </dsp:nvSpPr>
      <dsp:spPr>
        <a:xfrm>
          <a:off x="1654288" y="412850"/>
          <a:ext cx="3307164" cy="3307164"/>
        </a:xfrm>
        <a:custGeom>
          <a:avLst/>
          <a:gdLst/>
          <a:ahLst/>
          <a:cxnLst/>
          <a:rect l="0" t="0" r="0" b="0"/>
          <a:pathLst>
            <a:path>
              <a:moveTo>
                <a:pt x="3152523" y="2351801"/>
              </a:moveTo>
              <a:arcTo wR="1653582" hR="1653582" stAng="1498591" swAng="1364910"/>
            </a:path>
          </a:pathLst>
        </a:custGeom>
        <a:noFill/>
        <a:ln w="10000"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DADC036-FF23-3B4E-A078-E8D794B67541}">
      <dsp:nvSpPr>
        <dsp:cNvPr id="0" name=""/>
        <dsp:cNvSpPr/>
      </dsp:nvSpPr>
      <dsp:spPr>
        <a:xfrm>
          <a:off x="2361459" y="3043041"/>
          <a:ext cx="1892822" cy="1353945"/>
        </a:xfrm>
        <a:prstGeom prst="roundRect">
          <a:avLst/>
        </a:prstGeom>
        <a:solidFill>
          <a:srgbClr val="CDBC24"/>
        </a:solidFill>
        <a:ln>
          <a:noFill/>
        </a:ln>
        <a:effectLst>
          <a:outerShdw blurRad="31750" dist="25400" dir="54000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t>Investiga, diseña y desarrolla propuestas</a:t>
          </a:r>
          <a:endParaRPr lang="es-ES" sz="2000" kern="1200" dirty="0"/>
        </a:p>
      </dsp:txBody>
      <dsp:txXfrm>
        <a:off x="2427553" y="3109135"/>
        <a:ext cx="1760634" cy="1221757"/>
      </dsp:txXfrm>
    </dsp:sp>
    <dsp:sp modelId="{0DAD1549-EA93-9347-B4AC-06814B2D4DED}">
      <dsp:nvSpPr>
        <dsp:cNvPr id="0" name=""/>
        <dsp:cNvSpPr/>
      </dsp:nvSpPr>
      <dsp:spPr>
        <a:xfrm>
          <a:off x="1654288" y="412850"/>
          <a:ext cx="3307164" cy="3307164"/>
        </a:xfrm>
        <a:custGeom>
          <a:avLst/>
          <a:gdLst/>
          <a:ahLst/>
          <a:cxnLst/>
          <a:rect l="0" t="0" r="0" b="0"/>
          <a:pathLst>
            <a:path>
              <a:moveTo>
                <a:pt x="541234" y="2877108"/>
              </a:moveTo>
              <a:arcTo wR="1653582" hR="1653582" stAng="7936499" swAng="1364910"/>
            </a:path>
          </a:pathLst>
        </a:custGeom>
        <a:noFill/>
        <a:ln w="10000"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1FA0D30-49B2-1B4A-8AC4-81C40C5A4FF6}">
      <dsp:nvSpPr>
        <dsp:cNvPr id="0" name=""/>
        <dsp:cNvSpPr/>
      </dsp:nvSpPr>
      <dsp:spPr>
        <a:xfrm>
          <a:off x="884429" y="1566023"/>
          <a:ext cx="1539718" cy="1000817"/>
        </a:xfrm>
        <a:prstGeom prst="roundRect">
          <a:avLst/>
        </a:prstGeom>
        <a:solidFill>
          <a:srgbClr val="E5C22C"/>
        </a:solidFill>
        <a:ln>
          <a:noFill/>
        </a:ln>
        <a:effectLst>
          <a:outerShdw blurRad="31750" dist="25400" dir="54000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t>Evalúa, modifica,</a:t>
          </a:r>
        </a:p>
        <a:p>
          <a:pPr lvl="0" algn="ctr" defTabSz="889000">
            <a:lnSpc>
              <a:spcPct val="90000"/>
            </a:lnSpc>
            <a:spcBef>
              <a:spcPct val="0"/>
            </a:spcBef>
            <a:spcAft>
              <a:spcPct val="35000"/>
            </a:spcAft>
          </a:pPr>
          <a:r>
            <a:rPr lang="es-ES" sz="2000" kern="1200" dirty="0" smtClean="0"/>
            <a:t>incorpora</a:t>
          </a:r>
          <a:endParaRPr lang="es-ES" sz="2000" kern="1200" dirty="0"/>
        </a:p>
      </dsp:txBody>
      <dsp:txXfrm>
        <a:off x="933285" y="1614879"/>
        <a:ext cx="1442006" cy="903105"/>
      </dsp:txXfrm>
    </dsp:sp>
    <dsp:sp modelId="{3D38325D-41B3-4649-B703-47508299EACD}">
      <dsp:nvSpPr>
        <dsp:cNvPr id="0" name=""/>
        <dsp:cNvSpPr/>
      </dsp:nvSpPr>
      <dsp:spPr>
        <a:xfrm>
          <a:off x="1654288" y="412850"/>
          <a:ext cx="3307164" cy="3307164"/>
        </a:xfrm>
        <a:custGeom>
          <a:avLst/>
          <a:gdLst/>
          <a:ahLst/>
          <a:cxnLst/>
          <a:rect l="0" t="0" r="0" b="0"/>
          <a:pathLst>
            <a:path>
              <a:moveTo>
                <a:pt x="160716" y="942465"/>
              </a:moveTo>
              <a:arcTo wR="1653582" hR="1653582" stAng="12328230" swAng="1462742"/>
            </a:path>
          </a:pathLst>
        </a:custGeom>
        <a:noFill/>
        <a:ln w="10000"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2E881-1FF9-46C6-AD2D-1F1E1A4AFF3F}">
      <dsp:nvSpPr>
        <dsp:cNvPr id="0" name=""/>
        <dsp:cNvSpPr/>
      </dsp:nvSpPr>
      <dsp:spPr>
        <a:xfrm>
          <a:off x="1025524" y="0"/>
          <a:ext cx="1698625" cy="1698625"/>
        </a:xfrm>
        <a:prstGeom prst="ellipse">
          <a:avLst/>
        </a:prstGeom>
        <a:solidFill>
          <a:schemeClr val="tx2">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66725">
            <a:lnSpc>
              <a:spcPct val="90000"/>
            </a:lnSpc>
            <a:spcBef>
              <a:spcPct val="0"/>
            </a:spcBef>
            <a:spcAft>
              <a:spcPct val="35000"/>
            </a:spcAft>
          </a:pPr>
          <a:endParaRPr lang="es-ES" sz="1050" b="1" kern="1200" dirty="0"/>
        </a:p>
      </dsp:txBody>
      <dsp:txXfrm>
        <a:off x="1578002" y="84931"/>
        <a:ext cx="593669" cy="254793"/>
      </dsp:txXfrm>
    </dsp:sp>
    <dsp:sp modelId="{BDF32BD6-EA95-4CFC-BC51-6C502AD4471B}">
      <dsp:nvSpPr>
        <dsp:cNvPr id="0" name=""/>
        <dsp:cNvSpPr/>
      </dsp:nvSpPr>
      <dsp:spPr>
        <a:xfrm>
          <a:off x="1232311" y="424656"/>
          <a:ext cx="1273968" cy="1273968"/>
        </a:xfrm>
        <a:prstGeom prst="ellipse">
          <a:avLst/>
        </a:prstGeom>
        <a:solidFill>
          <a:srgbClr val="008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lvl="0" algn="ctr" defTabSz="355600">
            <a:lnSpc>
              <a:spcPct val="90000"/>
            </a:lnSpc>
            <a:spcBef>
              <a:spcPct val="0"/>
            </a:spcBef>
            <a:spcAft>
              <a:spcPct val="35000"/>
            </a:spcAft>
          </a:pPr>
          <a:endParaRPr lang="es-ES" sz="800" b="1" kern="1200" dirty="0"/>
        </a:p>
      </dsp:txBody>
      <dsp:txXfrm>
        <a:off x="1572461" y="504279"/>
        <a:ext cx="593669" cy="238869"/>
      </dsp:txXfrm>
    </dsp:sp>
    <dsp:sp modelId="{044623E9-D01C-49D1-A2E2-30FADFC55361}">
      <dsp:nvSpPr>
        <dsp:cNvPr id="0" name=""/>
        <dsp:cNvSpPr/>
      </dsp:nvSpPr>
      <dsp:spPr>
        <a:xfrm>
          <a:off x="1450181" y="849312"/>
          <a:ext cx="849312" cy="849312"/>
        </a:xfrm>
        <a:prstGeom prst="ellipse">
          <a:avLst/>
        </a:prstGeom>
        <a:solidFill>
          <a:srgbClr val="FFC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endParaRPr lang="es-ES" sz="1500" b="1" kern="1200" dirty="0"/>
        </a:p>
      </dsp:txBody>
      <dsp:txXfrm>
        <a:off x="1574560" y="1061640"/>
        <a:ext cx="600554" cy="42465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2E881-1FF9-46C6-AD2D-1F1E1A4AFF3F}">
      <dsp:nvSpPr>
        <dsp:cNvPr id="0" name=""/>
        <dsp:cNvSpPr/>
      </dsp:nvSpPr>
      <dsp:spPr>
        <a:xfrm>
          <a:off x="1025524" y="0"/>
          <a:ext cx="1698625" cy="1698625"/>
        </a:xfrm>
        <a:prstGeom prst="ellipse">
          <a:avLst/>
        </a:prstGeom>
        <a:solidFill>
          <a:schemeClr val="tx2">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66725">
            <a:lnSpc>
              <a:spcPct val="90000"/>
            </a:lnSpc>
            <a:spcBef>
              <a:spcPct val="0"/>
            </a:spcBef>
            <a:spcAft>
              <a:spcPct val="35000"/>
            </a:spcAft>
          </a:pPr>
          <a:endParaRPr lang="es-ES" sz="1050" b="1" kern="1200" dirty="0"/>
        </a:p>
      </dsp:txBody>
      <dsp:txXfrm>
        <a:off x="1578002" y="84931"/>
        <a:ext cx="593669" cy="254793"/>
      </dsp:txXfrm>
    </dsp:sp>
    <dsp:sp modelId="{BDF32BD6-EA95-4CFC-BC51-6C502AD4471B}">
      <dsp:nvSpPr>
        <dsp:cNvPr id="0" name=""/>
        <dsp:cNvSpPr/>
      </dsp:nvSpPr>
      <dsp:spPr>
        <a:xfrm>
          <a:off x="1232311" y="424656"/>
          <a:ext cx="1273968" cy="1273968"/>
        </a:xfrm>
        <a:prstGeom prst="ellipse">
          <a:avLst/>
        </a:prstGeom>
        <a:solidFill>
          <a:srgbClr val="008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lvl="0" algn="ctr" defTabSz="355600">
            <a:lnSpc>
              <a:spcPct val="90000"/>
            </a:lnSpc>
            <a:spcBef>
              <a:spcPct val="0"/>
            </a:spcBef>
            <a:spcAft>
              <a:spcPct val="35000"/>
            </a:spcAft>
          </a:pPr>
          <a:endParaRPr lang="es-ES" sz="800" b="1" kern="1200" dirty="0"/>
        </a:p>
      </dsp:txBody>
      <dsp:txXfrm>
        <a:off x="1572461" y="504279"/>
        <a:ext cx="593669" cy="238869"/>
      </dsp:txXfrm>
    </dsp:sp>
    <dsp:sp modelId="{044623E9-D01C-49D1-A2E2-30FADFC55361}">
      <dsp:nvSpPr>
        <dsp:cNvPr id="0" name=""/>
        <dsp:cNvSpPr/>
      </dsp:nvSpPr>
      <dsp:spPr>
        <a:xfrm>
          <a:off x="1450181" y="849312"/>
          <a:ext cx="849312" cy="849312"/>
        </a:xfrm>
        <a:prstGeom prst="ellipse">
          <a:avLst/>
        </a:prstGeom>
        <a:solidFill>
          <a:srgbClr val="FFC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endParaRPr lang="es-ES" sz="1500" b="1" kern="1200" dirty="0"/>
        </a:p>
      </dsp:txBody>
      <dsp:txXfrm>
        <a:off x="1574560" y="1061640"/>
        <a:ext cx="600554" cy="42465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2E881-1FF9-46C6-AD2D-1F1E1A4AFF3F}">
      <dsp:nvSpPr>
        <dsp:cNvPr id="0" name=""/>
        <dsp:cNvSpPr/>
      </dsp:nvSpPr>
      <dsp:spPr>
        <a:xfrm>
          <a:off x="1025524" y="0"/>
          <a:ext cx="1698625" cy="1698625"/>
        </a:xfrm>
        <a:prstGeom prst="ellipse">
          <a:avLst/>
        </a:prstGeom>
        <a:solidFill>
          <a:schemeClr val="tx2">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66725">
            <a:lnSpc>
              <a:spcPct val="90000"/>
            </a:lnSpc>
            <a:spcBef>
              <a:spcPct val="0"/>
            </a:spcBef>
            <a:spcAft>
              <a:spcPct val="35000"/>
            </a:spcAft>
          </a:pPr>
          <a:endParaRPr lang="es-ES" sz="1050" b="1" kern="1200" dirty="0"/>
        </a:p>
      </dsp:txBody>
      <dsp:txXfrm>
        <a:off x="1578002" y="84931"/>
        <a:ext cx="593669" cy="254793"/>
      </dsp:txXfrm>
    </dsp:sp>
    <dsp:sp modelId="{BDF32BD6-EA95-4CFC-BC51-6C502AD4471B}">
      <dsp:nvSpPr>
        <dsp:cNvPr id="0" name=""/>
        <dsp:cNvSpPr/>
      </dsp:nvSpPr>
      <dsp:spPr>
        <a:xfrm>
          <a:off x="1232311" y="424656"/>
          <a:ext cx="1273968" cy="1273968"/>
        </a:xfrm>
        <a:prstGeom prst="ellipse">
          <a:avLst/>
        </a:prstGeom>
        <a:solidFill>
          <a:srgbClr val="008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lvl="0" algn="ctr" defTabSz="355600">
            <a:lnSpc>
              <a:spcPct val="90000"/>
            </a:lnSpc>
            <a:spcBef>
              <a:spcPct val="0"/>
            </a:spcBef>
            <a:spcAft>
              <a:spcPct val="35000"/>
            </a:spcAft>
          </a:pPr>
          <a:endParaRPr lang="es-ES" sz="800" b="1" kern="1200" dirty="0"/>
        </a:p>
      </dsp:txBody>
      <dsp:txXfrm>
        <a:off x="1572461" y="504279"/>
        <a:ext cx="593669" cy="238869"/>
      </dsp:txXfrm>
    </dsp:sp>
    <dsp:sp modelId="{044623E9-D01C-49D1-A2E2-30FADFC55361}">
      <dsp:nvSpPr>
        <dsp:cNvPr id="0" name=""/>
        <dsp:cNvSpPr/>
      </dsp:nvSpPr>
      <dsp:spPr>
        <a:xfrm>
          <a:off x="1450181" y="849312"/>
          <a:ext cx="849312" cy="849312"/>
        </a:xfrm>
        <a:prstGeom prst="ellipse">
          <a:avLst/>
        </a:prstGeom>
        <a:solidFill>
          <a:srgbClr val="FFC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endParaRPr lang="es-ES" sz="1500" b="1" kern="1200" dirty="0"/>
        </a:p>
      </dsp:txBody>
      <dsp:txXfrm>
        <a:off x="1574560" y="1061640"/>
        <a:ext cx="600554" cy="42465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2E881-1FF9-46C6-AD2D-1F1E1A4AFF3F}">
      <dsp:nvSpPr>
        <dsp:cNvPr id="0" name=""/>
        <dsp:cNvSpPr/>
      </dsp:nvSpPr>
      <dsp:spPr>
        <a:xfrm>
          <a:off x="1025524" y="0"/>
          <a:ext cx="1698625" cy="1698625"/>
        </a:xfrm>
        <a:prstGeom prst="ellipse">
          <a:avLst/>
        </a:prstGeom>
        <a:solidFill>
          <a:schemeClr val="tx2">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66725">
            <a:lnSpc>
              <a:spcPct val="90000"/>
            </a:lnSpc>
            <a:spcBef>
              <a:spcPct val="0"/>
            </a:spcBef>
            <a:spcAft>
              <a:spcPct val="35000"/>
            </a:spcAft>
          </a:pPr>
          <a:endParaRPr lang="es-ES" sz="1050" b="1" kern="1200" dirty="0"/>
        </a:p>
      </dsp:txBody>
      <dsp:txXfrm>
        <a:off x="1578002" y="84931"/>
        <a:ext cx="593669" cy="254793"/>
      </dsp:txXfrm>
    </dsp:sp>
    <dsp:sp modelId="{BDF32BD6-EA95-4CFC-BC51-6C502AD4471B}">
      <dsp:nvSpPr>
        <dsp:cNvPr id="0" name=""/>
        <dsp:cNvSpPr/>
      </dsp:nvSpPr>
      <dsp:spPr>
        <a:xfrm>
          <a:off x="1232311" y="424656"/>
          <a:ext cx="1273968" cy="1273968"/>
        </a:xfrm>
        <a:prstGeom prst="ellipse">
          <a:avLst/>
        </a:prstGeom>
        <a:solidFill>
          <a:srgbClr val="008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lvl="0" algn="ctr" defTabSz="355600">
            <a:lnSpc>
              <a:spcPct val="90000"/>
            </a:lnSpc>
            <a:spcBef>
              <a:spcPct val="0"/>
            </a:spcBef>
            <a:spcAft>
              <a:spcPct val="35000"/>
            </a:spcAft>
          </a:pPr>
          <a:endParaRPr lang="es-ES" sz="800" b="1" kern="1200" dirty="0"/>
        </a:p>
      </dsp:txBody>
      <dsp:txXfrm>
        <a:off x="1572461" y="504279"/>
        <a:ext cx="593669" cy="238869"/>
      </dsp:txXfrm>
    </dsp:sp>
    <dsp:sp modelId="{044623E9-D01C-49D1-A2E2-30FADFC55361}">
      <dsp:nvSpPr>
        <dsp:cNvPr id="0" name=""/>
        <dsp:cNvSpPr/>
      </dsp:nvSpPr>
      <dsp:spPr>
        <a:xfrm>
          <a:off x="1450181" y="849312"/>
          <a:ext cx="849312" cy="849312"/>
        </a:xfrm>
        <a:prstGeom prst="ellipse">
          <a:avLst/>
        </a:prstGeom>
        <a:solidFill>
          <a:srgbClr val="FFC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endParaRPr lang="es-ES" sz="1500" b="1" kern="1200" dirty="0"/>
        </a:p>
      </dsp:txBody>
      <dsp:txXfrm>
        <a:off x="1574560" y="1061640"/>
        <a:ext cx="600554" cy="424656"/>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6.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7.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8.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9.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46400" cy="4968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solidFill>
                  <a:schemeClr val="tx1"/>
                </a:solidFill>
                <a:latin typeface="Franklin Gothic Medium" charset="0"/>
                <a:ea typeface="ＭＳ Ｐゴシック" charset="0"/>
                <a:cs typeface="ＭＳ Ｐゴシック" charset="0"/>
              </a:defRPr>
            </a:lvl1pPr>
          </a:lstStyle>
          <a:p>
            <a:pPr>
              <a:defRPr/>
            </a:pPr>
            <a:endParaRPr lang="es-ES_tradnl"/>
          </a:p>
        </p:txBody>
      </p:sp>
      <p:sp>
        <p:nvSpPr>
          <p:cNvPr id="100355" name="Rectangle 3"/>
          <p:cNvSpPr>
            <a:spLocks noGrp="1" noChangeArrowheads="1"/>
          </p:cNvSpPr>
          <p:nvPr>
            <p:ph type="dt" sz="quarter" idx="1"/>
          </p:nvPr>
        </p:nvSpPr>
        <p:spPr bwMode="auto">
          <a:xfrm>
            <a:off x="3851275" y="0"/>
            <a:ext cx="2946400" cy="4968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Franklin Gothic Medium" charset="0"/>
              </a:defRPr>
            </a:lvl1pPr>
          </a:lstStyle>
          <a:p>
            <a:fld id="{D342CC21-9A24-354D-B8C3-9C59C0926C17}" type="datetimeFigureOut">
              <a:rPr lang="es-ES_tradnl"/>
              <a:pPr/>
              <a:t>06/05/13</a:t>
            </a:fld>
            <a:endParaRPr lang="es-ES_tradnl"/>
          </a:p>
        </p:txBody>
      </p:sp>
      <p:sp>
        <p:nvSpPr>
          <p:cNvPr id="100356" name="Rectangle 4"/>
          <p:cNvSpPr>
            <a:spLocks noGrp="1" noChangeArrowheads="1"/>
          </p:cNvSpPr>
          <p:nvPr>
            <p:ph type="ftr" sz="quarter" idx="2"/>
          </p:nvPr>
        </p:nvSpPr>
        <p:spPr bwMode="auto">
          <a:xfrm>
            <a:off x="0" y="9431338"/>
            <a:ext cx="2946400" cy="496887"/>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solidFill>
                  <a:schemeClr val="tx1"/>
                </a:solidFill>
                <a:latin typeface="Franklin Gothic Medium" charset="0"/>
                <a:ea typeface="ＭＳ Ｐゴシック" charset="0"/>
                <a:cs typeface="ＭＳ Ｐゴシック" charset="0"/>
              </a:defRPr>
            </a:lvl1pPr>
          </a:lstStyle>
          <a:p>
            <a:pPr>
              <a:defRPr/>
            </a:pPr>
            <a:endParaRPr lang="es-ES_tradnl"/>
          </a:p>
        </p:txBody>
      </p:sp>
      <p:sp>
        <p:nvSpPr>
          <p:cNvPr id="100357" name="Rectangle 5"/>
          <p:cNvSpPr>
            <a:spLocks noGrp="1" noChangeArrowheads="1"/>
          </p:cNvSpPr>
          <p:nvPr>
            <p:ph type="sldNum" sz="quarter" idx="3"/>
          </p:nvPr>
        </p:nvSpPr>
        <p:spPr bwMode="auto">
          <a:xfrm>
            <a:off x="3851275" y="9431338"/>
            <a:ext cx="2946400" cy="496887"/>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Franklin Gothic Medium" charset="0"/>
              </a:defRPr>
            </a:lvl1pPr>
          </a:lstStyle>
          <a:p>
            <a:fld id="{7EBF58B0-6CDA-2345-BC8A-4016190BE16F}" type="slidenum">
              <a:rPr lang="es-ES_tradnl"/>
              <a:pPr/>
              <a:t>‹Nr.›</a:t>
            </a:fld>
            <a:endParaRPr lang="es-ES_tradnl"/>
          </a:p>
        </p:txBody>
      </p:sp>
    </p:spTree>
    <p:extLst>
      <p:ext uri="{BB962C8B-B14F-4D97-AF65-F5344CB8AC3E}">
        <p14:creationId xmlns:p14="http://schemas.microsoft.com/office/powerpoint/2010/main" val="16431383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solidFill>
                  <a:schemeClr val="tx1"/>
                </a:solidFill>
                <a:latin typeface="Franklin Gothic Medium" charset="0"/>
                <a:ea typeface="ＭＳ Ｐゴシック" charset="0"/>
                <a:cs typeface="ＭＳ Ｐゴシック" charset="0"/>
              </a:defRPr>
            </a:lvl1pPr>
          </a:lstStyle>
          <a:p>
            <a:pPr>
              <a:defRPr/>
            </a:pPr>
            <a:endParaRPr lang="es-ES"/>
          </a:p>
        </p:txBody>
      </p:sp>
      <p:sp>
        <p:nvSpPr>
          <p:cNvPr id="3" name="Marcador de fecha 2"/>
          <p:cNvSpPr>
            <a:spLocks noGrp="1"/>
          </p:cNvSpPr>
          <p:nvPr>
            <p:ph type="dt" idx="1"/>
          </p:nvPr>
        </p:nvSpPr>
        <p:spPr>
          <a:xfrm>
            <a:off x="3849688" y="0"/>
            <a:ext cx="2946400" cy="496888"/>
          </a:xfrm>
          <a:prstGeom prst="rect">
            <a:avLst/>
          </a:prstGeom>
        </p:spPr>
        <p:txBody>
          <a:bodyPr vert="horz" wrap="square" lIns="91440" tIns="45720" rIns="91440" bIns="45720" numCol="1" anchor="t" anchorCtr="0" compatLnSpc="1">
            <a:prstTxWarp prst="textNoShape">
              <a:avLst/>
            </a:prstTxWarp>
          </a:bodyPr>
          <a:lstStyle>
            <a:lvl1pPr algn="r">
              <a:defRPr sz="1200">
                <a:solidFill>
                  <a:schemeClr val="tx1"/>
                </a:solidFill>
                <a:latin typeface="Franklin Gothic Medium" charset="0"/>
              </a:defRPr>
            </a:lvl1pPr>
          </a:lstStyle>
          <a:p>
            <a:fld id="{24518A4C-F9BA-E749-A3DE-F3121881DE50}" type="datetimeFigureOut">
              <a:rPr lang="es-ES"/>
              <a:pPr/>
              <a:t>06/05/13</a:t>
            </a:fld>
            <a:endParaRPr lang="es-ES"/>
          </a:p>
        </p:txBody>
      </p:sp>
      <p:sp>
        <p:nvSpPr>
          <p:cNvPr id="4" name="Marcador de imagen de diapositiva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s-ES" noProof="0" smtClean="0"/>
          </a:p>
        </p:txBody>
      </p:sp>
      <p:sp>
        <p:nvSpPr>
          <p:cNvPr id="5" name="Marcador de notas 4"/>
          <p:cNvSpPr>
            <a:spLocks noGrp="1"/>
          </p:cNvSpPr>
          <p:nvPr>
            <p:ph type="body" sz="quarter" idx="3"/>
          </p:nvPr>
        </p:nvSpPr>
        <p:spPr>
          <a:xfrm>
            <a:off x="679450" y="4716463"/>
            <a:ext cx="5438775" cy="4467225"/>
          </a:xfrm>
          <a:prstGeom prst="rect">
            <a:avLst/>
          </a:prstGeom>
        </p:spPr>
        <p:txBody>
          <a:bodyPr vert="horz" wrap="square" lIns="91440" tIns="45720" rIns="91440" bIns="45720" numCol="1" anchor="t" anchorCtr="0" compatLnSpc="1">
            <a:prstTxWarp prst="textNoShape">
              <a:avLst/>
            </a:prstTxWarp>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6" name="Marcador de pie de página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solidFill>
                  <a:schemeClr val="tx1"/>
                </a:solidFill>
                <a:latin typeface="Franklin Gothic Medium" charset="0"/>
                <a:ea typeface="ＭＳ Ｐゴシック" charset="0"/>
                <a:cs typeface="ＭＳ Ｐゴシック" charset="0"/>
              </a:defRPr>
            </a:lvl1pPr>
          </a:lstStyle>
          <a:p>
            <a:pPr>
              <a:defRPr/>
            </a:pPr>
            <a:endParaRPr lang="es-ES"/>
          </a:p>
        </p:txBody>
      </p:sp>
      <p:sp>
        <p:nvSpPr>
          <p:cNvPr id="7" name="Marcador de número de diapositiva 6"/>
          <p:cNvSpPr>
            <a:spLocks noGrp="1"/>
          </p:cNvSpPr>
          <p:nvPr>
            <p:ph type="sldNum" sz="quarter" idx="5"/>
          </p:nvPr>
        </p:nvSpPr>
        <p:spPr>
          <a:xfrm>
            <a:off x="3849688" y="9429750"/>
            <a:ext cx="2946400" cy="496888"/>
          </a:xfrm>
          <a:prstGeom prst="rect">
            <a:avLst/>
          </a:prstGeom>
        </p:spPr>
        <p:txBody>
          <a:bodyPr vert="horz" wrap="square" lIns="91440" tIns="45720" rIns="91440" bIns="45720" numCol="1" anchor="b" anchorCtr="0" compatLnSpc="1">
            <a:prstTxWarp prst="textNoShape">
              <a:avLst/>
            </a:prstTxWarp>
          </a:bodyPr>
          <a:lstStyle>
            <a:lvl1pPr algn="r">
              <a:defRPr sz="1200">
                <a:solidFill>
                  <a:schemeClr val="tx1"/>
                </a:solidFill>
                <a:latin typeface="Franklin Gothic Medium" charset="0"/>
              </a:defRPr>
            </a:lvl1pPr>
          </a:lstStyle>
          <a:p>
            <a:fld id="{6B6E89BE-635A-C04B-8331-8CD54D8FD372}" type="slidenum">
              <a:rPr lang="es-ES"/>
              <a:pPr/>
              <a:t>‹Nr.›</a:t>
            </a:fld>
            <a:endParaRPr lang="es-ES"/>
          </a:p>
        </p:txBody>
      </p:sp>
    </p:spTree>
    <p:extLst>
      <p:ext uri="{BB962C8B-B14F-4D97-AF65-F5344CB8AC3E}">
        <p14:creationId xmlns:p14="http://schemas.microsoft.com/office/powerpoint/2010/main" val="419888874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s-ES_tradnl">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atin typeface="Calibri" charset="0"/>
              </a:rPr>
              <a:t>In the first phase, the teaching team in each school worked on the design and development of a project of improvement and training that would better their institution's treatment of diversity</a:t>
            </a:r>
          </a:p>
          <a:p>
            <a:r>
              <a:rPr lang="en-US">
                <a:latin typeface="Calibri" charset="0"/>
              </a:rPr>
              <a:t>In the first phase, a teaching team in each school works on the design and development of a training and school improvement project that would better their institution's treatment of diversity. At this point, the volunteers from the teaching staff, together with two members of the University research team in each school, established a participatory process through fortnightly working meetings.</a:t>
            </a:r>
            <a:r>
              <a:rPr lang="es-ES_tradnl">
                <a:latin typeface="Calibri" charset="0"/>
              </a:rPr>
              <a:t> </a:t>
            </a:r>
            <a:endParaRPr lang="es-ES">
              <a:latin typeface="Calibri" charset="0"/>
            </a:endParaRPr>
          </a:p>
        </p:txBody>
      </p:sp>
      <p:sp>
        <p:nvSpPr>
          <p:cNvPr id="5427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eaLnBrk="1" hangingPunct="1"/>
            <a:fld id="{A3C0A25D-7D8E-B944-B385-E0C6AF10CA1D}" type="slidenum">
              <a:rPr lang="es-ES" sz="1200">
                <a:solidFill>
                  <a:schemeClr val="tx1"/>
                </a:solidFill>
                <a:latin typeface="Franklin Gothic Medium" charset="0"/>
              </a:rPr>
              <a:pPr eaLnBrk="1" hangingPunct="1"/>
              <a:t>24</a:t>
            </a:fld>
            <a:endParaRPr lang="es-ES" sz="1200">
              <a:solidFill>
                <a:schemeClr val="tx1"/>
              </a:solidFill>
              <a:latin typeface="Franklin Gothic Medium"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6323" name="Rectangle 3"/>
          <p:cNvSpPr>
            <a:spLocks noGrp="1" noChangeArrowheads="1"/>
          </p:cNvSpPr>
          <p:nvPr>
            <p:ph type="body" idx="1"/>
          </p:nvPr>
        </p:nvSpPr>
        <p:spPr bwMode="auto">
          <a:xfrm>
            <a:off x="906463" y="4716463"/>
            <a:ext cx="4984750" cy="4467225"/>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s-ES_tradnl">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atin typeface="Calibri" charset="0"/>
              </a:rPr>
              <a:t>Hacer un hiperv</a:t>
            </a:r>
            <a:r>
              <a:rPr lang="es-ES_tradnl" altLang="ja-JP">
                <a:latin typeface="Calibri" charset="0"/>
              </a:rPr>
              <a:t>ínculo y contar una de las metodologías. Por ejemplo la webquest de la diapositiva siguiente.</a:t>
            </a:r>
            <a:endParaRPr lang="es-ES_tradnl">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eaLnBrk="1" hangingPunct="1"/>
            <a:fld id="{DF91B8D7-EEC8-F844-8963-92C05138ADBC}" type="slidenum">
              <a:rPr lang="es-ES" sz="1200">
                <a:solidFill>
                  <a:schemeClr val="tx1"/>
                </a:solidFill>
                <a:latin typeface="Franklin Gothic Medium" charset="0"/>
              </a:rPr>
              <a:pPr eaLnBrk="1" hangingPunct="1"/>
              <a:t>35</a:t>
            </a:fld>
            <a:endParaRPr lang="es-ES" sz="1200">
              <a:solidFill>
                <a:schemeClr val="tx1"/>
              </a:solidFill>
              <a:latin typeface="Franklin Gothic Medium" charset="0"/>
            </a:endParaRPr>
          </a:p>
        </p:txBody>
      </p:sp>
      <p:sp>
        <p:nvSpPr>
          <p:cNvPr id="61443" name="Rectangle 7"/>
          <p:cNvSpPr txBox="1">
            <a:spLocks noGrp="1" noChangeArrowheads="1"/>
          </p:cNvSpPr>
          <p:nvPr/>
        </p:nvSpPr>
        <p:spPr bwMode="auto">
          <a:xfrm>
            <a:off x="3851275" y="9431338"/>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algn="r"/>
            <a:fld id="{BDFF6E59-441E-3049-972A-78FB71EA1CE9}" type="slidenum">
              <a:rPr lang="es-ES_tradnl" sz="1200">
                <a:solidFill>
                  <a:schemeClr val="tx1"/>
                </a:solidFill>
              </a:rPr>
              <a:pPr algn="r"/>
              <a:t>35</a:t>
            </a:fld>
            <a:endParaRPr lang="es-ES_tradnl" sz="1200">
              <a:solidFill>
                <a:schemeClr val="tx1"/>
              </a:solidFill>
            </a:endParaRPr>
          </a:p>
        </p:txBody>
      </p:sp>
      <p:sp>
        <p:nvSpPr>
          <p:cNvPr id="61444" name="Rectangle 2"/>
          <p:cNvSpPr>
            <a:spLocks noGrp="1" noRot="1" noChangeAspect="1" noChangeArrowheads="1" noTextEdit="1"/>
          </p:cNvSpPr>
          <p:nvPr>
            <p:ph type="sldImg"/>
          </p:nvPr>
        </p:nvSpPr>
        <p:spPr bwMode="auto">
          <a:xfrm>
            <a:off x="919163" y="744538"/>
            <a:ext cx="4960937" cy="3722687"/>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1445" name="Rectangle 3"/>
          <p:cNvSpPr>
            <a:spLocks noGrp="1" noChangeArrowheads="1"/>
          </p:cNvSpPr>
          <p:nvPr>
            <p:ph type="body" idx="1"/>
          </p:nvPr>
        </p:nvSpPr>
        <p:spPr bwMode="auto">
          <a:xfrm>
            <a:off x="906463" y="4716463"/>
            <a:ext cx="4984750" cy="4467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eaLnBrk="1" hangingPunct="1"/>
            <a:endParaRPr lang="es-ES_tradnl">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txBox="1">
            <a:spLocks noGrp="1" noChangeArrowheads="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algn="r" eaLnBrk="1" hangingPunct="1"/>
            <a:fld id="{34423B7C-EC73-984D-8864-9CAFDB0AF0FC}" type="slidenum">
              <a:rPr lang="es-ES" sz="1200">
                <a:solidFill>
                  <a:schemeClr val="tx1"/>
                </a:solidFill>
                <a:latin typeface="Franklin Gothic Medium" charset="0"/>
              </a:rPr>
              <a:pPr algn="r" eaLnBrk="1" hangingPunct="1"/>
              <a:t>37</a:t>
            </a:fld>
            <a:endParaRPr lang="es-ES" sz="1200">
              <a:solidFill>
                <a:schemeClr val="tx1"/>
              </a:solidFill>
              <a:latin typeface="Franklin Gothic Medium" charset="0"/>
            </a:endParaRPr>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s-ES_tradnl">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7275D0-2C70-0E4D-AB1D-6D3706CB9697}" type="slidenum">
              <a:rPr lang="es-ES" sz="1200">
                <a:latin typeface="Calibri" charset="0"/>
              </a:rPr>
              <a:pPr eaLnBrk="1" hangingPunct="1"/>
              <a:t>2</a:t>
            </a:fld>
            <a:endParaRPr lang="es-ES" sz="1200">
              <a:latin typeface="Calibri" charset="0"/>
            </a:endParaRPr>
          </a:p>
        </p:txBody>
      </p:sp>
      <p:sp>
        <p:nvSpPr>
          <p:cNvPr id="194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s-ES_tradnl">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32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s-ES_tradnl">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endParaRPr lang="es-ES_tradnl" dirty="0">
              <a:solidFill>
                <a:srgbClr val="330000"/>
              </a:solidFill>
              <a:latin typeface="Calibri" charset="0"/>
            </a:endParaRPr>
          </a:p>
        </p:txBody>
      </p:sp>
      <p:sp>
        <p:nvSpPr>
          <p:cNvPr id="4915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eaLnBrk="1" hangingPunct="1"/>
            <a:fld id="{0D3BF9E5-D241-4447-AB31-65E822ECF042}" type="slidenum">
              <a:rPr lang="es-ES" sz="1200">
                <a:solidFill>
                  <a:schemeClr val="tx1"/>
                </a:solidFill>
                <a:latin typeface="Franklin Gothic Medium" charset="0"/>
              </a:rPr>
              <a:pPr eaLnBrk="1" hangingPunct="1"/>
              <a:t>4</a:t>
            </a:fld>
            <a:endParaRPr lang="es-ES" sz="1200">
              <a:solidFill>
                <a:schemeClr val="tx1"/>
              </a:solidFill>
              <a:latin typeface="Franklin Gothic Medium"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5299" name="Rectangle 3"/>
          <p:cNvSpPr>
            <a:spLocks noGrp="1" noChangeArrowheads="1"/>
          </p:cNvSpPr>
          <p:nvPr>
            <p:ph type="body" idx="1"/>
          </p:nvPr>
        </p:nvSpPr>
        <p:spPr bwMode="auto">
          <a:xfrm>
            <a:off x="906463" y="4716463"/>
            <a:ext cx="4984750" cy="4467225"/>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s-ES_tradnl">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s-ES">
                <a:latin typeface="Calibri" charset="0"/>
              </a:rPr>
              <a:t> Teachers meetings               - Coordinators meetings</a:t>
            </a:r>
          </a:p>
          <a:p>
            <a:pPr>
              <a:buFontTx/>
              <a:buChar char="-"/>
            </a:pPr>
            <a:r>
              <a:rPr lang="es-ES">
                <a:latin typeface="Calibri" charset="0"/>
              </a:rPr>
              <a:t> Students meetings               - School board meetings</a:t>
            </a:r>
          </a:p>
          <a:p>
            <a:pPr>
              <a:buFontTx/>
              <a:buChar char="-"/>
            </a:pPr>
            <a:r>
              <a:rPr lang="es-ES">
                <a:latin typeface="Calibri" charset="0"/>
              </a:rPr>
              <a:t> Networked training sessions</a:t>
            </a:r>
          </a:p>
          <a:p>
            <a:pPr>
              <a:buFontTx/>
              <a:buChar char="-"/>
            </a:pPr>
            <a:r>
              <a:rPr lang="es-ES">
                <a:latin typeface="Calibri" charset="0"/>
              </a:rPr>
              <a:t> Learning conversations </a:t>
            </a:r>
          </a:p>
          <a:p>
            <a:r>
              <a:rPr lang="es-ES">
                <a:latin typeface="Calibri" charset="0"/>
              </a:rPr>
              <a:t>The structure of the network comprised four overlapping strands of activity in which some members of all of the schools were involved: </a:t>
            </a:r>
          </a:p>
          <a:p>
            <a:r>
              <a:rPr lang="es-ES">
                <a:latin typeface="Calibri" charset="0"/>
              </a:rPr>
              <a:t>teacher enquiry </a:t>
            </a:r>
          </a:p>
          <a:p>
            <a:r>
              <a:rPr lang="es-ES">
                <a:latin typeface="Calibri" charset="0"/>
              </a:rPr>
              <a:t>pupil enquiry </a:t>
            </a:r>
          </a:p>
          <a:p>
            <a:r>
              <a:rPr lang="es-ES">
                <a:latin typeface="Calibri" charset="0"/>
              </a:rPr>
              <a:t> Distributed leadership</a:t>
            </a:r>
          </a:p>
          <a:p>
            <a:r>
              <a:rPr lang="es-ES">
                <a:latin typeface="Calibri" charset="0"/>
              </a:rPr>
              <a:t>Heads </a:t>
            </a:r>
          </a:p>
          <a:p>
            <a:r>
              <a:rPr lang="es-ES">
                <a:latin typeface="Calibri" charset="0"/>
              </a:rPr>
              <a:t>The appointment of a lead learner for each strand in each school meant that initially the number of people directly involved in the network was limited. Attention was paid to sharing learning and ownership of the network within the schools and increasing participation over time (Stott &amp; Woods, 2006). </a:t>
            </a:r>
          </a:p>
          <a:p>
            <a:pPr>
              <a:buFontTx/>
              <a:buChar char="-"/>
            </a:pPr>
            <a:endParaRPr lang="es-ES">
              <a:latin typeface="Calibri" charset="0"/>
            </a:endParaRPr>
          </a:p>
          <a:p>
            <a:pPr>
              <a:buFontTx/>
              <a:buChar char="-"/>
            </a:pPr>
            <a:r>
              <a:rPr lang="es-ES">
                <a:latin typeface="Calibri" charset="0"/>
              </a:rPr>
              <a:t> Cross-school visits</a:t>
            </a:r>
          </a:p>
          <a:p>
            <a:pPr>
              <a:buFontTx/>
              <a:buChar char="-"/>
            </a:pPr>
            <a:r>
              <a:rPr lang="es-ES">
                <a:latin typeface="Calibri" charset="0"/>
              </a:rPr>
              <a:t> Website, newsletter, e-mails… </a:t>
            </a:r>
          </a:p>
          <a:p>
            <a:endParaRPr lang="es-ES">
              <a:latin typeface="Calibri" charset="0"/>
            </a:endParaRPr>
          </a:p>
        </p:txBody>
      </p:sp>
      <p:sp>
        <p:nvSpPr>
          <p:cNvPr id="5734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eaLnBrk="1" hangingPunct="1"/>
            <a:fld id="{19B857EE-3E38-E24A-BCCC-962BAC39F746}" type="slidenum">
              <a:rPr lang="es-ES" sz="1200">
                <a:solidFill>
                  <a:schemeClr val="tx1"/>
                </a:solidFill>
                <a:latin typeface="Franklin Gothic Medium" charset="0"/>
              </a:rPr>
              <a:pPr eaLnBrk="1" hangingPunct="1"/>
              <a:t>12</a:t>
            </a:fld>
            <a:endParaRPr lang="es-ES" sz="1200">
              <a:solidFill>
                <a:schemeClr val="tx1"/>
              </a:solidFill>
              <a:latin typeface="Franklin Gothic Medium"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rPr>
              <a:t>The overall design of the study complies with requirements for inclusive and participative research (Slee, 2010). The research was funded by the Ministry of Science and Innovation (Spain), and the field work period started three years ago (2009-2010). </a:t>
            </a:r>
            <a:endParaRPr lang="es-ES">
              <a:latin typeface="Calibri" charset="0"/>
            </a:endParaRPr>
          </a:p>
          <a:p>
            <a:r>
              <a:rPr lang="es-ES">
                <a:latin typeface="Calibri" charset="0"/>
              </a:rPr>
              <a:t>The methodology employed has been based on audio and video recordings of the joint activities of the schools network: five meetings of teachers from the six schools, during the academic years 2010-11 and 2011-12; two focus groups (Stewart &amp; Shamdasani, 1992) of school project coordinators (one per year); two inter-school discussion groups (Krueger, 1991) with a sample of students from each school, and a collaborative photography activity (Wang, 1999). Individual interviews with each Headteacher complete the data set. Data analysis began following the transcription of the audio and video recordings and the field notes of the various sessions, all of which is going through procedural document analysis (Flick, 2004), content analysis (Krippendorff, 1990), and photo-voice analysis (Pink, 2007). The entire process is supported by the computer programme MaxQDA.</a:t>
            </a:r>
          </a:p>
          <a:p>
            <a:endParaRPr lang="es-ES">
              <a:latin typeface="Calibri" charset="0"/>
            </a:endParaRPr>
          </a:p>
          <a:p>
            <a:r>
              <a:rPr lang="en-GB">
                <a:latin typeface="Calibri" charset="0"/>
              </a:rPr>
              <a:t>Data collection has been based on audio and video recordings of the joint activities of the schools network: meetings of teachers from the six schools (three per year); focus groups of school project coordinators (one per year); inter-school discussion groups with a sample of students from each school (one per year). Individual interviews with each head teacher complete the data set. </a:t>
            </a:r>
            <a:endParaRPr lang="es-ES_tradnl">
              <a:latin typeface="Calibri" charset="0"/>
            </a:endParaRPr>
          </a:p>
          <a:p>
            <a:endParaRPr lang="es-ES">
              <a:latin typeface="Calibri" charset="0"/>
            </a:endParaRPr>
          </a:p>
        </p:txBody>
      </p:sp>
      <p:sp>
        <p:nvSpPr>
          <p:cNvPr id="5837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eaLnBrk="1" hangingPunct="1"/>
            <a:fld id="{C8788DBB-96ED-0047-8B23-EA7B311F67EF}" type="slidenum">
              <a:rPr lang="es-ES" sz="1200">
                <a:solidFill>
                  <a:schemeClr val="tx1"/>
                </a:solidFill>
                <a:latin typeface="Franklin Gothic Medium" charset="0"/>
              </a:rPr>
              <a:pPr eaLnBrk="1" hangingPunct="1"/>
              <a:t>13</a:t>
            </a:fld>
            <a:endParaRPr lang="es-ES" sz="1200">
              <a:solidFill>
                <a:schemeClr val="tx1"/>
              </a:solidFill>
              <a:latin typeface="Franklin Gothic Medium"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Text Box 1"/>
          <p:cNvSpPr>
            <a:spLocks noGrp="1" noRot="1" noChangeAspect="1" noChangeArrowheads="1" noTextEdit="1"/>
          </p:cNvSpPr>
          <p:nvPr>
            <p:ph type="sldImg"/>
          </p:nvPr>
        </p:nvSpPr>
        <p:spPr bwMode="auto">
          <a:xfrm>
            <a:off x="917575" y="755650"/>
            <a:ext cx="4962525" cy="372268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3731" name="Text Box 2"/>
          <p:cNvSpPr>
            <a:spLocks noGrp="1" noChangeArrowheads="1"/>
          </p:cNvSpPr>
          <p:nvPr>
            <p:ph type="body" idx="1"/>
          </p:nvPr>
        </p:nvSpPr>
        <p:spPr bwMode="auto">
          <a:xfrm>
            <a:off x="679768" y="4715907"/>
            <a:ext cx="5436567" cy="4467701"/>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none" anchor="ctr"/>
          <a:lstStyle/>
          <a:p>
            <a:pPr eaLnBrk="1" hangingPunct="1">
              <a:spcBef>
                <a:spcPct val="0"/>
              </a:spcBef>
            </a:pPr>
            <a:endParaRPr lang="es-ES_tradnl" sz="2400">
              <a:latin typeface="Calisto MT"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4B89D46-72C4-9445-A3EB-E34B05145625}" type="slidenum">
              <a:rPr lang="es-ES">
                <a:solidFill>
                  <a:srgbClr val="000000"/>
                </a:solidFill>
                <a:cs typeface="ＭＳ Ｐゴシック" charset="0"/>
              </a:rPr>
              <a:pPr eaLnBrk="1" hangingPunct="1"/>
              <a:t>21</a:t>
            </a:fld>
            <a:endParaRPr lang="es-ES">
              <a:solidFill>
                <a:srgbClr val="000000"/>
              </a:solidFill>
              <a:cs typeface="ＭＳ Ｐゴシック"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s-ES_trad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4" name="Rectangle 6"/>
          <p:cNvSpPr/>
          <p:nvPr/>
        </p:nvSpPr>
        <p:spPr>
          <a:xfrm>
            <a:off x="7010400" y="152400"/>
            <a:ext cx="1981200" cy="655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7"/>
          <p:cNvSpPr/>
          <p:nvPr/>
        </p:nvSpPr>
        <p:spPr>
          <a:xfrm>
            <a:off x="152400"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 name="Subtitle 2"/>
          <p:cNvSpPr>
            <a:spLocks noGrp="1"/>
          </p:cNvSpPr>
          <p:nvPr>
            <p:ph type="subTitle" idx="1"/>
          </p:nvPr>
        </p:nvSpPr>
        <p:spPr>
          <a:xfrm>
            <a:off x="7010400" y="2052960"/>
            <a:ext cx="1981200" cy="1828800"/>
          </a:xfrm>
        </p:spPr>
        <p:txBody>
          <a:bodyPr anchor="ct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n-US" dirty="0"/>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s-ES_tradnl" smtClean="0"/>
              <a:t>Clic para editar título</a:t>
            </a:r>
            <a:endParaRPr lang="en-US" dirty="0"/>
          </a:p>
        </p:txBody>
      </p:sp>
      <p:sp>
        <p:nvSpPr>
          <p:cNvPr id="6" name="Date Placeholder 9"/>
          <p:cNvSpPr>
            <a:spLocks noGrp="1"/>
          </p:cNvSpPr>
          <p:nvPr>
            <p:ph type="dt" sz="half" idx="10"/>
          </p:nvPr>
        </p:nvSpPr>
        <p:spPr/>
        <p:txBody>
          <a:bodyPr/>
          <a:lstStyle>
            <a:lvl1pPr>
              <a:defRPr>
                <a:solidFill>
                  <a:schemeClr val="bg2"/>
                </a:solidFill>
              </a:defRPr>
            </a:lvl1pPr>
          </a:lstStyle>
          <a:p>
            <a:fld id="{E1BF8A8C-6ED2-2640-A7D3-AD591DC417B6}" type="datetimeFigureOut">
              <a:rPr lang="es-ES"/>
              <a:pPr/>
              <a:t>06/05/13</a:t>
            </a:fld>
            <a:endParaRPr lang="es-ES"/>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2677AAD5-ACAC-6E4E-8896-DB6CC85977DB}" type="slidenum">
              <a:rPr lang="es-ES"/>
              <a:pPr/>
              <a:t>‹Nr.›</a:t>
            </a:fld>
            <a:endParaRPr lang="es-ES"/>
          </a:p>
        </p:txBody>
      </p:sp>
      <p:sp>
        <p:nvSpPr>
          <p:cNvPr id="8" name="Footer Placeholder 11"/>
          <p:cNvSpPr>
            <a:spLocks noGrp="1"/>
          </p:cNvSpPr>
          <p:nvPr>
            <p:ph type="ftr" sz="quarter" idx="12"/>
          </p:nvPr>
        </p:nvSpPr>
        <p:spPr/>
        <p:txBody>
          <a:bodyPr/>
          <a:lstStyle>
            <a:lvl1pPr>
              <a:defRPr>
                <a:solidFill>
                  <a:schemeClr val="bg2"/>
                </a:solidFill>
              </a:defRPr>
            </a:lvl1pPr>
          </a:lstStyle>
          <a:p>
            <a:pPr>
              <a:defRPr/>
            </a:pPr>
            <a:endParaRPr lang="es-ES"/>
          </a:p>
        </p:txBody>
      </p:sp>
    </p:spTree>
    <p:extLst>
      <p:ext uri="{BB962C8B-B14F-4D97-AF65-F5344CB8AC3E}">
        <p14:creationId xmlns:p14="http://schemas.microsoft.com/office/powerpoint/2010/main" val="974111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7" name="Title 6"/>
          <p:cNvSpPr>
            <a:spLocks noGrp="1"/>
          </p:cNvSpPr>
          <p:nvPr>
            <p:ph type="title"/>
          </p:nvPr>
        </p:nvSpPr>
        <p:spPr/>
        <p:txBody>
          <a:bodyPr/>
          <a:lstStyle/>
          <a:p>
            <a:r>
              <a:rPr lang="es-ES_tradnl" smtClean="0"/>
              <a:t>Clic para editar título</a:t>
            </a:r>
            <a:endParaRPr lang="en-US"/>
          </a:p>
        </p:txBody>
      </p:sp>
      <p:sp>
        <p:nvSpPr>
          <p:cNvPr id="4" name="Date Placeholder 3"/>
          <p:cNvSpPr>
            <a:spLocks noGrp="1"/>
          </p:cNvSpPr>
          <p:nvPr>
            <p:ph type="dt" sz="half" idx="10"/>
          </p:nvPr>
        </p:nvSpPr>
        <p:spPr/>
        <p:txBody>
          <a:bodyPr/>
          <a:lstStyle>
            <a:lvl1pPr>
              <a:defRPr/>
            </a:lvl1pPr>
          </a:lstStyle>
          <a:p>
            <a:fld id="{D4A15FA6-6E6A-F542-A40F-251AA8F368C7}" type="datetimeFigureOut">
              <a:rPr lang="es-ES"/>
              <a:pPr/>
              <a:t>06/05/13</a:t>
            </a:fld>
            <a:endParaRPr lang="es-ES"/>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a:ln/>
        </p:spPr>
        <p:txBody>
          <a:bodyPr/>
          <a:lstStyle>
            <a:lvl1pPr>
              <a:defRPr/>
            </a:lvl1pPr>
          </a:lstStyle>
          <a:p>
            <a:fld id="{AD97E035-D8F0-D247-B28D-85D8898A8DD4}" type="slidenum">
              <a:rPr lang="es-ES"/>
              <a:pPr/>
              <a:t>‹Nr.›</a:t>
            </a:fld>
            <a:endParaRPr lang="es-ES"/>
          </a:p>
        </p:txBody>
      </p:sp>
    </p:spTree>
    <p:extLst>
      <p:ext uri="{BB962C8B-B14F-4D97-AF65-F5344CB8AC3E}">
        <p14:creationId xmlns:p14="http://schemas.microsoft.com/office/powerpoint/2010/main" val="3123344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8" name="Title 7"/>
          <p:cNvSpPr>
            <a:spLocks noGrp="1"/>
          </p:cNvSpPr>
          <p:nvPr>
            <p:ph type="title"/>
          </p:nvPr>
        </p:nvSpPr>
        <p:spPr/>
        <p:txBody>
          <a:bodyPr/>
          <a:lstStyle/>
          <a:p>
            <a:r>
              <a:rPr lang="es-ES_tradnl" smtClean="0"/>
              <a:t>Clic para editar título</a:t>
            </a:r>
            <a:endParaRPr lang="en-US"/>
          </a:p>
        </p:txBody>
      </p:sp>
      <p:sp>
        <p:nvSpPr>
          <p:cNvPr id="5" name="Date Placeholder 3"/>
          <p:cNvSpPr>
            <a:spLocks noGrp="1"/>
          </p:cNvSpPr>
          <p:nvPr>
            <p:ph type="dt" sz="half" idx="10"/>
          </p:nvPr>
        </p:nvSpPr>
        <p:spPr/>
        <p:txBody>
          <a:bodyPr/>
          <a:lstStyle>
            <a:lvl1pPr>
              <a:defRPr/>
            </a:lvl1pPr>
          </a:lstStyle>
          <a:p>
            <a:fld id="{C6B4B23B-8672-6441-86F6-878296839A52}" type="datetimeFigureOut">
              <a:rPr lang="es-ES"/>
              <a:pPr/>
              <a:t>06/05/13</a:t>
            </a:fld>
            <a:endParaRPr lang="es-ES"/>
          </a:p>
        </p:txBody>
      </p:sp>
      <p:sp>
        <p:nvSpPr>
          <p:cNvPr id="6" name="Footer Placeholder 4"/>
          <p:cNvSpPr>
            <a:spLocks noGrp="1"/>
          </p:cNvSpPr>
          <p:nvPr>
            <p:ph type="ftr" sz="quarter" idx="11"/>
          </p:nvPr>
        </p:nvSpPr>
        <p:spPr/>
        <p:txBody>
          <a:bodyPr/>
          <a:lstStyle>
            <a:lvl1pPr>
              <a:defRPr/>
            </a:lvl1pPr>
          </a:lstStyle>
          <a:p>
            <a:pPr>
              <a:defRPr/>
            </a:pPr>
            <a:endParaRPr lang="es-ES"/>
          </a:p>
        </p:txBody>
      </p:sp>
      <p:sp>
        <p:nvSpPr>
          <p:cNvPr id="7" name="Slide Number Placeholder 5"/>
          <p:cNvSpPr>
            <a:spLocks noGrp="1"/>
          </p:cNvSpPr>
          <p:nvPr>
            <p:ph type="sldNum" sz="quarter" idx="12"/>
          </p:nvPr>
        </p:nvSpPr>
        <p:spPr>
          <a:ln/>
        </p:spPr>
        <p:txBody>
          <a:bodyPr/>
          <a:lstStyle>
            <a:lvl1pPr>
              <a:defRPr/>
            </a:lvl1pPr>
          </a:lstStyle>
          <a:p>
            <a:fld id="{CBB961F8-FF67-1F47-A6D3-E1D990AA5325}" type="slidenum">
              <a:rPr lang="es-ES"/>
              <a:pPr/>
              <a:t>‹Nr.›</a:t>
            </a:fld>
            <a:endParaRPr lang="es-ES"/>
          </a:p>
        </p:txBody>
      </p:sp>
    </p:spTree>
    <p:extLst>
      <p:ext uri="{BB962C8B-B14F-4D97-AF65-F5344CB8AC3E}">
        <p14:creationId xmlns:p14="http://schemas.microsoft.com/office/powerpoint/2010/main" val="3247656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10" name="Title 9"/>
          <p:cNvSpPr>
            <a:spLocks noGrp="1"/>
          </p:cNvSpPr>
          <p:nvPr>
            <p:ph type="title"/>
          </p:nvPr>
        </p:nvSpPr>
        <p:spPr/>
        <p:txBody>
          <a:bodyPr/>
          <a:lstStyle/>
          <a:p>
            <a:r>
              <a:rPr lang="es-ES_tradnl" smtClean="0"/>
              <a:t>Clic para editar título</a:t>
            </a:r>
            <a:endParaRPr lang="en-US"/>
          </a:p>
        </p:txBody>
      </p:sp>
      <p:sp>
        <p:nvSpPr>
          <p:cNvPr id="7" name="Date Placeholder 3"/>
          <p:cNvSpPr>
            <a:spLocks noGrp="1"/>
          </p:cNvSpPr>
          <p:nvPr>
            <p:ph type="dt" sz="half" idx="10"/>
          </p:nvPr>
        </p:nvSpPr>
        <p:spPr/>
        <p:txBody>
          <a:bodyPr/>
          <a:lstStyle>
            <a:lvl1pPr>
              <a:defRPr/>
            </a:lvl1pPr>
          </a:lstStyle>
          <a:p>
            <a:fld id="{B6F39962-F92E-4240-A82C-4B265AE1E5F1}" type="datetimeFigureOut">
              <a:rPr lang="es-ES"/>
              <a:pPr/>
              <a:t>06/05/13</a:t>
            </a:fld>
            <a:endParaRPr lang="es-ES"/>
          </a:p>
        </p:txBody>
      </p:sp>
      <p:sp>
        <p:nvSpPr>
          <p:cNvPr id="8" name="Footer Placeholder 4"/>
          <p:cNvSpPr>
            <a:spLocks noGrp="1"/>
          </p:cNvSpPr>
          <p:nvPr>
            <p:ph type="ftr" sz="quarter" idx="11"/>
          </p:nvPr>
        </p:nvSpPr>
        <p:spPr/>
        <p:txBody>
          <a:bodyPr/>
          <a:lstStyle>
            <a:lvl1pPr>
              <a:defRPr/>
            </a:lvl1pPr>
          </a:lstStyle>
          <a:p>
            <a:pPr>
              <a:defRPr/>
            </a:pPr>
            <a:endParaRPr lang="es-ES"/>
          </a:p>
        </p:txBody>
      </p:sp>
      <p:sp>
        <p:nvSpPr>
          <p:cNvPr id="9" name="Slide Number Placeholder 5"/>
          <p:cNvSpPr>
            <a:spLocks noGrp="1"/>
          </p:cNvSpPr>
          <p:nvPr>
            <p:ph type="sldNum" sz="quarter" idx="12"/>
          </p:nvPr>
        </p:nvSpPr>
        <p:spPr>
          <a:ln/>
        </p:spPr>
        <p:txBody>
          <a:bodyPr/>
          <a:lstStyle>
            <a:lvl1pPr>
              <a:defRPr/>
            </a:lvl1pPr>
          </a:lstStyle>
          <a:p>
            <a:fld id="{4C7810EA-2315-FB4F-8424-4D516BB3D7B8}" type="slidenum">
              <a:rPr lang="es-ES"/>
              <a:pPr/>
              <a:t>‹Nr.›</a:t>
            </a:fld>
            <a:endParaRPr lang="es-ES"/>
          </a:p>
        </p:txBody>
      </p:sp>
    </p:spTree>
    <p:extLst>
      <p:ext uri="{BB962C8B-B14F-4D97-AF65-F5344CB8AC3E}">
        <p14:creationId xmlns:p14="http://schemas.microsoft.com/office/powerpoint/2010/main" val="3372622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_tradnl" smtClean="0"/>
              <a:t>Clic para editar título</a:t>
            </a:r>
            <a:endParaRPr lang="en-US"/>
          </a:p>
        </p:txBody>
      </p:sp>
      <p:sp>
        <p:nvSpPr>
          <p:cNvPr id="3" name="Date Placeholder 3"/>
          <p:cNvSpPr>
            <a:spLocks noGrp="1"/>
          </p:cNvSpPr>
          <p:nvPr>
            <p:ph type="dt" sz="half" idx="10"/>
          </p:nvPr>
        </p:nvSpPr>
        <p:spPr/>
        <p:txBody>
          <a:bodyPr/>
          <a:lstStyle>
            <a:lvl1pPr>
              <a:defRPr/>
            </a:lvl1pPr>
          </a:lstStyle>
          <a:p>
            <a:fld id="{B7D64367-7CC7-EC49-BF03-C7F3B0C61908}" type="datetimeFigureOut">
              <a:rPr lang="es-ES"/>
              <a:pPr/>
              <a:t>06/05/13</a:t>
            </a:fld>
            <a:endParaRPr lang="es-ES"/>
          </a:p>
        </p:txBody>
      </p:sp>
      <p:sp>
        <p:nvSpPr>
          <p:cNvPr id="4" name="Footer Placeholder 4"/>
          <p:cNvSpPr>
            <a:spLocks noGrp="1"/>
          </p:cNvSpPr>
          <p:nvPr>
            <p:ph type="ftr" sz="quarter" idx="11"/>
          </p:nvPr>
        </p:nvSpPr>
        <p:spPr/>
        <p:txBody>
          <a:bodyPr/>
          <a:lstStyle>
            <a:lvl1pPr>
              <a:defRPr/>
            </a:lvl1pPr>
          </a:lstStyle>
          <a:p>
            <a:pPr>
              <a:defRPr/>
            </a:pPr>
            <a:endParaRPr lang="es-ES"/>
          </a:p>
        </p:txBody>
      </p:sp>
      <p:sp>
        <p:nvSpPr>
          <p:cNvPr id="5" name="Slide Number Placeholder 5"/>
          <p:cNvSpPr>
            <a:spLocks noGrp="1"/>
          </p:cNvSpPr>
          <p:nvPr>
            <p:ph type="sldNum" sz="quarter" idx="12"/>
          </p:nvPr>
        </p:nvSpPr>
        <p:spPr>
          <a:ln/>
        </p:spPr>
        <p:txBody>
          <a:bodyPr/>
          <a:lstStyle>
            <a:lvl1pPr>
              <a:defRPr/>
            </a:lvl1pPr>
          </a:lstStyle>
          <a:p>
            <a:fld id="{7ADD8F3B-5483-1744-B61B-B14AAE24D28D}" type="slidenum">
              <a:rPr lang="es-ES"/>
              <a:pPr/>
              <a:t>‹Nr.›</a:t>
            </a:fld>
            <a:endParaRPr lang="es-ES"/>
          </a:p>
        </p:txBody>
      </p:sp>
    </p:spTree>
    <p:extLst>
      <p:ext uri="{BB962C8B-B14F-4D97-AF65-F5344CB8AC3E}">
        <p14:creationId xmlns:p14="http://schemas.microsoft.com/office/powerpoint/2010/main" val="2489172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Rectangle 4"/>
          <p:cNvSpPr/>
          <p:nvPr/>
        </p:nvSpPr>
        <p:spPr>
          <a:xfrm>
            <a:off x="152400" y="150813"/>
            <a:ext cx="8831263"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 name="Date Placeholder 1"/>
          <p:cNvSpPr>
            <a:spLocks noGrp="1"/>
          </p:cNvSpPr>
          <p:nvPr>
            <p:ph type="dt" sz="half" idx="10"/>
          </p:nvPr>
        </p:nvSpPr>
        <p:spPr/>
        <p:txBody>
          <a:bodyPr/>
          <a:lstStyle>
            <a:lvl1pPr>
              <a:defRPr/>
            </a:lvl1pPr>
          </a:lstStyle>
          <a:p>
            <a:fld id="{5F545950-D3A8-6747-A087-650E83274000}" type="datetimeFigureOut">
              <a:rPr lang="es-ES"/>
              <a:pPr/>
              <a:t>06/05/13</a:t>
            </a:fld>
            <a:endParaRPr lang="es-ES"/>
          </a:p>
        </p:txBody>
      </p:sp>
      <p:sp>
        <p:nvSpPr>
          <p:cNvPr id="4" name="Footer Placeholder 2"/>
          <p:cNvSpPr>
            <a:spLocks noGrp="1"/>
          </p:cNvSpPr>
          <p:nvPr>
            <p:ph type="ftr" sz="quarter" idx="11"/>
          </p:nvPr>
        </p:nvSpPr>
        <p:spPr/>
        <p:txBody>
          <a:bodyPr/>
          <a:lstStyle>
            <a:lvl1pPr>
              <a:defRPr/>
            </a:lvl1pPr>
          </a:lstStyle>
          <a:p>
            <a:pPr>
              <a:defRPr/>
            </a:pPr>
            <a:endParaRPr lang="es-ES"/>
          </a:p>
        </p:txBody>
      </p:sp>
      <p:sp>
        <p:nvSpPr>
          <p:cNvPr id="5" name="Slide Number Placeholder 3"/>
          <p:cNvSpPr>
            <a:spLocks noGrp="1"/>
          </p:cNvSpPr>
          <p:nvPr>
            <p:ph type="sldNum" sz="quarter" idx="12"/>
          </p:nvPr>
        </p:nvSpPr>
        <p:spPr/>
        <p:txBody>
          <a:bodyPr/>
          <a:lstStyle>
            <a:lvl1pPr>
              <a:defRPr/>
            </a:lvl1pPr>
          </a:lstStyle>
          <a:p>
            <a:fld id="{AA8ED68F-3255-4044-817C-7EC4353C4A5A}" type="slidenum">
              <a:rPr lang="es-ES"/>
              <a:pPr/>
              <a:t>‹Nr.›</a:t>
            </a:fld>
            <a:endParaRPr lang="es-ES"/>
          </a:p>
        </p:txBody>
      </p:sp>
    </p:spTree>
    <p:extLst>
      <p:ext uri="{BB962C8B-B14F-4D97-AF65-F5344CB8AC3E}">
        <p14:creationId xmlns:p14="http://schemas.microsoft.com/office/powerpoint/2010/main" val="2950778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Vertical Text Placeholder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Date Placeholder 3"/>
          <p:cNvSpPr>
            <a:spLocks noGrp="1"/>
          </p:cNvSpPr>
          <p:nvPr>
            <p:ph type="dt" sz="half" idx="10"/>
          </p:nvPr>
        </p:nvSpPr>
        <p:spPr/>
        <p:txBody>
          <a:bodyPr/>
          <a:lstStyle>
            <a:lvl1pPr>
              <a:defRPr/>
            </a:lvl1pPr>
          </a:lstStyle>
          <a:p>
            <a:fld id="{56F9566C-A306-2B43-88BD-6640AA97628D}" type="datetimeFigureOut">
              <a:rPr lang="es-ES"/>
              <a:pPr/>
              <a:t>06/05/13</a:t>
            </a:fld>
            <a:endParaRPr lang="es-ES"/>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a:ln/>
        </p:spPr>
        <p:txBody>
          <a:bodyPr/>
          <a:lstStyle>
            <a:lvl1pPr>
              <a:defRPr/>
            </a:lvl1pPr>
          </a:lstStyle>
          <a:p>
            <a:fld id="{46BEA16B-C666-D441-8A13-67C3100F16B0}" type="slidenum">
              <a:rPr lang="es-ES"/>
              <a:pPr/>
              <a:t>‹Nr.›</a:t>
            </a:fld>
            <a:endParaRPr lang="es-ES"/>
          </a:p>
        </p:txBody>
      </p:sp>
    </p:spTree>
    <p:extLst>
      <p:ext uri="{BB962C8B-B14F-4D97-AF65-F5344CB8AC3E}">
        <p14:creationId xmlns:p14="http://schemas.microsoft.com/office/powerpoint/2010/main" val="2426721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66140383-E198-BF42-88C6-44E8F93A9254}" type="datetimeFigureOut">
              <a:rPr lang="es-ES"/>
              <a:pPr/>
              <a:t>06/05/13</a:t>
            </a:fld>
            <a:endParaRPr lang="es-ES"/>
          </a:p>
        </p:txBody>
      </p:sp>
      <p:sp>
        <p:nvSpPr>
          <p:cNvPr id="3" name="Footer Placeholder 4"/>
          <p:cNvSpPr>
            <a:spLocks noGrp="1"/>
          </p:cNvSpPr>
          <p:nvPr>
            <p:ph type="ftr" sz="quarter" idx="11"/>
          </p:nvPr>
        </p:nvSpPr>
        <p:spPr/>
        <p:txBody>
          <a:bodyPr/>
          <a:lstStyle>
            <a:lvl1pPr>
              <a:defRPr/>
            </a:lvl1pPr>
          </a:lstStyle>
          <a:p>
            <a:pPr>
              <a:defRPr/>
            </a:pPr>
            <a:endParaRPr lang="es-ES"/>
          </a:p>
        </p:txBody>
      </p:sp>
      <p:sp>
        <p:nvSpPr>
          <p:cNvPr id="4" name="Slide Number Placeholder 5"/>
          <p:cNvSpPr>
            <a:spLocks noGrp="1"/>
          </p:cNvSpPr>
          <p:nvPr>
            <p:ph type="sldNum" sz="quarter" idx="12"/>
          </p:nvPr>
        </p:nvSpPr>
        <p:spPr>
          <a:ln/>
        </p:spPr>
        <p:txBody>
          <a:bodyPr/>
          <a:lstStyle>
            <a:lvl1pPr>
              <a:defRPr/>
            </a:lvl1pPr>
          </a:lstStyle>
          <a:p>
            <a:fld id="{B9772407-5013-0C49-BAC5-CAD950E017D0}" type="slidenum">
              <a:rPr lang="es-ES"/>
              <a:pPr/>
              <a:t>‹Nr.›</a:t>
            </a:fld>
            <a:endParaRPr lang="es-ES"/>
          </a:p>
        </p:txBody>
      </p:sp>
    </p:spTree>
    <p:extLst>
      <p:ext uri="{BB962C8B-B14F-4D97-AF65-F5344CB8AC3E}">
        <p14:creationId xmlns:p14="http://schemas.microsoft.com/office/powerpoint/2010/main" val="1748703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TwoObj">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457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4648200" y="1600200"/>
            <a:ext cx="4038600" cy="21859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4648200" y="3938588"/>
            <a:ext cx="4038600" cy="21875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Rectangle 4"/>
          <p:cNvSpPr>
            <a:spLocks noGrp="1" noChangeArrowheads="1"/>
          </p:cNvSpPr>
          <p:nvPr>
            <p:ph type="dt" sz="half" idx="10"/>
          </p:nvPr>
        </p:nvSpPr>
        <p:spPr/>
        <p:txBody>
          <a:bodyPr rtlCol="0"/>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es-ES"/>
          </a:p>
        </p:txBody>
      </p:sp>
      <p:sp>
        <p:nvSpPr>
          <p:cNvPr id="7" name="Rectangle 5"/>
          <p:cNvSpPr>
            <a:spLocks noGrp="1" noChangeArrowheads="1"/>
          </p:cNvSpPr>
          <p:nvPr>
            <p:ph type="ftr" sz="quarter" idx="11"/>
          </p:nvPr>
        </p:nvSpPr>
        <p:spPr/>
        <p:txBody>
          <a:bodyPr/>
          <a:lstStyle>
            <a:lvl1pPr>
              <a:defRPr/>
            </a:lvl1pPr>
          </a:lstStyle>
          <a:p>
            <a:pPr>
              <a:defRPr/>
            </a:pPr>
            <a:endParaRPr lang="es-ES"/>
          </a:p>
        </p:txBody>
      </p:sp>
      <p:sp>
        <p:nvSpPr>
          <p:cNvPr id="8" name="Rectangle 6"/>
          <p:cNvSpPr>
            <a:spLocks noGrp="1" noChangeArrowheads="1"/>
          </p:cNvSpPr>
          <p:nvPr>
            <p:ph type="sldNum" sz="quarter" idx="12"/>
          </p:nvPr>
        </p:nvSpPr>
        <p:spPr/>
        <p:txBody>
          <a:bodyPr/>
          <a:lstStyle>
            <a:lvl1pPr>
              <a:defRPr/>
            </a:lvl1pPr>
          </a:lstStyle>
          <a:p>
            <a:pPr>
              <a:defRPr/>
            </a:pPr>
            <a:fld id="{15BB2459-2D4E-7746-B6AE-B3F4339868C6}" type="slidenum">
              <a:rPr lang="es-ES"/>
              <a:pPr>
                <a:defRPr/>
              </a:pPr>
              <a:t>‹Nr.›</a:t>
            </a:fld>
            <a:endParaRPr lang="es-ES"/>
          </a:p>
        </p:txBody>
      </p:sp>
    </p:spTree>
    <p:extLst>
      <p:ext uri="{BB962C8B-B14F-4D97-AF65-F5344CB8AC3E}">
        <p14:creationId xmlns:p14="http://schemas.microsoft.com/office/powerpoint/2010/main" val="26007064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5125"/>
            <a:ext cx="8831263" cy="50450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8" name="Rectangle 7"/>
          <p:cNvSpPr/>
          <p:nvPr/>
        </p:nvSpPr>
        <p:spPr>
          <a:xfrm>
            <a:off x="152400" y="152400"/>
            <a:ext cx="8813800" cy="13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 name="Title Placeholder 1"/>
          <p:cNvSpPr>
            <a:spLocks noGrp="1"/>
          </p:cNvSpPr>
          <p:nvPr>
            <p:ph type="title"/>
          </p:nvPr>
        </p:nvSpPr>
        <p:spPr>
          <a:xfrm>
            <a:off x="381000" y="355600"/>
            <a:ext cx="8382000" cy="1054100"/>
          </a:xfrm>
          <a:prstGeom prst="rect">
            <a:avLst/>
          </a:prstGeom>
        </p:spPr>
        <p:txBody>
          <a:bodyPr vert="horz" wrap="square" lIns="91440" tIns="45720" rIns="91440" bIns="45720" numCol="1" anchor="ctr" anchorCtr="0" compatLnSpc="1">
            <a:prstTxWarp prst="textNoShape">
              <a:avLst/>
            </a:prstTxWarp>
            <a:noAutofit/>
          </a:bodyPr>
          <a:lstStyle/>
          <a:p>
            <a:pPr lvl="0"/>
            <a:r>
              <a:rPr lang="es-ES_tradnl"/>
              <a:t>Clic para editar título</a:t>
            </a:r>
            <a:endParaRPr lang="en-US"/>
          </a:p>
        </p:txBody>
      </p:sp>
      <p:sp>
        <p:nvSpPr>
          <p:cNvPr id="3" name="Text Placeholder 2"/>
          <p:cNvSpPr>
            <a:spLocks noGrp="1"/>
          </p:cNvSpPr>
          <p:nvPr>
            <p:ph type="body" idx="1"/>
          </p:nvPr>
        </p:nvSpPr>
        <p:spPr>
          <a:xfrm>
            <a:off x="381000" y="1719263"/>
            <a:ext cx="8407400" cy="4406900"/>
          </a:xfrm>
          <a:prstGeom prst="rect">
            <a:avLst/>
          </a:prstGeom>
        </p:spPr>
        <p:txBody>
          <a:bodyPr vert="horz" wrap="square" lIns="91440" tIns="45720" rIns="91440" bIns="45720" numCol="1" anchor="t" anchorCtr="0" compatLnSpc="1">
            <a:prstTxWarp prst="textNoShape">
              <a:avLst/>
            </a:prstTxWarp>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Date Placeholder 3"/>
          <p:cNvSpPr>
            <a:spLocks noGrp="1"/>
          </p:cNvSpPr>
          <p:nvPr>
            <p:ph type="dt" sz="half" idx="2"/>
          </p:nvPr>
        </p:nvSpPr>
        <p:spPr>
          <a:xfrm>
            <a:off x="371475" y="6356350"/>
            <a:ext cx="2133600" cy="274638"/>
          </a:xfrm>
          <a:prstGeom prst="rect">
            <a:avLst/>
          </a:prstGeom>
        </p:spPr>
        <p:txBody>
          <a:bodyPr vert="horz" wrap="square" lIns="91440" tIns="45720" rIns="91440" bIns="45720" numCol="1" anchor="ctr" anchorCtr="0" compatLnSpc="1">
            <a:prstTxWarp prst="textNoShape">
              <a:avLst/>
            </a:prstTxWarp>
          </a:bodyPr>
          <a:lstStyle>
            <a:lvl1pPr>
              <a:defRPr sz="1100">
                <a:solidFill>
                  <a:schemeClr val="tx2"/>
                </a:solidFill>
                <a:latin typeface="Franklin Gothic Medium" charset="0"/>
              </a:defRPr>
            </a:lvl1pPr>
          </a:lstStyle>
          <a:p>
            <a:fld id="{8F2041EB-EBF3-7B4C-9D95-16E12FF168BB}" type="datetimeFigureOut">
              <a:rPr lang="es-ES"/>
              <a:pPr/>
              <a:t>06/05/13</a:t>
            </a:fld>
            <a:endParaRPr lang="es-ES"/>
          </a:p>
        </p:txBody>
      </p:sp>
      <p:sp>
        <p:nvSpPr>
          <p:cNvPr id="5" name="Footer Placeholder 4"/>
          <p:cNvSpPr>
            <a:spLocks noGrp="1"/>
          </p:cNvSpPr>
          <p:nvPr>
            <p:ph type="ftr" sz="quarter" idx="3"/>
          </p:nvPr>
        </p:nvSpPr>
        <p:spPr>
          <a:xfrm>
            <a:off x="3048000" y="6356350"/>
            <a:ext cx="3352800" cy="274638"/>
          </a:xfrm>
          <a:prstGeom prst="rect">
            <a:avLst/>
          </a:prstGeom>
        </p:spPr>
        <p:txBody>
          <a:bodyPr vert="horz" lIns="91440" tIns="45720" rIns="91440" bIns="45720" rtlCol="0" anchor="ctr"/>
          <a:lstStyle>
            <a:lvl1pPr algn="ctr" fontAlgn="auto">
              <a:spcBef>
                <a:spcPts val="0"/>
              </a:spcBef>
              <a:spcAft>
                <a:spcPts val="0"/>
              </a:spcAft>
              <a:defRPr sz="1100">
                <a:solidFill>
                  <a:schemeClr val="tx2"/>
                </a:solidFill>
                <a:latin typeface="+mn-lt"/>
                <a:ea typeface="+mn-ea"/>
                <a:cs typeface="+mn-cs"/>
              </a:defRPr>
            </a:lvl1pPr>
          </a:lstStyle>
          <a:p>
            <a:pPr>
              <a:defRPr/>
            </a:pPr>
            <a:endParaRPr lang="es-ES"/>
          </a:p>
        </p:txBody>
      </p:sp>
      <p:sp>
        <p:nvSpPr>
          <p:cNvPr id="6" name="Slide Number Placeholder 5"/>
          <p:cNvSpPr>
            <a:spLocks noGrp="1"/>
          </p:cNvSpPr>
          <p:nvPr>
            <p:ph type="sldNum" sz="quarter" idx="4"/>
          </p:nvPr>
        </p:nvSpPr>
        <p:spPr>
          <a:xfrm>
            <a:off x="8234363" y="6354763"/>
            <a:ext cx="582612" cy="274637"/>
          </a:xfrm>
          <a:prstGeom prst="rect">
            <a:avLst/>
          </a:prstGeom>
          <a:ln w="19050">
            <a:noFill/>
          </a:ln>
        </p:spPr>
        <p:txBody>
          <a:bodyPr vert="horz" wrap="square" lIns="91440" tIns="45720" rIns="91440" bIns="45720" numCol="1" anchor="ctr" anchorCtr="0" compatLnSpc="1">
            <a:prstTxWarp prst="textNoShape">
              <a:avLst/>
            </a:prstTxWarp>
          </a:bodyPr>
          <a:lstStyle>
            <a:lvl1pPr algn="ctr">
              <a:defRPr sz="1100">
                <a:solidFill>
                  <a:schemeClr val="tx2"/>
                </a:solidFill>
                <a:latin typeface="Franklin Gothic Medium" charset="0"/>
              </a:defRPr>
            </a:lvl1pPr>
          </a:lstStyle>
          <a:p>
            <a:fld id="{6CE965BB-86AF-1146-8F95-1E9EB31798E0}" type="slidenum">
              <a:rPr lang="es-ES"/>
              <a:pPr/>
              <a:t>‹Nr.›</a:t>
            </a:fld>
            <a:endParaRPr lang="es-ES"/>
          </a:p>
        </p:txBody>
      </p:sp>
    </p:spTree>
  </p:cSld>
  <p:clrMap bg1="lt1" tx1="dk1" bg2="lt2" tx2="dk2" accent1="accent1" accent2="accent2" accent3="accent3" accent4="accent4" accent5="accent5" accent6="accent6" hlink="hlink" folHlink="folHlink"/>
  <p:sldLayoutIdLst>
    <p:sldLayoutId id="2147483902" r:id="rId1"/>
    <p:sldLayoutId id="2147483896" r:id="rId2"/>
    <p:sldLayoutId id="2147483897" r:id="rId3"/>
    <p:sldLayoutId id="2147483898" r:id="rId4"/>
    <p:sldLayoutId id="2147483899" r:id="rId5"/>
    <p:sldLayoutId id="2147483903" r:id="rId6"/>
    <p:sldLayoutId id="2147483900" r:id="rId7"/>
    <p:sldLayoutId id="2147483901" r:id="rId8"/>
    <p:sldLayoutId id="2147483904" r:id="rId9"/>
  </p:sldLayoutIdLst>
  <p:txStyles>
    <p:titleStyle>
      <a:lvl1pPr algn="ctr" rtl="0" eaLnBrk="0" fontAlgn="base" hangingPunct="0">
        <a:spcBef>
          <a:spcPct val="0"/>
        </a:spcBef>
        <a:spcAft>
          <a:spcPct val="0"/>
        </a:spcAft>
        <a:defRPr sz="3200" kern="1200" cap="all" spc="2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3200">
          <a:solidFill>
            <a:schemeClr val="bg1"/>
          </a:solidFill>
          <a:latin typeface="Franklin Gothic Medium" charset="0"/>
          <a:ea typeface="ＭＳ Ｐゴシック" charset="0"/>
          <a:cs typeface="ＭＳ Ｐゴシック" charset="0"/>
        </a:defRPr>
      </a:lvl2pPr>
      <a:lvl3pPr algn="ctr" rtl="0" eaLnBrk="0" fontAlgn="base" hangingPunct="0">
        <a:spcBef>
          <a:spcPct val="0"/>
        </a:spcBef>
        <a:spcAft>
          <a:spcPct val="0"/>
        </a:spcAft>
        <a:defRPr sz="3200">
          <a:solidFill>
            <a:schemeClr val="bg1"/>
          </a:solidFill>
          <a:latin typeface="Franklin Gothic Medium" charset="0"/>
          <a:ea typeface="ＭＳ Ｐゴシック" charset="0"/>
          <a:cs typeface="ＭＳ Ｐゴシック" charset="0"/>
        </a:defRPr>
      </a:lvl3pPr>
      <a:lvl4pPr algn="ctr" rtl="0" eaLnBrk="0" fontAlgn="base" hangingPunct="0">
        <a:spcBef>
          <a:spcPct val="0"/>
        </a:spcBef>
        <a:spcAft>
          <a:spcPct val="0"/>
        </a:spcAft>
        <a:defRPr sz="3200">
          <a:solidFill>
            <a:schemeClr val="bg1"/>
          </a:solidFill>
          <a:latin typeface="Franklin Gothic Medium" charset="0"/>
          <a:ea typeface="ＭＳ Ｐゴシック" charset="0"/>
          <a:cs typeface="ＭＳ Ｐゴシック" charset="0"/>
        </a:defRPr>
      </a:lvl4pPr>
      <a:lvl5pPr algn="ctr" rtl="0" eaLnBrk="0" fontAlgn="base" hangingPunct="0">
        <a:spcBef>
          <a:spcPct val="0"/>
        </a:spcBef>
        <a:spcAft>
          <a:spcPct val="0"/>
        </a:spcAft>
        <a:defRPr sz="3200">
          <a:solidFill>
            <a:schemeClr val="bg1"/>
          </a:solidFill>
          <a:latin typeface="Franklin Gothic Medium" charset="0"/>
          <a:ea typeface="ＭＳ Ｐゴシック" charset="0"/>
          <a:cs typeface="ＭＳ Ｐゴシック" charset="0"/>
        </a:defRPr>
      </a:lvl5pPr>
      <a:lvl6pPr marL="457200" algn="ctr" rtl="0" fontAlgn="base">
        <a:spcBef>
          <a:spcPct val="0"/>
        </a:spcBef>
        <a:spcAft>
          <a:spcPct val="0"/>
        </a:spcAft>
        <a:defRPr sz="3200">
          <a:solidFill>
            <a:schemeClr val="bg1"/>
          </a:solidFill>
          <a:latin typeface="Franklin Gothic Medium" charset="0"/>
          <a:ea typeface="ＭＳ Ｐゴシック" charset="0"/>
          <a:cs typeface="ＭＳ Ｐゴシック" charset="0"/>
        </a:defRPr>
      </a:lvl6pPr>
      <a:lvl7pPr marL="914400" algn="ctr" rtl="0" fontAlgn="base">
        <a:spcBef>
          <a:spcPct val="0"/>
        </a:spcBef>
        <a:spcAft>
          <a:spcPct val="0"/>
        </a:spcAft>
        <a:defRPr sz="3200">
          <a:solidFill>
            <a:schemeClr val="bg1"/>
          </a:solidFill>
          <a:latin typeface="Franklin Gothic Medium" charset="0"/>
          <a:ea typeface="ＭＳ Ｐゴシック" charset="0"/>
          <a:cs typeface="ＭＳ Ｐゴシック" charset="0"/>
        </a:defRPr>
      </a:lvl7pPr>
      <a:lvl8pPr marL="1371600" algn="ctr" rtl="0" fontAlgn="base">
        <a:spcBef>
          <a:spcPct val="0"/>
        </a:spcBef>
        <a:spcAft>
          <a:spcPct val="0"/>
        </a:spcAft>
        <a:defRPr sz="3200">
          <a:solidFill>
            <a:schemeClr val="bg1"/>
          </a:solidFill>
          <a:latin typeface="Franklin Gothic Medium" charset="0"/>
          <a:ea typeface="ＭＳ Ｐゴシック" charset="0"/>
          <a:cs typeface="ＭＳ Ｐゴシック" charset="0"/>
        </a:defRPr>
      </a:lvl8pPr>
      <a:lvl9pPr marL="1828800" algn="ctr" rtl="0" fontAlgn="base">
        <a:spcBef>
          <a:spcPct val="0"/>
        </a:spcBef>
        <a:spcAft>
          <a:spcPct val="0"/>
        </a:spcAft>
        <a:defRPr sz="3200">
          <a:solidFill>
            <a:schemeClr val="bg1"/>
          </a:solidFill>
          <a:latin typeface="Franklin Gothic Medium" charset="0"/>
          <a:ea typeface="ＭＳ Ｐゴシック" charset="0"/>
          <a:cs typeface="ＭＳ Ｐゴシック" charset="0"/>
        </a:defRPr>
      </a:lvl9pPr>
    </p:titleStyle>
    <p:bodyStyle>
      <a:lvl1pPr marL="273050" indent="-228600" algn="l" rtl="0" eaLnBrk="0" fontAlgn="base" hangingPunct="0">
        <a:spcBef>
          <a:spcPct val="20000"/>
        </a:spcBef>
        <a:spcAft>
          <a:spcPct val="0"/>
        </a:spcAft>
        <a:buClr>
          <a:schemeClr val="accent1"/>
        </a:buClr>
        <a:buFont typeface="Wingdings 2" charset="0"/>
        <a:buChar char=""/>
        <a:defRPr sz="2000" kern="1200" spc="150">
          <a:solidFill>
            <a:schemeClr val="tx2"/>
          </a:solidFill>
          <a:latin typeface="+mn-lt"/>
          <a:ea typeface="ＭＳ Ｐゴシック" charset="0"/>
          <a:cs typeface="ＭＳ Ｐゴシック" charset="0"/>
        </a:defRPr>
      </a:lvl1pPr>
      <a:lvl2pPr marL="547688" indent="-182563" algn="l" rtl="0" eaLnBrk="0" fontAlgn="base" hangingPunct="0">
        <a:spcBef>
          <a:spcPct val="20000"/>
        </a:spcBef>
        <a:spcAft>
          <a:spcPct val="0"/>
        </a:spcAft>
        <a:buClr>
          <a:schemeClr val="accent2"/>
        </a:buClr>
        <a:buFont typeface="Wingdings" charset="0"/>
        <a:buChar char="§"/>
        <a:defRPr kern="1200" spc="100">
          <a:solidFill>
            <a:schemeClr val="tx2"/>
          </a:solidFill>
          <a:latin typeface="+mn-lt"/>
          <a:ea typeface="ＭＳ Ｐゴシック" charset="0"/>
          <a:cs typeface="+mn-cs"/>
        </a:defRPr>
      </a:lvl2pPr>
      <a:lvl3pPr marL="822325" indent="-182563" algn="l" rtl="0" eaLnBrk="0" fontAlgn="base" hangingPunct="0">
        <a:spcBef>
          <a:spcPct val="20000"/>
        </a:spcBef>
        <a:spcAft>
          <a:spcPct val="0"/>
        </a:spcAft>
        <a:buClr>
          <a:srgbClr val="928B70"/>
        </a:buClr>
        <a:buFont typeface="Wingdings" charset="0"/>
        <a:buChar char="§"/>
        <a:defRPr sz="1600" kern="1200" spc="100">
          <a:solidFill>
            <a:schemeClr val="tx2"/>
          </a:solidFill>
          <a:latin typeface="+mn-lt"/>
          <a:ea typeface="ＭＳ Ｐゴシック" charset="0"/>
          <a:cs typeface="+mn-cs"/>
        </a:defRPr>
      </a:lvl3pPr>
      <a:lvl4pPr marL="1096963" indent="-182563" algn="l" rtl="0" eaLnBrk="0" fontAlgn="base" hangingPunct="0">
        <a:spcBef>
          <a:spcPct val="20000"/>
        </a:spcBef>
        <a:spcAft>
          <a:spcPct val="0"/>
        </a:spcAft>
        <a:buClr>
          <a:srgbClr val="87706B"/>
        </a:buClr>
        <a:buFont typeface="Wingdings" charset="0"/>
        <a:buChar char="§"/>
        <a:defRPr sz="1400" kern="1200">
          <a:solidFill>
            <a:schemeClr val="tx2"/>
          </a:solidFill>
          <a:latin typeface="+mn-lt"/>
          <a:ea typeface="ＭＳ Ｐゴシック" charset="0"/>
          <a:cs typeface="+mn-cs"/>
        </a:defRPr>
      </a:lvl4pPr>
      <a:lvl5pPr marL="1279525" indent="-182563" algn="l" rtl="0" eaLnBrk="0" fontAlgn="base" hangingPunct="0">
        <a:spcBef>
          <a:spcPct val="20000"/>
        </a:spcBef>
        <a:spcAft>
          <a:spcPct val="0"/>
        </a:spcAft>
        <a:buClr>
          <a:srgbClr val="6F777D"/>
        </a:buClr>
        <a:buFont typeface="Wingdings" charset="0"/>
        <a:buChar char="§"/>
        <a:defRPr sz="1300" kern="1200" spc="100">
          <a:solidFill>
            <a:schemeClr val="tx2"/>
          </a:solidFill>
          <a:latin typeface="+mn-lt"/>
          <a:ea typeface="ＭＳ Ｐゴシック" charset="0"/>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hyperlink" Target="http://fas-digiclass.rutgers.edu/spanish/Mafalda%20pensando.jpg" TargetMode="External"/><Relationship Id="rId6"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8.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diagramData" Target="../diagrams/data3.xml"/><Relationship Id="rId5" Type="http://schemas.openxmlformats.org/officeDocument/2006/relationships/diagramLayout" Target="../diagrams/layout3.xml"/><Relationship Id="rId6" Type="http://schemas.openxmlformats.org/officeDocument/2006/relationships/diagramQuickStyle" Target="../diagrams/quickStyle3.xml"/><Relationship Id="rId7" Type="http://schemas.openxmlformats.org/officeDocument/2006/relationships/diagramColors" Target="../diagrams/colors3.xml"/><Relationship Id="rId8" Type="http://schemas.microsoft.com/office/2007/relationships/diagramDrawing" Target="../diagrams/drawing3.xml"/><Relationship Id="rId9" Type="http://schemas.openxmlformats.org/officeDocument/2006/relationships/image" Target="../media/image19.jpeg"/><Relationship Id="rId10"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2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 Id="rId3" Type="http://schemas.openxmlformats.org/officeDocument/2006/relationships/image" Target="../media/image2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7" Type="http://schemas.openxmlformats.org/officeDocument/2006/relationships/diagramData" Target="../diagrams/data5.xml"/><Relationship Id="rId8" Type="http://schemas.openxmlformats.org/officeDocument/2006/relationships/diagramLayout" Target="../diagrams/layout5.xml"/><Relationship Id="rId9" Type="http://schemas.openxmlformats.org/officeDocument/2006/relationships/diagramQuickStyle" Target="../diagrams/quickStyle5.xml"/><Relationship Id="rId10" Type="http://schemas.openxmlformats.org/officeDocument/2006/relationships/diagramColors" Target="../diagrams/colors5.xml"/><Relationship Id="rId11"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6.xml"/><Relationship Id="rId2" Type="http://schemas.openxmlformats.org/officeDocument/2006/relationships/diagramData" Target="../diagrams/data6.xml"/></Relationships>
</file>

<file path=ppt/slides/_rels/slide24.xml.rels><?xml version="1.0" encoding="UTF-8" standalone="yes"?>
<Relationships xmlns="http://schemas.openxmlformats.org/package/2006/relationships"><Relationship Id="rId11" Type="http://schemas.openxmlformats.org/officeDocument/2006/relationships/diagramColors" Target="../diagrams/colors8.xml"/><Relationship Id="rId12" Type="http://schemas.microsoft.com/office/2007/relationships/diagramDrawing" Target="../diagrams/drawing8.xml"/><Relationship Id="rId13"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8" Type="http://schemas.openxmlformats.org/officeDocument/2006/relationships/diagramData" Target="../diagrams/data8.xml"/><Relationship Id="rId9" Type="http://schemas.openxmlformats.org/officeDocument/2006/relationships/diagramLayout" Target="../diagrams/layout8.xml"/><Relationship Id="rId10" Type="http://schemas.openxmlformats.org/officeDocument/2006/relationships/diagramQuickStyle" Target="../diagrams/quickStyle8.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diagramData" Target="../diagrams/data9.xml"/><Relationship Id="rId5" Type="http://schemas.openxmlformats.org/officeDocument/2006/relationships/diagramLayout" Target="../diagrams/layout9.xml"/><Relationship Id="rId6" Type="http://schemas.openxmlformats.org/officeDocument/2006/relationships/diagramQuickStyle" Target="../diagrams/quickStyle9.xml"/><Relationship Id="rId7" Type="http://schemas.openxmlformats.org/officeDocument/2006/relationships/diagramColors" Target="../diagrams/colors9.xml"/><Relationship Id="rId8" Type="http://schemas.microsoft.com/office/2007/relationships/diagramDrawing" Target="../diagrams/drawing9.xm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0.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6" Type="http://schemas.openxmlformats.org/officeDocument/2006/relationships/image" Target="../media/image37.jpeg"/><Relationship Id="rId7" Type="http://schemas.openxmlformats.org/officeDocument/2006/relationships/image" Target="../media/image38.jpeg"/><Relationship Id="rId8" Type="http://schemas.openxmlformats.org/officeDocument/2006/relationships/image" Target="../media/image39.jpeg"/><Relationship Id="rId9" Type="http://schemas.openxmlformats.org/officeDocument/2006/relationships/image" Target="../media/image40.jpeg"/><Relationship Id="rId1" Type="http://schemas.openxmlformats.org/officeDocument/2006/relationships/slideLayout" Target="../slideLayouts/slideLayout8.xml"/><Relationship Id="rId2"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6" Type="http://schemas.openxmlformats.org/officeDocument/2006/relationships/image" Target="../media/image45.jpeg"/><Relationship Id="rId1" Type="http://schemas.openxmlformats.org/officeDocument/2006/relationships/slideLayout" Target="../slideLayouts/slideLayout8.xml"/><Relationship Id="rId2" Type="http://schemas.openxmlformats.org/officeDocument/2006/relationships/image" Target="../media/image4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hyperlink" Target="http://www.pipaclubmadrid.com/noticias/corona_laurel.gif" TargetMode="External"/><Relationship Id="rId4" Type="http://schemas.openxmlformats.org/officeDocument/2006/relationships/image" Target="../media/image46.jpe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8.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41121" y="506413"/>
            <a:ext cx="6910092" cy="1906587"/>
          </a:xfrm>
        </p:spPr>
        <p:txBody>
          <a:bodyPr/>
          <a:lstStyle/>
          <a:p>
            <a:pPr algn="ctr" eaLnBrk="1" hangingPunct="1"/>
            <a:r>
              <a:rPr lang="es-ES" cap="none" dirty="0">
                <a:latin typeface="Franklin Gothic Medium" charset="0"/>
              </a:rPr>
              <a:t/>
            </a:r>
            <a:br>
              <a:rPr lang="es-ES" cap="none" dirty="0">
                <a:latin typeface="Franklin Gothic Medium" charset="0"/>
              </a:rPr>
            </a:br>
            <a:r>
              <a:rPr lang="es-ES" cap="none" dirty="0">
                <a:latin typeface="Franklin Gothic Medium" charset="0"/>
              </a:rPr>
              <a:t/>
            </a:r>
            <a:br>
              <a:rPr lang="es-ES" cap="none" dirty="0">
                <a:latin typeface="Franklin Gothic Medium" charset="0"/>
              </a:rPr>
            </a:br>
            <a:r>
              <a:rPr lang="es-ES" cap="none" dirty="0">
                <a:latin typeface="Franklin Gothic Medium" charset="0"/>
              </a:rPr>
              <a:t/>
            </a:r>
            <a:br>
              <a:rPr lang="es-ES" cap="none" dirty="0">
                <a:latin typeface="Franklin Gothic Medium" charset="0"/>
              </a:rPr>
            </a:br>
            <a:r>
              <a:rPr lang="es-ES" cap="none" dirty="0">
                <a:latin typeface="Franklin Gothic Medium" charset="0"/>
              </a:rPr>
              <a:t/>
            </a:r>
            <a:br>
              <a:rPr lang="es-ES" cap="none" dirty="0">
                <a:latin typeface="Franklin Gothic Medium" charset="0"/>
              </a:rPr>
            </a:br>
            <a:r>
              <a:rPr lang="ja-JP" altLang="es-ES" sz="3600" cap="none" dirty="0" smtClean="0">
                <a:latin typeface="Franklin Gothic Medium" charset="0"/>
              </a:rPr>
              <a:t>“</a:t>
            </a:r>
            <a:r>
              <a:rPr lang="es-ES" sz="3600" dirty="0" smtClean="0">
                <a:latin typeface="Calibri" charset="0"/>
              </a:rPr>
              <a:t>Educación </a:t>
            </a:r>
            <a:r>
              <a:rPr lang="es-ES" sz="3600" dirty="0">
                <a:latin typeface="Calibri" charset="0"/>
              </a:rPr>
              <a:t>Inclusiva y </a:t>
            </a:r>
            <a:br>
              <a:rPr lang="es-ES" sz="3600" dirty="0">
                <a:latin typeface="Calibri" charset="0"/>
              </a:rPr>
            </a:br>
            <a:r>
              <a:rPr lang="es-ES" sz="3600" dirty="0">
                <a:latin typeface="Calibri" charset="0"/>
              </a:rPr>
              <a:t>Dirección </a:t>
            </a:r>
            <a:r>
              <a:rPr lang="es-ES" sz="3600" dirty="0" smtClean="0">
                <a:latin typeface="Calibri" charset="0"/>
              </a:rPr>
              <a:t>Escolar II</a:t>
            </a:r>
            <a:r>
              <a:rPr lang="ja-JP" altLang="es-ES" sz="3600" cap="none" dirty="0" smtClean="0">
                <a:latin typeface="Arial" charset="0"/>
              </a:rPr>
              <a:t>”</a:t>
            </a:r>
            <a:r>
              <a:rPr lang="es-ES" altLang="ja-JP" sz="3600" cap="none" dirty="0">
                <a:latin typeface="Franklin Gothic Medium" charset="0"/>
              </a:rPr>
              <a:t/>
            </a:r>
            <a:br>
              <a:rPr lang="es-ES" altLang="ja-JP" sz="3600" cap="none" dirty="0">
                <a:latin typeface="Franklin Gothic Medium" charset="0"/>
              </a:rPr>
            </a:br>
            <a:r>
              <a:rPr lang="es-ES" altLang="ja-JP" sz="3600" cap="none" dirty="0">
                <a:latin typeface="Franklin Gothic Medium" charset="0"/>
              </a:rPr>
              <a:t/>
            </a:r>
            <a:br>
              <a:rPr lang="es-ES" altLang="ja-JP" sz="3600" cap="none" dirty="0">
                <a:latin typeface="Franklin Gothic Medium" charset="0"/>
              </a:rPr>
            </a:br>
            <a:r>
              <a:rPr lang="es-ES" altLang="ja-JP" cap="none" dirty="0">
                <a:latin typeface="Franklin Gothic Medium" charset="0"/>
              </a:rPr>
              <a:t/>
            </a:r>
            <a:br>
              <a:rPr lang="es-ES" altLang="ja-JP" cap="none" dirty="0">
                <a:latin typeface="Franklin Gothic Medium" charset="0"/>
              </a:rPr>
            </a:br>
            <a:r>
              <a:rPr lang="es-ES" altLang="ja-JP" cap="none" dirty="0">
                <a:latin typeface="Franklin Gothic Medium" charset="0"/>
              </a:rPr>
              <a:t/>
            </a:r>
            <a:br>
              <a:rPr lang="es-ES" altLang="ja-JP" cap="none" dirty="0">
                <a:latin typeface="Franklin Gothic Medium" charset="0"/>
              </a:rPr>
            </a:br>
            <a:endParaRPr lang="es-ES" sz="4600" cap="none" dirty="0">
              <a:latin typeface="Arial" charset="0"/>
            </a:endParaRPr>
          </a:p>
        </p:txBody>
      </p:sp>
      <p:pic>
        <p:nvPicPr>
          <p:cNvPr id="1028" name="7 Imagen" descr="RedCIES500x2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26275" y="5437188"/>
            <a:ext cx="2117725"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4" descr="logotipouniversidadedevi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5500" y="506413"/>
            <a:ext cx="1763713"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Text Box 9"/>
          <p:cNvSpPr txBox="1">
            <a:spLocks noChangeArrowheads="1"/>
          </p:cNvSpPr>
          <p:nvPr/>
        </p:nvSpPr>
        <p:spPr bwMode="auto">
          <a:xfrm>
            <a:off x="590550" y="6276975"/>
            <a:ext cx="3106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defTabSz="914400" eaLnBrk="1" hangingPunct="1"/>
            <a:r>
              <a:rPr lang="es-ES_tradnl" sz="1800" dirty="0">
                <a:latin typeface="Franklin Gothic Medium" charset="0"/>
              </a:rPr>
              <a:t>Dir. Ángeles Parrilla (U Vigo)</a:t>
            </a:r>
            <a:endParaRPr lang="es-ES" sz="1800" dirty="0">
              <a:latin typeface="Franklin Gothic Medium" charset="0"/>
            </a:endParaRPr>
          </a:p>
        </p:txBody>
      </p:sp>
      <p:pic>
        <p:nvPicPr>
          <p:cNvPr id="9" name="Picture 16" descr="Mafalda%2520pensando">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3528883" y="2695575"/>
            <a:ext cx="3240088" cy="35814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66750" y="1936750"/>
            <a:ext cx="10491788" cy="2246313"/>
          </a:xfrm>
          <a:prstGeom prst="rect">
            <a:avLst/>
          </a:prstGeom>
          <a:noFill/>
        </p:spPr>
        <p:txBody>
          <a:bodyPr>
            <a:spAutoFit/>
          </a:bodyPr>
          <a:lstStyle/>
          <a:p>
            <a:pPr>
              <a:defRPr/>
            </a:pPr>
            <a:r>
              <a:rPr lang="es-ES" sz="2800" dirty="0">
                <a:solidFill>
                  <a:srgbClr val="FF0000"/>
                </a:solidFill>
              </a:rPr>
              <a:t>Plan Local de Absentismo</a:t>
            </a:r>
          </a:p>
          <a:p>
            <a:pPr>
              <a:defRPr/>
            </a:pPr>
            <a:endParaRPr lang="es-ES" sz="2800" dirty="0">
              <a:solidFill>
                <a:srgbClr val="FF0000"/>
              </a:solidFill>
            </a:endParaRPr>
          </a:p>
          <a:p>
            <a:pPr>
              <a:defRPr/>
            </a:pPr>
            <a:endParaRPr lang="es-ES" sz="2800" dirty="0">
              <a:solidFill>
                <a:srgbClr val="FF0000"/>
              </a:solidFill>
            </a:endParaRPr>
          </a:p>
          <a:p>
            <a:pPr>
              <a:defRPr/>
            </a:pPr>
            <a:r>
              <a:rPr lang="es-ES" sz="2800" dirty="0">
                <a:solidFill>
                  <a:schemeClr val="accent1">
                    <a:lumMod val="50000"/>
                  </a:schemeClr>
                </a:solidFill>
              </a:rPr>
              <a:t>Observatorio local de Absentismo y </a:t>
            </a:r>
          </a:p>
          <a:p>
            <a:pPr>
              <a:defRPr/>
            </a:pPr>
            <a:r>
              <a:rPr lang="es-ES" sz="2800" dirty="0">
                <a:solidFill>
                  <a:schemeClr val="accent1">
                    <a:lumMod val="50000"/>
                  </a:schemeClr>
                </a:solidFill>
              </a:rPr>
              <a:t>abandono escolar prematuro</a:t>
            </a:r>
          </a:p>
        </p:txBody>
      </p:sp>
      <p:sp>
        <p:nvSpPr>
          <p:cNvPr id="37891" name="CuadroTexto 2"/>
          <p:cNvSpPr txBox="1">
            <a:spLocks noChangeArrowheads="1"/>
          </p:cNvSpPr>
          <p:nvPr/>
        </p:nvSpPr>
        <p:spPr bwMode="auto">
          <a:xfrm>
            <a:off x="1681163" y="371475"/>
            <a:ext cx="57594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eaLnBrk="1" hangingPunct="1"/>
            <a:r>
              <a:rPr lang="es-ES" sz="3200" dirty="0"/>
              <a:t>En preparación…. local</a:t>
            </a:r>
          </a:p>
        </p:txBody>
      </p:sp>
      <p:pic>
        <p:nvPicPr>
          <p:cNvPr id="37892"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89688" y="1800225"/>
            <a:ext cx="2373312"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5352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ChangeArrowheads="1"/>
          </p:cNvSpPr>
          <p:nvPr/>
        </p:nvSpPr>
        <p:spPr bwMode="auto">
          <a:xfrm>
            <a:off x="196850" y="285750"/>
            <a:ext cx="107315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ES_tradnl" altLang="ja-JP" sz="3600" dirty="0"/>
              <a:t>NIVEL II </a:t>
            </a:r>
            <a:r>
              <a:rPr lang="es-ES_tradnl" altLang="ja-JP" sz="3600" dirty="0" smtClean="0"/>
              <a:t>INTER-ESCOLAR </a:t>
            </a:r>
            <a:endParaRPr lang="es-ES_tradnl" altLang="ja-JP" sz="3600" dirty="0"/>
          </a:p>
          <a:p>
            <a:pPr algn="ctr"/>
            <a:r>
              <a:rPr lang="es-ES_tradnl" altLang="ja-JP" sz="2000" dirty="0"/>
              <a:t>ESTRUCTURAS Y REDES PARA PROMOVER </a:t>
            </a:r>
          </a:p>
          <a:p>
            <a:pPr algn="ctr"/>
            <a:r>
              <a:rPr lang="es-ES_tradnl" altLang="ja-JP" sz="2000" dirty="0"/>
              <a:t>LA INCLUSIÓN: REDES INTERESCOLRES</a:t>
            </a:r>
            <a:endParaRPr lang="es-ES_tradnl" sz="2000" dirty="0">
              <a:solidFill>
                <a:srgbClr val="330000"/>
              </a:solidFill>
            </a:endParaRPr>
          </a:p>
        </p:txBody>
      </p:sp>
      <p:sp>
        <p:nvSpPr>
          <p:cNvPr id="25603" name="Text Box 4"/>
          <p:cNvSpPr txBox="1">
            <a:spLocks noChangeArrowheads="1"/>
          </p:cNvSpPr>
          <p:nvPr/>
        </p:nvSpPr>
        <p:spPr bwMode="auto">
          <a:xfrm>
            <a:off x="458788" y="1944688"/>
            <a:ext cx="8283575"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eaLnBrk="1" hangingPunct="1"/>
            <a:r>
              <a:rPr lang="es-ES_tradnl" sz="2000" dirty="0">
                <a:solidFill>
                  <a:srgbClr val="330000"/>
                </a:solidFill>
              </a:rPr>
              <a:t>                </a:t>
            </a:r>
            <a:endParaRPr lang="es-ES_tradnl" altLang="ja-JP" sz="2000" dirty="0">
              <a:solidFill>
                <a:srgbClr val="330000"/>
              </a:solidFill>
            </a:endParaRPr>
          </a:p>
          <a:p>
            <a:pPr eaLnBrk="1" hangingPunct="1"/>
            <a:r>
              <a:rPr lang="es-ES_tradnl" altLang="ja-JP" sz="2000" dirty="0">
                <a:solidFill>
                  <a:srgbClr val="330000"/>
                </a:solidFill>
              </a:rPr>
              <a:t>                  </a:t>
            </a:r>
            <a:r>
              <a:rPr lang="es-ES_tradnl" altLang="ja-JP" sz="2000" dirty="0">
                <a:solidFill>
                  <a:srgbClr val="590C21"/>
                </a:solidFill>
              </a:rPr>
              <a:t>Algunas experiencias previas</a:t>
            </a:r>
          </a:p>
          <a:p>
            <a:pPr eaLnBrk="1" hangingPunct="1"/>
            <a:endParaRPr lang="es-ES_tradnl" altLang="ja-JP" sz="2000" dirty="0">
              <a:solidFill>
                <a:srgbClr val="590C21"/>
              </a:solidFill>
            </a:endParaRPr>
          </a:p>
          <a:p>
            <a:pPr eaLnBrk="1" hangingPunct="1"/>
            <a:r>
              <a:rPr lang="es-ES_tradnl" altLang="ja-JP" sz="2000" dirty="0">
                <a:solidFill>
                  <a:schemeClr val="tx2"/>
                </a:solidFill>
              </a:rPr>
              <a:t>Reino Unido</a:t>
            </a:r>
            <a:r>
              <a:rPr lang="es-ES_tradnl" altLang="ja-JP" sz="2000" dirty="0">
                <a:solidFill>
                  <a:srgbClr val="590C21"/>
                </a:solidFill>
              </a:rPr>
              <a:t>: British </a:t>
            </a:r>
            <a:r>
              <a:rPr lang="es-ES_tradnl" altLang="ja-JP" sz="2000" dirty="0" err="1">
                <a:solidFill>
                  <a:srgbClr val="590C21"/>
                </a:solidFill>
              </a:rPr>
              <a:t>Educational</a:t>
            </a:r>
            <a:r>
              <a:rPr lang="es-ES_tradnl" altLang="ja-JP" sz="2000" dirty="0">
                <a:solidFill>
                  <a:srgbClr val="590C21"/>
                </a:solidFill>
              </a:rPr>
              <a:t> </a:t>
            </a:r>
            <a:r>
              <a:rPr lang="es-ES_tradnl" altLang="ja-JP" sz="2000" dirty="0" err="1">
                <a:solidFill>
                  <a:srgbClr val="590C21"/>
                </a:solidFill>
              </a:rPr>
              <a:t>Action</a:t>
            </a:r>
            <a:r>
              <a:rPr lang="es-ES_tradnl" altLang="ja-JP" sz="2000" dirty="0">
                <a:solidFill>
                  <a:srgbClr val="590C21"/>
                </a:solidFill>
              </a:rPr>
              <a:t> </a:t>
            </a:r>
            <a:r>
              <a:rPr lang="es-ES_tradnl" altLang="ja-JP" sz="2000" dirty="0" err="1">
                <a:solidFill>
                  <a:srgbClr val="590C21"/>
                </a:solidFill>
              </a:rPr>
              <a:t>Zones</a:t>
            </a:r>
            <a:endParaRPr lang="es-ES_tradnl" altLang="ja-JP" sz="2000" dirty="0">
              <a:solidFill>
                <a:srgbClr val="590C21"/>
              </a:solidFill>
            </a:endParaRPr>
          </a:p>
          <a:p>
            <a:pPr eaLnBrk="1" hangingPunct="1"/>
            <a:r>
              <a:rPr lang="es-ES_tradnl" altLang="ja-JP" sz="2000" dirty="0">
                <a:solidFill>
                  <a:srgbClr val="590C21"/>
                </a:solidFill>
              </a:rPr>
              <a:t> </a:t>
            </a:r>
            <a:r>
              <a:rPr lang="es-ES_tradnl" altLang="ja-JP" sz="2000" dirty="0" err="1">
                <a:solidFill>
                  <a:srgbClr val="590C21"/>
                </a:solidFill>
              </a:rPr>
              <a:t>Excelence</a:t>
            </a:r>
            <a:r>
              <a:rPr lang="es-ES_tradnl" altLang="ja-JP" sz="2000" dirty="0">
                <a:solidFill>
                  <a:srgbClr val="590C21"/>
                </a:solidFill>
              </a:rPr>
              <a:t> in </a:t>
            </a:r>
            <a:r>
              <a:rPr lang="es-ES_tradnl" altLang="ja-JP" sz="2000" dirty="0" err="1">
                <a:solidFill>
                  <a:srgbClr val="590C21"/>
                </a:solidFill>
              </a:rPr>
              <a:t>Cities</a:t>
            </a:r>
            <a:endParaRPr lang="es-ES_tradnl" altLang="ja-JP" sz="2000" dirty="0">
              <a:solidFill>
                <a:srgbClr val="590C21"/>
              </a:solidFill>
            </a:endParaRPr>
          </a:p>
          <a:p>
            <a:pPr eaLnBrk="1" hangingPunct="1"/>
            <a:endParaRPr lang="es-ES_tradnl" altLang="ja-JP" sz="2000" dirty="0">
              <a:solidFill>
                <a:srgbClr val="590C21"/>
              </a:solidFill>
            </a:endParaRPr>
          </a:p>
          <a:p>
            <a:pPr eaLnBrk="1" hangingPunct="1"/>
            <a:r>
              <a:rPr lang="es-ES_tradnl" altLang="ja-JP" sz="2000" dirty="0">
                <a:solidFill>
                  <a:srgbClr val="590C21"/>
                </a:solidFill>
              </a:rPr>
              <a:t> Great Manchester </a:t>
            </a:r>
            <a:r>
              <a:rPr lang="es-ES_tradnl" altLang="ja-JP" sz="2000" dirty="0" err="1">
                <a:solidFill>
                  <a:srgbClr val="590C21"/>
                </a:solidFill>
              </a:rPr>
              <a:t>Challenge</a:t>
            </a:r>
            <a:r>
              <a:rPr lang="es-ES_tradnl" altLang="ja-JP" sz="2000" dirty="0">
                <a:solidFill>
                  <a:srgbClr val="590C21"/>
                </a:solidFill>
              </a:rPr>
              <a:t> (</a:t>
            </a:r>
            <a:r>
              <a:rPr lang="es-ES_tradnl" altLang="ja-JP" sz="2000" dirty="0" err="1">
                <a:solidFill>
                  <a:srgbClr val="590C21"/>
                </a:solidFill>
              </a:rPr>
              <a:t>Halping</a:t>
            </a:r>
            <a:r>
              <a:rPr lang="es-ES_tradnl" altLang="ja-JP" sz="2000" dirty="0">
                <a:solidFill>
                  <a:srgbClr val="590C21"/>
                </a:solidFill>
              </a:rPr>
              <a:t> et al., 2004; </a:t>
            </a:r>
          </a:p>
          <a:p>
            <a:pPr eaLnBrk="1" hangingPunct="1"/>
            <a:r>
              <a:rPr lang="es-ES_tradnl" altLang="ja-JP" sz="2000" dirty="0">
                <a:solidFill>
                  <a:srgbClr val="590C21"/>
                </a:solidFill>
              </a:rPr>
              <a:t>Kendall et al, 2005; </a:t>
            </a:r>
            <a:r>
              <a:rPr lang="es-ES_tradnl" altLang="ja-JP" sz="2000" dirty="0" err="1">
                <a:solidFill>
                  <a:srgbClr val="590C21"/>
                </a:solidFill>
              </a:rPr>
              <a:t>Ainscow</a:t>
            </a:r>
            <a:r>
              <a:rPr lang="es-ES_tradnl" altLang="ja-JP" sz="2000" dirty="0">
                <a:solidFill>
                  <a:srgbClr val="590C21"/>
                </a:solidFill>
              </a:rPr>
              <a:t> y West, 2008)</a:t>
            </a:r>
          </a:p>
          <a:p>
            <a:pPr eaLnBrk="1" hangingPunct="1"/>
            <a:endParaRPr lang="es-ES_tradnl" altLang="ja-JP" sz="2000" dirty="0">
              <a:solidFill>
                <a:srgbClr val="590C21"/>
              </a:solidFill>
            </a:endParaRPr>
          </a:p>
          <a:p>
            <a:pPr eaLnBrk="1" hangingPunct="1"/>
            <a:r>
              <a:rPr lang="es-ES_tradnl" altLang="ja-JP" sz="2000" dirty="0">
                <a:solidFill>
                  <a:schemeClr val="tx2"/>
                </a:solidFill>
              </a:rPr>
              <a:t>Alemania:</a:t>
            </a:r>
            <a:r>
              <a:rPr lang="es-ES_tradnl" altLang="ja-JP" sz="2000" dirty="0">
                <a:solidFill>
                  <a:srgbClr val="590C21"/>
                </a:solidFill>
              </a:rPr>
              <a:t> Network of </a:t>
            </a:r>
            <a:r>
              <a:rPr lang="es-ES_tradnl" altLang="ja-JP" sz="2000" dirty="0" err="1">
                <a:solidFill>
                  <a:srgbClr val="590C21"/>
                </a:solidFill>
              </a:rPr>
              <a:t>Innovative</a:t>
            </a:r>
            <a:r>
              <a:rPr lang="es-ES_tradnl" altLang="ja-JP" sz="2000" dirty="0">
                <a:solidFill>
                  <a:srgbClr val="590C21"/>
                </a:solidFill>
              </a:rPr>
              <a:t> </a:t>
            </a:r>
            <a:r>
              <a:rPr lang="es-ES_tradnl" altLang="ja-JP" sz="2000" dirty="0" err="1">
                <a:solidFill>
                  <a:srgbClr val="590C21"/>
                </a:solidFill>
              </a:rPr>
              <a:t>Schools</a:t>
            </a:r>
            <a:endParaRPr lang="es-ES_tradnl" altLang="ja-JP" sz="2000" dirty="0">
              <a:solidFill>
                <a:srgbClr val="590C21"/>
              </a:solidFill>
            </a:endParaRPr>
          </a:p>
          <a:p>
            <a:pPr eaLnBrk="1" hangingPunct="1"/>
            <a:endParaRPr lang="es-ES_tradnl" altLang="ja-JP" sz="2000" dirty="0">
              <a:solidFill>
                <a:srgbClr val="590C21"/>
              </a:solidFill>
            </a:endParaRPr>
          </a:p>
          <a:p>
            <a:pPr eaLnBrk="1" hangingPunct="1"/>
            <a:r>
              <a:rPr lang="es-ES_tradnl" altLang="ja-JP" sz="2000" dirty="0">
                <a:solidFill>
                  <a:schemeClr val="tx2"/>
                </a:solidFill>
              </a:rPr>
              <a:t>Portugal:</a:t>
            </a:r>
            <a:r>
              <a:rPr lang="es-ES_tradnl" altLang="ja-JP" sz="2000" dirty="0">
                <a:solidFill>
                  <a:srgbClr val="590C21"/>
                </a:solidFill>
              </a:rPr>
              <a:t> </a:t>
            </a:r>
            <a:r>
              <a:rPr lang="es-ES_tradnl" altLang="ja-JP" sz="2000" dirty="0" err="1">
                <a:solidFill>
                  <a:srgbClr val="590C21"/>
                </a:solidFill>
              </a:rPr>
              <a:t>The</a:t>
            </a:r>
            <a:r>
              <a:rPr lang="es-ES_tradnl" altLang="ja-JP" sz="2000" dirty="0">
                <a:solidFill>
                  <a:srgbClr val="590C21"/>
                </a:solidFill>
              </a:rPr>
              <a:t> </a:t>
            </a:r>
            <a:r>
              <a:rPr lang="es-ES_tradnl" altLang="ja-JP" sz="2000" dirty="0" err="1">
                <a:solidFill>
                  <a:srgbClr val="590C21"/>
                </a:solidFill>
              </a:rPr>
              <a:t>Good</a:t>
            </a:r>
            <a:r>
              <a:rPr lang="es-ES_tradnl" altLang="ja-JP" sz="2000" dirty="0">
                <a:solidFill>
                  <a:srgbClr val="590C21"/>
                </a:solidFill>
              </a:rPr>
              <a:t> Hope Project (OCDE, 2003)</a:t>
            </a:r>
          </a:p>
          <a:p>
            <a:pPr eaLnBrk="1" hangingPunct="1"/>
            <a:endParaRPr lang="es-ES_tradnl" sz="2000" dirty="0">
              <a:solidFill>
                <a:srgbClr val="590C21"/>
              </a:solidFill>
            </a:endParaRPr>
          </a:p>
        </p:txBody>
      </p:sp>
      <p:pic>
        <p:nvPicPr>
          <p:cNvPr id="25604" name="Picture 6" descr="europ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6988" y="2297113"/>
            <a:ext cx="2422525"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0068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nvGraphicFramePr>
        <p:xfrm>
          <a:off x="6196097" y="195589"/>
          <a:ext cx="3750008" cy="16985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6627" name="8 Grupo"/>
          <p:cNvGrpSpPr>
            <a:grpSpLocks/>
          </p:cNvGrpSpPr>
          <p:nvPr/>
        </p:nvGrpSpPr>
        <p:grpSpPr bwMode="auto">
          <a:xfrm>
            <a:off x="7083425" y="195263"/>
            <a:ext cx="2017713" cy="1063625"/>
            <a:chOff x="2538767" y="2500699"/>
            <a:chExt cx="3662826" cy="2372732"/>
          </a:xfrm>
        </p:grpSpPr>
        <p:sp>
          <p:nvSpPr>
            <p:cNvPr id="26631" name="6 CuadroTexto"/>
            <p:cNvSpPr txBox="1">
              <a:spLocks noChangeArrowheads="1"/>
            </p:cNvSpPr>
            <p:nvPr/>
          </p:nvSpPr>
          <p:spPr bwMode="auto">
            <a:xfrm>
              <a:off x="2538767" y="3662885"/>
              <a:ext cx="3584447" cy="1210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algn="ctr" eaLnBrk="1" hangingPunct="1"/>
              <a:r>
                <a:rPr lang="es-ES" sz="1400" b="1"/>
                <a:t>Nivel  II:</a:t>
              </a:r>
            </a:p>
            <a:p>
              <a:pPr algn="ctr" eaLnBrk="1" hangingPunct="1"/>
              <a:r>
                <a:rPr lang="es-ES" sz="1400" b="1"/>
                <a:t>Inter-escuelas</a:t>
              </a:r>
            </a:p>
          </p:txBody>
        </p:sp>
        <p:sp>
          <p:nvSpPr>
            <p:cNvPr id="26632" name="7 CuadroTexto"/>
            <p:cNvSpPr txBox="1">
              <a:spLocks noChangeArrowheads="1"/>
            </p:cNvSpPr>
            <p:nvPr/>
          </p:nvSpPr>
          <p:spPr bwMode="auto">
            <a:xfrm>
              <a:off x="2599725" y="3571186"/>
              <a:ext cx="3584447" cy="69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algn="ctr" eaLnBrk="1" hangingPunct="1"/>
              <a:endParaRPr lang="es-ES" sz="1400" b="1">
                <a:solidFill>
                  <a:srgbClr val="1E1C11"/>
                </a:solidFill>
              </a:endParaRPr>
            </a:p>
          </p:txBody>
        </p:sp>
        <p:sp>
          <p:nvSpPr>
            <p:cNvPr id="26633" name="8 CuadroTexto"/>
            <p:cNvSpPr txBox="1">
              <a:spLocks noChangeArrowheads="1"/>
            </p:cNvSpPr>
            <p:nvPr/>
          </p:nvSpPr>
          <p:spPr bwMode="auto">
            <a:xfrm>
              <a:off x="2617146" y="2500699"/>
              <a:ext cx="3584447" cy="69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algn="ctr" eaLnBrk="1" hangingPunct="1"/>
              <a:endParaRPr lang="es-ES" sz="1400" b="1">
                <a:solidFill>
                  <a:srgbClr val="1E1C11"/>
                </a:solidFill>
              </a:endParaRPr>
            </a:p>
          </p:txBody>
        </p:sp>
      </p:grpSp>
      <p:pic>
        <p:nvPicPr>
          <p:cNvPr id="26628" name="10 Imagen" descr="AgentNetwork[1].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63688" y="2182813"/>
            <a:ext cx="5519737"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2 Título"/>
          <p:cNvSpPr>
            <a:spLocks noGrp="1"/>
          </p:cNvSpPr>
          <p:nvPr>
            <p:ph type="title"/>
          </p:nvPr>
        </p:nvSpPr>
        <p:spPr/>
        <p:txBody>
          <a:bodyPr rtlCol="0"/>
          <a:lstStyle/>
          <a:p>
            <a:pPr>
              <a:defRPr/>
            </a:pPr>
            <a:r>
              <a:rPr lang="es-ES_tradnl" b="1" dirty="0" smtClean="0">
                <a:ea typeface="ÇlÇr ñæí©" charset="-128"/>
              </a:rPr>
              <a:t>NIVEL II: </a:t>
            </a:r>
            <a:r>
              <a:rPr lang="es-ES_tradnl" b="1" dirty="0" err="1" smtClean="0">
                <a:ea typeface="ÇlÇr ñæí©" charset="-128"/>
              </a:rPr>
              <a:t>INTeR-escueLas</a:t>
            </a:r>
            <a:endParaRPr lang="es-ES" dirty="0"/>
          </a:p>
        </p:txBody>
      </p:sp>
      <p:sp>
        <p:nvSpPr>
          <p:cNvPr id="26630" name="Text Box 9"/>
          <p:cNvSpPr txBox="1">
            <a:spLocks noChangeArrowheads="1"/>
          </p:cNvSpPr>
          <p:nvPr/>
        </p:nvSpPr>
        <p:spPr bwMode="auto">
          <a:xfrm>
            <a:off x="-20638" y="1455738"/>
            <a:ext cx="8791576"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9758" tIns="174879" rIns="349758" bIns="174879">
            <a:spAutoFit/>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eaLnBrk="1" hangingPunct="1"/>
            <a:r>
              <a:rPr lang="es-ES_tradnl" sz="3200" b="1" dirty="0">
                <a:solidFill>
                  <a:srgbClr val="1E1C11"/>
                </a:solidFill>
              </a:rPr>
              <a:t>Cómo … </a:t>
            </a:r>
            <a:r>
              <a:rPr lang="es-ES_tradnl" sz="3200" b="1" dirty="0" smtClean="0">
                <a:solidFill>
                  <a:srgbClr val="1E1C11"/>
                </a:solidFill>
              </a:rPr>
              <a:t>Tejiendo una red </a:t>
            </a:r>
            <a:r>
              <a:rPr lang="es-ES_tradnl" sz="3200" b="1" dirty="0">
                <a:solidFill>
                  <a:srgbClr val="1E1C11"/>
                </a:solidFill>
              </a:rPr>
              <a:t>inter-escolar</a:t>
            </a:r>
            <a:endParaRPr lang="es-ES_tradnl" sz="3200" b="1" dirty="0">
              <a:solidFill>
                <a:srgbClr val="161810"/>
              </a:solidFill>
            </a:endParaRPr>
          </a:p>
        </p:txBody>
      </p:sp>
    </p:spTree>
    <p:extLst>
      <p:ext uri="{BB962C8B-B14F-4D97-AF65-F5344CB8AC3E}">
        <p14:creationId xmlns:p14="http://schemas.microsoft.com/office/powerpoint/2010/main" val="233055837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normAutofit/>
          </a:bodyPr>
          <a:lstStyle/>
          <a:p>
            <a:pPr>
              <a:buFont typeface="Wingdings 2" pitchFamily="18" charset="2"/>
              <a:buChar char=""/>
              <a:defRPr/>
            </a:pPr>
            <a:r>
              <a:rPr lang="es-ES_tradnl" sz="2800" dirty="0">
                <a:solidFill>
                  <a:srgbClr val="1E1C11"/>
                </a:solidFill>
              </a:rPr>
              <a:t> 2</a:t>
            </a:r>
            <a:r>
              <a:rPr lang="es-ES_tradnl" sz="2800" dirty="0" smtClean="0">
                <a:solidFill>
                  <a:srgbClr val="1E1C11"/>
                </a:solidFill>
              </a:rPr>
              <a:t> reuniones anuales de directores de centro</a:t>
            </a:r>
          </a:p>
          <a:p>
            <a:pPr>
              <a:buFont typeface="Wingdings 2" pitchFamily="18" charset="2"/>
              <a:buChar char=""/>
              <a:defRPr/>
            </a:pPr>
            <a:r>
              <a:rPr lang="es-ES_tradnl" sz="2800" dirty="0" smtClean="0">
                <a:solidFill>
                  <a:srgbClr val="1E1C11"/>
                </a:solidFill>
              </a:rPr>
              <a:t>3 reuniones anuales de coordinadores de centro AEI</a:t>
            </a:r>
          </a:p>
          <a:p>
            <a:pPr>
              <a:buFont typeface="Wingdings 2" pitchFamily="18" charset="2"/>
              <a:buChar char=""/>
              <a:defRPr/>
            </a:pPr>
            <a:r>
              <a:rPr lang="es-ES_tradnl" sz="2800" dirty="0" smtClean="0">
                <a:solidFill>
                  <a:srgbClr val="1E1C11"/>
                </a:solidFill>
              </a:rPr>
              <a:t>2 grupos de discusión de la red </a:t>
            </a:r>
            <a:r>
              <a:rPr lang="es-ES_tradnl" sz="2800" dirty="0" err="1" smtClean="0">
                <a:solidFill>
                  <a:srgbClr val="1E1C11"/>
                </a:solidFill>
              </a:rPr>
              <a:t>intercentros</a:t>
            </a:r>
            <a:r>
              <a:rPr lang="es-ES_tradnl" sz="2800" dirty="0" smtClean="0">
                <a:solidFill>
                  <a:srgbClr val="1E1C11"/>
                </a:solidFill>
              </a:rPr>
              <a:t> de alumnado </a:t>
            </a:r>
          </a:p>
          <a:p>
            <a:pPr>
              <a:buFont typeface="Wingdings 2" pitchFamily="18" charset="2"/>
              <a:buChar char=""/>
              <a:defRPr/>
            </a:pPr>
            <a:r>
              <a:rPr lang="es-ES_tradnl" sz="2800" dirty="0">
                <a:solidFill>
                  <a:srgbClr val="1E1C11"/>
                </a:solidFill>
              </a:rPr>
              <a:t> </a:t>
            </a:r>
            <a:r>
              <a:rPr lang="es-ES_tradnl" sz="2800" dirty="0" smtClean="0">
                <a:solidFill>
                  <a:srgbClr val="1E1C11"/>
                </a:solidFill>
              </a:rPr>
              <a:t>6 reuniones de la Red </a:t>
            </a:r>
            <a:r>
              <a:rPr lang="es-ES_tradnl" sz="2800" dirty="0" err="1" smtClean="0">
                <a:solidFill>
                  <a:srgbClr val="1E1C11"/>
                </a:solidFill>
              </a:rPr>
              <a:t>intercentros</a:t>
            </a:r>
            <a:r>
              <a:rPr lang="es-ES_tradnl" sz="2800" dirty="0" smtClean="0">
                <a:solidFill>
                  <a:srgbClr val="1E1C11"/>
                </a:solidFill>
              </a:rPr>
              <a:t> de profesorado</a:t>
            </a:r>
          </a:p>
          <a:p>
            <a:pPr>
              <a:buFont typeface="Wingdings 2" pitchFamily="18" charset="2"/>
              <a:buChar char=""/>
              <a:defRPr/>
            </a:pPr>
            <a:r>
              <a:rPr lang="es-ES_tradnl" sz="2800" dirty="0" smtClean="0">
                <a:solidFill>
                  <a:srgbClr val="1E1C11"/>
                </a:solidFill>
              </a:rPr>
              <a:t> 1 actividad de foto voz</a:t>
            </a:r>
          </a:p>
        </p:txBody>
      </p:sp>
      <p:sp>
        <p:nvSpPr>
          <p:cNvPr id="3" name="2 Título"/>
          <p:cNvSpPr>
            <a:spLocks noGrp="1"/>
          </p:cNvSpPr>
          <p:nvPr>
            <p:ph type="title"/>
          </p:nvPr>
        </p:nvSpPr>
        <p:spPr/>
        <p:txBody>
          <a:bodyPr/>
          <a:lstStyle/>
          <a:p>
            <a:pPr>
              <a:defRPr/>
            </a:pPr>
            <a:r>
              <a:rPr lang="es-ES" sz="4000" b="1" dirty="0" smtClean="0"/>
              <a:t> </a:t>
            </a:r>
            <a:r>
              <a:rPr lang="es-ES" sz="4000" b="1" dirty="0" smtClean="0"/>
              <a:t>B.P. </a:t>
            </a:r>
            <a:r>
              <a:rPr lang="es-ES_tradnl" sz="2000" b="1" dirty="0" smtClean="0"/>
              <a:t>Algunas </a:t>
            </a:r>
            <a:r>
              <a:rPr lang="es-ES_tradnl" sz="2000" b="1" dirty="0"/>
              <a:t>actividades de la Red Inter-escuelas</a:t>
            </a:r>
            <a:br>
              <a:rPr lang="es-ES_tradnl" sz="2000" b="1" dirty="0"/>
            </a:br>
            <a:r>
              <a:rPr lang="es-ES_tradnl" sz="2000" b="1" dirty="0" smtClean="0"/>
              <a:t>(</a:t>
            </a:r>
            <a:r>
              <a:rPr lang="es-ES" sz="2000" b="1" dirty="0" smtClean="0"/>
              <a:t>2009-10, 2010-11 &amp; 2011-12)</a:t>
            </a:r>
            <a:endParaRPr lang="es-ES" sz="2000" b="1" dirty="0"/>
          </a:p>
        </p:txBody>
      </p:sp>
      <p:pic>
        <p:nvPicPr>
          <p:cNvPr id="27652" name="Picture 2" descr="http://1.bp.blogspot.com/_MtsB2ErIv0c/SwhDeQwtrxI/AAAAAAAAAC0/seWw6JbNAGw/s1600/M%C3%A9to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7738" y="3454400"/>
            <a:ext cx="12985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186590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4294967295"/>
          </p:nvPr>
        </p:nvSpPr>
        <p:spPr>
          <a:xfrm>
            <a:off x="1314450" y="3944938"/>
            <a:ext cx="6540500" cy="1706562"/>
          </a:xfrm>
        </p:spPr>
        <p:txBody>
          <a:bodyPr rtlCol="0"/>
          <a:lstStyle/>
          <a:p>
            <a:pPr marL="0" indent="0" algn="ctr">
              <a:buFont typeface="Wingdings 2" charset="0"/>
              <a:buNone/>
              <a:defRPr/>
            </a:pPr>
            <a:endParaRPr lang="es-ES_tradnl" dirty="0">
              <a:solidFill>
                <a:srgbClr val="898989"/>
              </a:solidFill>
            </a:endParaRPr>
          </a:p>
        </p:txBody>
      </p:sp>
      <p:pic>
        <p:nvPicPr>
          <p:cNvPr id="28675" name="3 Imagen"/>
          <p:cNvPicPr>
            <a:picLocks noChangeAspect="1" noChangeArrowheads="1"/>
          </p:cNvPicPr>
          <p:nvPr/>
        </p:nvPicPr>
        <p:blipFill>
          <a:blip r:embed="rId2">
            <a:extLst>
              <a:ext uri="{28A0092B-C50C-407E-A947-70E740481C1C}">
                <a14:useLocalDpi xmlns:a14="http://schemas.microsoft.com/office/drawing/2010/main" val="0"/>
              </a:ext>
            </a:extLst>
          </a:blip>
          <a:srcRect l="8990" t="21901" r="18250" b="26595"/>
          <a:stretch>
            <a:fillRect/>
          </a:stretch>
        </p:blipFill>
        <p:spPr bwMode="auto">
          <a:xfrm>
            <a:off x="0" y="0"/>
            <a:ext cx="4935538"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4 CuadroTexto"/>
          <p:cNvSpPr txBox="1">
            <a:spLocks noChangeArrowheads="1"/>
          </p:cNvSpPr>
          <p:nvPr/>
        </p:nvSpPr>
        <p:spPr bwMode="auto">
          <a:xfrm>
            <a:off x="4984749" y="600075"/>
            <a:ext cx="473982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defTabSz="914400" eaLnBrk="1" hangingPunct="1"/>
            <a:r>
              <a:rPr lang="es-ES" sz="2800" b="1" dirty="0" smtClean="0">
                <a:latin typeface="Berlin Sans FB Demi" charset="0"/>
              </a:rPr>
              <a:t>BP ejemplo 1</a:t>
            </a:r>
          </a:p>
          <a:p>
            <a:pPr defTabSz="914400" eaLnBrk="1" hangingPunct="1"/>
            <a:r>
              <a:rPr lang="es-ES" sz="2800" b="1" dirty="0" err="1" smtClean="0">
                <a:latin typeface="Berlin Sans FB Demi" charset="0"/>
              </a:rPr>
              <a:t>Reuniónes</a:t>
            </a:r>
            <a:r>
              <a:rPr lang="es-ES" sz="2800" b="1" dirty="0" smtClean="0">
                <a:latin typeface="Berlin Sans FB Demi" charset="0"/>
              </a:rPr>
              <a:t> </a:t>
            </a:r>
            <a:r>
              <a:rPr lang="es-ES" sz="2800" b="1" dirty="0">
                <a:latin typeface="Berlin Sans FB Demi" charset="0"/>
              </a:rPr>
              <a:t>Inter-centros</a:t>
            </a:r>
          </a:p>
        </p:txBody>
      </p:sp>
      <p:pic>
        <p:nvPicPr>
          <p:cNvPr id="28677" name="6 Imagen" descr="DSCF099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52900" y="2982913"/>
            <a:ext cx="49911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7 Imagen" descr="DSCF102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8613" y="3944938"/>
            <a:ext cx="3357562"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CuadroTexto"/>
          <p:cNvSpPr txBox="1"/>
          <p:nvPr/>
        </p:nvSpPr>
        <p:spPr>
          <a:xfrm rot="21368399">
            <a:off x="5010150" y="1684338"/>
            <a:ext cx="3714750" cy="892175"/>
          </a:xfrm>
          <a:prstGeom prst="rect">
            <a:avLst/>
          </a:prstGeom>
          <a:noFill/>
          <a:ln w="28575">
            <a:noFill/>
          </a:ln>
        </p:spPr>
        <p:txBody>
          <a:bodyPr>
            <a:spAutoFit/>
          </a:bodyPr>
          <a:lstStyle/>
          <a:p>
            <a:pPr algn="ctr">
              <a:defRPr/>
            </a:pPr>
            <a:r>
              <a:rPr lang="es-ES" sz="2000" b="1" dirty="0">
                <a:solidFill>
                  <a:schemeClr val="accent1">
                    <a:lumMod val="50000"/>
                  </a:schemeClr>
                </a:solidFill>
                <a:latin typeface="Arial" pitchFamily="34" charset="0"/>
                <a:ea typeface="ＭＳ Ｐゴシック" charset="-128"/>
                <a:cs typeface="+mn-cs"/>
              </a:rPr>
              <a:t>Red de actividades de </a:t>
            </a:r>
            <a:r>
              <a:rPr lang="es-ES" sz="3200" b="1" dirty="0">
                <a:solidFill>
                  <a:schemeClr val="accent1">
                    <a:lumMod val="50000"/>
                  </a:schemeClr>
                </a:solidFill>
                <a:latin typeface="Arial" pitchFamily="34" charset="0"/>
                <a:ea typeface="ＭＳ Ｐゴシック" charset="-128"/>
                <a:cs typeface="+mn-cs"/>
              </a:rPr>
              <a:t>profesorado</a:t>
            </a:r>
            <a:endParaRPr lang="es-ES" sz="2000" b="1" dirty="0">
              <a:solidFill>
                <a:schemeClr val="accent1">
                  <a:lumMod val="50000"/>
                </a:schemeClr>
              </a:solidFill>
              <a:latin typeface="Arial" pitchFamily="34" charset="0"/>
              <a:ea typeface="ＭＳ Ｐゴシック" charset="-128"/>
              <a:cs typeface="+mn-cs"/>
            </a:endParaRPr>
          </a:p>
        </p:txBody>
      </p:sp>
    </p:spTree>
    <p:extLst>
      <p:ext uri="{BB962C8B-B14F-4D97-AF65-F5344CB8AC3E}">
        <p14:creationId xmlns:p14="http://schemas.microsoft.com/office/powerpoint/2010/main" val="280385843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2 Título"/>
          <p:cNvSpPr>
            <a:spLocks noGrp="1"/>
          </p:cNvSpPr>
          <p:nvPr>
            <p:ph type="title"/>
          </p:nvPr>
        </p:nvSpPr>
        <p:spPr/>
        <p:txBody>
          <a:bodyPr rtlCol="0"/>
          <a:lstStyle/>
          <a:p>
            <a:pPr>
              <a:defRPr/>
            </a:pPr>
            <a:r>
              <a:rPr lang="es-ES_tradnl" b="1" dirty="0" smtClean="0">
                <a:ea typeface="ÇlÇr ñæí©" charset="-128"/>
              </a:rPr>
              <a:t>				</a:t>
            </a:r>
            <a:r>
              <a:rPr lang="es-ES_tradnl" b="1" dirty="0" smtClean="0">
                <a:ea typeface="ÇlÇr ñæí©" charset="-128"/>
              </a:rPr>
              <a:t>BP ejemplo II</a:t>
            </a:r>
            <a:r>
              <a:rPr lang="es-ES_tradnl" b="1" dirty="0" smtClean="0">
                <a:ea typeface="ÇlÇr ñæí©" charset="-128"/>
              </a:rPr>
              <a:t>: </a:t>
            </a:r>
            <a:br>
              <a:rPr lang="es-ES_tradnl" b="1" dirty="0" smtClean="0">
                <a:ea typeface="ÇlÇr ñæí©" charset="-128"/>
              </a:rPr>
            </a:br>
            <a:r>
              <a:rPr lang="es-ES_tradnl" b="1" dirty="0">
                <a:ea typeface="ÇlÇr ñæí©" charset="-128"/>
              </a:rPr>
              <a:t> </a:t>
            </a:r>
            <a:r>
              <a:rPr lang="es-ES_tradnl" b="1" dirty="0" smtClean="0">
                <a:ea typeface="ÇlÇr ñæí©" charset="-128"/>
              </a:rPr>
              <a:t>          </a:t>
            </a:r>
            <a:r>
              <a:rPr lang="es-ES_tradnl" b="1" dirty="0" err="1" smtClean="0">
                <a:ea typeface="ÇlÇr ñæí©" charset="-128"/>
              </a:rPr>
              <a:t>INTeR</a:t>
            </a:r>
            <a:r>
              <a:rPr lang="es-ES_tradnl" b="1" dirty="0" smtClean="0">
                <a:ea typeface="ÇlÇr ñæí©" charset="-128"/>
              </a:rPr>
              <a:t>-escuelas</a:t>
            </a:r>
            <a:endParaRPr lang="es-ES" dirty="0"/>
          </a:p>
        </p:txBody>
      </p:sp>
      <p:sp>
        <p:nvSpPr>
          <p:cNvPr id="10" name="9 Rectángulo"/>
          <p:cNvSpPr/>
          <p:nvPr/>
        </p:nvSpPr>
        <p:spPr>
          <a:xfrm>
            <a:off x="3644900" y="2833688"/>
            <a:ext cx="8174038" cy="830262"/>
          </a:xfrm>
          <a:prstGeom prst="rect">
            <a:avLst/>
          </a:prstGeom>
        </p:spPr>
        <p:txBody>
          <a:bodyPr>
            <a:spAutoFit/>
          </a:bodyPr>
          <a:lstStyle/>
          <a:p>
            <a:pPr>
              <a:buFontTx/>
              <a:buChar char="-"/>
              <a:defRPr/>
            </a:pPr>
            <a:endParaRPr lang="es-ES" sz="2400" dirty="0">
              <a:solidFill>
                <a:schemeClr val="tx1"/>
              </a:solidFill>
              <a:latin typeface="+mj-lt"/>
              <a:ea typeface="ＭＳ Ｐゴシック" pitchFamily="34" charset="-128"/>
              <a:cs typeface="+mn-cs"/>
            </a:endParaRPr>
          </a:p>
          <a:p>
            <a:pPr>
              <a:buFontTx/>
              <a:buChar char="-"/>
              <a:defRPr/>
            </a:pPr>
            <a:endParaRPr lang="es-ES" sz="2400" dirty="0">
              <a:solidFill>
                <a:schemeClr val="tx1"/>
              </a:solidFill>
              <a:latin typeface="+mj-lt"/>
              <a:ea typeface="ＭＳ Ｐゴシック" pitchFamily="34" charset="-128"/>
              <a:cs typeface="+mn-cs"/>
            </a:endParaRPr>
          </a:p>
        </p:txBody>
      </p:sp>
      <p:pic>
        <p:nvPicPr>
          <p:cNvPr id="29700" name="Picture 2" descr="G:\ECER 2012-\ECER CADIZ\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36725"/>
            <a:ext cx="3987800"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3" descr="G:\ECER 2012-\ECER CADIZ\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0900" y="1803400"/>
            <a:ext cx="28321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CuadroTexto 2"/>
          <p:cNvSpPr txBox="1">
            <a:spLocks noChangeArrowheads="1"/>
          </p:cNvSpPr>
          <p:nvPr/>
        </p:nvSpPr>
        <p:spPr bwMode="auto">
          <a:xfrm>
            <a:off x="4368800" y="3200400"/>
            <a:ext cx="20986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eaLnBrk="1" hangingPunct="1"/>
            <a:r>
              <a:rPr lang="es-ES" sz="2400">
                <a:solidFill>
                  <a:srgbClr val="330000"/>
                </a:solidFill>
              </a:rPr>
              <a:t>Foto voz:</a:t>
            </a:r>
          </a:p>
          <a:p>
            <a:pPr eaLnBrk="1" hangingPunct="1"/>
            <a:r>
              <a:rPr lang="es-ES" sz="2400">
                <a:solidFill>
                  <a:srgbClr val="330000"/>
                </a:solidFill>
              </a:rPr>
              <a:t>Participa!</a:t>
            </a:r>
          </a:p>
        </p:txBody>
      </p:sp>
      <p:graphicFrame>
        <p:nvGraphicFramePr>
          <p:cNvPr id="32" name="4 Diagrama"/>
          <p:cNvGraphicFramePr/>
          <p:nvPr>
            <p:extLst>
              <p:ext uri="{D42A27DB-BD31-4B8C-83A1-F6EECF244321}">
                <p14:modId xmlns:p14="http://schemas.microsoft.com/office/powerpoint/2010/main" val="4174296025"/>
              </p:ext>
            </p:extLst>
          </p:nvPr>
        </p:nvGraphicFramePr>
        <p:xfrm>
          <a:off x="6467475" y="0"/>
          <a:ext cx="3167242" cy="1667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9704" name="2 Imagen" descr="img014.jpg"/>
          <p:cNvPicPr>
            <a:picLocks noChangeAspect="1"/>
          </p:cNvPicPr>
          <p:nvPr/>
        </p:nvPicPr>
        <p:blipFill>
          <a:blip r:embed="rId9">
            <a:extLst>
              <a:ext uri="{28A0092B-C50C-407E-A947-70E740481C1C}">
                <a14:useLocalDpi xmlns:a14="http://schemas.microsoft.com/office/drawing/2010/main" val="0"/>
              </a:ext>
            </a:extLst>
          </a:blip>
          <a:srcRect l="28529" t="32907" r="1154" b="34703"/>
          <a:stretch>
            <a:fillRect/>
          </a:stretch>
        </p:blipFill>
        <p:spPr bwMode="auto">
          <a:xfrm>
            <a:off x="381000" y="4618038"/>
            <a:ext cx="2992438"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5" name="8 CuadroTexto"/>
          <p:cNvSpPr txBox="1">
            <a:spLocks noChangeArrowheads="1"/>
          </p:cNvSpPr>
          <p:nvPr/>
        </p:nvSpPr>
        <p:spPr bwMode="auto">
          <a:xfrm rot="-231601">
            <a:off x="314325" y="466725"/>
            <a:ext cx="37131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algn="ctr" eaLnBrk="1" hangingPunct="1"/>
            <a:r>
              <a:rPr lang="es-ES" sz="2000" b="1" dirty="0"/>
              <a:t>Red de actividades de </a:t>
            </a:r>
            <a:r>
              <a:rPr lang="es-ES" sz="3200" b="1" dirty="0"/>
              <a:t>alumnado</a:t>
            </a:r>
            <a:endParaRPr lang="es-ES" sz="2000" b="1" dirty="0"/>
          </a:p>
        </p:txBody>
      </p:sp>
      <p:sp>
        <p:nvSpPr>
          <p:cNvPr id="29706" name="CuadroTexto 4"/>
          <p:cNvSpPr txBox="1">
            <a:spLocks noChangeArrowheads="1"/>
          </p:cNvSpPr>
          <p:nvPr/>
        </p:nvSpPr>
        <p:spPr bwMode="auto">
          <a:xfrm>
            <a:off x="5029200" y="4246563"/>
            <a:ext cx="3933825"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eaLnBrk="1" hangingPunct="1"/>
            <a:r>
              <a:rPr lang="es-ES" sz="2000">
                <a:solidFill>
                  <a:srgbClr val="330000"/>
                </a:solidFill>
              </a:rPr>
              <a:t>Grupo de Discusión inter-centros</a:t>
            </a:r>
          </a:p>
          <a:p>
            <a:pPr eaLnBrk="1" hangingPunct="1"/>
            <a:endParaRPr lang="es-ES" sz="1800"/>
          </a:p>
        </p:txBody>
      </p:sp>
      <p:sp>
        <p:nvSpPr>
          <p:cNvPr id="9" name="CuadroTexto 8"/>
          <p:cNvSpPr txBox="1"/>
          <p:nvPr/>
        </p:nvSpPr>
        <p:spPr>
          <a:xfrm>
            <a:off x="512763" y="6297613"/>
            <a:ext cx="2122487" cy="369887"/>
          </a:xfrm>
          <a:prstGeom prst="rect">
            <a:avLst/>
          </a:prstGeom>
          <a:noFill/>
        </p:spPr>
        <p:txBody>
          <a:bodyPr wrap="none">
            <a:spAutoFit/>
          </a:bodyPr>
          <a:lstStyle/>
          <a:p>
            <a:pPr>
              <a:defRPr/>
            </a:pPr>
            <a:r>
              <a:rPr lang="es-ES" sz="1800" dirty="0">
                <a:solidFill>
                  <a:schemeClr val="accent2">
                    <a:lumMod val="50000"/>
                  </a:schemeClr>
                </a:solidFill>
              </a:rPr>
              <a:t>Flash-</a:t>
            </a:r>
            <a:r>
              <a:rPr lang="es-ES" sz="1800" dirty="0" err="1">
                <a:solidFill>
                  <a:schemeClr val="accent2">
                    <a:lumMod val="50000"/>
                  </a:schemeClr>
                </a:solidFill>
              </a:rPr>
              <a:t>mob</a:t>
            </a:r>
            <a:r>
              <a:rPr lang="es-ES" sz="1800" dirty="0">
                <a:solidFill>
                  <a:schemeClr val="accent2">
                    <a:lumMod val="50000"/>
                  </a:schemeClr>
                </a:solidFill>
              </a:rPr>
              <a:t>: La Paz</a:t>
            </a:r>
          </a:p>
        </p:txBody>
      </p:sp>
      <p:pic>
        <p:nvPicPr>
          <p:cNvPr id="29708" name="31 Imagen" descr="interninos.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219700" y="4618038"/>
            <a:ext cx="354330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045206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idx="4294967295"/>
          </p:nvPr>
        </p:nvSpPr>
        <p:spPr>
          <a:xfrm>
            <a:off x="0" y="165100"/>
            <a:ext cx="9144000" cy="1133475"/>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500" b="1" cap="none" dirty="0" smtClean="0">
                <a:latin typeface="Calisto MT" charset="0"/>
              </a:rPr>
              <a:t>BP. PARTICIPA</a:t>
            </a:r>
            <a:r>
              <a:rPr lang="en-US" sz="2500" b="1" cap="none" dirty="0">
                <a:latin typeface="Calisto MT" charset="0"/>
              </a:rPr>
              <a:t>!</a:t>
            </a:r>
            <a:br>
              <a:rPr lang="en-US" sz="2500" b="1" cap="none" dirty="0">
                <a:latin typeface="Calisto MT" charset="0"/>
              </a:rPr>
            </a:br>
            <a:r>
              <a:rPr lang="en-US" sz="2000" b="1" cap="none" dirty="0">
                <a:latin typeface="Calisto MT" charset="0"/>
              </a:rPr>
              <a:t>¿POR QU</a:t>
            </a:r>
            <a:r>
              <a:rPr lang="en-US" altLang="ja-JP" sz="2000" b="1" cap="none" dirty="0">
                <a:latin typeface="Calisto MT" charset="0"/>
              </a:rPr>
              <a:t>É FOTO VOZ CON NIÑOS EN “A ESTRADA INCLUSIVA”? </a:t>
            </a:r>
            <a:endParaRPr lang="en-US" b="1" cap="none" dirty="0">
              <a:latin typeface="Calisto MT" charset="0"/>
            </a:endParaRPr>
          </a:p>
        </p:txBody>
      </p:sp>
      <p:sp>
        <p:nvSpPr>
          <p:cNvPr id="74755" name="Rectangle 2"/>
          <p:cNvSpPr>
            <a:spLocks noGrp="1" noChangeArrowheads="1"/>
          </p:cNvSpPr>
          <p:nvPr>
            <p:ph type="body" idx="4294967295"/>
          </p:nvPr>
        </p:nvSpPr>
        <p:spPr bwMode="auto">
          <a:xfrm>
            <a:off x="457200" y="1722438"/>
            <a:ext cx="8331200" cy="2468562"/>
          </a:xfrm>
          <a:extLst/>
        </p:spPr>
        <p:txBody>
          <a:bodyPr>
            <a:noAutofit/>
          </a:bodyPr>
          <a:lstStyle/>
          <a:p>
            <a:pPr marL="339725" indent="-339725" eaLnBrk="1" hangingPunct="1">
              <a:lnSpc>
                <a:spcPct val="50000"/>
              </a:lnSpc>
              <a:spcBef>
                <a:spcPts val="700"/>
              </a:spcBef>
              <a:buFont typeface="Arial"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n-GB" sz="600" b="1">
              <a:solidFill>
                <a:srgbClr val="330000"/>
              </a:solidFill>
              <a:latin typeface="Franklin Gothic Medium" charset="0"/>
            </a:endParaRPr>
          </a:p>
          <a:p>
            <a:pPr marL="339725" indent="-339725" eaLnBrk="1" hangingPunct="1">
              <a:lnSpc>
                <a:spcPct val="50000"/>
              </a:lnSpc>
              <a:spcBef>
                <a:spcPts val="700"/>
              </a:spcBef>
              <a:buFont typeface="Arial"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GB" b="1">
                <a:solidFill>
                  <a:srgbClr val="330000"/>
                </a:solidFill>
                <a:latin typeface="Arial" charset="0"/>
                <a:cs typeface="Arial" charset="0"/>
              </a:rPr>
              <a:t>La educaci</a:t>
            </a:r>
            <a:r>
              <a:rPr lang="en-GB" altLang="ja-JP" b="1">
                <a:solidFill>
                  <a:srgbClr val="330000"/>
                </a:solidFill>
                <a:latin typeface="Arial" charset="0"/>
                <a:cs typeface="Arial" charset="0"/>
              </a:rPr>
              <a:t>ón inclusiva significa incrementar el nivel de</a:t>
            </a:r>
          </a:p>
          <a:p>
            <a:pPr marL="339725" indent="-339725" eaLnBrk="1" hangingPunct="1">
              <a:lnSpc>
                <a:spcPct val="50000"/>
              </a:lnSpc>
              <a:spcBef>
                <a:spcPts val="700"/>
              </a:spcBef>
              <a:buFont typeface="Wingdings 2" charset="0"/>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GB" altLang="ja-JP" b="1">
                <a:solidFill>
                  <a:srgbClr val="330000"/>
                </a:solidFill>
                <a:latin typeface="Arial" charset="0"/>
                <a:cs typeface="Arial" charset="0"/>
              </a:rPr>
              <a:t>	participación de todas las personas. De todas.</a:t>
            </a:r>
          </a:p>
          <a:p>
            <a:pPr marL="339725" indent="-339725" eaLnBrk="1" hangingPunct="1">
              <a:lnSpc>
                <a:spcPct val="50000"/>
              </a:lnSpc>
              <a:spcBef>
                <a:spcPts val="700"/>
              </a:spcBef>
              <a:buFont typeface="Arial"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n-GB" altLang="ja-JP" b="1">
              <a:solidFill>
                <a:srgbClr val="330000"/>
              </a:solidFill>
              <a:latin typeface="Arial" charset="0"/>
              <a:cs typeface="Arial" charset="0"/>
            </a:endParaRPr>
          </a:p>
          <a:p>
            <a:pPr marL="339725" indent="-339725" eaLnBrk="1" hangingPunct="1">
              <a:lnSpc>
                <a:spcPct val="50000"/>
              </a:lnSpc>
              <a:spcBef>
                <a:spcPts val="700"/>
              </a:spcBef>
              <a:buFont typeface="Arial"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GB" altLang="ja-JP" b="1">
                <a:solidFill>
                  <a:srgbClr val="330000"/>
                </a:solidFill>
                <a:latin typeface="Arial" charset="0"/>
                <a:cs typeface="Arial" charset="0"/>
              </a:rPr>
              <a:t>Esto incluye rescatar la voz del el alumnado, los padres, </a:t>
            </a:r>
          </a:p>
          <a:p>
            <a:pPr marL="339725" indent="-339725" eaLnBrk="1" hangingPunct="1">
              <a:lnSpc>
                <a:spcPct val="50000"/>
              </a:lnSpc>
              <a:spcBef>
                <a:spcPts val="700"/>
              </a:spcBef>
              <a:buFont typeface="Wingdings 2" charset="0"/>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GB" altLang="ja-JP" b="1">
                <a:solidFill>
                  <a:srgbClr val="330000"/>
                </a:solidFill>
                <a:latin typeface="Arial" charset="0"/>
                <a:cs typeface="Arial" charset="0"/>
              </a:rPr>
              <a:t>    la comunidad…</a:t>
            </a:r>
          </a:p>
          <a:p>
            <a:pPr marL="339725" indent="-339725" eaLnBrk="1" hangingPunct="1">
              <a:lnSpc>
                <a:spcPct val="50000"/>
              </a:lnSpc>
              <a:spcBef>
                <a:spcPts val="700"/>
              </a:spcBef>
              <a:buFont typeface="Arial" charset="0"/>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n-GB" altLang="ja-JP" sz="1600" b="1">
              <a:solidFill>
                <a:srgbClr val="330000"/>
              </a:solidFill>
              <a:latin typeface="Franklin Gothic Medium" charset="0"/>
            </a:endParaRPr>
          </a:p>
          <a:p>
            <a:pPr marL="339725" indent="-339725" eaLnBrk="1" hangingPunct="1">
              <a:lnSpc>
                <a:spcPct val="50000"/>
              </a:lnSpc>
              <a:spcBef>
                <a:spcPts val="700"/>
              </a:spcBef>
              <a:buFont typeface="Arial" charset="0"/>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n-GB" altLang="ja-JP" sz="1600" b="1">
              <a:solidFill>
                <a:srgbClr val="330000"/>
              </a:solidFill>
              <a:latin typeface="Franklin Gothic Medium" charset="0"/>
            </a:endParaRPr>
          </a:p>
          <a:p>
            <a:pPr marL="339725" indent="-339725" eaLnBrk="1" hangingPunct="1">
              <a:lnSpc>
                <a:spcPct val="50000"/>
              </a:lnSpc>
              <a:spcBef>
                <a:spcPts val="700"/>
              </a:spcBef>
              <a:buFont typeface="Arial" charset="0"/>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n-GB" altLang="ja-JP" sz="1600" b="1">
              <a:solidFill>
                <a:srgbClr val="330000"/>
              </a:solidFill>
              <a:latin typeface="Franklin Gothic Medium" charset="0"/>
            </a:endParaRPr>
          </a:p>
          <a:p>
            <a:pPr marL="339725" indent="-339725" eaLnBrk="1" hangingPunct="1">
              <a:lnSpc>
                <a:spcPct val="50000"/>
              </a:lnSpc>
              <a:spcBef>
                <a:spcPts val="700"/>
              </a:spcBef>
              <a:buFont typeface="Arial" charset="0"/>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n-GB" altLang="ja-JP" sz="1600" b="1">
              <a:solidFill>
                <a:srgbClr val="330000"/>
              </a:solidFill>
              <a:latin typeface="Franklin Gothic Medium" charset="0"/>
            </a:endParaRPr>
          </a:p>
          <a:p>
            <a:pPr marL="339725" indent="-339725" eaLnBrk="1" hangingPunct="1">
              <a:lnSpc>
                <a:spcPct val="50000"/>
              </a:lnSpc>
              <a:spcBef>
                <a:spcPts val="700"/>
              </a:spcBef>
              <a:buFont typeface="Arial" charset="0"/>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GB" altLang="ja-JP" sz="1600" b="1">
                <a:solidFill>
                  <a:srgbClr val="330000"/>
                </a:solidFill>
                <a:latin typeface="Franklin Gothic Medium" charset="0"/>
              </a:rPr>
              <a:t>BUSCAMOS:</a:t>
            </a:r>
          </a:p>
          <a:p>
            <a:pPr marL="339725" indent="-339725" eaLnBrk="1" hangingPunct="1">
              <a:lnSpc>
                <a:spcPct val="50000"/>
              </a:lnSpc>
              <a:spcBef>
                <a:spcPts val="700"/>
              </a:spcBef>
              <a:buFont typeface="Arial" charset="0"/>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n-GB" altLang="ja-JP" sz="1600" b="1">
              <a:solidFill>
                <a:srgbClr val="330000"/>
              </a:solidFill>
              <a:latin typeface="Franklin Gothic Medium" charset="0"/>
            </a:endParaRPr>
          </a:p>
          <a:p>
            <a:pPr marL="339725" indent="-339725" eaLnBrk="1" hangingPunct="1">
              <a:lnSpc>
                <a:spcPct val="50000"/>
              </a:lnSpc>
              <a:spcBef>
                <a:spcPts val="700"/>
              </a:spcBef>
              <a:buClr>
                <a:srgbClr val="330000"/>
              </a:buClr>
              <a:buFont typeface="Wingdings" charset="0"/>
              <a:buChar char="ü"/>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GB" altLang="ja-JP" sz="1600" b="1">
                <a:solidFill>
                  <a:srgbClr val="330000"/>
                </a:solidFill>
                <a:latin typeface="Franklin Gothic Medium" charset="0"/>
              </a:rPr>
              <a:t>LA MIRADA INFANTIL</a:t>
            </a:r>
          </a:p>
          <a:p>
            <a:pPr marL="339725" indent="-339725" eaLnBrk="1" hangingPunct="1">
              <a:lnSpc>
                <a:spcPct val="50000"/>
              </a:lnSpc>
              <a:spcBef>
                <a:spcPts val="700"/>
              </a:spcBef>
              <a:buClr>
                <a:srgbClr val="330000"/>
              </a:buClr>
              <a:buFont typeface="Wingdings" charset="0"/>
              <a:buChar char="ü"/>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GB" altLang="ja-JP" sz="1600" b="1">
                <a:solidFill>
                  <a:srgbClr val="330000"/>
                </a:solidFill>
                <a:latin typeface="Franklin Gothic Medium" charset="0"/>
              </a:rPr>
              <a:t>LA VOZ INFANTIL</a:t>
            </a:r>
          </a:p>
          <a:p>
            <a:pPr marL="339725" indent="-339725" eaLnBrk="1" hangingPunct="1">
              <a:lnSpc>
                <a:spcPct val="50000"/>
              </a:lnSpc>
              <a:spcBef>
                <a:spcPts val="700"/>
              </a:spcBef>
              <a:buClr>
                <a:srgbClr val="330000"/>
              </a:buClr>
              <a:buFont typeface="Wingdings" charset="0"/>
              <a:buChar char="ü"/>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GB" altLang="ja-JP" sz="1600" b="1">
                <a:solidFill>
                  <a:srgbClr val="330000"/>
                </a:solidFill>
                <a:latin typeface="Franklin Gothic Medium" charset="0"/>
              </a:rPr>
              <a:t>EL DIÁLOGO INFANTIL</a:t>
            </a:r>
          </a:p>
          <a:p>
            <a:pPr marL="339725" indent="-339725" eaLnBrk="1" hangingPunct="1">
              <a:lnSpc>
                <a:spcPct val="50000"/>
              </a:lnSpc>
              <a:spcBef>
                <a:spcPts val="700"/>
              </a:spcBef>
              <a:buFont typeface="Arial"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n-GB" altLang="ja-JP" sz="1600" b="1">
              <a:latin typeface="Franklin Gothic Medium" charset="0"/>
            </a:endParaRPr>
          </a:p>
          <a:p>
            <a:pPr marL="339725" indent="-339725" eaLnBrk="1" hangingPunct="1">
              <a:lnSpc>
                <a:spcPct val="50000"/>
              </a:lnSpc>
              <a:spcBef>
                <a:spcPts val="700"/>
              </a:spcBef>
              <a:buFont typeface="Arial"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n-GB" sz="600" b="1">
              <a:latin typeface="Franklin Gothic Medium" charset="0"/>
            </a:endParaRPr>
          </a:p>
          <a:p>
            <a:pPr marL="339725" indent="-339725" eaLnBrk="1" hangingPunct="1">
              <a:lnSpc>
                <a:spcPct val="50000"/>
              </a:lnSpc>
              <a:spcBef>
                <a:spcPts val="600"/>
              </a:spcBef>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n-GB" altLang="ja-JP" sz="600" b="1">
              <a:latin typeface="Franklin Gothic Medium" charset="0"/>
            </a:endParaRPr>
          </a:p>
          <a:p>
            <a:pPr marL="339725" indent="-339725" eaLnBrk="1" hangingPunct="1">
              <a:lnSpc>
                <a:spcPct val="50000"/>
              </a:lnSpc>
              <a:spcBef>
                <a:spcPts val="600"/>
              </a:spcBef>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n-GB" sz="600" i="1">
              <a:latin typeface="Franklin Gothic Medium" charset="0"/>
            </a:endParaRPr>
          </a:p>
        </p:txBody>
      </p:sp>
      <p:pic>
        <p:nvPicPr>
          <p:cNvPr id="30724" name="Picture 18" descr="MIRANDO-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8238" y="3354388"/>
            <a:ext cx="3840162" cy="313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181323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771525" y="660400"/>
            <a:ext cx="58400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_tradnl" sz="2400" b="1" dirty="0" smtClean="0"/>
              <a:t>BP  Ejemplos </a:t>
            </a:r>
            <a:r>
              <a:rPr lang="es-ES_tradnl" sz="2400" b="1" dirty="0"/>
              <a:t>de Fotos “</a:t>
            </a:r>
            <a:r>
              <a:rPr lang="es-ES_tradnl" sz="2400" b="1" dirty="0" err="1"/>
              <a:t>textualizadas</a:t>
            </a:r>
            <a:r>
              <a:rPr lang="es-ES_tradnl" sz="2400" b="1" dirty="0"/>
              <a:t>”</a:t>
            </a:r>
          </a:p>
        </p:txBody>
      </p:sp>
      <p:pic>
        <p:nvPicPr>
          <p:cNvPr id="30723" name="2 Imagen" descr="fotos Mamuel Parama_0001.jpg"/>
          <p:cNvPicPr>
            <a:picLocks noChangeAspect="1"/>
          </p:cNvPicPr>
          <p:nvPr/>
        </p:nvPicPr>
        <p:blipFill>
          <a:blip r:embed="rId2">
            <a:extLst>
              <a:ext uri="{28A0092B-C50C-407E-A947-70E740481C1C}">
                <a14:useLocalDpi xmlns:a14="http://schemas.microsoft.com/office/drawing/2010/main" val="0"/>
              </a:ext>
            </a:extLst>
          </a:blip>
          <a:srcRect l="12759" t="9328" r="7065" b="9354"/>
          <a:stretch>
            <a:fillRect/>
          </a:stretch>
        </p:blipFill>
        <p:spPr bwMode="auto">
          <a:xfrm>
            <a:off x="468313" y="1770219"/>
            <a:ext cx="3425825" cy="4889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angle 3"/>
          <p:cNvSpPr>
            <a:spLocks noChangeArrowheads="1"/>
          </p:cNvSpPr>
          <p:nvPr/>
        </p:nvSpPr>
        <p:spPr bwMode="auto">
          <a:xfrm>
            <a:off x="4481513" y="4322763"/>
            <a:ext cx="3836987" cy="2336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8016" tIns="64008" rIns="128016" bIns="64008"/>
          <a:lstStyle/>
          <a:p>
            <a:pPr algn="ctr"/>
            <a:r>
              <a:rPr lang="gl-ES" sz="1600" b="1">
                <a:solidFill>
                  <a:srgbClr val="262626"/>
                </a:solidFill>
                <a:latin typeface="Lucida Handwriting" charset="0"/>
              </a:rPr>
              <a:t>Bailes de todo o colexio </a:t>
            </a:r>
          </a:p>
          <a:p>
            <a:pPr algn="just"/>
            <a:endParaRPr lang="gl-ES" sz="1400">
              <a:solidFill>
                <a:srgbClr val="262626"/>
              </a:solidFill>
              <a:latin typeface="Lucida Handwriting" charset="0"/>
            </a:endParaRPr>
          </a:p>
          <a:p>
            <a:pPr algn="just"/>
            <a:r>
              <a:rPr lang="gl-ES" sz="1400">
                <a:solidFill>
                  <a:srgbClr val="262626"/>
                </a:solidFill>
                <a:latin typeface="Lucida Handwriting" charset="0"/>
              </a:rPr>
              <a:t>“Participa todo o cole. Gústanos moito bailar. É divertido. Convivimos. Os rapaces que se portan mal cando fan actividades con todo o cole pórtanse mellor, e aprenden dos outros.”</a:t>
            </a:r>
          </a:p>
        </p:txBody>
      </p:sp>
      <p:pic>
        <p:nvPicPr>
          <p:cNvPr id="30725" name="3 Imagen" descr="RESPOSTA 1 GRUPO TARSY CARBALLAS ALUMNO MIGU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1988" y="1566863"/>
            <a:ext cx="3846512"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134184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smtClean="0"/>
              <a:t>BP Un </a:t>
            </a:r>
            <a:r>
              <a:rPr lang="es-ES" dirty="0" smtClean="0"/>
              <a:t>mural de centro</a:t>
            </a:r>
            <a:endParaRPr lang="es-ES" dirty="0"/>
          </a:p>
        </p:txBody>
      </p:sp>
      <p:pic>
        <p:nvPicPr>
          <p:cNvPr id="4" name="Picture 2" descr="C:\Documents and Settings\Esther\Mis documentos\Dropbox\INVSTIG ANGELES PARRILLA\reportaxe_fotovoz\DSC_025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5055" b="15055"/>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8294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p:txBody>
          <a:bodyPr rtlCol="0"/>
          <a:lstStyle/>
          <a:p>
            <a:pPr>
              <a:defRPr/>
            </a:pPr>
            <a:r>
              <a:rPr lang="es-ES" dirty="0" smtClean="0"/>
              <a:t>Del hogar al centro de Ed. Infantil (0-3)</a:t>
            </a:r>
          </a:p>
          <a:p>
            <a:pPr>
              <a:defRPr/>
            </a:pPr>
            <a:r>
              <a:rPr lang="es-ES" dirty="0" smtClean="0"/>
              <a:t>De escuela infantil a centro de </a:t>
            </a:r>
            <a:r>
              <a:rPr lang="es-ES" dirty="0" err="1" smtClean="0"/>
              <a:t>Ed</a:t>
            </a:r>
            <a:r>
              <a:rPr lang="es-ES" dirty="0" smtClean="0"/>
              <a:t> Infantil (3-6)</a:t>
            </a:r>
          </a:p>
          <a:p>
            <a:pPr>
              <a:defRPr/>
            </a:pPr>
            <a:r>
              <a:rPr lang="es-ES" dirty="0" smtClean="0"/>
              <a:t>De Centro de Ed. Infantil a Primaria</a:t>
            </a:r>
          </a:p>
          <a:p>
            <a:pPr>
              <a:defRPr/>
            </a:pPr>
            <a:r>
              <a:rPr lang="es-ES" dirty="0" smtClean="0"/>
              <a:t>Entre ciclos etapas en Primaria</a:t>
            </a:r>
          </a:p>
          <a:p>
            <a:pPr>
              <a:defRPr/>
            </a:pPr>
            <a:r>
              <a:rPr lang="es-ES" dirty="0" smtClean="0"/>
              <a:t>De Primaria a Secundaria</a:t>
            </a:r>
            <a:endParaRPr lang="es-ES" dirty="0"/>
          </a:p>
        </p:txBody>
      </p:sp>
      <p:sp>
        <p:nvSpPr>
          <p:cNvPr id="3" name="Título 2"/>
          <p:cNvSpPr>
            <a:spLocks noGrp="1"/>
          </p:cNvSpPr>
          <p:nvPr>
            <p:ph type="title"/>
          </p:nvPr>
        </p:nvSpPr>
        <p:spPr/>
        <p:txBody>
          <a:bodyPr rtlCol="0"/>
          <a:lstStyle/>
          <a:p>
            <a:pPr>
              <a:defRPr/>
            </a:pPr>
            <a:r>
              <a:rPr lang="es-ES" dirty="0" smtClean="0"/>
              <a:t>BP- ejemplo 3 </a:t>
            </a:r>
            <a:br>
              <a:rPr lang="es-ES" dirty="0" smtClean="0"/>
            </a:br>
            <a:r>
              <a:rPr lang="es-ES" dirty="0" smtClean="0"/>
              <a:t>Transiciones </a:t>
            </a:r>
            <a:r>
              <a:rPr lang="es-ES" dirty="0" smtClean="0"/>
              <a:t>educativas</a:t>
            </a:r>
            <a:endParaRPr lang="es-ES" dirty="0"/>
          </a:p>
        </p:txBody>
      </p:sp>
      <p:pic>
        <p:nvPicPr>
          <p:cNvPr id="31748" name="Imagen 3" descr="como-dar-una-buena-transicion-de-tu-trabajo_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87913" y="3741738"/>
            <a:ext cx="3771900"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9480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solidFill>
            <a:schemeClr val="tx2">
              <a:lumMod val="40000"/>
              <a:lumOff val="60000"/>
            </a:schemeClr>
          </a:solidFill>
        </p:spPr>
        <p:txBody>
          <a:bodyPr/>
          <a:lstStyle/>
          <a:p>
            <a:pPr eaLnBrk="1" hangingPunct="1">
              <a:defRPr/>
            </a:pPr>
            <a:r>
              <a:rPr lang="es-ES" dirty="0">
                <a:latin typeface="Calibri" charset="0"/>
              </a:rPr>
              <a:t>Educación </a:t>
            </a:r>
            <a:r>
              <a:rPr lang="es-ES" dirty="0" smtClean="0">
                <a:latin typeface="Calibri" charset="0"/>
              </a:rPr>
              <a:t>Inclusiva y </a:t>
            </a:r>
            <a:br>
              <a:rPr lang="es-ES" dirty="0" smtClean="0">
                <a:latin typeface="Calibri" charset="0"/>
              </a:rPr>
            </a:br>
            <a:r>
              <a:rPr lang="es-ES" dirty="0" smtClean="0">
                <a:latin typeface="Calibri" charset="0"/>
              </a:rPr>
              <a:t>Dirección Escolar</a:t>
            </a:r>
            <a:endParaRPr lang="es-ES" dirty="0">
              <a:latin typeface="Calibri" charset="0"/>
            </a:endParaRPr>
          </a:p>
        </p:txBody>
      </p:sp>
      <p:sp>
        <p:nvSpPr>
          <p:cNvPr id="18434" name="Rectangle 3"/>
          <p:cNvSpPr>
            <a:spLocks noGrp="1" noChangeArrowheads="1"/>
          </p:cNvSpPr>
          <p:nvPr>
            <p:ph type="body" sz="half" idx="1"/>
          </p:nvPr>
        </p:nvSpPr>
        <p:spPr>
          <a:xfrm>
            <a:off x="323528" y="1556792"/>
            <a:ext cx="3960440" cy="4968552"/>
          </a:xfrm>
          <a:solidFill>
            <a:srgbClr val="E7F2B2"/>
          </a:solidFill>
        </p:spPr>
        <p:txBody>
          <a:bodyPr>
            <a:normAutofit/>
          </a:bodyPr>
          <a:lstStyle/>
          <a:p>
            <a:pPr marL="0" indent="0" eaLnBrk="1" hangingPunct="1">
              <a:lnSpc>
                <a:spcPct val="90000"/>
              </a:lnSpc>
              <a:buNone/>
            </a:pPr>
            <a:endParaRPr lang="es-ES" sz="2400" dirty="0" smtClean="0">
              <a:latin typeface="Calibri" charset="0"/>
            </a:endParaRPr>
          </a:p>
          <a:p>
            <a:pPr eaLnBrk="1" hangingPunct="1">
              <a:lnSpc>
                <a:spcPct val="90000"/>
              </a:lnSpc>
            </a:pPr>
            <a:r>
              <a:rPr lang="es-ES" sz="2400" dirty="0" smtClean="0">
                <a:latin typeface="Calibri" charset="0"/>
              </a:rPr>
              <a:t>En quién pensamos cuando hablamos de Ed. Inclusiva?</a:t>
            </a:r>
          </a:p>
          <a:p>
            <a:pPr marL="0" indent="0" eaLnBrk="1" hangingPunct="1">
              <a:lnSpc>
                <a:spcPct val="90000"/>
              </a:lnSpc>
              <a:buNone/>
            </a:pPr>
            <a:endParaRPr lang="es-ES" sz="2400" dirty="0">
              <a:latin typeface="Calibri" charset="0"/>
            </a:endParaRPr>
          </a:p>
          <a:p>
            <a:pPr eaLnBrk="1" hangingPunct="1">
              <a:lnSpc>
                <a:spcPct val="90000"/>
              </a:lnSpc>
            </a:pPr>
            <a:r>
              <a:rPr lang="es-ES" sz="2400" dirty="0">
                <a:solidFill>
                  <a:srgbClr val="3366FF"/>
                </a:solidFill>
                <a:latin typeface="Calibri" charset="0"/>
              </a:rPr>
              <a:t>¿Qué </a:t>
            </a:r>
            <a:r>
              <a:rPr lang="es-ES" sz="2400" dirty="0" smtClean="0">
                <a:solidFill>
                  <a:srgbClr val="3366FF"/>
                </a:solidFill>
                <a:latin typeface="Calibri" charset="0"/>
              </a:rPr>
              <a:t> se entiende hoy por </a:t>
            </a:r>
            <a:r>
              <a:rPr lang="es-ES" sz="2400" dirty="0">
                <a:solidFill>
                  <a:srgbClr val="3366FF"/>
                </a:solidFill>
                <a:latin typeface="Calibri" charset="0"/>
              </a:rPr>
              <a:t>Educaci</a:t>
            </a:r>
            <a:r>
              <a:rPr lang="es-ES" altLang="ja-JP" sz="2400" dirty="0">
                <a:solidFill>
                  <a:srgbClr val="3366FF"/>
                </a:solidFill>
                <a:latin typeface="Calibri" charset="0"/>
              </a:rPr>
              <a:t>ón</a:t>
            </a:r>
            <a:r>
              <a:rPr lang="es-ES" sz="2400" dirty="0">
                <a:solidFill>
                  <a:srgbClr val="3366FF"/>
                </a:solidFill>
                <a:latin typeface="Calibri" charset="0"/>
              </a:rPr>
              <a:t> Inclusiva</a:t>
            </a:r>
            <a:r>
              <a:rPr lang="es-ES" sz="2400" dirty="0" smtClean="0">
                <a:solidFill>
                  <a:srgbClr val="3366FF"/>
                </a:solidFill>
                <a:latin typeface="Calibri" charset="0"/>
              </a:rPr>
              <a:t>?</a:t>
            </a:r>
            <a:endParaRPr lang="es-ES" sz="2400" dirty="0">
              <a:solidFill>
                <a:schemeClr val="hlink"/>
              </a:solidFill>
              <a:latin typeface="Calibri" charset="0"/>
            </a:endParaRPr>
          </a:p>
          <a:p>
            <a:pPr eaLnBrk="1" hangingPunct="1">
              <a:lnSpc>
                <a:spcPct val="90000"/>
              </a:lnSpc>
            </a:pPr>
            <a:r>
              <a:rPr lang="es-ES" sz="2400" dirty="0">
                <a:solidFill>
                  <a:srgbClr val="FF0000"/>
                </a:solidFill>
                <a:latin typeface="Calibri" charset="0"/>
              </a:rPr>
              <a:t> ¿Qué temores despierta</a:t>
            </a:r>
            <a:r>
              <a:rPr lang="es-ES" sz="2400" dirty="0" smtClean="0">
                <a:solidFill>
                  <a:srgbClr val="FF0000"/>
                </a:solidFill>
                <a:latin typeface="Calibri" charset="0"/>
              </a:rPr>
              <a:t>?</a:t>
            </a:r>
          </a:p>
          <a:p>
            <a:pPr eaLnBrk="1" hangingPunct="1">
              <a:lnSpc>
                <a:spcPct val="90000"/>
              </a:lnSpc>
            </a:pPr>
            <a:r>
              <a:rPr lang="es-ES" sz="2400" dirty="0" smtClean="0">
                <a:solidFill>
                  <a:srgbClr val="008000"/>
                </a:solidFill>
                <a:latin typeface="Calibri" charset="0"/>
              </a:rPr>
              <a:t>Cómo se entiende en mi centro?</a:t>
            </a:r>
          </a:p>
          <a:p>
            <a:pPr eaLnBrk="1" hangingPunct="1">
              <a:lnSpc>
                <a:spcPct val="90000"/>
              </a:lnSpc>
            </a:pPr>
            <a:r>
              <a:rPr lang="es-ES" sz="2400" dirty="0" smtClean="0">
                <a:solidFill>
                  <a:schemeClr val="accent6">
                    <a:lumMod val="50000"/>
                  </a:schemeClr>
                </a:solidFill>
                <a:latin typeface="Calibri" charset="0"/>
              </a:rPr>
              <a:t>¿Qué papel puede tener la dirección escolar?</a:t>
            </a:r>
            <a:endParaRPr lang="es-ES" sz="2400" dirty="0">
              <a:solidFill>
                <a:schemeClr val="accent6">
                  <a:lumMod val="50000"/>
                </a:schemeClr>
              </a:solidFill>
              <a:latin typeface="Calibri" charset="0"/>
            </a:endParaRPr>
          </a:p>
          <a:p>
            <a:pPr eaLnBrk="1" hangingPunct="1">
              <a:lnSpc>
                <a:spcPct val="90000"/>
              </a:lnSpc>
            </a:pPr>
            <a:endParaRPr lang="es-ES" sz="2400" dirty="0">
              <a:latin typeface="Calibri" charset="0"/>
            </a:endParaRPr>
          </a:p>
          <a:p>
            <a:pPr eaLnBrk="1" hangingPunct="1">
              <a:lnSpc>
                <a:spcPct val="90000"/>
              </a:lnSpc>
            </a:pPr>
            <a:endParaRPr lang="es-ES" sz="2400" dirty="0">
              <a:latin typeface="Calibri" charset="0"/>
            </a:endParaRPr>
          </a:p>
          <a:p>
            <a:pPr eaLnBrk="1" hangingPunct="1">
              <a:lnSpc>
                <a:spcPct val="90000"/>
              </a:lnSpc>
              <a:buFontTx/>
              <a:buNone/>
            </a:pPr>
            <a:endParaRPr lang="es-ES" sz="2400" dirty="0">
              <a:latin typeface="Calibri" charset="0"/>
            </a:endParaRPr>
          </a:p>
          <a:p>
            <a:pPr eaLnBrk="1" hangingPunct="1">
              <a:lnSpc>
                <a:spcPct val="90000"/>
              </a:lnSpc>
            </a:pPr>
            <a:endParaRPr lang="es-ES" sz="2400" dirty="0">
              <a:latin typeface="Calibri" charset="0"/>
            </a:endParaRPr>
          </a:p>
          <a:p>
            <a:pPr eaLnBrk="1" hangingPunct="1">
              <a:lnSpc>
                <a:spcPct val="90000"/>
              </a:lnSpc>
              <a:buFontTx/>
              <a:buNone/>
            </a:pPr>
            <a:endParaRPr lang="es-ES" sz="2400" dirty="0">
              <a:latin typeface="Calibri" charset="0"/>
            </a:endParaRPr>
          </a:p>
        </p:txBody>
      </p:sp>
      <p:sp>
        <p:nvSpPr>
          <p:cNvPr id="6" name="Rectangle 3"/>
          <p:cNvSpPr txBox="1">
            <a:spLocks noChangeArrowheads="1"/>
          </p:cNvSpPr>
          <p:nvPr/>
        </p:nvSpPr>
        <p:spPr bwMode="auto">
          <a:xfrm flipH="1">
            <a:off x="4499992" y="1628800"/>
            <a:ext cx="4392488" cy="5048944"/>
          </a:xfrm>
          <a:prstGeom prst="rect">
            <a:avLst/>
          </a:prstGeom>
          <a:solidFill>
            <a:srgbClr val="E7F2B2"/>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lnSpc>
                <a:spcPct val="90000"/>
              </a:lnSpc>
              <a:buFont typeface="Arial" charset="0"/>
              <a:buNone/>
            </a:pPr>
            <a:endParaRPr lang="es-ES" sz="2400" dirty="0" smtClean="0">
              <a:latin typeface="Calibri" charset="0"/>
            </a:endParaRPr>
          </a:p>
          <a:p>
            <a:pPr eaLnBrk="1" hangingPunct="1">
              <a:lnSpc>
                <a:spcPct val="90000"/>
              </a:lnSpc>
            </a:pPr>
            <a:r>
              <a:rPr lang="es-ES" sz="2400" dirty="0" smtClean="0">
                <a:latin typeface="Calibri" charset="0"/>
              </a:rPr>
              <a:t>Cómo puede el centro escolar avanzar hacia EI?</a:t>
            </a:r>
          </a:p>
          <a:p>
            <a:pPr eaLnBrk="1" hangingPunct="1">
              <a:lnSpc>
                <a:spcPct val="90000"/>
              </a:lnSpc>
            </a:pPr>
            <a:r>
              <a:rPr lang="es-ES" sz="2400" dirty="0" smtClean="0">
                <a:solidFill>
                  <a:srgbClr val="660066"/>
                </a:solidFill>
                <a:latin typeface="Calibri" charset="0"/>
              </a:rPr>
              <a:t>¿Qué buenas prácticas identificamos?</a:t>
            </a:r>
            <a:endParaRPr lang="es-ES" sz="2400" dirty="0" smtClean="0">
              <a:latin typeface="Calibri" charset="0"/>
            </a:endParaRPr>
          </a:p>
          <a:p>
            <a:pPr eaLnBrk="1" hangingPunct="1">
              <a:lnSpc>
                <a:spcPct val="90000"/>
              </a:lnSpc>
            </a:pPr>
            <a:r>
              <a:rPr lang="es-ES" sz="2400" dirty="0" smtClean="0">
                <a:solidFill>
                  <a:srgbClr val="3366FF"/>
                </a:solidFill>
                <a:latin typeface="Calibri" charset="0"/>
              </a:rPr>
              <a:t>¿Qué hacen otros centros/direcciones reconocidos ?</a:t>
            </a:r>
            <a:endParaRPr lang="es-ES" sz="2400" dirty="0" smtClean="0">
              <a:solidFill>
                <a:schemeClr val="hlink"/>
              </a:solidFill>
              <a:latin typeface="Calibri" charset="0"/>
            </a:endParaRPr>
          </a:p>
          <a:p>
            <a:pPr eaLnBrk="1" hangingPunct="1">
              <a:lnSpc>
                <a:spcPct val="90000"/>
              </a:lnSpc>
            </a:pPr>
            <a:r>
              <a:rPr lang="es-ES" sz="2400" dirty="0" smtClean="0">
                <a:solidFill>
                  <a:srgbClr val="FF0000"/>
                </a:solidFill>
                <a:latin typeface="Calibri" charset="0"/>
              </a:rPr>
              <a:t> ¿Qué metodologías de trabajo en la comunidad, centro y aula dan respuesta ?</a:t>
            </a:r>
          </a:p>
          <a:p>
            <a:pPr eaLnBrk="1" hangingPunct="1">
              <a:lnSpc>
                <a:spcPct val="90000"/>
              </a:lnSpc>
            </a:pPr>
            <a:r>
              <a:rPr lang="es-ES" sz="2400" dirty="0" smtClean="0">
                <a:solidFill>
                  <a:srgbClr val="008000"/>
                </a:solidFill>
                <a:latin typeface="Calibri" charset="0"/>
              </a:rPr>
              <a:t>Por dónde empezar, cómo mantener cambios, cómo evaluarlos?</a:t>
            </a:r>
            <a:endParaRPr lang="es-ES" sz="2400" dirty="0" smtClean="0">
              <a:solidFill>
                <a:schemeClr val="accent6">
                  <a:lumMod val="50000"/>
                </a:schemeClr>
              </a:solidFill>
              <a:latin typeface="Calibri" charset="0"/>
            </a:endParaRPr>
          </a:p>
          <a:p>
            <a:pPr eaLnBrk="1" hangingPunct="1">
              <a:lnSpc>
                <a:spcPct val="90000"/>
              </a:lnSpc>
            </a:pPr>
            <a:endParaRPr lang="es-ES" sz="2400" dirty="0" smtClean="0">
              <a:latin typeface="Calibri" charset="0"/>
            </a:endParaRPr>
          </a:p>
          <a:p>
            <a:pPr eaLnBrk="1" hangingPunct="1">
              <a:lnSpc>
                <a:spcPct val="90000"/>
              </a:lnSpc>
            </a:pPr>
            <a:endParaRPr lang="es-ES" sz="2400" dirty="0" smtClean="0">
              <a:latin typeface="Calibri" charset="0"/>
            </a:endParaRPr>
          </a:p>
          <a:p>
            <a:pPr eaLnBrk="1" hangingPunct="1">
              <a:lnSpc>
                <a:spcPct val="90000"/>
              </a:lnSpc>
              <a:buFontTx/>
              <a:buNone/>
            </a:pPr>
            <a:endParaRPr lang="es-ES" sz="2400" dirty="0" smtClean="0">
              <a:latin typeface="Calibri" charset="0"/>
            </a:endParaRPr>
          </a:p>
          <a:p>
            <a:pPr eaLnBrk="1" hangingPunct="1">
              <a:lnSpc>
                <a:spcPct val="90000"/>
              </a:lnSpc>
            </a:pPr>
            <a:endParaRPr lang="es-ES" sz="2400" dirty="0" smtClean="0">
              <a:latin typeface="Calibri" charset="0"/>
            </a:endParaRPr>
          </a:p>
          <a:p>
            <a:pPr eaLnBrk="1" hangingPunct="1">
              <a:lnSpc>
                <a:spcPct val="90000"/>
              </a:lnSpc>
              <a:buFontTx/>
              <a:buNone/>
            </a:pPr>
            <a:endParaRPr lang="es-ES" sz="2400" dirty="0">
              <a:latin typeface="Calibri" charset="0"/>
            </a:endParaRPr>
          </a:p>
        </p:txBody>
      </p:sp>
    </p:spTree>
    <p:extLst>
      <p:ext uri="{BB962C8B-B14F-4D97-AF65-F5344CB8AC3E}">
        <p14:creationId xmlns:p14="http://schemas.microsoft.com/office/powerpoint/2010/main" val="1960763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rtlCol="0"/>
          <a:lstStyle/>
          <a:p>
            <a:pPr eaLnBrk="1" hangingPunct="1">
              <a:defRPr/>
            </a:pPr>
            <a:r>
              <a:rPr lang="es-ES_tradnl" dirty="0" smtClean="0"/>
              <a:t> aportaciones </a:t>
            </a:r>
            <a:r>
              <a:rPr lang="es-ES_tradnl" dirty="0" smtClean="0"/>
              <a:t>del trabajo en RED </a:t>
            </a:r>
            <a:r>
              <a:rPr lang="es-ES_tradnl" dirty="0" smtClean="0"/>
              <a:t>INTER</a:t>
            </a:r>
            <a:r>
              <a:rPr lang="es-ES_tradnl" dirty="0" smtClean="0"/>
              <a:t>-</a:t>
            </a:r>
            <a:r>
              <a:rPr lang="es-ES_tradnl" dirty="0" smtClean="0"/>
              <a:t>centros</a:t>
            </a:r>
            <a:endParaRPr lang="es-ES_tradnl" dirty="0" smtClean="0"/>
          </a:p>
        </p:txBody>
      </p:sp>
      <p:sp>
        <p:nvSpPr>
          <p:cNvPr id="174083" name="Rectangle 3"/>
          <p:cNvSpPr>
            <a:spLocks noGrp="1" noChangeArrowheads="1"/>
          </p:cNvSpPr>
          <p:nvPr>
            <p:ph type="body" idx="1"/>
          </p:nvPr>
        </p:nvSpPr>
        <p:spPr/>
        <p:txBody>
          <a:bodyPr>
            <a:normAutofit lnSpcReduction="10000"/>
          </a:bodyPr>
          <a:lstStyle/>
          <a:p>
            <a:pPr eaLnBrk="1" hangingPunct="1">
              <a:lnSpc>
                <a:spcPct val="80000"/>
              </a:lnSpc>
              <a:buFont typeface="Wingdings" charset="0"/>
              <a:buNone/>
            </a:pPr>
            <a:r>
              <a:rPr lang="es-ES_tradnl" sz="2800" dirty="0">
                <a:latin typeface="Franklin Gothic Medium" charset="0"/>
              </a:rPr>
              <a:t>           	</a:t>
            </a:r>
            <a:endParaRPr lang="es-ES_tradnl" sz="2800" dirty="0">
              <a:solidFill>
                <a:srgbClr val="000C4C"/>
              </a:solidFill>
              <a:latin typeface="Franklin Gothic Medium" charset="0"/>
            </a:endParaRPr>
          </a:p>
          <a:p>
            <a:pPr eaLnBrk="1" hangingPunct="1">
              <a:lnSpc>
                <a:spcPct val="80000"/>
              </a:lnSpc>
            </a:pPr>
            <a:r>
              <a:rPr lang="es-ES_tradnl" altLang="ja-JP" sz="2800" dirty="0">
                <a:solidFill>
                  <a:srgbClr val="000C4C"/>
                </a:solidFill>
                <a:latin typeface="Franklin Gothic Medium" charset="0"/>
              </a:rPr>
              <a:t>Difusión de innovaciones</a:t>
            </a:r>
          </a:p>
          <a:p>
            <a:pPr eaLnBrk="1" hangingPunct="1">
              <a:lnSpc>
                <a:spcPct val="80000"/>
              </a:lnSpc>
            </a:pPr>
            <a:r>
              <a:rPr lang="es-ES_tradnl" altLang="ja-JP" sz="2800" dirty="0">
                <a:solidFill>
                  <a:srgbClr val="000C4C"/>
                </a:solidFill>
                <a:latin typeface="Franklin Gothic Medium" charset="0"/>
              </a:rPr>
              <a:t>Foro de debate</a:t>
            </a:r>
          </a:p>
          <a:p>
            <a:pPr eaLnBrk="1" hangingPunct="1">
              <a:lnSpc>
                <a:spcPct val="80000"/>
              </a:lnSpc>
            </a:pPr>
            <a:r>
              <a:rPr lang="es-ES_tradnl" sz="2800" dirty="0">
                <a:solidFill>
                  <a:srgbClr val="000C4C"/>
                </a:solidFill>
                <a:latin typeface="Franklin Gothic Medium" charset="0"/>
              </a:rPr>
              <a:t>Experimentación compartida</a:t>
            </a:r>
            <a:endParaRPr lang="es-ES_tradnl" altLang="ja-JP" sz="2800" dirty="0">
              <a:solidFill>
                <a:srgbClr val="000C4C"/>
              </a:solidFill>
              <a:latin typeface="Times" charset="0"/>
            </a:endParaRPr>
          </a:p>
          <a:p>
            <a:pPr eaLnBrk="1" hangingPunct="1">
              <a:lnSpc>
                <a:spcPct val="80000"/>
              </a:lnSpc>
            </a:pPr>
            <a:r>
              <a:rPr lang="es-ES_tradnl" altLang="ja-JP" sz="2800" dirty="0">
                <a:solidFill>
                  <a:srgbClr val="000C4C"/>
                </a:solidFill>
                <a:latin typeface="Franklin Gothic Medium" charset="0"/>
              </a:rPr>
              <a:t>División de trabajo</a:t>
            </a:r>
          </a:p>
          <a:p>
            <a:pPr eaLnBrk="1" hangingPunct="1">
              <a:lnSpc>
                <a:spcPct val="80000"/>
              </a:lnSpc>
            </a:pPr>
            <a:r>
              <a:rPr lang="es-ES_tradnl" altLang="ja-JP" sz="2800" dirty="0">
                <a:solidFill>
                  <a:srgbClr val="000C4C"/>
                </a:solidFill>
                <a:latin typeface="Franklin Gothic Medium" charset="0"/>
              </a:rPr>
              <a:t>Nuevos protagonistas</a:t>
            </a:r>
          </a:p>
          <a:p>
            <a:pPr eaLnBrk="1" hangingPunct="1">
              <a:lnSpc>
                <a:spcPct val="80000"/>
              </a:lnSpc>
            </a:pPr>
            <a:r>
              <a:rPr lang="es-ES_tradnl" altLang="ja-JP" sz="2800" dirty="0">
                <a:solidFill>
                  <a:srgbClr val="000C4C"/>
                </a:solidFill>
                <a:latin typeface="Franklin Gothic Medium" charset="0"/>
              </a:rPr>
              <a:t>Nuevos escenarios de diálogo</a:t>
            </a:r>
          </a:p>
          <a:p>
            <a:pPr eaLnBrk="1" hangingPunct="1">
              <a:lnSpc>
                <a:spcPct val="80000"/>
              </a:lnSpc>
            </a:pPr>
            <a:r>
              <a:rPr lang="es-ES_tradnl" altLang="ja-JP" sz="2800" dirty="0" smtClean="0">
                <a:solidFill>
                  <a:srgbClr val="000C4C"/>
                </a:solidFill>
                <a:latin typeface="Franklin Gothic Medium" charset="0"/>
              </a:rPr>
              <a:t>Mayor capacidad de cambio</a:t>
            </a:r>
          </a:p>
          <a:p>
            <a:pPr eaLnBrk="1" hangingPunct="1">
              <a:lnSpc>
                <a:spcPct val="80000"/>
              </a:lnSpc>
            </a:pPr>
            <a:r>
              <a:rPr lang="es-ES_tradnl" altLang="ja-JP" sz="2800" dirty="0" smtClean="0">
                <a:solidFill>
                  <a:srgbClr val="000C4C"/>
                </a:solidFill>
                <a:latin typeface="Franklin Gothic Medium" charset="0"/>
              </a:rPr>
              <a:t>…</a:t>
            </a:r>
            <a:endParaRPr lang="es-ES_tradnl" altLang="ja-JP" sz="2800" dirty="0">
              <a:solidFill>
                <a:srgbClr val="000C4C"/>
              </a:solidFill>
              <a:latin typeface="Franklin Gothic Medium" charset="0"/>
            </a:endParaRPr>
          </a:p>
          <a:p>
            <a:pPr eaLnBrk="1" hangingPunct="1">
              <a:lnSpc>
                <a:spcPct val="80000"/>
              </a:lnSpc>
              <a:buFont typeface="Wingdings" charset="0"/>
              <a:buNone/>
            </a:pPr>
            <a:endParaRPr lang="es-ES_tradnl" altLang="ja-JP" sz="2800" dirty="0">
              <a:latin typeface="Franklin Gothic Medium" charset="0"/>
            </a:endParaRPr>
          </a:p>
          <a:p>
            <a:pPr eaLnBrk="1" hangingPunct="1">
              <a:lnSpc>
                <a:spcPct val="80000"/>
              </a:lnSpc>
              <a:buFont typeface="Wingdings" charset="0"/>
              <a:buNone/>
            </a:pPr>
            <a:r>
              <a:rPr lang="es-ES_tradnl" altLang="ja-JP" sz="2800" dirty="0">
                <a:latin typeface="Franklin Gothic Medium" charset="0"/>
              </a:rPr>
              <a:t> 		</a:t>
            </a:r>
            <a:endParaRPr lang="es-ES_tradnl" sz="2800" dirty="0">
              <a:solidFill>
                <a:srgbClr val="660066"/>
              </a:solidFill>
              <a:latin typeface="Franklin Gothic Medium" charset="0"/>
            </a:endParaRPr>
          </a:p>
        </p:txBody>
      </p:sp>
      <p:pic>
        <p:nvPicPr>
          <p:cNvPr id="33796"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23000" y="2062163"/>
            <a:ext cx="25400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895101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685800" y="609600"/>
            <a:ext cx="7772400" cy="533400"/>
          </a:xfrm>
          <a:solidFill>
            <a:srgbClr val="330000"/>
          </a:solidFill>
        </p:spPr>
        <p:txBody>
          <a:bodyPr>
            <a:normAutofit fontScale="90000"/>
          </a:bodyPr>
          <a:lstStyle/>
          <a:p>
            <a:pPr eaLnBrk="1" hangingPunct="1"/>
            <a:r>
              <a:rPr lang="es-ES_tradnl" sz="3200" dirty="0" smtClean="0">
                <a:solidFill>
                  <a:srgbClr val="FFCC00"/>
                </a:solidFill>
                <a:latin typeface="Futura" charset="0"/>
                <a:ea typeface="Osaka" charset="0"/>
                <a:cs typeface="Osaka" charset="0"/>
              </a:rPr>
              <a:t>NIVEL I: </a:t>
            </a:r>
            <a:r>
              <a:rPr lang="es-ES_tradnl" sz="3200" dirty="0">
                <a:solidFill>
                  <a:srgbClr val="FFCC00"/>
                </a:solidFill>
                <a:latin typeface="Futura" charset="0"/>
                <a:ea typeface="Osaka" charset="0"/>
                <a:cs typeface="Osaka" charset="0"/>
              </a:rPr>
              <a:t>Proyectos </a:t>
            </a:r>
            <a:r>
              <a:rPr lang="es-ES_tradnl" sz="3200" dirty="0" smtClean="0">
                <a:solidFill>
                  <a:srgbClr val="FFCC00"/>
                </a:solidFill>
                <a:latin typeface="Futura" charset="0"/>
                <a:ea typeface="Osaka" charset="0"/>
                <a:cs typeface="Osaka" charset="0"/>
              </a:rPr>
              <a:t>de mejora de centro</a:t>
            </a:r>
            <a:endParaRPr lang="es-ES_tradnl" sz="3200" dirty="0">
              <a:latin typeface="Futura" charset="0"/>
              <a:ea typeface="Osaka" charset="0"/>
              <a:cs typeface="Osaka" charset="0"/>
            </a:endParaRPr>
          </a:p>
        </p:txBody>
      </p:sp>
      <p:grpSp>
        <p:nvGrpSpPr>
          <p:cNvPr id="24579" name="Group 7"/>
          <p:cNvGrpSpPr>
            <a:grpSpLocks noChangeAspect="1"/>
          </p:cNvGrpSpPr>
          <p:nvPr/>
        </p:nvGrpSpPr>
        <p:grpSpPr bwMode="auto">
          <a:xfrm>
            <a:off x="228600" y="1430866"/>
            <a:ext cx="8039100" cy="5184775"/>
            <a:chOff x="2782" y="3334"/>
            <a:chExt cx="6990" cy="4507"/>
          </a:xfrm>
        </p:grpSpPr>
        <p:sp>
          <p:nvSpPr>
            <p:cNvPr id="24581" name="AutoShape 22"/>
            <p:cNvSpPr>
              <a:spLocks noChangeAspect="1" noChangeArrowheads="1" noTextEdit="1"/>
            </p:cNvSpPr>
            <p:nvPr/>
          </p:nvSpPr>
          <p:spPr bwMode="auto">
            <a:xfrm>
              <a:off x="2782" y="3334"/>
              <a:ext cx="6990" cy="4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24582" name="AutoShape 21"/>
            <p:cNvSpPr>
              <a:spLocks noChangeArrowheads="1"/>
            </p:cNvSpPr>
            <p:nvPr/>
          </p:nvSpPr>
          <p:spPr bwMode="auto">
            <a:xfrm>
              <a:off x="3148" y="3766"/>
              <a:ext cx="3024" cy="548"/>
            </a:xfrm>
            <a:prstGeom prst="downArrowCallout">
              <a:avLst>
                <a:gd name="adj1" fmla="val 137956"/>
                <a:gd name="adj2" fmla="val 137956"/>
                <a:gd name="adj3" fmla="val 16667"/>
                <a:gd name="adj4" fmla="val 66667"/>
              </a:avLst>
            </a:prstGeom>
            <a:gradFill rotWithShape="0">
              <a:gsLst>
                <a:gs pos="0">
                  <a:srgbClr val="FFFFFF"/>
                </a:gs>
                <a:gs pos="100000">
                  <a:srgbClr val="CCC0D9"/>
                </a:gs>
              </a:gsLst>
              <a:lin ang="5400000" scaled="1"/>
            </a:gradFill>
            <a:ln w="12700">
              <a:solidFill>
                <a:srgbClr val="B2A1C7"/>
              </a:solidFill>
              <a:miter lim="800000"/>
              <a:headEnd/>
              <a:tailEnd/>
            </a:ln>
            <a:effectLst>
              <a:outerShdw blurRad="63500" dist="29783" dir="3885598" algn="ctr" rotWithShape="0">
                <a:srgbClr val="3F3151">
                  <a:alpha val="50000"/>
                </a:srgbClr>
              </a:outerShdw>
            </a:effectLst>
          </p:spPr>
          <p:txBody>
            <a:bodyPr/>
            <a:lstStyle/>
            <a:p>
              <a:pPr algn="ctr" eaLnBrk="0" hangingPunct="0"/>
              <a:r>
                <a:rPr lang="es-ES_tradnl" sz="1000" b="1" dirty="0">
                  <a:solidFill>
                    <a:schemeClr val="tx2">
                      <a:lumMod val="75000"/>
                    </a:schemeClr>
                  </a:solidFill>
                  <a:ea typeface="Osaka" charset="0"/>
                  <a:cs typeface="Osaka" charset="0"/>
                </a:rPr>
                <a:t>Fase 1. </a:t>
              </a:r>
              <a:r>
                <a:rPr lang="es-ES_tradnl" sz="1000" b="1" dirty="0" smtClean="0">
                  <a:solidFill>
                    <a:schemeClr val="tx2">
                      <a:lumMod val="75000"/>
                    </a:schemeClr>
                  </a:solidFill>
                  <a:ea typeface="Osaka" charset="0"/>
                  <a:cs typeface="Osaka" charset="0"/>
                </a:rPr>
                <a:t>Negociación y creaci</a:t>
              </a:r>
              <a:r>
                <a:rPr lang="es-ES_tradnl" altLang="ja-JP" sz="1000" b="1" dirty="0" smtClean="0">
                  <a:solidFill>
                    <a:schemeClr val="tx2">
                      <a:lumMod val="75000"/>
                    </a:schemeClr>
                  </a:solidFill>
                  <a:ea typeface="Osaka" charset="0"/>
                  <a:cs typeface="Osaka" charset="0"/>
                </a:rPr>
                <a:t>ón </a:t>
              </a:r>
              <a:r>
                <a:rPr lang="es-ES_tradnl" altLang="ja-JP" sz="1000" b="1" dirty="0">
                  <a:solidFill>
                    <a:schemeClr val="tx2">
                      <a:lumMod val="75000"/>
                    </a:schemeClr>
                  </a:solidFill>
                  <a:ea typeface="Osaka" charset="0"/>
                  <a:cs typeface="Osaka" charset="0"/>
                </a:rPr>
                <a:t>del grupo de </a:t>
              </a:r>
              <a:r>
                <a:rPr lang="es-ES_tradnl" altLang="ja-JP" sz="1000" b="1" dirty="0" smtClean="0">
                  <a:solidFill>
                    <a:schemeClr val="tx2">
                      <a:lumMod val="75000"/>
                    </a:schemeClr>
                  </a:solidFill>
                  <a:ea typeface="Osaka" charset="0"/>
                  <a:cs typeface="Osaka" charset="0"/>
                </a:rPr>
                <a:t>trabajo </a:t>
              </a:r>
              <a:r>
                <a:rPr lang="es-ES_tradnl" sz="1000" b="1" dirty="0" smtClean="0">
                  <a:solidFill>
                    <a:schemeClr val="tx2">
                      <a:lumMod val="75000"/>
                    </a:schemeClr>
                  </a:solidFill>
                  <a:ea typeface="Osaka" charset="0"/>
                  <a:cs typeface="Osaka" charset="0"/>
                </a:rPr>
                <a:t> </a:t>
              </a:r>
              <a:endParaRPr lang="es-ES_tradnl" sz="1000" dirty="0">
                <a:solidFill>
                  <a:schemeClr val="tx2">
                    <a:lumMod val="75000"/>
                  </a:schemeClr>
                </a:solidFill>
                <a:ea typeface="Osaka" charset="0"/>
                <a:cs typeface="Osaka" charset="0"/>
              </a:endParaRPr>
            </a:p>
          </p:txBody>
        </p:sp>
        <p:sp>
          <p:nvSpPr>
            <p:cNvPr id="24583" name="AutoShape 20"/>
            <p:cNvSpPr>
              <a:spLocks noChangeArrowheads="1"/>
            </p:cNvSpPr>
            <p:nvPr/>
          </p:nvSpPr>
          <p:spPr bwMode="auto">
            <a:xfrm>
              <a:off x="3148" y="4599"/>
              <a:ext cx="3024" cy="642"/>
            </a:xfrm>
            <a:prstGeom prst="downArrowCallout">
              <a:avLst>
                <a:gd name="adj1" fmla="val 117757"/>
                <a:gd name="adj2" fmla="val 117757"/>
                <a:gd name="adj3" fmla="val 16667"/>
                <a:gd name="adj4" fmla="val 66667"/>
              </a:avLst>
            </a:prstGeom>
            <a:gradFill rotWithShape="0">
              <a:gsLst>
                <a:gs pos="0">
                  <a:srgbClr val="B2A1C7"/>
                </a:gs>
                <a:gs pos="50000">
                  <a:srgbClr val="E5DFEC"/>
                </a:gs>
                <a:gs pos="100000">
                  <a:srgbClr val="B2A1C7"/>
                </a:gs>
              </a:gsLst>
              <a:lin ang="18900000" scaled="1"/>
            </a:gradFill>
            <a:ln w="12700">
              <a:solidFill>
                <a:srgbClr val="B2A1C7"/>
              </a:solidFill>
              <a:miter lim="800000"/>
              <a:headEnd/>
              <a:tailEnd/>
            </a:ln>
            <a:effectLst>
              <a:outerShdw blurRad="63500" dist="29783" dir="3885598" algn="ctr" rotWithShape="0">
                <a:srgbClr val="3F3151">
                  <a:alpha val="50000"/>
                </a:srgbClr>
              </a:outerShdw>
            </a:effectLst>
          </p:spPr>
          <p:txBody>
            <a:bodyPr/>
            <a:lstStyle/>
            <a:p>
              <a:pPr algn="ctr" eaLnBrk="0" hangingPunct="0"/>
              <a:r>
                <a:rPr lang="es-ES_tradnl" sz="1000" b="1" dirty="0">
                  <a:solidFill>
                    <a:srgbClr val="002060"/>
                  </a:solidFill>
                  <a:ea typeface="Osaka" charset="0"/>
                  <a:cs typeface="Osaka" charset="0"/>
                </a:rPr>
                <a:t>Fase 2. </a:t>
              </a:r>
              <a:r>
                <a:rPr lang="es-ES_tradnl" sz="1000" b="1" dirty="0" smtClean="0">
                  <a:solidFill>
                    <a:srgbClr val="002060"/>
                  </a:solidFill>
                  <a:ea typeface="Osaka" charset="0"/>
                  <a:cs typeface="Osaka" charset="0"/>
                </a:rPr>
                <a:t>Análisis de la situación </a:t>
              </a:r>
              <a:endParaRPr lang="es-ES_tradnl" sz="1000" dirty="0">
                <a:solidFill>
                  <a:srgbClr val="000000"/>
                </a:solidFill>
                <a:ea typeface="Osaka" charset="0"/>
                <a:cs typeface="Osaka" charset="0"/>
              </a:endParaRPr>
            </a:p>
          </p:txBody>
        </p:sp>
        <p:sp>
          <p:nvSpPr>
            <p:cNvPr id="24584" name="AutoShape 19"/>
            <p:cNvSpPr>
              <a:spLocks noChangeArrowheads="1"/>
            </p:cNvSpPr>
            <p:nvPr/>
          </p:nvSpPr>
          <p:spPr bwMode="auto">
            <a:xfrm>
              <a:off x="3148" y="5394"/>
              <a:ext cx="3024" cy="642"/>
            </a:xfrm>
            <a:prstGeom prst="downArrowCallout">
              <a:avLst>
                <a:gd name="adj1" fmla="val 117757"/>
                <a:gd name="adj2" fmla="val 117757"/>
                <a:gd name="adj3" fmla="val 16667"/>
                <a:gd name="adj4" fmla="val 66667"/>
              </a:avLst>
            </a:prstGeom>
            <a:gradFill rotWithShape="0">
              <a:gsLst>
                <a:gs pos="0">
                  <a:srgbClr val="B2A1C7"/>
                </a:gs>
                <a:gs pos="50000">
                  <a:srgbClr val="8064A2"/>
                </a:gs>
                <a:gs pos="100000">
                  <a:srgbClr val="B2A1C7"/>
                </a:gs>
              </a:gsLst>
              <a:lin ang="5400000" scaled="1"/>
            </a:gradFill>
            <a:ln w="12700">
              <a:solidFill>
                <a:srgbClr val="8064A2"/>
              </a:solidFill>
              <a:miter lim="800000"/>
              <a:headEnd/>
              <a:tailEnd/>
            </a:ln>
            <a:effectLst>
              <a:outerShdw blurRad="63500" dist="29783" dir="3885598" algn="ctr" rotWithShape="0">
                <a:srgbClr val="3F3151">
                  <a:alpha val="74998"/>
                </a:srgbClr>
              </a:outerShdw>
            </a:effectLst>
          </p:spPr>
          <p:txBody>
            <a:bodyPr/>
            <a:lstStyle/>
            <a:p>
              <a:pPr algn="ctr" eaLnBrk="0" hangingPunct="0"/>
              <a:r>
                <a:rPr lang="es-ES_tradnl" sz="1000" b="1" dirty="0">
                  <a:solidFill>
                    <a:schemeClr val="tx2">
                      <a:lumMod val="50000"/>
                    </a:schemeClr>
                  </a:solidFill>
                  <a:ea typeface="Osaka" charset="0"/>
                  <a:cs typeface="Osaka" charset="0"/>
                </a:rPr>
                <a:t>Fase 3. Compartir significados y diseñar la mejora </a:t>
              </a:r>
              <a:endParaRPr lang="es-ES_tradnl" sz="1000" dirty="0">
                <a:solidFill>
                  <a:schemeClr val="tx2">
                    <a:lumMod val="50000"/>
                  </a:schemeClr>
                </a:solidFill>
                <a:ea typeface="Osaka" charset="0"/>
                <a:cs typeface="Osaka" charset="0"/>
              </a:endParaRPr>
            </a:p>
          </p:txBody>
        </p:sp>
        <p:sp>
          <p:nvSpPr>
            <p:cNvPr id="24585" name="AutoShape 18"/>
            <p:cNvSpPr>
              <a:spLocks noChangeArrowheads="1"/>
            </p:cNvSpPr>
            <p:nvPr/>
          </p:nvSpPr>
          <p:spPr bwMode="auto">
            <a:xfrm>
              <a:off x="3148" y="6198"/>
              <a:ext cx="3024" cy="574"/>
            </a:xfrm>
            <a:prstGeom prst="downArrowCallout">
              <a:avLst>
                <a:gd name="adj1" fmla="val 131707"/>
                <a:gd name="adj2" fmla="val 131707"/>
                <a:gd name="adj3" fmla="val 16667"/>
                <a:gd name="adj4" fmla="val 66667"/>
              </a:avLst>
            </a:prstGeom>
            <a:gradFill rotWithShape="0">
              <a:gsLst>
                <a:gs pos="0">
                  <a:srgbClr val="8064A2"/>
                </a:gs>
                <a:gs pos="100000">
                  <a:srgbClr val="5E4878"/>
                </a:gs>
              </a:gsLst>
              <a:path path="rect">
                <a:fillToRect l="50000" t="50000" r="50000" b="50000"/>
              </a:path>
            </a:gradFill>
            <a:ln>
              <a:noFill/>
            </a:ln>
            <a:effectLst>
              <a:outerShdw blurRad="63500" dist="29783" dir="3885598" algn="ctr" rotWithShape="0">
                <a:srgbClr val="3F3151">
                  <a:alpha val="74998"/>
                </a:srgbClr>
              </a:outerShdw>
            </a:effectLst>
            <a:extLst>
              <a:ext uri="{91240B29-F687-4f45-9708-019B960494DF}">
                <a14:hiddenLine xmlns:a14="http://schemas.microsoft.com/office/drawing/2010/main" w="0">
                  <a:solidFill>
                    <a:srgbClr val="000000"/>
                  </a:solidFill>
                  <a:miter lim="800000"/>
                  <a:headEnd/>
                  <a:tailEnd/>
                </a14:hiddenLine>
              </a:ext>
            </a:extLst>
          </p:spPr>
          <p:txBody>
            <a:bodyPr/>
            <a:lstStyle/>
            <a:p>
              <a:pPr algn="ctr" eaLnBrk="0" hangingPunct="0"/>
              <a:r>
                <a:rPr lang="es-ES_tradnl" sz="1000" b="1" dirty="0">
                  <a:solidFill>
                    <a:schemeClr val="tx2">
                      <a:lumMod val="50000"/>
                    </a:schemeClr>
                  </a:solidFill>
                  <a:ea typeface="Osaka" charset="0"/>
                  <a:cs typeface="Osaka" charset="0"/>
                </a:rPr>
                <a:t>Fase 4. Desarrollar los cambios</a:t>
              </a:r>
              <a:endParaRPr lang="es-ES_tradnl" sz="1000" dirty="0">
                <a:solidFill>
                  <a:schemeClr val="tx2">
                    <a:lumMod val="50000"/>
                  </a:schemeClr>
                </a:solidFill>
                <a:ea typeface="Osaka" charset="0"/>
                <a:cs typeface="Osaka" charset="0"/>
              </a:endParaRPr>
            </a:p>
          </p:txBody>
        </p:sp>
        <p:sp>
          <p:nvSpPr>
            <p:cNvPr id="24586" name="Rectangle 17"/>
            <p:cNvSpPr>
              <a:spLocks noChangeArrowheads="1"/>
            </p:cNvSpPr>
            <p:nvPr/>
          </p:nvSpPr>
          <p:spPr bwMode="auto">
            <a:xfrm>
              <a:off x="3148" y="7025"/>
              <a:ext cx="3168" cy="476"/>
            </a:xfrm>
            <a:prstGeom prst="rect">
              <a:avLst/>
            </a:prstGeom>
            <a:gradFill rotWithShape="0">
              <a:gsLst>
                <a:gs pos="0">
                  <a:srgbClr val="8064A2"/>
                </a:gs>
                <a:gs pos="100000">
                  <a:srgbClr val="3F3151"/>
                </a:gs>
              </a:gsLst>
              <a:lin ang="2700000" scaled="1"/>
            </a:gradFill>
            <a:ln w="12700">
              <a:solidFill>
                <a:srgbClr val="F2F2F2"/>
              </a:solidFill>
              <a:miter lim="800000"/>
              <a:headEnd/>
              <a:tailEnd/>
            </a:ln>
            <a:effectLst>
              <a:outerShdw blurRad="63500" sy="50000" kx="-2453608" rotWithShape="0">
                <a:srgbClr val="CCC0D9">
                  <a:alpha val="50000"/>
                </a:srgbClr>
              </a:outerShdw>
            </a:effectLst>
          </p:spPr>
          <p:txBody>
            <a:bodyPr/>
            <a:lstStyle/>
            <a:p>
              <a:pPr algn="ctr" eaLnBrk="0" hangingPunct="0"/>
              <a:r>
                <a:rPr lang="es-ES_tradnl" sz="1000" b="1" dirty="0">
                  <a:solidFill>
                    <a:schemeClr val="tx2">
                      <a:lumMod val="50000"/>
                    </a:schemeClr>
                  </a:solidFill>
                  <a:ea typeface="Osaka" charset="0"/>
                  <a:cs typeface="Osaka" charset="0"/>
                </a:rPr>
                <a:t>Fase 5. Alumbrar la mejora y aprender de ella</a:t>
              </a:r>
              <a:endParaRPr lang="es-ES_tradnl" sz="1000" dirty="0">
                <a:solidFill>
                  <a:schemeClr val="tx2">
                    <a:lumMod val="50000"/>
                  </a:schemeClr>
                </a:solidFill>
                <a:ea typeface="Osaka" charset="0"/>
                <a:cs typeface="Osaka" charset="0"/>
              </a:endParaRPr>
            </a:p>
            <a:p>
              <a:pPr eaLnBrk="0" hangingPunct="0"/>
              <a:endParaRPr lang="es-ES_tradnl" sz="1000" dirty="0">
                <a:solidFill>
                  <a:srgbClr val="000000"/>
                </a:solidFill>
                <a:ea typeface="Osaka" charset="0"/>
                <a:cs typeface="Osaka" charset="0"/>
              </a:endParaRPr>
            </a:p>
          </p:txBody>
        </p:sp>
        <p:sp>
          <p:nvSpPr>
            <p:cNvPr id="24587" name="Rectangle 16"/>
            <p:cNvSpPr>
              <a:spLocks noChangeArrowheads="1"/>
            </p:cNvSpPr>
            <p:nvPr/>
          </p:nvSpPr>
          <p:spPr bwMode="auto">
            <a:xfrm>
              <a:off x="7180" y="5047"/>
              <a:ext cx="2333" cy="439"/>
            </a:xfrm>
            <a:prstGeom prst="rect">
              <a:avLst/>
            </a:prstGeom>
            <a:gradFill rotWithShape="0">
              <a:gsLst>
                <a:gs pos="0">
                  <a:srgbClr val="FFFFFF"/>
                </a:gs>
                <a:gs pos="100000">
                  <a:srgbClr val="D6E3BC"/>
                </a:gs>
              </a:gsLst>
              <a:lin ang="5400000" scaled="1"/>
            </a:gradFill>
            <a:ln w="12700">
              <a:solidFill>
                <a:srgbClr val="C2D69B"/>
              </a:solidFill>
              <a:miter lim="800000"/>
              <a:headEnd/>
              <a:tailEnd/>
            </a:ln>
            <a:effectLst>
              <a:outerShdw blurRad="63500" dist="29783" dir="3885598" algn="ctr" rotWithShape="0">
                <a:srgbClr val="4E6128">
                  <a:alpha val="50000"/>
                </a:srgbClr>
              </a:outerShdw>
            </a:effectLst>
          </p:spPr>
          <p:txBody>
            <a:bodyPr/>
            <a:lstStyle/>
            <a:p>
              <a:pPr algn="ctr" eaLnBrk="0" hangingPunct="0"/>
              <a:r>
                <a:rPr lang="es-ES" sz="1200" b="1">
                  <a:solidFill>
                    <a:srgbClr val="993366"/>
                  </a:solidFill>
                  <a:ea typeface="Osaka" charset="0"/>
                  <a:cs typeface="Osaka" charset="0"/>
                </a:rPr>
                <a:t>Trabajo con los profesionales del centro</a:t>
              </a:r>
              <a:endParaRPr lang="es-ES" sz="1200">
                <a:solidFill>
                  <a:srgbClr val="000000"/>
                </a:solidFill>
                <a:ea typeface="Osaka" charset="0"/>
                <a:cs typeface="Osaka" charset="0"/>
              </a:endParaRPr>
            </a:p>
          </p:txBody>
        </p:sp>
        <p:sp>
          <p:nvSpPr>
            <p:cNvPr id="24588" name="Line 15"/>
            <p:cNvSpPr>
              <a:spLocks noChangeShapeType="1"/>
            </p:cNvSpPr>
            <p:nvPr/>
          </p:nvSpPr>
          <p:spPr bwMode="auto">
            <a:xfrm>
              <a:off x="6244" y="4830"/>
              <a:ext cx="790" cy="829"/>
            </a:xfrm>
            <a:prstGeom prst="line">
              <a:avLst/>
            </a:prstGeom>
            <a:noFill/>
            <a:ln w="19050">
              <a:solidFill>
                <a:srgbClr val="808080"/>
              </a:solidFill>
              <a:prstDash val="dashDot"/>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24589" name="Line 14"/>
            <p:cNvSpPr>
              <a:spLocks noChangeShapeType="1"/>
            </p:cNvSpPr>
            <p:nvPr/>
          </p:nvSpPr>
          <p:spPr bwMode="auto">
            <a:xfrm>
              <a:off x="6316" y="5601"/>
              <a:ext cx="605" cy="274"/>
            </a:xfrm>
            <a:prstGeom prst="line">
              <a:avLst/>
            </a:prstGeom>
            <a:noFill/>
            <a:ln w="19050">
              <a:solidFill>
                <a:srgbClr val="808080"/>
              </a:solidFill>
              <a:prstDash val="dashDot"/>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24590" name="Rectangle 13"/>
            <p:cNvSpPr>
              <a:spLocks noChangeArrowheads="1"/>
            </p:cNvSpPr>
            <p:nvPr/>
          </p:nvSpPr>
          <p:spPr bwMode="auto">
            <a:xfrm>
              <a:off x="7180" y="5725"/>
              <a:ext cx="2333" cy="410"/>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blurRad="63500" dist="29783" dir="3885598" algn="ctr" rotWithShape="0">
                <a:srgbClr val="622423">
                  <a:alpha val="50000"/>
                </a:srgbClr>
              </a:outerShdw>
            </a:effectLst>
          </p:spPr>
          <p:txBody>
            <a:bodyPr/>
            <a:lstStyle/>
            <a:p>
              <a:pPr algn="ctr" eaLnBrk="0" hangingPunct="0"/>
              <a:r>
                <a:rPr lang="es-ES" sz="1200" b="1">
                  <a:solidFill>
                    <a:srgbClr val="993366"/>
                  </a:solidFill>
                  <a:ea typeface="Osaka" charset="0"/>
                  <a:cs typeface="Osaka" charset="0"/>
                </a:rPr>
                <a:t>Trabajo con el alumnado y familias</a:t>
              </a:r>
              <a:endParaRPr lang="es-ES" sz="1200">
                <a:solidFill>
                  <a:srgbClr val="000000"/>
                </a:solidFill>
                <a:ea typeface="Osaka" charset="0"/>
                <a:cs typeface="Osaka" charset="0"/>
              </a:endParaRPr>
            </a:p>
          </p:txBody>
        </p:sp>
        <p:sp>
          <p:nvSpPr>
            <p:cNvPr id="24591" name="Line 12"/>
            <p:cNvSpPr>
              <a:spLocks noChangeShapeType="1"/>
            </p:cNvSpPr>
            <p:nvPr/>
          </p:nvSpPr>
          <p:spPr bwMode="auto">
            <a:xfrm flipV="1">
              <a:off x="6316" y="5990"/>
              <a:ext cx="605" cy="414"/>
            </a:xfrm>
            <a:prstGeom prst="line">
              <a:avLst/>
            </a:prstGeom>
            <a:noFill/>
            <a:ln w="19050">
              <a:solidFill>
                <a:srgbClr val="808080"/>
              </a:solidFill>
              <a:prstDash val="dashDot"/>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24592" name="Rectangle 11"/>
            <p:cNvSpPr>
              <a:spLocks noChangeArrowheads="1"/>
            </p:cNvSpPr>
            <p:nvPr/>
          </p:nvSpPr>
          <p:spPr bwMode="auto">
            <a:xfrm>
              <a:off x="7180" y="6312"/>
              <a:ext cx="2333" cy="368"/>
            </a:xfrm>
            <a:prstGeom prst="rect">
              <a:avLst/>
            </a:prstGeom>
            <a:gradFill rotWithShape="0">
              <a:gsLst>
                <a:gs pos="0">
                  <a:srgbClr val="FFFFFF"/>
                </a:gs>
                <a:gs pos="100000">
                  <a:srgbClr val="B8CCE4"/>
                </a:gs>
              </a:gsLst>
              <a:lin ang="5400000" scaled="1"/>
            </a:gradFill>
            <a:ln w="12700">
              <a:solidFill>
                <a:srgbClr val="95B3D7"/>
              </a:solidFill>
              <a:miter lim="800000"/>
              <a:headEnd/>
              <a:tailEnd/>
            </a:ln>
            <a:effectLst>
              <a:outerShdw blurRad="63500" dist="29783" dir="3885598" algn="ctr" rotWithShape="0">
                <a:srgbClr val="243F60">
                  <a:alpha val="50000"/>
                </a:srgbClr>
              </a:outerShdw>
            </a:effectLst>
          </p:spPr>
          <p:txBody>
            <a:bodyPr/>
            <a:lstStyle/>
            <a:p>
              <a:pPr algn="ctr" eaLnBrk="0" hangingPunct="0"/>
              <a:r>
                <a:rPr lang="es-ES" sz="1200" b="1" dirty="0">
                  <a:solidFill>
                    <a:srgbClr val="993366"/>
                  </a:solidFill>
                  <a:ea typeface="Osaka" charset="0"/>
                  <a:cs typeface="Osaka" charset="0"/>
                </a:rPr>
                <a:t>Trabajo </a:t>
              </a:r>
              <a:r>
                <a:rPr lang="es-ES" sz="1200" b="1" dirty="0" smtClean="0">
                  <a:solidFill>
                    <a:srgbClr val="993366"/>
                  </a:solidFill>
                  <a:ea typeface="Osaka" charset="0"/>
                  <a:cs typeface="Osaka" charset="0"/>
                </a:rPr>
                <a:t>con el entorno </a:t>
              </a:r>
              <a:r>
                <a:rPr lang="es-ES" sz="1200" b="1" dirty="0" err="1" smtClean="0">
                  <a:solidFill>
                    <a:srgbClr val="993366"/>
                  </a:solidFill>
                  <a:ea typeface="Osaka" charset="0"/>
                  <a:cs typeface="Osaka" charset="0"/>
                </a:rPr>
                <a:t>interescolar</a:t>
              </a:r>
              <a:r>
                <a:rPr lang="es-ES" sz="1200" b="1" dirty="0" smtClean="0">
                  <a:solidFill>
                    <a:srgbClr val="993366"/>
                  </a:solidFill>
                  <a:ea typeface="Osaka" charset="0"/>
                  <a:cs typeface="Osaka" charset="0"/>
                </a:rPr>
                <a:t> y local</a:t>
              </a:r>
              <a:endParaRPr lang="es-ES" sz="1200" dirty="0">
                <a:solidFill>
                  <a:srgbClr val="000000"/>
                </a:solidFill>
                <a:ea typeface="Osaka" charset="0"/>
                <a:cs typeface="Osaka" charset="0"/>
              </a:endParaRPr>
            </a:p>
          </p:txBody>
        </p:sp>
        <p:sp>
          <p:nvSpPr>
            <p:cNvPr id="24593" name="Line 10"/>
            <p:cNvSpPr>
              <a:spLocks noChangeShapeType="1"/>
            </p:cNvSpPr>
            <p:nvPr/>
          </p:nvSpPr>
          <p:spPr bwMode="auto">
            <a:xfrm flipV="1">
              <a:off x="6440" y="6136"/>
              <a:ext cx="594" cy="958"/>
            </a:xfrm>
            <a:prstGeom prst="line">
              <a:avLst/>
            </a:prstGeom>
            <a:noFill/>
            <a:ln w="19050">
              <a:solidFill>
                <a:srgbClr val="808080"/>
              </a:solidFill>
              <a:prstDash val="dashDot"/>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24594" name="Rectangle 9"/>
            <p:cNvSpPr>
              <a:spLocks noChangeArrowheads="1"/>
            </p:cNvSpPr>
            <p:nvPr/>
          </p:nvSpPr>
          <p:spPr bwMode="auto">
            <a:xfrm>
              <a:off x="7292" y="3691"/>
              <a:ext cx="1966" cy="411"/>
            </a:xfrm>
            <a:prstGeom prst="rect">
              <a:avLst/>
            </a:prstGeom>
            <a:gradFill rotWithShape="0">
              <a:gsLst>
                <a:gs pos="0">
                  <a:srgbClr val="FFFFFF"/>
                </a:gs>
                <a:gs pos="100000">
                  <a:srgbClr val="B6DDE8"/>
                </a:gs>
              </a:gsLst>
              <a:lin ang="5400000" scaled="1"/>
            </a:gradFill>
            <a:ln w="12700">
              <a:solidFill>
                <a:srgbClr val="92CDDC"/>
              </a:solidFill>
              <a:miter lim="800000"/>
              <a:headEnd/>
              <a:tailEnd/>
            </a:ln>
            <a:effectLst>
              <a:outerShdw blurRad="63500" dist="29783" dir="3885598" algn="ctr" rotWithShape="0">
                <a:srgbClr val="205867">
                  <a:alpha val="50000"/>
                </a:srgbClr>
              </a:outerShdw>
            </a:effectLst>
          </p:spPr>
          <p:txBody>
            <a:bodyPr/>
            <a:lstStyle/>
            <a:p>
              <a:pPr algn="ctr" eaLnBrk="0" hangingPunct="0"/>
              <a:r>
                <a:rPr lang="es-ES" sz="1200" b="1">
                  <a:solidFill>
                    <a:srgbClr val="993366"/>
                  </a:solidFill>
                  <a:ea typeface="Osaka" charset="0"/>
                  <a:cs typeface="Osaka" charset="0"/>
                </a:rPr>
                <a:t>Acceso al campo </a:t>
              </a:r>
              <a:endParaRPr lang="es-ES" sz="1200">
                <a:solidFill>
                  <a:srgbClr val="000000"/>
                </a:solidFill>
                <a:ea typeface="Osaka" charset="0"/>
                <a:cs typeface="Osaka" charset="0"/>
              </a:endParaRPr>
            </a:p>
          </p:txBody>
        </p:sp>
        <p:sp>
          <p:nvSpPr>
            <p:cNvPr id="24595" name="Line 8"/>
            <p:cNvSpPr>
              <a:spLocks noChangeShapeType="1"/>
            </p:cNvSpPr>
            <p:nvPr/>
          </p:nvSpPr>
          <p:spPr bwMode="auto">
            <a:xfrm>
              <a:off x="6316" y="3907"/>
              <a:ext cx="780" cy="1"/>
            </a:xfrm>
            <a:prstGeom prst="line">
              <a:avLst/>
            </a:prstGeom>
            <a:noFill/>
            <a:ln w="19050">
              <a:solidFill>
                <a:srgbClr val="808080"/>
              </a:solidFill>
              <a:prstDash val="dashDot"/>
              <a:round/>
              <a:headEnd/>
              <a:tailEnd type="triangle" w="med" len="med"/>
            </a:ln>
            <a:extLst>
              <a:ext uri="{909E8E84-426E-40dd-AFC4-6F175D3DCCD1}">
                <a14:hiddenFill xmlns:a14="http://schemas.microsoft.com/office/drawing/2010/main">
                  <a:noFill/>
                </a14:hiddenFill>
              </a:ext>
            </a:extLst>
          </p:spPr>
          <p:txBody>
            <a:bodyPr/>
            <a:lstStyle/>
            <a:p>
              <a:endParaRPr lang="es-ES"/>
            </a:p>
          </p:txBody>
        </p:sp>
      </p:grpSp>
      <p:sp>
        <p:nvSpPr>
          <p:cNvPr id="24580" name="Rectangle 18"/>
          <p:cNvSpPr>
            <a:spLocks noChangeArrowheads="1"/>
          </p:cNvSpPr>
          <p:nvPr/>
        </p:nvSpPr>
        <p:spPr bwMode="auto">
          <a:xfrm>
            <a:off x="0" y="6324600"/>
            <a:ext cx="9144000" cy="533400"/>
          </a:xfrm>
          <a:prstGeom prst="rect">
            <a:avLst/>
          </a:prstGeom>
          <a:solidFill>
            <a:srgbClr val="999966"/>
          </a:solidFill>
          <a:ln w="3175">
            <a:solidFill>
              <a:srgbClr val="000000"/>
            </a:solidFill>
            <a:miter lim="800000"/>
            <a:headEnd/>
            <a:tailEnd/>
          </a:ln>
        </p:spPr>
        <p:txBody>
          <a:bodyPr/>
          <a:lstStyle/>
          <a:p>
            <a:pPr algn="r" eaLnBrk="0" hangingPunct="0"/>
            <a:r>
              <a:rPr lang="es-ES_tradnl" sz="2400">
                <a:solidFill>
                  <a:srgbClr val="330000"/>
                </a:solidFill>
                <a:ea typeface="Osaka" charset="0"/>
                <a:cs typeface="Osaka" charset="0"/>
              </a:rPr>
              <a:t>Proyecto Cáp. 4. Investigaci</a:t>
            </a:r>
            <a:r>
              <a:rPr lang="es-ES_tradnl" altLang="ja-JP" sz="2400">
                <a:solidFill>
                  <a:srgbClr val="330000"/>
                </a:solidFill>
                <a:ea typeface="Osaka" charset="0"/>
                <a:cs typeface="Osaka" charset="0"/>
              </a:rPr>
              <a:t>ón</a:t>
            </a:r>
            <a:endParaRPr lang="es-ES_tradnl" sz="2400">
              <a:solidFill>
                <a:srgbClr val="000000"/>
              </a:solidFill>
              <a:ea typeface="Osaka" charset="0"/>
              <a:cs typeface="Osaka" charset="0"/>
            </a:endParaRPr>
          </a:p>
        </p:txBody>
      </p:sp>
    </p:spTree>
    <p:extLst>
      <p:ext uri="{BB962C8B-B14F-4D97-AF65-F5344CB8AC3E}">
        <p14:creationId xmlns:p14="http://schemas.microsoft.com/office/powerpoint/2010/main" val="102057008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rtlCol="0"/>
          <a:lstStyle/>
          <a:p>
            <a:pPr>
              <a:defRPr/>
            </a:pPr>
            <a:r>
              <a:rPr lang="es-ES" dirty="0" smtClean="0"/>
              <a:t>Nivel </a:t>
            </a:r>
            <a:r>
              <a:rPr lang="es-ES" dirty="0" smtClean="0"/>
              <a:t>i </a:t>
            </a:r>
            <a:r>
              <a:rPr lang="es-ES" dirty="0" err="1" smtClean="0"/>
              <a:t>intra</a:t>
            </a:r>
            <a:r>
              <a:rPr lang="es-ES" dirty="0" smtClean="0"/>
              <a:t>-escolar   </a:t>
            </a:r>
            <a:endParaRPr lang="es-ES" dirty="0"/>
          </a:p>
        </p:txBody>
      </p:sp>
      <p:graphicFrame>
        <p:nvGraphicFramePr>
          <p:cNvPr id="4" name="Diagrama 3"/>
          <p:cNvGraphicFramePr/>
          <p:nvPr/>
        </p:nvGraphicFramePr>
        <p:xfrm>
          <a:off x="1130518" y="1897875"/>
          <a:ext cx="6810678" cy="43094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5364" name="22 Grupo"/>
          <p:cNvGrpSpPr>
            <a:grpSpLocks/>
          </p:cNvGrpSpPr>
          <p:nvPr/>
        </p:nvGrpSpPr>
        <p:grpSpPr bwMode="auto">
          <a:xfrm>
            <a:off x="6348413" y="347663"/>
            <a:ext cx="3749675" cy="1698625"/>
            <a:chOff x="815210" y="2455022"/>
            <a:chExt cx="7028224" cy="3929736"/>
          </a:xfrm>
        </p:grpSpPr>
        <p:graphicFrame>
          <p:nvGraphicFramePr>
            <p:cNvPr id="6" name="23 Diagrama"/>
            <p:cNvGraphicFramePr/>
            <p:nvPr/>
          </p:nvGraphicFramePr>
          <p:xfrm>
            <a:off x="815210" y="2455022"/>
            <a:ext cx="7028224" cy="39297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15367" name="8 Grupo"/>
            <p:cNvGrpSpPr>
              <a:grpSpLocks/>
            </p:cNvGrpSpPr>
            <p:nvPr/>
          </p:nvGrpSpPr>
          <p:grpSpPr bwMode="auto">
            <a:xfrm>
              <a:off x="2538767" y="2500699"/>
              <a:ext cx="3662826" cy="3477186"/>
              <a:chOff x="2538767" y="2500699"/>
              <a:chExt cx="3662826" cy="3477186"/>
            </a:xfrm>
          </p:grpSpPr>
          <p:sp>
            <p:nvSpPr>
              <p:cNvPr id="15368" name="25 CuadroTexto"/>
              <p:cNvSpPr txBox="1">
                <a:spLocks noChangeArrowheads="1"/>
              </p:cNvSpPr>
              <p:nvPr/>
            </p:nvSpPr>
            <p:spPr bwMode="auto">
              <a:xfrm>
                <a:off x="2538767" y="4767425"/>
                <a:ext cx="3584446" cy="1210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algn="ctr" eaLnBrk="1" hangingPunct="1"/>
                <a:r>
                  <a:rPr lang="es-ES" sz="1400" b="1">
                    <a:solidFill>
                      <a:srgbClr val="1E1C11"/>
                    </a:solidFill>
                  </a:rPr>
                  <a:t>Nivell I:</a:t>
                </a:r>
              </a:p>
              <a:p>
                <a:pPr algn="ctr" eaLnBrk="1" hangingPunct="1"/>
                <a:r>
                  <a:rPr lang="es-ES" sz="1400" b="1">
                    <a:solidFill>
                      <a:srgbClr val="1E1C11"/>
                    </a:solidFill>
                  </a:rPr>
                  <a:t>Intra escolar</a:t>
                </a:r>
              </a:p>
            </p:txBody>
          </p:sp>
          <p:sp>
            <p:nvSpPr>
              <p:cNvPr id="15369" name="26 CuadroTexto"/>
              <p:cNvSpPr txBox="1">
                <a:spLocks noChangeArrowheads="1"/>
              </p:cNvSpPr>
              <p:nvPr/>
            </p:nvSpPr>
            <p:spPr bwMode="auto">
              <a:xfrm>
                <a:off x="2599725" y="3571186"/>
                <a:ext cx="3584447" cy="69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algn="ctr" eaLnBrk="1" hangingPunct="1"/>
                <a:endParaRPr lang="es-ES" sz="1400" b="1">
                  <a:solidFill>
                    <a:srgbClr val="1E1C11"/>
                  </a:solidFill>
                </a:endParaRPr>
              </a:p>
            </p:txBody>
          </p:sp>
          <p:sp>
            <p:nvSpPr>
              <p:cNvPr id="15370" name="27 CuadroTexto"/>
              <p:cNvSpPr txBox="1">
                <a:spLocks noChangeArrowheads="1"/>
              </p:cNvSpPr>
              <p:nvPr/>
            </p:nvSpPr>
            <p:spPr bwMode="auto">
              <a:xfrm>
                <a:off x="2617146" y="2500699"/>
                <a:ext cx="3584447" cy="69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algn="ctr" eaLnBrk="1" hangingPunct="1"/>
                <a:endParaRPr lang="es-ES" sz="1400" b="1">
                  <a:solidFill>
                    <a:srgbClr val="1E1C11"/>
                  </a:solidFill>
                </a:endParaRPr>
              </a:p>
            </p:txBody>
          </p:sp>
        </p:grpSp>
      </p:grpSp>
      <p:sp>
        <p:nvSpPr>
          <p:cNvPr id="15365" name="CuadroTexto 10"/>
          <p:cNvSpPr txBox="1">
            <a:spLocks noChangeArrowheads="1"/>
          </p:cNvSpPr>
          <p:nvPr/>
        </p:nvSpPr>
        <p:spPr bwMode="auto">
          <a:xfrm>
            <a:off x="660400" y="6350000"/>
            <a:ext cx="810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eaLnBrk="1" hangingPunct="1"/>
            <a:r>
              <a:rPr lang="es-ES" sz="1800" b="1">
                <a:solidFill>
                  <a:srgbClr val="4A3A27"/>
                </a:solidFill>
              </a:rPr>
              <a:t> </a:t>
            </a:r>
            <a:r>
              <a:rPr lang="es-ES" sz="2400" b="1">
                <a:solidFill>
                  <a:srgbClr val="4A3A27"/>
                </a:solidFill>
              </a:rPr>
              <a:t>     </a:t>
            </a:r>
            <a:r>
              <a:rPr lang="es-ES_tradnl" sz="2400" b="1">
                <a:solidFill>
                  <a:srgbClr val="1E1C11"/>
                </a:solidFill>
              </a:rPr>
              <a:t>Cómo … cada escuela construye su camino</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0825" y="2997200"/>
            <a:ext cx="2449513" cy="1727200"/>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sz="2400">
                <a:solidFill>
                  <a:schemeClr val="bg1"/>
                </a:solidFill>
                <a:latin typeface="Franklin Gothic Medium" charset="0"/>
                <a:ea typeface="ＭＳ Ｐゴシック" charset="0"/>
                <a:cs typeface="ＭＳ Ｐゴシック" charset="0"/>
              </a:rPr>
              <a:t>Revisión del contexto </a:t>
            </a:r>
          </a:p>
        </p:txBody>
      </p:sp>
      <p:sp>
        <p:nvSpPr>
          <p:cNvPr id="7" name="Rectangle 6"/>
          <p:cNvSpPr/>
          <p:nvPr/>
        </p:nvSpPr>
        <p:spPr>
          <a:xfrm>
            <a:off x="6156325" y="2997200"/>
            <a:ext cx="2987675" cy="1727200"/>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sz="2400" dirty="0" err="1">
                <a:solidFill>
                  <a:schemeClr val="bg1"/>
                </a:solidFill>
                <a:latin typeface="Franklin Gothic Medium" charset="0"/>
                <a:ea typeface="ＭＳ Ｐゴシック" charset="0"/>
                <a:cs typeface="ＭＳ Ｐゴシック" charset="0"/>
              </a:rPr>
              <a:t>Desarrolla</a:t>
            </a:r>
            <a:r>
              <a:rPr lang="en-GB" sz="2400" dirty="0">
                <a:solidFill>
                  <a:schemeClr val="bg1"/>
                </a:solidFill>
                <a:latin typeface="Franklin Gothic Medium" charset="0"/>
                <a:ea typeface="ＭＳ Ｐゴシック" charset="0"/>
                <a:cs typeface="ＭＳ Ｐゴシック" charset="0"/>
              </a:rPr>
              <a:t> , </a:t>
            </a:r>
            <a:r>
              <a:rPr lang="en-GB" sz="2400" dirty="0" err="1">
                <a:solidFill>
                  <a:schemeClr val="bg1"/>
                </a:solidFill>
                <a:latin typeface="Franklin Gothic Medium" charset="0"/>
                <a:ea typeface="ＭＳ Ｐゴシック" charset="0"/>
                <a:cs typeface="ＭＳ Ｐゴシック" charset="0"/>
              </a:rPr>
              <a:t>evalúa</a:t>
            </a:r>
            <a:r>
              <a:rPr lang="en-GB" sz="2400" dirty="0">
                <a:solidFill>
                  <a:schemeClr val="bg1"/>
                </a:solidFill>
                <a:latin typeface="Franklin Gothic Medium" charset="0"/>
                <a:ea typeface="ＭＳ Ｐゴシック" charset="0"/>
                <a:cs typeface="ＭＳ Ｐゴシック" charset="0"/>
              </a:rPr>
              <a:t> e </a:t>
            </a:r>
            <a:r>
              <a:rPr lang="en-GB" sz="2400" dirty="0" err="1" smtClean="0">
                <a:solidFill>
                  <a:schemeClr val="bg1"/>
                </a:solidFill>
                <a:latin typeface="Franklin Gothic Medium" charset="0"/>
                <a:ea typeface="ＭＳ Ｐゴシック" charset="0"/>
                <a:cs typeface="ＭＳ Ｐゴシック" charset="0"/>
              </a:rPr>
              <a:t>incorpora</a:t>
            </a:r>
            <a:r>
              <a:rPr lang="en-GB" sz="2400" dirty="0" smtClean="0">
                <a:solidFill>
                  <a:schemeClr val="bg1"/>
                </a:solidFill>
                <a:latin typeface="Franklin Gothic Medium" charset="0"/>
                <a:ea typeface="ＭＳ Ｐゴシック" charset="0"/>
                <a:cs typeface="ＭＳ Ｐゴシック" charset="0"/>
              </a:rPr>
              <a:t> </a:t>
            </a:r>
            <a:r>
              <a:rPr lang="en-GB" sz="2400" dirty="0" err="1">
                <a:solidFill>
                  <a:schemeClr val="bg1"/>
                </a:solidFill>
                <a:latin typeface="Franklin Gothic Medium" charset="0"/>
                <a:ea typeface="ＭＳ Ｐゴシック" charset="0"/>
                <a:cs typeface="ＭＳ Ｐゴシック" charset="0"/>
              </a:rPr>
              <a:t>cambios</a:t>
            </a:r>
            <a:endParaRPr lang="en-GB" sz="2400" dirty="0">
              <a:solidFill>
                <a:schemeClr val="bg1"/>
              </a:solidFill>
              <a:latin typeface="Franklin Gothic Medium" charset="0"/>
              <a:ea typeface="ＭＳ Ｐゴシック" charset="0"/>
              <a:cs typeface="ＭＳ Ｐゴシック" charset="0"/>
            </a:endParaRPr>
          </a:p>
        </p:txBody>
      </p:sp>
      <p:sp>
        <p:nvSpPr>
          <p:cNvPr id="9" name="Rectangle 8"/>
          <p:cNvSpPr/>
          <p:nvPr/>
        </p:nvSpPr>
        <p:spPr>
          <a:xfrm>
            <a:off x="395288" y="1268413"/>
            <a:ext cx="8424862" cy="1368425"/>
          </a:xfrm>
          <a:prstGeom prst="rect">
            <a:avLst/>
          </a:prstGeom>
          <a:solidFill>
            <a:srgbClr val="33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sz="2800">
                <a:solidFill>
                  <a:schemeClr val="bg1"/>
                </a:solidFill>
                <a:latin typeface="Franklin Gothic Medium" charset="0"/>
                <a:ea typeface="ＭＳ Ｐゴシック" charset="0"/>
                <a:cs typeface="ＭＳ Ｐゴシック" charset="0"/>
              </a:rPr>
              <a:t>Constitución del grupo…</a:t>
            </a:r>
          </a:p>
        </p:txBody>
      </p:sp>
      <p:sp>
        <p:nvSpPr>
          <p:cNvPr id="10" name="Rectangle 9"/>
          <p:cNvSpPr/>
          <p:nvPr/>
        </p:nvSpPr>
        <p:spPr>
          <a:xfrm>
            <a:off x="2916238" y="2924175"/>
            <a:ext cx="3024187" cy="1800225"/>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sz="2400">
                <a:solidFill>
                  <a:schemeClr val="bg1"/>
                </a:solidFill>
                <a:latin typeface="Franklin Gothic Medium" charset="0"/>
                <a:ea typeface="ＭＳ Ｐゴシック" charset="0"/>
                <a:cs typeface="ＭＳ Ｐゴシック" charset="0"/>
              </a:rPr>
              <a:t>Investiga y diseña propuestas</a:t>
            </a:r>
          </a:p>
        </p:txBody>
      </p:sp>
      <p:sp>
        <p:nvSpPr>
          <p:cNvPr id="11" name="Rectangle 10"/>
          <p:cNvSpPr/>
          <p:nvPr/>
        </p:nvSpPr>
        <p:spPr>
          <a:xfrm>
            <a:off x="539750" y="5013325"/>
            <a:ext cx="7848600" cy="1655763"/>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GB" sz="2400">
              <a:solidFill>
                <a:srgbClr val="FFFFFF"/>
              </a:solidFill>
              <a:latin typeface="Franklin Gothic Medium" charset="0"/>
              <a:ea typeface="ＭＳ Ｐゴシック" charset="0"/>
              <a:cs typeface="ＭＳ Ｐゴシック" charset="0"/>
            </a:endParaRPr>
          </a:p>
          <a:p>
            <a:pPr algn="ctr"/>
            <a:r>
              <a:rPr lang="en-GB" sz="2400">
                <a:solidFill>
                  <a:srgbClr val="FFFFFF"/>
                </a:solidFill>
                <a:latin typeface="Franklin Gothic Medium" charset="0"/>
                <a:ea typeface="ＭＳ Ｐゴシック" charset="0"/>
                <a:cs typeface="ＭＳ Ｐゴシック" charset="0"/>
              </a:rPr>
              <a:t>A través de procesos de reflexión y colaboración conjuntos entre/de profesorado, alumnado y comunidad</a:t>
            </a:r>
          </a:p>
          <a:p>
            <a:pPr algn="ctr"/>
            <a:r>
              <a:rPr lang="en-GB" sz="2400">
                <a:solidFill>
                  <a:srgbClr val="FFFFFF"/>
                </a:solidFill>
                <a:latin typeface="Franklin Gothic Medium" charset="0"/>
                <a:ea typeface="ＭＳ Ｐゴシック" charset="0"/>
                <a:cs typeface="ＭＳ Ｐゴシック" charset="0"/>
              </a:rPr>
              <a:t> </a:t>
            </a:r>
          </a:p>
        </p:txBody>
      </p:sp>
      <p:sp>
        <p:nvSpPr>
          <p:cNvPr id="65547" name="TextBox 15"/>
          <p:cNvSpPr txBox="1">
            <a:spLocks noChangeArrowheads="1"/>
          </p:cNvSpPr>
          <p:nvPr/>
        </p:nvSpPr>
        <p:spPr bwMode="auto">
          <a:xfrm>
            <a:off x="0" y="0"/>
            <a:ext cx="9144000" cy="1077913"/>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en-GB" sz="3200" b="1" dirty="0" smtClean="0">
                <a:solidFill>
                  <a:srgbClr val="000099"/>
                </a:solidFill>
                <a:latin typeface="Calibri" pitchFamily="34" charset="0"/>
              </a:rPr>
              <a:t>4.1. El </a:t>
            </a:r>
            <a:r>
              <a:rPr lang="en-GB" sz="3200" b="1" dirty="0" err="1">
                <a:solidFill>
                  <a:srgbClr val="000099"/>
                </a:solidFill>
                <a:latin typeface="Calibri" pitchFamily="34" charset="0"/>
              </a:rPr>
              <a:t>desarrollo</a:t>
            </a:r>
            <a:r>
              <a:rPr lang="en-GB" sz="3200" b="1" dirty="0">
                <a:solidFill>
                  <a:srgbClr val="000099"/>
                </a:solidFill>
                <a:latin typeface="Calibri" pitchFamily="34" charset="0"/>
              </a:rPr>
              <a:t> de un </a:t>
            </a:r>
            <a:r>
              <a:rPr lang="en-GB" sz="3200" b="1" dirty="0" err="1">
                <a:solidFill>
                  <a:srgbClr val="000099"/>
                </a:solidFill>
                <a:latin typeface="Calibri" pitchFamily="34" charset="0"/>
              </a:rPr>
              <a:t>proyecto</a:t>
            </a:r>
            <a:r>
              <a:rPr lang="en-GB" sz="3200" b="1" dirty="0">
                <a:solidFill>
                  <a:srgbClr val="000099"/>
                </a:solidFill>
                <a:latin typeface="Calibri" pitchFamily="34" charset="0"/>
              </a:rPr>
              <a:t> </a:t>
            </a:r>
            <a:r>
              <a:rPr lang="en-GB" sz="3200" b="1" dirty="0" err="1">
                <a:solidFill>
                  <a:srgbClr val="000099"/>
                </a:solidFill>
                <a:latin typeface="Calibri" pitchFamily="34" charset="0"/>
              </a:rPr>
              <a:t>inclusivo</a:t>
            </a:r>
            <a:r>
              <a:rPr lang="en-GB" sz="3200" b="1" dirty="0">
                <a:solidFill>
                  <a:srgbClr val="000099"/>
                </a:solidFill>
                <a:latin typeface="Calibri" pitchFamily="34" charset="0"/>
              </a:rPr>
              <a:t>  </a:t>
            </a:r>
          </a:p>
          <a:p>
            <a:pPr algn="ctr">
              <a:defRPr/>
            </a:pPr>
            <a:r>
              <a:rPr lang="en-GB" sz="3200" b="1" dirty="0">
                <a:solidFill>
                  <a:srgbClr val="000099"/>
                </a:solidFill>
                <a:latin typeface="Calibri" pitchFamily="34" charset="0"/>
              </a:rPr>
              <a:t>de </a:t>
            </a:r>
            <a:r>
              <a:rPr lang="en-GB" sz="3200" b="1" dirty="0" err="1">
                <a:solidFill>
                  <a:srgbClr val="000099"/>
                </a:solidFill>
                <a:latin typeface="Calibri" pitchFamily="34" charset="0"/>
              </a:rPr>
              <a:t>centro</a:t>
            </a:r>
            <a:endParaRPr lang="en-GB" sz="3200" b="1" dirty="0">
              <a:solidFill>
                <a:srgbClr val="000099"/>
              </a:solidFill>
              <a:latin typeface="Calibri" pitchFamily="34" charset="0"/>
            </a:endParaRPr>
          </a:p>
        </p:txBody>
      </p:sp>
      <p:sp>
        <p:nvSpPr>
          <p:cNvPr id="12" name="Down Arrow 11"/>
          <p:cNvSpPr/>
          <p:nvPr/>
        </p:nvSpPr>
        <p:spPr>
          <a:xfrm rot="21439083">
            <a:off x="4276725" y="2219325"/>
            <a:ext cx="431800" cy="792163"/>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14" name="Right Arrow 13"/>
          <p:cNvSpPr/>
          <p:nvPr/>
        </p:nvSpPr>
        <p:spPr>
          <a:xfrm rot="6336267">
            <a:off x="1381919" y="2456656"/>
            <a:ext cx="720725" cy="354013"/>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15" name="Left Arrow 14"/>
          <p:cNvSpPr/>
          <p:nvPr/>
        </p:nvSpPr>
        <p:spPr>
          <a:xfrm rot="17267493">
            <a:off x="6988969" y="4579144"/>
            <a:ext cx="790575" cy="360363"/>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16" name="Right Arrow 15"/>
          <p:cNvSpPr/>
          <p:nvPr/>
        </p:nvSpPr>
        <p:spPr>
          <a:xfrm rot="5160621">
            <a:off x="1296194" y="4588669"/>
            <a:ext cx="720725" cy="354013"/>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17" name="Right Arrow 16"/>
          <p:cNvSpPr/>
          <p:nvPr/>
        </p:nvSpPr>
        <p:spPr>
          <a:xfrm rot="5400000">
            <a:off x="4310062" y="4727576"/>
            <a:ext cx="360363" cy="354012"/>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18" name="Right Arrow 17"/>
          <p:cNvSpPr/>
          <p:nvPr/>
        </p:nvSpPr>
        <p:spPr>
          <a:xfrm rot="4230748">
            <a:off x="7025481" y="2461420"/>
            <a:ext cx="720725" cy="354012"/>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grpSp>
        <p:nvGrpSpPr>
          <p:cNvPr id="16398" name="22 Grupo"/>
          <p:cNvGrpSpPr>
            <a:grpSpLocks/>
          </p:cNvGrpSpPr>
          <p:nvPr/>
        </p:nvGrpSpPr>
        <p:grpSpPr bwMode="auto">
          <a:xfrm>
            <a:off x="6348413" y="668338"/>
            <a:ext cx="3749675" cy="1698625"/>
            <a:chOff x="815210" y="2455022"/>
            <a:chExt cx="7028224" cy="3929736"/>
          </a:xfrm>
        </p:grpSpPr>
        <p:graphicFrame>
          <p:nvGraphicFramePr>
            <p:cNvPr id="20" name="23 Diagrama"/>
            <p:cNvGraphicFramePr/>
            <p:nvPr/>
          </p:nvGraphicFramePr>
          <p:xfrm>
            <a:off x="815210" y="2455022"/>
            <a:ext cx="7028224" cy="39297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6400" name="8 Grupo"/>
            <p:cNvGrpSpPr>
              <a:grpSpLocks/>
            </p:cNvGrpSpPr>
            <p:nvPr/>
          </p:nvGrpSpPr>
          <p:grpSpPr bwMode="auto">
            <a:xfrm>
              <a:off x="2538767" y="2500699"/>
              <a:ext cx="3662826" cy="3477186"/>
              <a:chOff x="2538767" y="2500699"/>
              <a:chExt cx="3662826" cy="3477186"/>
            </a:xfrm>
          </p:grpSpPr>
          <p:sp>
            <p:nvSpPr>
              <p:cNvPr id="16401" name="25 CuadroTexto"/>
              <p:cNvSpPr txBox="1">
                <a:spLocks noChangeArrowheads="1"/>
              </p:cNvSpPr>
              <p:nvPr/>
            </p:nvSpPr>
            <p:spPr bwMode="auto">
              <a:xfrm>
                <a:off x="2538767" y="4767425"/>
                <a:ext cx="3584446" cy="1210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algn="ctr" eaLnBrk="1" hangingPunct="1"/>
                <a:r>
                  <a:rPr lang="es-ES" sz="1400" b="1">
                    <a:solidFill>
                      <a:srgbClr val="1E1C11"/>
                    </a:solidFill>
                  </a:rPr>
                  <a:t>Nivell I:</a:t>
                </a:r>
              </a:p>
              <a:p>
                <a:pPr algn="ctr" eaLnBrk="1" hangingPunct="1"/>
                <a:r>
                  <a:rPr lang="es-ES" sz="1400" b="1">
                    <a:solidFill>
                      <a:srgbClr val="1E1C11"/>
                    </a:solidFill>
                  </a:rPr>
                  <a:t>Intra escolar</a:t>
                </a:r>
              </a:p>
            </p:txBody>
          </p:sp>
          <p:sp>
            <p:nvSpPr>
              <p:cNvPr id="16402" name="26 CuadroTexto"/>
              <p:cNvSpPr txBox="1">
                <a:spLocks noChangeArrowheads="1"/>
              </p:cNvSpPr>
              <p:nvPr/>
            </p:nvSpPr>
            <p:spPr bwMode="auto">
              <a:xfrm>
                <a:off x="2599725" y="3571186"/>
                <a:ext cx="3584447" cy="69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algn="ctr" eaLnBrk="1" hangingPunct="1"/>
                <a:endParaRPr lang="es-ES" sz="1400" b="1">
                  <a:solidFill>
                    <a:srgbClr val="1E1C11"/>
                  </a:solidFill>
                </a:endParaRPr>
              </a:p>
            </p:txBody>
          </p:sp>
          <p:sp>
            <p:nvSpPr>
              <p:cNvPr id="16403" name="27 CuadroTexto"/>
              <p:cNvSpPr txBox="1">
                <a:spLocks noChangeArrowheads="1"/>
              </p:cNvSpPr>
              <p:nvPr/>
            </p:nvSpPr>
            <p:spPr bwMode="auto">
              <a:xfrm>
                <a:off x="2617146" y="2500699"/>
                <a:ext cx="3584447" cy="69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algn="ctr" eaLnBrk="1" hangingPunct="1"/>
                <a:endParaRPr lang="es-ES" sz="1400" b="1">
                  <a:solidFill>
                    <a:srgbClr val="1E1C11"/>
                  </a:solidFill>
                </a:endParaRPr>
              </a:p>
            </p:txBody>
          </p:sp>
        </p:grpSp>
      </p:gr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rtlCol="0"/>
          <a:lstStyle/>
          <a:p>
            <a:pPr>
              <a:defRPr/>
            </a:pPr>
            <a:r>
              <a:rPr lang="es-ES_tradnl" b="1" dirty="0" smtClean="0">
                <a:ea typeface="ÇlÇr ñæí©" charset="-128"/>
              </a:rPr>
              <a:t>NIVEL I: INTRA- escuela</a:t>
            </a:r>
            <a:endParaRPr lang="es-ES" dirty="0"/>
          </a:p>
        </p:txBody>
      </p:sp>
      <p:sp>
        <p:nvSpPr>
          <p:cNvPr id="4" name="3 Esquina doblada"/>
          <p:cNvSpPr/>
          <p:nvPr/>
        </p:nvSpPr>
        <p:spPr>
          <a:xfrm>
            <a:off x="120650" y="2212975"/>
            <a:ext cx="4906963" cy="3562350"/>
          </a:xfrm>
          <a:prstGeom prst="foldedCorner">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s-ES" sz="1100">
              <a:solidFill>
                <a:srgbClr val="1E1C11"/>
              </a:solidFill>
            </a:endParaRPr>
          </a:p>
        </p:txBody>
      </p:sp>
      <p:sp>
        <p:nvSpPr>
          <p:cNvPr id="18436" name="19 CuadroTexto"/>
          <p:cNvSpPr txBox="1">
            <a:spLocks noChangeArrowheads="1"/>
          </p:cNvSpPr>
          <p:nvPr/>
        </p:nvSpPr>
        <p:spPr bwMode="auto">
          <a:xfrm>
            <a:off x="533400" y="2670175"/>
            <a:ext cx="72517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eaLnBrk="1" hangingPunct="1">
              <a:buFontTx/>
              <a:buAutoNum type="arabicPeriod"/>
            </a:pPr>
            <a:r>
              <a:rPr lang="es-ES" sz="2000" b="1" dirty="0">
                <a:solidFill>
                  <a:srgbClr val="1E1C11"/>
                </a:solidFill>
              </a:rPr>
              <a:t>Enseñanza y aprendizaje </a:t>
            </a:r>
          </a:p>
          <a:p>
            <a:pPr eaLnBrk="1" hangingPunct="1"/>
            <a:r>
              <a:rPr lang="es-ES" sz="2000" b="1" dirty="0">
                <a:solidFill>
                  <a:srgbClr val="1E1C11"/>
                </a:solidFill>
              </a:rPr>
              <a:t>       colaborativos.</a:t>
            </a:r>
          </a:p>
          <a:p>
            <a:pPr eaLnBrk="1" hangingPunct="1"/>
            <a:r>
              <a:rPr lang="es-ES" sz="2000" b="1" dirty="0">
                <a:solidFill>
                  <a:srgbClr val="1E1C11"/>
                </a:solidFill>
              </a:rPr>
              <a:t>2. </a:t>
            </a:r>
            <a:r>
              <a:rPr lang="es-ES" sz="2000" b="1" dirty="0" err="1">
                <a:solidFill>
                  <a:srgbClr val="1E1C11"/>
                </a:solidFill>
              </a:rPr>
              <a:t>Meodologías</a:t>
            </a:r>
            <a:r>
              <a:rPr lang="es-ES" sz="2000" b="1">
                <a:solidFill>
                  <a:srgbClr val="1E1C11"/>
                </a:solidFill>
              </a:rPr>
              <a:t> para la diversidad</a:t>
            </a:r>
          </a:p>
          <a:p>
            <a:pPr eaLnBrk="1" hangingPunct="1"/>
            <a:r>
              <a:rPr lang="es-ES" sz="2000" b="1" dirty="0">
                <a:solidFill>
                  <a:srgbClr val="1E1C11"/>
                </a:solidFill>
              </a:rPr>
              <a:t>3. Una organización flexible y crítica</a:t>
            </a:r>
          </a:p>
          <a:p>
            <a:pPr eaLnBrk="1" hangingPunct="1"/>
            <a:r>
              <a:rPr lang="es-ES" sz="2000" b="1" dirty="0">
                <a:solidFill>
                  <a:srgbClr val="1E1C11"/>
                </a:solidFill>
              </a:rPr>
              <a:t>4. Convivencia escolar.</a:t>
            </a:r>
          </a:p>
          <a:p>
            <a:pPr eaLnBrk="1" hangingPunct="1"/>
            <a:r>
              <a:rPr lang="es-ES" sz="2000" b="1" dirty="0">
                <a:solidFill>
                  <a:srgbClr val="1E1C11"/>
                </a:solidFill>
              </a:rPr>
              <a:t>5. Participación y voz del alumnado</a:t>
            </a:r>
          </a:p>
          <a:p>
            <a:pPr eaLnBrk="1" hangingPunct="1"/>
            <a:r>
              <a:rPr lang="es-ES" sz="2000" b="1" dirty="0">
                <a:solidFill>
                  <a:srgbClr val="1E1C11"/>
                </a:solidFill>
              </a:rPr>
              <a:t>6. Valores para todos</a:t>
            </a:r>
          </a:p>
        </p:txBody>
      </p:sp>
      <p:grpSp>
        <p:nvGrpSpPr>
          <p:cNvPr id="18437" name="22 Grupo"/>
          <p:cNvGrpSpPr>
            <a:grpSpLocks/>
          </p:cNvGrpSpPr>
          <p:nvPr/>
        </p:nvGrpSpPr>
        <p:grpSpPr bwMode="auto">
          <a:xfrm>
            <a:off x="6196013" y="195263"/>
            <a:ext cx="3749675" cy="1698625"/>
            <a:chOff x="815210" y="2455022"/>
            <a:chExt cx="7028224" cy="3929736"/>
          </a:xfrm>
        </p:grpSpPr>
        <p:graphicFrame>
          <p:nvGraphicFramePr>
            <p:cNvPr id="24" name="23 Diagrama"/>
            <p:cNvGraphicFramePr/>
            <p:nvPr/>
          </p:nvGraphicFramePr>
          <p:xfrm>
            <a:off x="815210" y="2455022"/>
            <a:ext cx="7028224" cy="39297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8447" name="8 Grupo"/>
            <p:cNvGrpSpPr>
              <a:grpSpLocks/>
            </p:cNvGrpSpPr>
            <p:nvPr/>
          </p:nvGrpSpPr>
          <p:grpSpPr bwMode="auto">
            <a:xfrm>
              <a:off x="2538767" y="2500699"/>
              <a:ext cx="3662826" cy="3155894"/>
              <a:chOff x="2538767" y="2500699"/>
              <a:chExt cx="3662826" cy="3155894"/>
            </a:xfrm>
          </p:grpSpPr>
          <p:sp>
            <p:nvSpPr>
              <p:cNvPr id="18448" name="25 CuadroTexto"/>
              <p:cNvSpPr txBox="1">
                <a:spLocks noChangeArrowheads="1"/>
              </p:cNvSpPr>
              <p:nvPr/>
            </p:nvSpPr>
            <p:spPr bwMode="auto">
              <a:xfrm>
                <a:off x="2538767" y="4767424"/>
                <a:ext cx="3584447" cy="889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algn="ctr" eaLnBrk="1" hangingPunct="1"/>
                <a:r>
                  <a:rPr lang="es-ES" sz="1400" b="1">
                    <a:solidFill>
                      <a:srgbClr val="1E1C11"/>
                    </a:solidFill>
                  </a:rPr>
                  <a:t>Level I:</a:t>
                </a:r>
              </a:p>
              <a:p>
                <a:pPr algn="ctr" eaLnBrk="1" hangingPunct="1"/>
                <a:r>
                  <a:rPr lang="es-ES" sz="1400" b="1">
                    <a:solidFill>
                      <a:srgbClr val="1E1C11"/>
                    </a:solidFill>
                  </a:rPr>
                  <a:t>Intra-School</a:t>
                </a:r>
              </a:p>
            </p:txBody>
          </p:sp>
          <p:sp>
            <p:nvSpPr>
              <p:cNvPr id="18449" name="26 CuadroTexto"/>
              <p:cNvSpPr txBox="1">
                <a:spLocks noChangeArrowheads="1"/>
              </p:cNvSpPr>
              <p:nvPr/>
            </p:nvSpPr>
            <p:spPr bwMode="auto">
              <a:xfrm>
                <a:off x="2599725" y="3571186"/>
                <a:ext cx="3584447" cy="69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algn="ctr" eaLnBrk="1" hangingPunct="1"/>
                <a:endParaRPr lang="es-ES" sz="1400" b="1">
                  <a:solidFill>
                    <a:srgbClr val="1E1C11"/>
                  </a:solidFill>
                </a:endParaRPr>
              </a:p>
            </p:txBody>
          </p:sp>
          <p:sp>
            <p:nvSpPr>
              <p:cNvPr id="18450" name="27 CuadroTexto"/>
              <p:cNvSpPr txBox="1">
                <a:spLocks noChangeArrowheads="1"/>
              </p:cNvSpPr>
              <p:nvPr/>
            </p:nvSpPr>
            <p:spPr bwMode="auto">
              <a:xfrm>
                <a:off x="2617146" y="2500699"/>
                <a:ext cx="3584447" cy="69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algn="ctr" eaLnBrk="1" hangingPunct="1"/>
                <a:endParaRPr lang="es-ES" sz="1400" b="1">
                  <a:solidFill>
                    <a:srgbClr val="1E1C11"/>
                  </a:solidFill>
                </a:endParaRPr>
              </a:p>
            </p:txBody>
          </p:sp>
        </p:grpSp>
      </p:grpSp>
      <p:grpSp>
        <p:nvGrpSpPr>
          <p:cNvPr id="18438" name="22 Grupo"/>
          <p:cNvGrpSpPr>
            <a:grpSpLocks/>
          </p:cNvGrpSpPr>
          <p:nvPr/>
        </p:nvGrpSpPr>
        <p:grpSpPr bwMode="auto">
          <a:xfrm>
            <a:off x="6348413" y="347663"/>
            <a:ext cx="3749675" cy="1698625"/>
            <a:chOff x="815210" y="2455022"/>
            <a:chExt cx="7028224" cy="3929736"/>
          </a:xfrm>
        </p:grpSpPr>
        <p:graphicFrame>
          <p:nvGraphicFramePr>
            <p:cNvPr id="28" name="23 Diagrama"/>
            <p:cNvGraphicFramePr/>
            <p:nvPr/>
          </p:nvGraphicFramePr>
          <p:xfrm>
            <a:off x="815210" y="2455022"/>
            <a:ext cx="7028224" cy="392973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8442" name="8 Grupo"/>
            <p:cNvGrpSpPr>
              <a:grpSpLocks/>
            </p:cNvGrpSpPr>
            <p:nvPr/>
          </p:nvGrpSpPr>
          <p:grpSpPr bwMode="auto">
            <a:xfrm>
              <a:off x="2538767" y="2500699"/>
              <a:ext cx="3662826" cy="3477186"/>
              <a:chOff x="2538767" y="2500699"/>
              <a:chExt cx="3662826" cy="3477186"/>
            </a:xfrm>
          </p:grpSpPr>
          <p:sp>
            <p:nvSpPr>
              <p:cNvPr id="18443" name="25 CuadroTexto"/>
              <p:cNvSpPr txBox="1">
                <a:spLocks noChangeArrowheads="1"/>
              </p:cNvSpPr>
              <p:nvPr/>
            </p:nvSpPr>
            <p:spPr bwMode="auto">
              <a:xfrm>
                <a:off x="2538767" y="4767425"/>
                <a:ext cx="3584446" cy="1210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algn="ctr" eaLnBrk="1" hangingPunct="1"/>
                <a:r>
                  <a:rPr lang="es-ES" sz="1400" b="1">
                    <a:solidFill>
                      <a:srgbClr val="1E1C11"/>
                    </a:solidFill>
                  </a:rPr>
                  <a:t>Nivel I:</a:t>
                </a:r>
              </a:p>
              <a:p>
                <a:pPr algn="ctr" eaLnBrk="1" hangingPunct="1"/>
                <a:r>
                  <a:rPr lang="es-ES" sz="1400" b="1">
                    <a:solidFill>
                      <a:srgbClr val="1E1C11"/>
                    </a:solidFill>
                  </a:rPr>
                  <a:t>Intra-Escuela</a:t>
                </a:r>
              </a:p>
            </p:txBody>
          </p:sp>
          <p:sp>
            <p:nvSpPr>
              <p:cNvPr id="18444" name="26 CuadroTexto"/>
              <p:cNvSpPr txBox="1">
                <a:spLocks noChangeArrowheads="1"/>
              </p:cNvSpPr>
              <p:nvPr/>
            </p:nvSpPr>
            <p:spPr bwMode="auto">
              <a:xfrm>
                <a:off x="2599725" y="3571186"/>
                <a:ext cx="3584447" cy="69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algn="ctr" eaLnBrk="1" hangingPunct="1"/>
                <a:endParaRPr lang="es-ES" sz="1400" b="1">
                  <a:solidFill>
                    <a:srgbClr val="1E1C11"/>
                  </a:solidFill>
                </a:endParaRPr>
              </a:p>
            </p:txBody>
          </p:sp>
          <p:sp>
            <p:nvSpPr>
              <p:cNvPr id="18445" name="27 CuadroTexto"/>
              <p:cNvSpPr txBox="1">
                <a:spLocks noChangeArrowheads="1"/>
              </p:cNvSpPr>
              <p:nvPr/>
            </p:nvSpPr>
            <p:spPr bwMode="auto">
              <a:xfrm>
                <a:off x="2617146" y="2500699"/>
                <a:ext cx="3584447" cy="69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algn="ctr" eaLnBrk="1" hangingPunct="1"/>
                <a:endParaRPr lang="es-ES" sz="1400" b="1">
                  <a:solidFill>
                    <a:srgbClr val="1E1C11"/>
                  </a:solidFill>
                </a:endParaRPr>
              </a:p>
            </p:txBody>
          </p:sp>
        </p:grpSp>
      </p:grpSp>
      <p:sp>
        <p:nvSpPr>
          <p:cNvPr id="18439" name="CuadroTexto 4"/>
          <p:cNvSpPr txBox="1">
            <a:spLocks noChangeArrowheads="1"/>
          </p:cNvSpPr>
          <p:nvPr/>
        </p:nvSpPr>
        <p:spPr bwMode="auto">
          <a:xfrm>
            <a:off x="817563" y="6105525"/>
            <a:ext cx="675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eaLnBrk="1" hangingPunct="1"/>
            <a:r>
              <a:rPr lang="es-ES_tradnl" sz="2400" b="1">
                <a:solidFill>
                  <a:srgbClr val="1E1C11"/>
                </a:solidFill>
              </a:rPr>
              <a:t>Qué… Caminos singulares hacia la inclusión</a:t>
            </a:r>
          </a:p>
        </p:txBody>
      </p:sp>
      <p:pic>
        <p:nvPicPr>
          <p:cNvPr id="18440" name="4 Imagen"/>
          <p:cNvPicPr>
            <a:picLocks noChangeAspect="1" noChangeArrowheads="1"/>
          </p:cNvPicPr>
          <p:nvPr/>
        </p:nvPicPr>
        <p:blipFill>
          <a:blip r:embed="rId13">
            <a:extLst>
              <a:ext uri="{28A0092B-C50C-407E-A947-70E740481C1C}">
                <a14:useLocalDpi xmlns:a14="http://schemas.microsoft.com/office/drawing/2010/main" val="0"/>
              </a:ext>
            </a:extLst>
          </a:blip>
          <a:srcRect l="8406" t="21864" r="16367" b="26523"/>
          <a:stretch>
            <a:fillRect/>
          </a:stretch>
        </p:blipFill>
        <p:spPr bwMode="auto">
          <a:xfrm>
            <a:off x="5524500" y="3016250"/>
            <a:ext cx="3238500"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p:cNvSpPr>
          <p:nvPr>
            <p:ph type="title"/>
          </p:nvPr>
        </p:nvSpPr>
        <p:spPr bwMode="auto">
          <a:xfrm>
            <a:off x="381000" y="355600"/>
            <a:ext cx="7231063" cy="1054100"/>
          </a:xfrm>
          <a:extLst/>
        </p:spPr>
        <p:txBody>
          <a:bodyPr/>
          <a:lstStyle/>
          <a:p>
            <a:r>
              <a:rPr lang="es-ES_tradnl" sz="2800" cap="none" dirty="0" smtClean="0">
                <a:latin typeface="Arial" charset="0"/>
              </a:rPr>
              <a:t>BP- 1Un </a:t>
            </a:r>
            <a:r>
              <a:rPr lang="es-ES_tradnl" sz="2800" cap="none" dirty="0">
                <a:latin typeface="Arial" charset="0"/>
              </a:rPr>
              <a:t>caso como ejemplo. </a:t>
            </a:r>
            <a:r>
              <a:rPr lang="es-ES_tradnl" altLang="ja-JP" sz="2800" cap="none" dirty="0">
                <a:latin typeface="Arial" charset="0"/>
              </a:rPr>
              <a:t/>
            </a:r>
            <a:br>
              <a:rPr lang="es-ES_tradnl" altLang="ja-JP" sz="2800" cap="none" dirty="0">
                <a:latin typeface="Arial" charset="0"/>
              </a:rPr>
            </a:br>
            <a:r>
              <a:rPr lang="es-ES_tradnl" altLang="ja-JP" sz="2800" cap="none" dirty="0">
                <a:latin typeface="Arial" charset="0"/>
              </a:rPr>
              <a:t>La cuestión de los pupitres</a:t>
            </a:r>
            <a:endParaRPr lang="es-ES_tradnl" cap="none" dirty="0">
              <a:latin typeface="Franklin Gothic Medium" charset="0"/>
            </a:endParaRPr>
          </a:p>
        </p:txBody>
      </p:sp>
      <p:sp>
        <p:nvSpPr>
          <p:cNvPr id="179203" name="Rectangle 3"/>
          <p:cNvSpPr>
            <a:spLocks noGrp="1"/>
          </p:cNvSpPr>
          <p:nvPr>
            <p:ph type="body" idx="1"/>
          </p:nvPr>
        </p:nvSpPr>
        <p:spPr bwMode="auto">
          <a:xfrm>
            <a:off x="457200" y="2057400"/>
            <a:ext cx="4648200" cy="4038600"/>
          </a:xfrm>
          <a:extLst/>
        </p:spPr>
        <p:txBody>
          <a:bodyPr/>
          <a:lstStyle/>
          <a:p>
            <a:pPr marL="342900" indent="-342900">
              <a:lnSpc>
                <a:spcPct val="80000"/>
              </a:lnSpc>
            </a:pPr>
            <a:r>
              <a:rPr lang="es-ES_tradnl" sz="1800">
                <a:solidFill>
                  <a:srgbClr val="330000"/>
                </a:solidFill>
                <a:latin typeface="Arial" charset="0"/>
              </a:rPr>
              <a:t>Un grupo de profesores decide analizar la influencia de la distribuci</a:t>
            </a:r>
            <a:r>
              <a:rPr lang="es-ES_tradnl" altLang="ja-JP" sz="1800">
                <a:solidFill>
                  <a:srgbClr val="330000"/>
                </a:solidFill>
                <a:latin typeface="Arial" charset="0"/>
              </a:rPr>
              <a:t>ón de los pupitres en el aprendizaje de los alumnos. </a:t>
            </a:r>
          </a:p>
          <a:p>
            <a:pPr marL="342900" indent="-342900">
              <a:lnSpc>
                <a:spcPct val="80000"/>
              </a:lnSpc>
              <a:buFont typeface="Wingdings 2" charset="0"/>
              <a:buNone/>
            </a:pPr>
            <a:endParaRPr lang="es-ES_tradnl" altLang="ja-JP" sz="1800">
              <a:solidFill>
                <a:srgbClr val="330000"/>
              </a:solidFill>
              <a:latin typeface="Arial" charset="0"/>
            </a:endParaRPr>
          </a:p>
          <a:p>
            <a:pPr marL="342900" indent="-342900">
              <a:lnSpc>
                <a:spcPct val="80000"/>
              </a:lnSpc>
            </a:pPr>
            <a:r>
              <a:rPr lang="es-ES_tradnl" altLang="ja-JP" sz="1800">
                <a:solidFill>
                  <a:srgbClr val="330000"/>
                </a:solidFill>
                <a:latin typeface="Arial" charset="0"/>
              </a:rPr>
              <a:t>El grupo estudia diversas formas de situar los asientos (entrevista y observa a  alumnos y profesores)</a:t>
            </a:r>
          </a:p>
          <a:p>
            <a:pPr marL="342900" indent="-342900">
              <a:lnSpc>
                <a:spcPct val="80000"/>
              </a:lnSpc>
              <a:buFont typeface="Wingdings 2" charset="0"/>
              <a:buNone/>
            </a:pPr>
            <a:endParaRPr lang="es-ES_tradnl" altLang="ja-JP" sz="1800">
              <a:solidFill>
                <a:srgbClr val="330000"/>
              </a:solidFill>
              <a:latin typeface="Arial" charset="0"/>
            </a:endParaRPr>
          </a:p>
          <a:p>
            <a:pPr marL="342900" indent="-342900">
              <a:lnSpc>
                <a:spcPct val="80000"/>
              </a:lnSpc>
            </a:pPr>
            <a:r>
              <a:rPr lang="es-ES_tradnl" altLang="ja-JP" sz="1800">
                <a:solidFill>
                  <a:srgbClr val="330000"/>
                </a:solidFill>
                <a:latin typeface="Arial" charset="0"/>
              </a:rPr>
              <a:t>Descubren cosas sorprendentes</a:t>
            </a:r>
          </a:p>
          <a:p>
            <a:pPr marL="342900" indent="-342900">
              <a:lnSpc>
                <a:spcPct val="80000"/>
              </a:lnSpc>
            </a:pPr>
            <a:r>
              <a:rPr lang="es-ES_tradnl" altLang="ja-JP" sz="1800">
                <a:solidFill>
                  <a:srgbClr val="330000"/>
                </a:solidFill>
                <a:latin typeface="Arial" charset="0"/>
              </a:rPr>
              <a:t>Piensan en otros criterios posibles</a:t>
            </a:r>
          </a:p>
          <a:p>
            <a:pPr marL="342900" indent="-342900">
              <a:lnSpc>
                <a:spcPct val="80000"/>
              </a:lnSpc>
            </a:pPr>
            <a:r>
              <a:rPr lang="es-ES_tradnl" altLang="ja-JP" sz="1800">
                <a:solidFill>
                  <a:srgbClr val="330000"/>
                </a:solidFill>
                <a:latin typeface="Arial" charset="0"/>
              </a:rPr>
              <a:t>Diseñan nuevos agrupamientos…</a:t>
            </a:r>
          </a:p>
          <a:p>
            <a:pPr marL="342900" indent="-342900">
              <a:lnSpc>
                <a:spcPct val="80000"/>
              </a:lnSpc>
            </a:pPr>
            <a:r>
              <a:rPr lang="es-ES_tradnl" altLang="ja-JP" sz="1800">
                <a:solidFill>
                  <a:srgbClr val="330000"/>
                </a:solidFill>
                <a:latin typeface="Arial" charset="0"/>
              </a:rPr>
              <a:t>Observan y reflexionan sobre sus efectos</a:t>
            </a:r>
          </a:p>
          <a:p>
            <a:pPr marL="342900" indent="-342900">
              <a:lnSpc>
                <a:spcPct val="80000"/>
              </a:lnSpc>
            </a:pPr>
            <a:endParaRPr lang="es-ES_tradnl" sz="1800">
              <a:solidFill>
                <a:srgbClr val="330000"/>
              </a:solidFill>
              <a:latin typeface="Arial" charset="0"/>
            </a:endParaRPr>
          </a:p>
          <a:p>
            <a:pPr marL="342900" indent="-342900">
              <a:lnSpc>
                <a:spcPct val="80000"/>
              </a:lnSpc>
              <a:buFont typeface="Wingdings 2" charset="0"/>
              <a:buNone/>
            </a:pPr>
            <a:endParaRPr lang="es-ES_tradnl" altLang="ja-JP" sz="900">
              <a:solidFill>
                <a:srgbClr val="000000"/>
              </a:solidFill>
              <a:latin typeface="Times New Roman" charset="0"/>
            </a:endParaRPr>
          </a:p>
        </p:txBody>
      </p:sp>
      <p:pic>
        <p:nvPicPr>
          <p:cNvPr id="20484" name="Picture 4" descr="pupit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362200"/>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22 Grupo"/>
          <p:cNvGrpSpPr>
            <a:grpSpLocks/>
          </p:cNvGrpSpPr>
          <p:nvPr/>
        </p:nvGrpSpPr>
        <p:grpSpPr bwMode="auto">
          <a:xfrm>
            <a:off x="6348413" y="347663"/>
            <a:ext cx="3749675" cy="1698625"/>
            <a:chOff x="815210" y="2455022"/>
            <a:chExt cx="7028224" cy="3929736"/>
          </a:xfrm>
        </p:grpSpPr>
        <p:graphicFrame>
          <p:nvGraphicFramePr>
            <p:cNvPr id="6" name="23 Diagrama"/>
            <p:cNvGraphicFramePr/>
            <p:nvPr/>
          </p:nvGraphicFramePr>
          <p:xfrm>
            <a:off x="815210" y="2455022"/>
            <a:ext cx="7028224" cy="39297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7" name="8 Grupo"/>
            <p:cNvGrpSpPr>
              <a:grpSpLocks/>
            </p:cNvGrpSpPr>
            <p:nvPr/>
          </p:nvGrpSpPr>
          <p:grpSpPr bwMode="auto">
            <a:xfrm>
              <a:off x="2538767" y="2500699"/>
              <a:ext cx="3662826" cy="3477186"/>
              <a:chOff x="2538767" y="2500699"/>
              <a:chExt cx="3662826" cy="3477186"/>
            </a:xfrm>
          </p:grpSpPr>
          <p:sp>
            <p:nvSpPr>
              <p:cNvPr id="8" name="25 CuadroTexto"/>
              <p:cNvSpPr txBox="1">
                <a:spLocks noChangeArrowheads="1"/>
              </p:cNvSpPr>
              <p:nvPr/>
            </p:nvSpPr>
            <p:spPr bwMode="auto">
              <a:xfrm>
                <a:off x="2538767" y="4767425"/>
                <a:ext cx="3584446" cy="1210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algn="ctr" eaLnBrk="1" hangingPunct="1"/>
                <a:r>
                  <a:rPr lang="es-ES" sz="1400" b="1">
                    <a:solidFill>
                      <a:srgbClr val="1E1C11"/>
                    </a:solidFill>
                  </a:rPr>
                  <a:t>Nivel I:</a:t>
                </a:r>
              </a:p>
              <a:p>
                <a:pPr algn="ctr" eaLnBrk="1" hangingPunct="1"/>
                <a:r>
                  <a:rPr lang="es-ES" sz="1400" b="1">
                    <a:solidFill>
                      <a:srgbClr val="1E1C11"/>
                    </a:solidFill>
                  </a:rPr>
                  <a:t>Intra-Escuela</a:t>
                </a:r>
              </a:p>
            </p:txBody>
          </p:sp>
          <p:sp>
            <p:nvSpPr>
              <p:cNvPr id="9" name="26 CuadroTexto"/>
              <p:cNvSpPr txBox="1">
                <a:spLocks noChangeArrowheads="1"/>
              </p:cNvSpPr>
              <p:nvPr/>
            </p:nvSpPr>
            <p:spPr bwMode="auto">
              <a:xfrm>
                <a:off x="2599725" y="3571186"/>
                <a:ext cx="3584447" cy="69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algn="ctr" eaLnBrk="1" hangingPunct="1"/>
                <a:endParaRPr lang="es-ES" sz="1400" b="1">
                  <a:solidFill>
                    <a:srgbClr val="1E1C11"/>
                  </a:solidFill>
                </a:endParaRPr>
              </a:p>
            </p:txBody>
          </p:sp>
          <p:sp>
            <p:nvSpPr>
              <p:cNvPr id="10" name="27 CuadroTexto"/>
              <p:cNvSpPr txBox="1">
                <a:spLocks noChangeArrowheads="1"/>
              </p:cNvSpPr>
              <p:nvPr/>
            </p:nvSpPr>
            <p:spPr bwMode="auto">
              <a:xfrm>
                <a:off x="2617146" y="2500699"/>
                <a:ext cx="3584447" cy="69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algn="ctr" eaLnBrk="1" hangingPunct="1"/>
                <a:endParaRPr lang="es-ES" sz="1400" b="1">
                  <a:solidFill>
                    <a:srgbClr val="1E1C11"/>
                  </a:solidFill>
                </a:endParaRPr>
              </a:p>
            </p:txBody>
          </p:sp>
        </p:grpSp>
      </p:gr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4"/>
          <p:cNvSpPr txBox="1">
            <a:spLocks noChangeArrowheads="1"/>
          </p:cNvSpPr>
          <p:nvPr/>
        </p:nvSpPr>
        <p:spPr bwMode="auto">
          <a:xfrm>
            <a:off x="338138" y="225425"/>
            <a:ext cx="47561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algn="ctr" eaLnBrk="1" hangingPunct="1"/>
            <a:r>
              <a:rPr lang="es-ES_tradnl" sz="2400" dirty="0" smtClean="0"/>
              <a:t>BP 2 </a:t>
            </a:r>
            <a:r>
              <a:rPr lang="es-ES_tradnl" sz="2400" dirty="0" smtClean="0"/>
              <a:t>: Un  </a:t>
            </a:r>
            <a:r>
              <a:rPr lang="es-ES_tradnl" sz="2400" dirty="0"/>
              <a:t>Apoyo educativo</a:t>
            </a:r>
          </a:p>
        </p:txBody>
      </p:sp>
      <p:sp>
        <p:nvSpPr>
          <p:cNvPr id="24579" name="Text Box 5"/>
          <p:cNvSpPr txBox="1">
            <a:spLocks noChangeArrowheads="1"/>
          </p:cNvSpPr>
          <p:nvPr/>
        </p:nvSpPr>
        <p:spPr bwMode="auto">
          <a:xfrm>
            <a:off x="338138" y="2012950"/>
            <a:ext cx="76644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eaLnBrk="1" hangingPunct="1"/>
            <a:endParaRPr lang="es-ES_tradnl" sz="1800">
              <a:solidFill>
                <a:srgbClr val="330000"/>
              </a:solidFill>
            </a:endParaRPr>
          </a:p>
          <a:p>
            <a:pPr eaLnBrk="1" hangingPunct="1"/>
            <a:endParaRPr lang="es-ES_tradnl" sz="1800">
              <a:solidFill>
                <a:srgbClr val="330000"/>
              </a:solidFill>
            </a:endParaRPr>
          </a:p>
        </p:txBody>
      </p:sp>
      <p:sp>
        <p:nvSpPr>
          <p:cNvPr id="24581" name="Rectangle 10"/>
          <p:cNvSpPr>
            <a:spLocks noChangeArrowheads="1"/>
          </p:cNvSpPr>
          <p:nvPr/>
        </p:nvSpPr>
        <p:spPr bwMode="auto">
          <a:xfrm>
            <a:off x="338138" y="1778000"/>
            <a:ext cx="10306050" cy="2646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_tradnl" altLang="ja-JP" sz="2000" dirty="0" smtClean="0">
                <a:solidFill>
                  <a:srgbClr val="330000"/>
                </a:solidFill>
              </a:rPr>
              <a:t>Proceso a seguir</a:t>
            </a:r>
          </a:p>
          <a:p>
            <a:endParaRPr lang="es-ES_tradnl" altLang="ja-JP" sz="2000" dirty="0">
              <a:solidFill>
                <a:srgbClr val="330000"/>
              </a:solidFill>
            </a:endParaRPr>
          </a:p>
          <a:p>
            <a:r>
              <a:rPr lang="es-ES_tradnl" altLang="ja-JP" sz="2000" dirty="0" smtClean="0">
                <a:solidFill>
                  <a:srgbClr val="330000"/>
                </a:solidFill>
              </a:rPr>
              <a:t>Se </a:t>
            </a:r>
            <a:r>
              <a:rPr lang="es-ES_tradnl" altLang="ja-JP" sz="2000" dirty="0" smtClean="0">
                <a:solidFill>
                  <a:schemeClr val="accent1">
                    <a:lumMod val="75000"/>
                  </a:schemeClr>
                </a:solidFill>
              </a:rPr>
              <a:t>analiza la situación y</a:t>
            </a:r>
            <a:r>
              <a:rPr lang="es-ES_tradnl" altLang="ja-JP" sz="2000" dirty="0" smtClean="0">
                <a:solidFill>
                  <a:srgbClr val="330000"/>
                </a:solidFill>
              </a:rPr>
              <a:t> </a:t>
            </a:r>
            <a:r>
              <a:rPr lang="es-ES_tradnl" altLang="ja-JP" sz="2000" dirty="0">
                <a:solidFill>
                  <a:srgbClr val="330000"/>
                </a:solidFill>
              </a:rPr>
              <a:t>las barreras al apoyo</a:t>
            </a:r>
          </a:p>
          <a:p>
            <a:r>
              <a:rPr lang="es-ES_tradnl" altLang="ja-JP" sz="2000" dirty="0" smtClean="0">
                <a:solidFill>
                  <a:srgbClr val="330000"/>
                </a:solidFill>
              </a:rPr>
              <a:t>Se </a:t>
            </a:r>
            <a:r>
              <a:rPr lang="es-ES_tradnl" altLang="ja-JP" sz="2000" dirty="0">
                <a:solidFill>
                  <a:srgbClr val="9E4934"/>
                </a:solidFill>
              </a:rPr>
              <a:t>exploran</a:t>
            </a:r>
            <a:r>
              <a:rPr lang="es-ES_tradnl" altLang="ja-JP" sz="2000" dirty="0">
                <a:solidFill>
                  <a:srgbClr val="330000"/>
                </a:solidFill>
              </a:rPr>
              <a:t> las necesidades de apoyo (Grupo discusión Profesorado)</a:t>
            </a:r>
          </a:p>
          <a:p>
            <a:r>
              <a:rPr lang="es-ES_tradnl" altLang="ja-JP" sz="2000" dirty="0" smtClean="0">
                <a:solidFill>
                  <a:srgbClr val="330000"/>
                </a:solidFill>
              </a:rPr>
              <a:t>Se </a:t>
            </a:r>
            <a:r>
              <a:rPr lang="es-ES_tradnl" altLang="ja-JP" sz="2000" dirty="0" smtClean="0">
                <a:solidFill>
                  <a:srgbClr val="9E4934"/>
                </a:solidFill>
              </a:rPr>
              <a:t>documentan</a:t>
            </a:r>
            <a:r>
              <a:rPr lang="es-ES_tradnl" altLang="ja-JP" sz="2000" dirty="0" smtClean="0">
                <a:solidFill>
                  <a:srgbClr val="330000"/>
                </a:solidFill>
              </a:rPr>
              <a:t> </a:t>
            </a:r>
            <a:r>
              <a:rPr lang="es-ES_tradnl" altLang="ja-JP" sz="2000" dirty="0">
                <a:solidFill>
                  <a:srgbClr val="330000"/>
                </a:solidFill>
              </a:rPr>
              <a:t>sobre modelos de apoyo colaborativos e </a:t>
            </a:r>
            <a:r>
              <a:rPr lang="es-ES_tradnl" altLang="ja-JP" sz="2000" dirty="0" smtClean="0">
                <a:solidFill>
                  <a:srgbClr val="330000"/>
                </a:solidFill>
              </a:rPr>
              <a:t>inclusivos</a:t>
            </a:r>
          </a:p>
          <a:p>
            <a:r>
              <a:rPr lang="es-ES_tradnl" altLang="ja-JP" sz="2000" dirty="0" smtClean="0">
                <a:solidFill>
                  <a:srgbClr val="330000"/>
                </a:solidFill>
              </a:rPr>
              <a:t>Se </a:t>
            </a:r>
            <a:r>
              <a:rPr lang="es-ES_tradnl" altLang="ja-JP" sz="2000" dirty="0" smtClean="0">
                <a:solidFill>
                  <a:schemeClr val="accent1">
                    <a:lumMod val="75000"/>
                  </a:schemeClr>
                </a:solidFill>
              </a:rPr>
              <a:t>ensayan </a:t>
            </a:r>
            <a:r>
              <a:rPr lang="es-ES_tradnl" altLang="ja-JP" sz="2000" dirty="0" smtClean="0">
                <a:solidFill>
                  <a:srgbClr val="330000"/>
                </a:solidFill>
              </a:rPr>
              <a:t>modelos de apoyo</a:t>
            </a:r>
            <a:endParaRPr lang="es-ES_tradnl" altLang="ja-JP" sz="2000" dirty="0">
              <a:solidFill>
                <a:srgbClr val="330000"/>
              </a:solidFill>
            </a:endParaRPr>
          </a:p>
          <a:p>
            <a:endParaRPr lang="es-ES_tradnl" altLang="ja-JP" sz="2300" dirty="0" smtClean="0">
              <a:solidFill>
                <a:srgbClr val="330000"/>
              </a:solidFill>
            </a:endParaRPr>
          </a:p>
          <a:p>
            <a:r>
              <a:rPr lang="es-ES_tradnl" altLang="ja-JP" sz="2300" dirty="0" smtClean="0">
                <a:solidFill>
                  <a:srgbClr val="330000"/>
                </a:solidFill>
              </a:rPr>
              <a:t>                                             </a:t>
            </a:r>
            <a:endParaRPr lang="es-ES_tradnl" altLang="ja-JP" sz="2300" dirty="0">
              <a:solidFill>
                <a:srgbClr val="330000"/>
              </a:solidFill>
            </a:endParaRPr>
          </a:p>
        </p:txBody>
      </p:sp>
      <p:sp>
        <p:nvSpPr>
          <p:cNvPr id="2" name="Rectángulo 1"/>
          <p:cNvSpPr/>
          <p:nvPr/>
        </p:nvSpPr>
        <p:spPr>
          <a:xfrm>
            <a:off x="1731940" y="671513"/>
            <a:ext cx="6748150" cy="646331"/>
          </a:xfrm>
          <a:prstGeom prst="rect">
            <a:avLst/>
          </a:prstGeom>
        </p:spPr>
        <p:txBody>
          <a:bodyPr wrap="square">
            <a:spAutoFit/>
          </a:bodyPr>
          <a:lstStyle/>
          <a:p>
            <a:r>
              <a:rPr lang="es-ES_tradnl" sz="1800" dirty="0"/>
              <a:t>El apoyo como proceso educativo de participaci</a:t>
            </a:r>
            <a:r>
              <a:rPr lang="es-ES_tradnl" altLang="ja-JP" sz="1800" dirty="0"/>
              <a:t>ón </a:t>
            </a:r>
          </a:p>
          <a:p>
            <a:r>
              <a:rPr lang="es-ES_tradnl" altLang="ja-JP" sz="1800" dirty="0"/>
              <a:t>(de todos y para todos) </a:t>
            </a:r>
            <a:r>
              <a:rPr lang="es-ES_tradnl" altLang="ja-JP" sz="1800" dirty="0" smtClean="0"/>
              <a:t> </a:t>
            </a:r>
            <a:endParaRPr lang="es-ES_tradnl" altLang="ja-JP" sz="1800" dirty="0"/>
          </a:p>
        </p:txBody>
      </p:sp>
      <p:pic>
        <p:nvPicPr>
          <p:cNvPr id="7" name="Picture 4" descr="HCAD5JNEPCAV10JLPCA3HUDGKCAT5XA94CATD1K6ICANQT95NCA155P2MCAH3PDS7CA5FAIQECAX9AJHJCA8G8OEOCAHXN1S3CA4A46IWCAGATLILCAHV4DH7CA9PSOEMCAD0M2M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5715" y="4414530"/>
            <a:ext cx="4051414" cy="19237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pic>
    </p:spTree>
    <p:extLst>
      <p:ext uri="{BB962C8B-B14F-4D97-AF65-F5344CB8AC3E}">
        <p14:creationId xmlns:p14="http://schemas.microsoft.com/office/powerpoint/2010/main" val="33453665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08429" y="290286"/>
            <a:ext cx="9851235" cy="1077218"/>
          </a:xfrm>
          <a:prstGeom prst="rect">
            <a:avLst/>
          </a:prstGeom>
          <a:noFill/>
        </p:spPr>
        <p:txBody>
          <a:bodyPr wrap="square" rtlCol="0">
            <a:spAutoFit/>
          </a:bodyPr>
          <a:lstStyle/>
          <a:p>
            <a:endParaRPr lang="es-ES" sz="3200" dirty="0" smtClean="0"/>
          </a:p>
          <a:p>
            <a:r>
              <a:rPr lang="es-ES" sz="3200" dirty="0" smtClean="0"/>
              <a:t>Análisis </a:t>
            </a:r>
            <a:r>
              <a:rPr lang="es-ES" sz="3200" dirty="0" smtClean="0"/>
              <a:t>de la </a:t>
            </a:r>
            <a:r>
              <a:rPr lang="es-ES" sz="3200" dirty="0" smtClean="0"/>
              <a:t>situación: El </a:t>
            </a:r>
            <a:r>
              <a:rPr lang="es-ES" sz="3200" dirty="0"/>
              <a:t>A</a:t>
            </a:r>
            <a:r>
              <a:rPr lang="es-ES" sz="3200" dirty="0" smtClean="0"/>
              <a:t>poyo </a:t>
            </a:r>
            <a:r>
              <a:rPr lang="es-ES" sz="3200" dirty="0" smtClean="0"/>
              <a:t>en centro</a:t>
            </a:r>
            <a:endParaRPr lang="es-ES" sz="3200" dirty="0"/>
          </a:p>
        </p:txBody>
      </p:sp>
      <p:sp>
        <p:nvSpPr>
          <p:cNvPr id="5" name="CuadroTexto 4"/>
          <p:cNvSpPr txBox="1"/>
          <p:nvPr/>
        </p:nvSpPr>
        <p:spPr>
          <a:xfrm>
            <a:off x="308429" y="1473776"/>
            <a:ext cx="8835571" cy="5693867"/>
          </a:xfrm>
          <a:prstGeom prst="rect">
            <a:avLst/>
          </a:prstGeom>
          <a:noFill/>
        </p:spPr>
        <p:txBody>
          <a:bodyPr wrap="square" rtlCol="0">
            <a:spAutoFit/>
          </a:bodyPr>
          <a:lstStyle/>
          <a:p>
            <a:r>
              <a:rPr lang="es-ES" sz="2800" b="1" dirty="0" smtClean="0">
                <a:solidFill>
                  <a:schemeClr val="accent5">
                    <a:lumMod val="50000"/>
                  </a:schemeClr>
                </a:solidFill>
              </a:rPr>
              <a:t>					Barreras identificadas</a:t>
            </a:r>
            <a:endParaRPr lang="es-ES" sz="2800" dirty="0" smtClean="0">
              <a:solidFill>
                <a:schemeClr val="accent5">
                  <a:lumMod val="50000"/>
                </a:schemeClr>
              </a:solidFill>
            </a:endParaRPr>
          </a:p>
          <a:p>
            <a:pPr marL="457200" indent="-457200">
              <a:buFontTx/>
              <a:buChar char="-"/>
            </a:pPr>
            <a:r>
              <a:rPr lang="es-ES" sz="2800" dirty="0" smtClean="0">
                <a:solidFill>
                  <a:schemeClr val="accent5">
                    <a:lumMod val="50000"/>
                  </a:schemeClr>
                </a:solidFill>
              </a:rPr>
              <a:t>Dificultad </a:t>
            </a:r>
            <a:r>
              <a:rPr lang="es-ES" sz="2800" dirty="0" smtClean="0">
                <a:solidFill>
                  <a:schemeClr val="accent5">
                    <a:lumMod val="50000"/>
                  </a:schemeClr>
                </a:solidFill>
              </a:rPr>
              <a:t>para ofrecer apoyo individualizado, foco </a:t>
            </a:r>
            <a:endParaRPr lang="es-ES" sz="2800" dirty="0" smtClean="0">
              <a:solidFill>
                <a:schemeClr val="accent5">
                  <a:lumMod val="50000"/>
                </a:schemeClr>
              </a:solidFill>
            </a:endParaRPr>
          </a:p>
          <a:p>
            <a:r>
              <a:rPr lang="es-ES" sz="2800" dirty="0">
                <a:solidFill>
                  <a:schemeClr val="accent5">
                    <a:lumMod val="50000"/>
                  </a:schemeClr>
                </a:solidFill>
              </a:rPr>
              <a:t> </a:t>
            </a:r>
            <a:r>
              <a:rPr lang="es-ES" sz="2800" dirty="0" smtClean="0">
                <a:solidFill>
                  <a:schemeClr val="accent5">
                    <a:lumMod val="50000"/>
                  </a:schemeClr>
                </a:solidFill>
              </a:rPr>
              <a:t>    </a:t>
            </a:r>
            <a:r>
              <a:rPr lang="es-ES" sz="2800" dirty="0" smtClean="0">
                <a:solidFill>
                  <a:schemeClr val="accent5">
                    <a:lumMod val="50000"/>
                  </a:schemeClr>
                </a:solidFill>
              </a:rPr>
              <a:t>en </a:t>
            </a:r>
            <a:r>
              <a:rPr lang="es-ES" sz="2800" dirty="0" smtClean="0">
                <a:solidFill>
                  <a:schemeClr val="accent5">
                    <a:lumMod val="50000"/>
                  </a:schemeClr>
                </a:solidFill>
              </a:rPr>
              <a:t>alumnado; apoyo experto dictado</a:t>
            </a:r>
            <a:r>
              <a:rPr lang="es-ES" sz="2800" dirty="0" smtClean="0">
                <a:solidFill>
                  <a:schemeClr val="accent5">
                    <a:lumMod val="50000"/>
                  </a:schemeClr>
                </a:solidFill>
              </a:rPr>
              <a:t>…</a:t>
            </a:r>
            <a:r>
              <a:rPr lang="es-ES" sz="2800" dirty="0" smtClean="0">
                <a:solidFill>
                  <a:schemeClr val="accent5">
                    <a:lumMod val="50000"/>
                  </a:schemeClr>
                </a:solidFill>
              </a:rPr>
              <a:t>, el </a:t>
            </a:r>
            <a:r>
              <a:rPr lang="es-ES" sz="2800" dirty="0">
                <a:solidFill>
                  <a:schemeClr val="accent5">
                    <a:lumMod val="50000"/>
                  </a:schemeClr>
                </a:solidFill>
              </a:rPr>
              <a:t>80% del  </a:t>
            </a:r>
            <a:r>
              <a:rPr lang="es-ES" sz="2800" dirty="0" smtClean="0">
                <a:solidFill>
                  <a:schemeClr val="accent5">
                    <a:lumMod val="50000"/>
                  </a:schemeClr>
                </a:solidFill>
              </a:rPr>
              <a:t>  	apoyo </a:t>
            </a:r>
            <a:r>
              <a:rPr lang="es-ES" sz="2800" dirty="0">
                <a:solidFill>
                  <a:schemeClr val="accent5">
                    <a:lumMod val="50000"/>
                  </a:schemeClr>
                </a:solidFill>
              </a:rPr>
              <a:t>es “terapéutico</a:t>
            </a:r>
            <a:r>
              <a:rPr lang="es-ES" sz="2800" dirty="0" smtClean="0">
                <a:solidFill>
                  <a:schemeClr val="accent5">
                    <a:lumMod val="50000"/>
                  </a:schemeClr>
                </a:solidFill>
              </a:rPr>
              <a:t>”.</a:t>
            </a:r>
            <a:endParaRPr lang="es-ES" sz="2800" dirty="0" smtClean="0">
              <a:solidFill>
                <a:schemeClr val="accent5">
                  <a:lumMod val="50000"/>
                </a:schemeClr>
              </a:solidFill>
            </a:endParaRPr>
          </a:p>
          <a:p>
            <a:pPr marL="457200" indent="-457200">
              <a:buFontTx/>
              <a:buChar char="-"/>
            </a:pPr>
            <a:r>
              <a:rPr lang="es-ES" sz="2800" dirty="0">
                <a:solidFill>
                  <a:schemeClr val="accent5">
                    <a:lumMod val="50000"/>
                  </a:schemeClr>
                </a:solidFill>
              </a:rPr>
              <a:t>D</a:t>
            </a:r>
            <a:r>
              <a:rPr lang="es-ES" sz="2800" dirty="0" smtClean="0">
                <a:solidFill>
                  <a:schemeClr val="accent5">
                    <a:lumMod val="50000"/>
                  </a:schemeClr>
                </a:solidFill>
              </a:rPr>
              <a:t>esconocimiento </a:t>
            </a:r>
            <a:r>
              <a:rPr lang="es-ES" sz="2800" dirty="0" smtClean="0">
                <a:solidFill>
                  <a:schemeClr val="accent5">
                    <a:lumMod val="50000"/>
                  </a:schemeClr>
                </a:solidFill>
              </a:rPr>
              <a:t>de estrategias y técnicas </a:t>
            </a:r>
            <a:r>
              <a:rPr lang="es-ES" sz="2800" dirty="0" smtClean="0">
                <a:solidFill>
                  <a:schemeClr val="accent5">
                    <a:lumMod val="50000"/>
                  </a:schemeClr>
                </a:solidFill>
              </a:rPr>
              <a:t>de</a:t>
            </a:r>
          </a:p>
          <a:p>
            <a:r>
              <a:rPr lang="es-ES" sz="2800" dirty="0">
                <a:solidFill>
                  <a:schemeClr val="accent5">
                    <a:lumMod val="50000"/>
                  </a:schemeClr>
                </a:solidFill>
              </a:rPr>
              <a:t>	</a:t>
            </a:r>
            <a:r>
              <a:rPr lang="es-ES" sz="2800" dirty="0" smtClean="0">
                <a:solidFill>
                  <a:schemeClr val="accent5">
                    <a:lumMod val="50000"/>
                  </a:schemeClr>
                </a:solidFill>
              </a:rPr>
              <a:t> </a:t>
            </a:r>
            <a:r>
              <a:rPr lang="es-ES" sz="2800" dirty="0" smtClean="0">
                <a:solidFill>
                  <a:schemeClr val="accent5">
                    <a:lumMod val="50000"/>
                  </a:schemeClr>
                </a:solidFill>
              </a:rPr>
              <a:t>apoyo a la </a:t>
            </a:r>
            <a:r>
              <a:rPr lang="es-ES" sz="2800" dirty="0" smtClean="0">
                <a:solidFill>
                  <a:schemeClr val="accent5">
                    <a:lumMod val="50000"/>
                  </a:schemeClr>
                </a:solidFill>
              </a:rPr>
              <a:t>diversidad</a:t>
            </a:r>
            <a:endParaRPr lang="es-ES" sz="2800" dirty="0" smtClean="0">
              <a:solidFill>
                <a:schemeClr val="accent5">
                  <a:lumMod val="50000"/>
                </a:schemeClr>
              </a:solidFill>
            </a:endParaRPr>
          </a:p>
          <a:p>
            <a:pPr marL="457200" indent="-457200">
              <a:buFontTx/>
              <a:buChar char="-"/>
            </a:pPr>
            <a:r>
              <a:rPr lang="es-ES" sz="2800" dirty="0" smtClean="0">
                <a:solidFill>
                  <a:schemeClr val="accent5">
                    <a:lumMod val="50000"/>
                  </a:schemeClr>
                </a:solidFill>
              </a:rPr>
              <a:t>El </a:t>
            </a:r>
            <a:r>
              <a:rPr lang="es-ES" sz="2800" dirty="0" smtClean="0">
                <a:solidFill>
                  <a:schemeClr val="accent5">
                    <a:lumMod val="50000"/>
                  </a:schemeClr>
                </a:solidFill>
              </a:rPr>
              <a:t>24% de alumnado categorizado como con NEA</a:t>
            </a:r>
          </a:p>
          <a:p>
            <a:endParaRPr lang="es-ES" sz="2800" b="1" dirty="0">
              <a:solidFill>
                <a:schemeClr val="accent5">
                  <a:lumMod val="50000"/>
                </a:schemeClr>
              </a:solidFill>
            </a:endParaRPr>
          </a:p>
          <a:p>
            <a:r>
              <a:rPr lang="es-ES" sz="2800" b="1" dirty="0">
                <a:solidFill>
                  <a:schemeClr val="accent5">
                    <a:lumMod val="50000"/>
                  </a:schemeClr>
                </a:solidFill>
              </a:rPr>
              <a:t>	</a:t>
            </a:r>
            <a:r>
              <a:rPr lang="es-ES" sz="2800" b="1" dirty="0" smtClean="0">
                <a:solidFill>
                  <a:schemeClr val="accent5">
                    <a:lumMod val="50000"/>
                  </a:schemeClr>
                </a:solidFill>
              </a:rPr>
              <a:t>				Necesidad planteada</a:t>
            </a:r>
            <a:endParaRPr lang="es-ES" sz="2800" dirty="0">
              <a:solidFill>
                <a:schemeClr val="accent5">
                  <a:lumMod val="50000"/>
                </a:schemeClr>
              </a:solidFill>
            </a:endParaRPr>
          </a:p>
          <a:p>
            <a:r>
              <a:rPr lang="es-ES" sz="2800" dirty="0" smtClean="0">
                <a:solidFill>
                  <a:schemeClr val="accent5">
                    <a:lumMod val="50000"/>
                  </a:schemeClr>
                </a:solidFill>
              </a:rPr>
              <a:t>	Pensar </a:t>
            </a:r>
            <a:r>
              <a:rPr lang="es-ES" sz="2800" dirty="0" smtClean="0">
                <a:solidFill>
                  <a:schemeClr val="accent5">
                    <a:lumMod val="50000"/>
                  </a:schemeClr>
                </a:solidFill>
              </a:rPr>
              <a:t>críticamente </a:t>
            </a:r>
            <a:r>
              <a:rPr lang="es-ES" sz="2800" dirty="0" smtClean="0">
                <a:solidFill>
                  <a:schemeClr val="accent5">
                    <a:lumMod val="50000"/>
                  </a:schemeClr>
                </a:solidFill>
              </a:rPr>
              <a:t>el </a:t>
            </a:r>
            <a:r>
              <a:rPr lang="es-ES" sz="2800" dirty="0" smtClean="0">
                <a:solidFill>
                  <a:schemeClr val="accent5">
                    <a:lumMod val="50000"/>
                  </a:schemeClr>
                </a:solidFill>
              </a:rPr>
              <a:t>A</a:t>
            </a:r>
            <a:r>
              <a:rPr lang="es-ES" sz="2800" dirty="0" smtClean="0">
                <a:solidFill>
                  <a:schemeClr val="accent5">
                    <a:lumMod val="50000"/>
                  </a:schemeClr>
                </a:solidFill>
              </a:rPr>
              <a:t>poyo: foco, alumnado…</a:t>
            </a:r>
          </a:p>
          <a:p>
            <a:r>
              <a:rPr lang="es-ES" sz="2800" dirty="0">
                <a:solidFill>
                  <a:schemeClr val="accent5">
                    <a:lumMod val="50000"/>
                  </a:schemeClr>
                </a:solidFill>
              </a:rPr>
              <a:t> </a:t>
            </a:r>
            <a:r>
              <a:rPr lang="es-ES" sz="2800" dirty="0" smtClean="0">
                <a:solidFill>
                  <a:schemeClr val="accent5">
                    <a:lumMod val="50000"/>
                  </a:schemeClr>
                </a:solidFill>
              </a:rPr>
              <a:t>             Probar otros modos de hacer </a:t>
            </a:r>
            <a:r>
              <a:rPr lang="es-ES" sz="2800" dirty="0">
                <a:solidFill>
                  <a:schemeClr val="accent5">
                    <a:lumMod val="50000"/>
                  </a:schemeClr>
                </a:solidFill>
              </a:rPr>
              <a:t>A</a:t>
            </a:r>
            <a:r>
              <a:rPr lang="es-ES" sz="2800" dirty="0" smtClean="0">
                <a:solidFill>
                  <a:schemeClr val="accent5">
                    <a:lumMod val="50000"/>
                  </a:schemeClr>
                </a:solidFill>
              </a:rPr>
              <a:t>poyo</a:t>
            </a:r>
          </a:p>
          <a:p>
            <a:endParaRPr lang="es-ES" sz="2800" dirty="0" smtClean="0">
              <a:solidFill>
                <a:schemeClr val="accent5">
                  <a:lumMod val="50000"/>
                </a:schemeClr>
              </a:solidFill>
            </a:endParaRPr>
          </a:p>
          <a:p>
            <a:endParaRPr lang="es-ES" sz="2800" dirty="0">
              <a:solidFill>
                <a:schemeClr val="accent5">
                  <a:lumMod val="50000"/>
                </a:schemeClr>
              </a:solidFill>
            </a:endParaRPr>
          </a:p>
        </p:txBody>
      </p:sp>
    </p:spTree>
    <p:extLst>
      <p:ext uri="{BB962C8B-B14F-4D97-AF65-F5344CB8AC3E}">
        <p14:creationId xmlns:p14="http://schemas.microsoft.com/office/powerpoint/2010/main" val="34608910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07571" y="2304142"/>
            <a:ext cx="7710715" cy="3970318"/>
          </a:xfrm>
          <a:prstGeom prst="rect">
            <a:avLst/>
          </a:prstGeom>
        </p:spPr>
        <p:txBody>
          <a:bodyPr wrap="square">
            <a:spAutoFit/>
          </a:bodyPr>
          <a:lstStyle/>
          <a:p>
            <a:pPr marL="342900" indent="-342900">
              <a:buFont typeface="Arial"/>
              <a:buChar char="•"/>
            </a:pPr>
            <a:r>
              <a:rPr lang="es-ES_tradnl" altLang="ja-JP" sz="2800" dirty="0" smtClean="0">
                <a:solidFill>
                  <a:srgbClr val="330000"/>
                </a:solidFill>
              </a:rPr>
              <a:t>Apoyo </a:t>
            </a:r>
            <a:r>
              <a:rPr lang="es-ES_tradnl" altLang="ja-JP" sz="2800" dirty="0">
                <a:solidFill>
                  <a:srgbClr val="330000"/>
                </a:solidFill>
              </a:rPr>
              <a:t>entre colegas:</a:t>
            </a:r>
          </a:p>
          <a:p>
            <a:r>
              <a:rPr lang="es-ES_tradnl" altLang="ja-JP" sz="2800" dirty="0">
                <a:solidFill>
                  <a:srgbClr val="330000"/>
                </a:solidFill>
              </a:rPr>
              <a:t>     Con inversión de roles </a:t>
            </a:r>
          </a:p>
          <a:p>
            <a:r>
              <a:rPr lang="es-ES_tradnl" altLang="ja-JP" sz="2800" dirty="0">
                <a:solidFill>
                  <a:srgbClr val="330000"/>
                </a:solidFill>
              </a:rPr>
              <a:t>     Un aula dos docentes</a:t>
            </a:r>
          </a:p>
          <a:p>
            <a:endParaRPr lang="es-ES_tradnl" altLang="ja-JP" sz="2800" dirty="0">
              <a:solidFill>
                <a:srgbClr val="330000"/>
              </a:solidFill>
            </a:endParaRPr>
          </a:p>
          <a:p>
            <a:pPr marL="342900" indent="-342900">
              <a:buFont typeface="Arial"/>
              <a:buChar char="•"/>
            </a:pPr>
            <a:r>
              <a:rPr lang="es-ES_tradnl" altLang="ja-JP" sz="2800" dirty="0">
                <a:solidFill>
                  <a:srgbClr val="330000"/>
                </a:solidFill>
              </a:rPr>
              <a:t>Apoyo entre alumnos: </a:t>
            </a:r>
            <a:endParaRPr lang="es-ES_tradnl" altLang="ja-JP" sz="2800" dirty="0" smtClean="0">
              <a:solidFill>
                <a:srgbClr val="330000"/>
              </a:solidFill>
            </a:endParaRPr>
          </a:p>
          <a:p>
            <a:r>
              <a:rPr lang="es-ES_tradnl" altLang="ja-JP" sz="2800" dirty="0">
                <a:solidFill>
                  <a:srgbClr val="330000"/>
                </a:solidFill>
              </a:rPr>
              <a:t> </a:t>
            </a:r>
            <a:r>
              <a:rPr lang="es-ES_tradnl" altLang="ja-JP" sz="2800" dirty="0" smtClean="0">
                <a:solidFill>
                  <a:srgbClr val="330000"/>
                </a:solidFill>
              </a:rPr>
              <a:t>     </a:t>
            </a:r>
            <a:r>
              <a:rPr lang="es-ES_tradnl" altLang="ja-JP" sz="2800" dirty="0" smtClean="0">
                <a:solidFill>
                  <a:srgbClr val="330000"/>
                </a:solidFill>
              </a:rPr>
              <a:t>Tutorías,</a:t>
            </a:r>
          </a:p>
          <a:p>
            <a:r>
              <a:rPr lang="es-ES_tradnl" altLang="ja-JP" sz="2800" dirty="0">
                <a:solidFill>
                  <a:srgbClr val="330000"/>
                </a:solidFill>
              </a:rPr>
              <a:t> </a:t>
            </a:r>
            <a:r>
              <a:rPr lang="es-ES_tradnl" altLang="ja-JP" sz="2800" dirty="0" smtClean="0">
                <a:solidFill>
                  <a:srgbClr val="330000"/>
                </a:solidFill>
              </a:rPr>
              <a:t>    </a:t>
            </a:r>
            <a:r>
              <a:rPr lang="es-ES_tradnl" altLang="ja-JP" sz="2800" dirty="0" smtClean="0">
                <a:solidFill>
                  <a:srgbClr val="330000"/>
                </a:solidFill>
              </a:rPr>
              <a:t> </a:t>
            </a:r>
            <a:r>
              <a:rPr lang="es-ES_tradnl" altLang="ja-JP" sz="2800" dirty="0">
                <a:solidFill>
                  <a:srgbClr val="330000"/>
                </a:solidFill>
              </a:rPr>
              <a:t>C</a:t>
            </a:r>
            <a:r>
              <a:rPr lang="es-ES_tradnl" altLang="ja-JP" sz="2800" dirty="0" smtClean="0">
                <a:solidFill>
                  <a:srgbClr val="330000"/>
                </a:solidFill>
              </a:rPr>
              <a:t>írculos </a:t>
            </a:r>
            <a:r>
              <a:rPr lang="es-ES_tradnl" altLang="ja-JP" sz="2800" dirty="0" smtClean="0">
                <a:solidFill>
                  <a:srgbClr val="330000"/>
                </a:solidFill>
              </a:rPr>
              <a:t>de amigos, </a:t>
            </a:r>
            <a:endParaRPr lang="es-ES_tradnl" altLang="ja-JP" sz="2800" dirty="0" smtClean="0">
              <a:solidFill>
                <a:srgbClr val="330000"/>
              </a:solidFill>
            </a:endParaRPr>
          </a:p>
          <a:p>
            <a:r>
              <a:rPr lang="es-ES_tradnl" altLang="ja-JP" sz="2800" dirty="0" smtClean="0">
                <a:solidFill>
                  <a:srgbClr val="330000"/>
                </a:solidFill>
              </a:rPr>
              <a:t>      C</a:t>
            </a:r>
            <a:r>
              <a:rPr lang="es-ES_tradnl" altLang="ja-JP" sz="2800" dirty="0" smtClean="0">
                <a:solidFill>
                  <a:srgbClr val="330000"/>
                </a:solidFill>
              </a:rPr>
              <a:t>on </a:t>
            </a:r>
            <a:r>
              <a:rPr lang="es-ES_tradnl" altLang="ja-JP" sz="2800" dirty="0" smtClean="0">
                <a:solidFill>
                  <a:srgbClr val="330000"/>
                </a:solidFill>
              </a:rPr>
              <a:t>inversión de roles, </a:t>
            </a:r>
            <a:endParaRPr lang="es-ES_tradnl" altLang="ja-JP" sz="2800" dirty="0" smtClean="0">
              <a:solidFill>
                <a:srgbClr val="330000"/>
              </a:solidFill>
            </a:endParaRPr>
          </a:p>
          <a:p>
            <a:r>
              <a:rPr lang="es-ES_tradnl" altLang="ja-JP" sz="2800" dirty="0" smtClean="0">
                <a:solidFill>
                  <a:srgbClr val="330000"/>
                </a:solidFill>
              </a:rPr>
              <a:t>      C</a:t>
            </a:r>
            <a:r>
              <a:rPr lang="es-ES_tradnl" altLang="ja-JP" sz="2800" dirty="0" smtClean="0">
                <a:solidFill>
                  <a:srgbClr val="330000"/>
                </a:solidFill>
              </a:rPr>
              <a:t>omisiones </a:t>
            </a:r>
            <a:r>
              <a:rPr lang="es-ES_tradnl" altLang="ja-JP" sz="2800" dirty="0" smtClean="0">
                <a:solidFill>
                  <a:srgbClr val="330000"/>
                </a:solidFill>
              </a:rPr>
              <a:t>de apoyo entre compañeros</a:t>
            </a:r>
            <a:endParaRPr lang="es-ES_tradnl" altLang="ja-JP" sz="2800" dirty="0">
              <a:solidFill>
                <a:srgbClr val="330000"/>
              </a:solidFill>
            </a:endParaRPr>
          </a:p>
        </p:txBody>
      </p:sp>
      <p:sp>
        <p:nvSpPr>
          <p:cNvPr id="3" name="CuadroTexto 2"/>
          <p:cNvSpPr txBox="1"/>
          <p:nvPr/>
        </p:nvSpPr>
        <p:spPr>
          <a:xfrm>
            <a:off x="997857" y="562429"/>
            <a:ext cx="7420429" cy="800219"/>
          </a:xfrm>
          <a:prstGeom prst="rect">
            <a:avLst/>
          </a:prstGeom>
          <a:noFill/>
        </p:spPr>
        <p:txBody>
          <a:bodyPr wrap="square" rtlCol="0">
            <a:spAutoFit/>
          </a:bodyPr>
          <a:lstStyle/>
          <a:p>
            <a:r>
              <a:rPr lang="es-ES_tradnl" altLang="ja-JP" sz="3200" dirty="0"/>
              <a:t>Se ensayan distintos tipos de apoyo</a:t>
            </a:r>
            <a:r>
              <a:rPr lang="es-ES_tradnl" altLang="ja-JP" sz="1400" dirty="0"/>
              <a:t>:</a:t>
            </a:r>
          </a:p>
          <a:p>
            <a:endParaRPr lang="es-ES_tradnl" altLang="ja-JP" sz="1400" dirty="0">
              <a:solidFill>
                <a:srgbClr val="330000"/>
              </a:solidFill>
            </a:endParaRPr>
          </a:p>
        </p:txBody>
      </p:sp>
      <p:pic>
        <p:nvPicPr>
          <p:cNvPr id="6" name="Picture 18" descr="MIRANDO-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4328" y="1923142"/>
            <a:ext cx="3262401" cy="224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8940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578429" y="961571"/>
            <a:ext cx="5960624" cy="646331"/>
          </a:xfrm>
          <a:prstGeom prst="rect">
            <a:avLst/>
          </a:prstGeom>
          <a:noFill/>
        </p:spPr>
        <p:txBody>
          <a:bodyPr wrap="square" rtlCol="0">
            <a:spAutoFit/>
          </a:bodyPr>
          <a:lstStyle/>
          <a:p>
            <a:r>
              <a:rPr lang="es-ES" sz="3600" dirty="0" smtClean="0"/>
              <a:t>Resultados y sostenibilidad</a:t>
            </a:r>
            <a:endParaRPr lang="es-ES" sz="3600" dirty="0"/>
          </a:p>
        </p:txBody>
      </p:sp>
      <p:sp>
        <p:nvSpPr>
          <p:cNvPr id="3" name="CuadroTexto 2"/>
          <p:cNvSpPr txBox="1"/>
          <p:nvPr/>
        </p:nvSpPr>
        <p:spPr>
          <a:xfrm>
            <a:off x="308429" y="1832429"/>
            <a:ext cx="8581572" cy="4832093"/>
          </a:xfrm>
          <a:prstGeom prst="rect">
            <a:avLst/>
          </a:prstGeom>
          <a:noFill/>
        </p:spPr>
        <p:txBody>
          <a:bodyPr wrap="square" rtlCol="0">
            <a:spAutoFit/>
          </a:bodyPr>
          <a:lstStyle/>
          <a:p>
            <a:r>
              <a:rPr lang="es-ES" sz="2800" dirty="0" smtClean="0">
                <a:solidFill>
                  <a:srgbClr val="4A3A27"/>
                </a:solidFill>
              </a:rPr>
              <a:t>Apoyo entre colegas: alta satisfacción de </a:t>
            </a:r>
            <a:endParaRPr lang="es-ES" sz="2800" dirty="0" smtClean="0">
              <a:solidFill>
                <a:srgbClr val="4A3A27"/>
              </a:solidFill>
            </a:endParaRPr>
          </a:p>
          <a:p>
            <a:r>
              <a:rPr lang="es-ES" sz="2800" dirty="0" smtClean="0">
                <a:solidFill>
                  <a:srgbClr val="4A3A27"/>
                </a:solidFill>
              </a:rPr>
              <a:t>Profes y </a:t>
            </a:r>
            <a:r>
              <a:rPr lang="es-ES" sz="2800" dirty="0" smtClean="0">
                <a:solidFill>
                  <a:srgbClr val="4A3A27"/>
                </a:solidFill>
              </a:rPr>
              <a:t>alumnos</a:t>
            </a:r>
          </a:p>
          <a:p>
            <a:r>
              <a:rPr lang="es-ES" sz="2800" dirty="0" smtClean="0">
                <a:solidFill>
                  <a:srgbClr val="4A3A27"/>
                </a:solidFill>
              </a:rPr>
              <a:t>A fin de </a:t>
            </a:r>
            <a:r>
              <a:rPr lang="es-ES" sz="2800" dirty="0" smtClean="0">
                <a:solidFill>
                  <a:srgbClr val="4A3A27"/>
                </a:solidFill>
              </a:rPr>
              <a:t>curso: </a:t>
            </a:r>
            <a:r>
              <a:rPr lang="es-ES" sz="2800" dirty="0" smtClean="0">
                <a:solidFill>
                  <a:srgbClr val="4A3A27"/>
                </a:solidFill>
              </a:rPr>
              <a:t>el 90% profes ensaya y usa</a:t>
            </a:r>
          </a:p>
          <a:p>
            <a:endParaRPr lang="es-ES" sz="2800" dirty="0" smtClean="0">
              <a:solidFill>
                <a:srgbClr val="4A3A27"/>
              </a:solidFill>
            </a:endParaRPr>
          </a:p>
          <a:p>
            <a:r>
              <a:rPr lang="es-ES" sz="2800" dirty="0" smtClean="0">
                <a:solidFill>
                  <a:srgbClr val="4A3A27"/>
                </a:solidFill>
              </a:rPr>
              <a:t>Apoyo entre Iguales: alta satisfacción de profes </a:t>
            </a:r>
          </a:p>
          <a:p>
            <a:r>
              <a:rPr lang="es-ES" sz="2800" dirty="0" smtClean="0">
                <a:solidFill>
                  <a:srgbClr val="4A3A27"/>
                </a:solidFill>
              </a:rPr>
              <a:t>y alumnos. Mejores resultados </a:t>
            </a:r>
            <a:r>
              <a:rPr lang="es-ES" sz="2800" dirty="0" err="1" smtClean="0">
                <a:solidFill>
                  <a:srgbClr val="4A3A27"/>
                </a:solidFill>
              </a:rPr>
              <a:t>ap</a:t>
            </a:r>
            <a:r>
              <a:rPr lang="es-ES" sz="2800" dirty="0" smtClean="0">
                <a:solidFill>
                  <a:srgbClr val="4A3A27"/>
                </a:solidFill>
              </a:rPr>
              <a:t> </a:t>
            </a:r>
            <a:r>
              <a:rPr lang="es-ES" sz="2800" dirty="0" smtClean="0">
                <a:solidFill>
                  <a:srgbClr val="4A3A27"/>
                </a:solidFill>
              </a:rPr>
              <a:t>entre iguales</a:t>
            </a:r>
          </a:p>
          <a:p>
            <a:r>
              <a:rPr lang="es-ES" sz="2800" dirty="0" smtClean="0">
                <a:solidFill>
                  <a:srgbClr val="4A3A27"/>
                </a:solidFill>
              </a:rPr>
              <a:t>El 70% lo ensaya y usa </a:t>
            </a:r>
            <a:endParaRPr lang="es-ES" sz="2800" dirty="0" smtClean="0">
              <a:solidFill>
                <a:srgbClr val="4A3A27"/>
              </a:solidFill>
            </a:endParaRPr>
          </a:p>
          <a:p>
            <a:endParaRPr lang="es-ES" sz="2800" dirty="0" smtClean="0">
              <a:solidFill>
                <a:srgbClr val="4A3A27"/>
              </a:solidFill>
            </a:endParaRPr>
          </a:p>
          <a:p>
            <a:r>
              <a:rPr lang="es-ES" sz="2800" dirty="0" smtClean="0">
                <a:solidFill>
                  <a:srgbClr val="4A3A27"/>
                </a:solidFill>
              </a:rPr>
              <a:t>Sostenibilidad (3 años después)</a:t>
            </a:r>
          </a:p>
          <a:p>
            <a:r>
              <a:rPr lang="es-ES" sz="2800" dirty="0" smtClean="0">
                <a:solidFill>
                  <a:srgbClr val="4A3A27"/>
                </a:solidFill>
              </a:rPr>
              <a:t>Profes: 100% apoyo entre colegas</a:t>
            </a:r>
          </a:p>
          <a:p>
            <a:r>
              <a:rPr lang="es-ES" sz="2800" dirty="0" smtClean="0">
                <a:solidFill>
                  <a:srgbClr val="4A3A27"/>
                </a:solidFill>
              </a:rPr>
              <a:t>Alumnos prefieren apoyo entre iguales</a:t>
            </a:r>
            <a:endParaRPr lang="es-ES" sz="2800" dirty="0">
              <a:solidFill>
                <a:srgbClr val="4A3A27"/>
              </a:solidFill>
            </a:endParaRPr>
          </a:p>
        </p:txBody>
      </p:sp>
      <p:pic>
        <p:nvPicPr>
          <p:cNvPr id="4" name="Imagen 3" descr="Saturn.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1573" y="1251858"/>
            <a:ext cx="1578428" cy="1578428"/>
          </a:xfrm>
          <a:prstGeom prst="rect">
            <a:avLst/>
          </a:prstGeom>
        </p:spPr>
      </p:pic>
    </p:spTree>
    <p:extLst>
      <p:ext uri="{BB962C8B-B14F-4D97-AF65-F5344CB8AC3E}">
        <p14:creationId xmlns:p14="http://schemas.microsoft.com/office/powerpoint/2010/main" val="2028096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Box 2"/>
          <p:cNvSpPr txBox="1">
            <a:spLocks noChangeArrowheads="1"/>
          </p:cNvSpPr>
          <p:nvPr/>
        </p:nvSpPr>
        <p:spPr bwMode="auto">
          <a:xfrm>
            <a:off x="166688" y="153988"/>
            <a:ext cx="8851900" cy="1077218"/>
          </a:xfrm>
          <a:prstGeom prst="rect">
            <a:avLst/>
          </a:prstGeom>
          <a:solidFill>
            <a:srgbClr val="2D6DA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3200" dirty="0"/>
              <a:t> </a:t>
            </a:r>
            <a:r>
              <a:rPr lang="es-ES" sz="3200" dirty="0">
                <a:solidFill>
                  <a:srgbClr val="FFFFFF"/>
                </a:solidFill>
              </a:rPr>
              <a:t> </a:t>
            </a:r>
            <a:r>
              <a:rPr lang="es-ES" sz="3200" dirty="0" smtClean="0">
                <a:solidFill>
                  <a:srgbClr val="FFFFFF"/>
                </a:solidFill>
              </a:rPr>
              <a:t>C</a:t>
            </a:r>
            <a:r>
              <a:rPr lang="es-ES" sz="3200" dirty="0" smtClean="0">
                <a:solidFill>
                  <a:srgbClr val="FFFFFF"/>
                </a:solidFill>
              </a:rPr>
              <a:t>ómo puede el centro escolar avanzar hacia la EI</a:t>
            </a:r>
            <a:r>
              <a:rPr lang="es-ES" sz="3200" dirty="0">
                <a:solidFill>
                  <a:srgbClr val="FFFFFF"/>
                </a:solidFill>
              </a:rPr>
              <a:t>.</a:t>
            </a:r>
            <a:r>
              <a:rPr lang="es-ES" sz="3200" dirty="0" smtClean="0">
                <a:solidFill>
                  <a:srgbClr val="FFFFFF"/>
                </a:solidFill>
              </a:rPr>
              <a:t> </a:t>
            </a:r>
            <a:r>
              <a:rPr lang="es-ES" sz="3200" dirty="0" smtClean="0">
                <a:solidFill>
                  <a:srgbClr val="FFFFFF"/>
                </a:solidFill>
              </a:rPr>
              <a:t>Por dónde empezar</a:t>
            </a:r>
            <a:endParaRPr lang="es-ES" sz="2600" dirty="0">
              <a:solidFill>
                <a:schemeClr val="bg1"/>
              </a:solidFill>
            </a:endParaRPr>
          </a:p>
        </p:txBody>
      </p:sp>
      <p:sp>
        <p:nvSpPr>
          <p:cNvPr id="26626" name="Freeform 3"/>
          <p:cNvSpPr>
            <a:spLocks noEditPoints="1"/>
          </p:cNvSpPr>
          <p:nvPr/>
        </p:nvSpPr>
        <p:spPr bwMode="gray">
          <a:xfrm>
            <a:off x="684213" y="1700213"/>
            <a:ext cx="7488237" cy="4311650"/>
          </a:xfrm>
          <a:custGeom>
            <a:avLst/>
            <a:gdLst>
              <a:gd name="T0" fmla="*/ 2147483647 w 2820"/>
              <a:gd name="T1" fmla="*/ 2147483647 h 2912"/>
              <a:gd name="T2" fmla="*/ 2147483647 w 2820"/>
              <a:gd name="T3" fmla="*/ 2147483647 h 2912"/>
              <a:gd name="T4" fmla="*/ 2147483647 w 2820"/>
              <a:gd name="T5" fmla="*/ 2147483647 h 2912"/>
              <a:gd name="T6" fmla="*/ 2147483647 w 2820"/>
              <a:gd name="T7" fmla="*/ 2147483647 h 2912"/>
              <a:gd name="T8" fmla="*/ 2147483647 w 2820"/>
              <a:gd name="T9" fmla="*/ 2147483647 h 2912"/>
              <a:gd name="T10" fmla="*/ 2147483647 w 2820"/>
              <a:gd name="T11" fmla="*/ 2147483647 h 2912"/>
              <a:gd name="T12" fmla="*/ 2147483647 w 2820"/>
              <a:gd name="T13" fmla="*/ 2147483647 h 2912"/>
              <a:gd name="T14" fmla="*/ 2147483647 w 2820"/>
              <a:gd name="T15" fmla="*/ 2147483647 h 2912"/>
              <a:gd name="T16" fmla="*/ 0 w 2820"/>
              <a:gd name="T17" fmla="*/ 2147483647 h 2912"/>
              <a:gd name="T18" fmla="*/ 2147483647 w 2820"/>
              <a:gd name="T19" fmla="*/ 2147483647 h 2912"/>
              <a:gd name="T20" fmla="*/ 2147483647 w 2820"/>
              <a:gd name="T21" fmla="*/ 2147483647 h 2912"/>
              <a:gd name="T22" fmla="*/ 2147483647 w 2820"/>
              <a:gd name="T23" fmla="*/ 2147483647 h 2912"/>
              <a:gd name="T24" fmla="*/ 2147483647 w 2820"/>
              <a:gd name="T25" fmla="*/ 2147483647 h 2912"/>
              <a:gd name="T26" fmla="*/ 2147483647 w 2820"/>
              <a:gd name="T27" fmla="*/ 2147483647 h 2912"/>
              <a:gd name="T28" fmla="*/ 2147483647 w 2820"/>
              <a:gd name="T29" fmla="*/ 2147483647 h 2912"/>
              <a:gd name="T30" fmla="*/ 2147483647 w 2820"/>
              <a:gd name="T31" fmla="*/ 2147483647 h 2912"/>
              <a:gd name="T32" fmla="*/ 2147483647 w 2820"/>
              <a:gd name="T33" fmla="*/ 2147483647 h 2912"/>
              <a:gd name="T34" fmla="*/ 2147483647 w 2820"/>
              <a:gd name="T35" fmla="*/ 2147483647 h 2912"/>
              <a:gd name="T36" fmla="*/ 2147483647 w 2820"/>
              <a:gd name="T37" fmla="*/ 2147483647 h 2912"/>
              <a:gd name="T38" fmla="*/ 2147483647 w 2820"/>
              <a:gd name="T39" fmla="*/ 2147483647 h 2912"/>
              <a:gd name="T40" fmla="*/ 2147483647 w 2820"/>
              <a:gd name="T41" fmla="*/ 2147483647 h 2912"/>
              <a:gd name="T42" fmla="*/ 2147483647 w 2820"/>
              <a:gd name="T43" fmla="*/ 2147483647 h 2912"/>
              <a:gd name="T44" fmla="*/ 2147483647 w 2820"/>
              <a:gd name="T45" fmla="*/ 2147483647 h 2912"/>
              <a:gd name="T46" fmla="*/ 2147483647 w 2820"/>
              <a:gd name="T47" fmla="*/ 2147483647 h 2912"/>
              <a:gd name="T48" fmla="*/ 2147483647 w 2820"/>
              <a:gd name="T49" fmla="*/ 2147483647 h 2912"/>
              <a:gd name="T50" fmla="*/ 2147483647 w 2820"/>
              <a:gd name="T51" fmla="*/ 2147483647 h 2912"/>
              <a:gd name="T52" fmla="*/ 2147483647 w 2820"/>
              <a:gd name="T53" fmla="*/ 2147483647 h 2912"/>
              <a:gd name="T54" fmla="*/ 2147483647 w 2820"/>
              <a:gd name="T55" fmla="*/ 2147483647 h 2912"/>
              <a:gd name="T56" fmla="*/ 2147483647 w 2820"/>
              <a:gd name="T57" fmla="*/ 2147483647 h 2912"/>
              <a:gd name="T58" fmla="*/ 2147483647 w 2820"/>
              <a:gd name="T59" fmla="*/ 2147483647 h 2912"/>
              <a:gd name="T60" fmla="*/ 2147483647 w 2820"/>
              <a:gd name="T61" fmla="*/ 2147483647 h 2912"/>
              <a:gd name="T62" fmla="*/ 2147483647 w 2820"/>
              <a:gd name="T63" fmla="*/ 2147483647 h 2912"/>
              <a:gd name="T64" fmla="*/ 2147483647 w 2820"/>
              <a:gd name="T65" fmla="*/ 2147483647 h 2912"/>
              <a:gd name="T66" fmla="*/ 2147483647 w 2820"/>
              <a:gd name="T67" fmla="*/ 2147483647 h 2912"/>
              <a:gd name="T68" fmla="*/ 2147483647 w 2820"/>
              <a:gd name="T69" fmla="*/ 2147483647 h 2912"/>
              <a:gd name="T70" fmla="*/ 2147483647 w 2820"/>
              <a:gd name="T71" fmla="*/ 2147483647 h 2912"/>
              <a:gd name="T72" fmla="*/ 2147483647 w 2820"/>
              <a:gd name="T73" fmla="*/ 2147483647 h 2912"/>
              <a:gd name="T74" fmla="*/ 2147483647 w 2820"/>
              <a:gd name="T75" fmla="*/ 2147483647 h 2912"/>
              <a:gd name="T76" fmla="*/ 2147483647 w 2820"/>
              <a:gd name="T77" fmla="*/ 2147483647 h 2912"/>
              <a:gd name="T78" fmla="*/ 2147483647 w 2820"/>
              <a:gd name="T79" fmla="*/ 2147483647 h 2912"/>
              <a:gd name="T80" fmla="*/ 2147483647 w 2820"/>
              <a:gd name="T81" fmla="*/ 2147483647 h 2912"/>
              <a:gd name="T82" fmla="*/ 2147483647 w 2820"/>
              <a:gd name="T83" fmla="*/ 2147483647 h 2912"/>
              <a:gd name="T84" fmla="*/ 2147483647 w 2820"/>
              <a:gd name="T85" fmla="*/ 2147483647 h 2912"/>
              <a:gd name="T86" fmla="*/ 2147483647 w 2820"/>
              <a:gd name="T87" fmla="*/ 2147483647 h 2912"/>
              <a:gd name="T88" fmla="*/ 2147483647 w 2820"/>
              <a:gd name="T89" fmla="*/ 2147483647 h 2912"/>
              <a:gd name="T90" fmla="*/ 2147483647 w 2820"/>
              <a:gd name="T91" fmla="*/ 0 h 2912"/>
              <a:gd name="T92" fmla="*/ 2147483647 w 2820"/>
              <a:gd name="T93" fmla="*/ 2147483647 h 2912"/>
              <a:gd name="T94" fmla="*/ 2147483647 w 2820"/>
              <a:gd name="T95" fmla="*/ 2147483647 h 291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820"/>
              <a:gd name="T145" fmla="*/ 0 h 2912"/>
              <a:gd name="T146" fmla="*/ 2820 w 2820"/>
              <a:gd name="T147" fmla="*/ 2912 h 291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820" h="2912">
                <a:moveTo>
                  <a:pt x="1244" y="0"/>
                </a:moveTo>
                <a:lnTo>
                  <a:pt x="1092" y="50"/>
                </a:lnTo>
                <a:lnTo>
                  <a:pt x="952" y="106"/>
                </a:lnTo>
                <a:lnTo>
                  <a:pt x="822" y="168"/>
                </a:lnTo>
                <a:lnTo>
                  <a:pt x="704" y="232"/>
                </a:lnTo>
                <a:lnTo>
                  <a:pt x="594" y="300"/>
                </a:lnTo>
                <a:lnTo>
                  <a:pt x="494" y="372"/>
                </a:lnTo>
                <a:lnTo>
                  <a:pt x="406" y="446"/>
                </a:lnTo>
                <a:lnTo>
                  <a:pt x="324" y="524"/>
                </a:lnTo>
                <a:lnTo>
                  <a:pt x="254" y="604"/>
                </a:lnTo>
                <a:lnTo>
                  <a:pt x="192" y="686"/>
                </a:lnTo>
                <a:lnTo>
                  <a:pt x="140" y="772"/>
                </a:lnTo>
                <a:lnTo>
                  <a:pt x="96" y="856"/>
                </a:lnTo>
                <a:lnTo>
                  <a:pt x="60" y="944"/>
                </a:lnTo>
                <a:lnTo>
                  <a:pt x="32" y="1032"/>
                </a:lnTo>
                <a:lnTo>
                  <a:pt x="14" y="1122"/>
                </a:lnTo>
                <a:lnTo>
                  <a:pt x="2" y="1210"/>
                </a:lnTo>
                <a:lnTo>
                  <a:pt x="0" y="1300"/>
                </a:lnTo>
                <a:lnTo>
                  <a:pt x="4" y="1388"/>
                </a:lnTo>
                <a:lnTo>
                  <a:pt x="18" y="1476"/>
                </a:lnTo>
                <a:lnTo>
                  <a:pt x="36" y="1564"/>
                </a:lnTo>
                <a:lnTo>
                  <a:pt x="64" y="1650"/>
                </a:lnTo>
                <a:lnTo>
                  <a:pt x="96" y="1736"/>
                </a:lnTo>
                <a:lnTo>
                  <a:pt x="138" y="1818"/>
                </a:lnTo>
                <a:lnTo>
                  <a:pt x="184" y="1900"/>
                </a:lnTo>
                <a:lnTo>
                  <a:pt x="238" y="1978"/>
                </a:lnTo>
                <a:lnTo>
                  <a:pt x="298" y="2054"/>
                </a:lnTo>
                <a:lnTo>
                  <a:pt x="364" y="2126"/>
                </a:lnTo>
                <a:lnTo>
                  <a:pt x="434" y="2196"/>
                </a:lnTo>
                <a:lnTo>
                  <a:pt x="512" y="2262"/>
                </a:lnTo>
                <a:lnTo>
                  <a:pt x="596" y="2324"/>
                </a:lnTo>
                <a:lnTo>
                  <a:pt x="684" y="2382"/>
                </a:lnTo>
                <a:lnTo>
                  <a:pt x="776" y="2436"/>
                </a:lnTo>
                <a:lnTo>
                  <a:pt x="874" y="2484"/>
                </a:lnTo>
                <a:lnTo>
                  <a:pt x="978" y="2526"/>
                </a:lnTo>
                <a:lnTo>
                  <a:pt x="1086" y="2564"/>
                </a:lnTo>
                <a:lnTo>
                  <a:pt x="1198" y="2596"/>
                </a:lnTo>
                <a:lnTo>
                  <a:pt x="1314" y="2622"/>
                </a:lnTo>
                <a:lnTo>
                  <a:pt x="1434" y="2642"/>
                </a:lnTo>
                <a:lnTo>
                  <a:pt x="1558" y="2654"/>
                </a:lnTo>
                <a:lnTo>
                  <a:pt x="1686" y="2660"/>
                </a:lnTo>
                <a:lnTo>
                  <a:pt x="1818" y="2658"/>
                </a:lnTo>
                <a:lnTo>
                  <a:pt x="1952" y="2650"/>
                </a:lnTo>
                <a:lnTo>
                  <a:pt x="2090" y="2632"/>
                </a:lnTo>
                <a:lnTo>
                  <a:pt x="2230" y="2608"/>
                </a:lnTo>
                <a:lnTo>
                  <a:pt x="2374" y="2574"/>
                </a:lnTo>
                <a:lnTo>
                  <a:pt x="2542" y="2912"/>
                </a:lnTo>
                <a:lnTo>
                  <a:pt x="2544" y="2912"/>
                </a:lnTo>
                <a:lnTo>
                  <a:pt x="2820" y="1934"/>
                </a:lnTo>
                <a:lnTo>
                  <a:pt x="1868" y="1552"/>
                </a:lnTo>
                <a:lnTo>
                  <a:pt x="2036" y="1894"/>
                </a:lnTo>
                <a:lnTo>
                  <a:pt x="1956" y="1914"/>
                </a:lnTo>
                <a:lnTo>
                  <a:pt x="1872" y="1928"/>
                </a:lnTo>
                <a:lnTo>
                  <a:pt x="1788" y="1936"/>
                </a:lnTo>
                <a:lnTo>
                  <a:pt x="1702" y="1938"/>
                </a:lnTo>
                <a:lnTo>
                  <a:pt x="1616" y="1934"/>
                </a:lnTo>
                <a:lnTo>
                  <a:pt x="1528" y="1926"/>
                </a:lnTo>
                <a:lnTo>
                  <a:pt x="1442" y="1912"/>
                </a:lnTo>
                <a:lnTo>
                  <a:pt x="1356" y="1894"/>
                </a:lnTo>
                <a:lnTo>
                  <a:pt x="1272" y="1872"/>
                </a:lnTo>
                <a:lnTo>
                  <a:pt x="1188" y="1844"/>
                </a:lnTo>
                <a:lnTo>
                  <a:pt x="1108" y="1812"/>
                </a:lnTo>
                <a:lnTo>
                  <a:pt x="1028" y="1776"/>
                </a:lnTo>
                <a:lnTo>
                  <a:pt x="952" y="1736"/>
                </a:lnTo>
                <a:lnTo>
                  <a:pt x="880" y="1692"/>
                </a:lnTo>
                <a:lnTo>
                  <a:pt x="810" y="1646"/>
                </a:lnTo>
                <a:lnTo>
                  <a:pt x="744" y="1596"/>
                </a:lnTo>
                <a:lnTo>
                  <a:pt x="684" y="1542"/>
                </a:lnTo>
                <a:lnTo>
                  <a:pt x="628" y="1486"/>
                </a:lnTo>
                <a:lnTo>
                  <a:pt x="578" y="1428"/>
                </a:lnTo>
                <a:lnTo>
                  <a:pt x="532" y="1366"/>
                </a:lnTo>
                <a:lnTo>
                  <a:pt x="494" y="1304"/>
                </a:lnTo>
                <a:lnTo>
                  <a:pt x="462" y="1238"/>
                </a:lnTo>
                <a:lnTo>
                  <a:pt x="438" y="1170"/>
                </a:lnTo>
                <a:lnTo>
                  <a:pt x="420" y="1102"/>
                </a:lnTo>
                <a:lnTo>
                  <a:pt x="410" y="1032"/>
                </a:lnTo>
                <a:lnTo>
                  <a:pt x="410" y="960"/>
                </a:lnTo>
                <a:lnTo>
                  <a:pt x="416" y="888"/>
                </a:lnTo>
                <a:lnTo>
                  <a:pt x="434" y="816"/>
                </a:lnTo>
                <a:lnTo>
                  <a:pt x="460" y="742"/>
                </a:lnTo>
                <a:lnTo>
                  <a:pt x="496" y="668"/>
                </a:lnTo>
                <a:lnTo>
                  <a:pt x="544" y="592"/>
                </a:lnTo>
                <a:lnTo>
                  <a:pt x="602" y="518"/>
                </a:lnTo>
                <a:lnTo>
                  <a:pt x="670" y="444"/>
                </a:lnTo>
                <a:lnTo>
                  <a:pt x="752" y="370"/>
                </a:lnTo>
                <a:lnTo>
                  <a:pt x="844" y="298"/>
                </a:lnTo>
                <a:lnTo>
                  <a:pt x="950" y="226"/>
                </a:lnTo>
                <a:lnTo>
                  <a:pt x="1070" y="154"/>
                </a:lnTo>
                <a:lnTo>
                  <a:pt x="1202" y="84"/>
                </a:lnTo>
                <a:lnTo>
                  <a:pt x="1348" y="16"/>
                </a:lnTo>
                <a:lnTo>
                  <a:pt x="1244" y="0"/>
                </a:lnTo>
                <a:close/>
                <a:moveTo>
                  <a:pt x="2820" y="1934"/>
                </a:moveTo>
                <a:lnTo>
                  <a:pt x="2820" y="1934"/>
                </a:lnTo>
                <a:close/>
              </a:path>
            </a:pathLst>
          </a:custGeom>
          <a:solidFill>
            <a:srgbClr val="6699CC"/>
          </a:solidFill>
          <a:ln w="0">
            <a:noFill/>
            <a:round/>
            <a:headEnd/>
            <a:tailEnd/>
          </a:ln>
          <a:effectLst>
            <a:outerShdw dist="206741" dir="8249373" algn="ctr" rotWithShape="0">
              <a:schemeClr val="tx2">
                <a:alpha val="50000"/>
              </a:schemeClr>
            </a:outerShdw>
          </a:effectLst>
        </p:spPr>
        <p:txBody>
          <a:bodyPr/>
          <a:lstStyle/>
          <a:p>
            <a:pPr>
              <a:defRPr/>
            </a:pPr>
            <a:endParaRPr lang="es-ES">
              <a:latin typeface="Arial" pitchFamily="34" charset="0"/>
              <a:ea typeface="ＭＳ Ｐゴシック" pitchFamily="34" charset="-128"/>
              <a:cs typeface="+mn-cs"/>
            </a:endParaRPr>
          </a:p>
        </p:txBody>
      </p:sp>
      <p:grpSp>
        <p:nvGrpSpPr>
          <p:cNvPr id="55299" name="Group 40"/>
          <p:cNvGrpSpPr>
            <a:grpSpLocks/>
          </p:cNvGrpSpPr>
          <p:nvPr/>
        </p:nvGrpSpPr>
        <p:grpSpPr bwMode="auto">
          <a:xfrm>
            <a:off x="901700" y="1809750"/>
            <a:ext cx="1457325" cy="1389063"/>
            <a:chOff x="653" y="1056"/>
            <a:chExt cx="705" cy="688"/>
          </a:xfrm>
        </p:grpSpPr>
        <p:sp>
          <p:nvSpPr>
            <p:cNvPr id="55321" name="Oval 18"/>
            <p:cNvSpPr>
              <a:spLocks noChangeArrowheads="1"/>
            </p:cNvSpPr>
            <p:nvPr/>
          </p:nvSpPr>
          <p:spPr bwMode="gray">
            <a:xfrm>
              <a:off x="653" y="1056"/>
              <a:ext cx="705" cy="688"/>
            </a:xfrm>
            <a:prstGeom prst="ellipse">
              <a:avLst/>
            </a:prstGeom>
            <a:gradFill rotWithShape="1">
              <a:gsLst>
                <a:gs pos="0">
                  <a:srgbClr val="636869">
                    <a:alpha val="50000"/>
                  </a:srgbClr>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endParaRPr lang="es-ES_tradnl"/>
            </a:p>
          </p:txBody>
        </p:sp>
        <p:sp>
          <p:nvSpPr>
            <p:cNvPr id="55322" name="Oval 19"/>
            <p:cNvSpPr>
              <a:spLocks noChangeArrowheads="1"/>
            </p:cNvSpPr>
            <p:nvPr/>
          </p:nvSpPr>
          <p:spPr bwMode="gray">
            <a:xfrm>
              <a:off x="663" y="1060"/>
              <a:ext cx="687" cy="671"/>
            </a:xfrm>
            <a:prstGeom prst="ellipse">
              <a:avLst/>
            </a:prstGeom>
            <a:gradFill rotWithShape="1">
              <a:gsLst>
                <a:gs pos="0">
                  <a:srgbClr val="D6E1E2">
                    <a:alpha val="5000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endParaRPr lang="es-ES_tradnl"/>
            </a:p>
          </p:txBody>
        </p:sp>
        <p:sp>
          <p:nvSpPr>
            <p:cNvPr id="55323" name="Oval 20"/>
            <p:cNvSpPr>
              <a:spLocks noChangeArrowheads="1"/>
            </p:cNvSpPr>
            <p:nvPr/>
          </p:nvSpPr>
          <p:spPr bwMode="gray">
            <a:xfrm>
              <a:off x="670" y="1066"/>
              <a:ext cx="653" cy="628"/>
            </a:xfrm>
            <a:prstGeom prst="ellipse">
              <a:avLst/>
            </a:prstGeom>
            <a:gradFill rotWithShape="1">
              <a:gsLst>
                <a:gs pos="0">
                  <a:srgbClr val="AAB2B3">
                    <a:alpha val="50000"/>
                  </a:srgbClr>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endParaRPr lang="es-ES_tradnl"/>
            </a:p>
          </p:txBody>
        </p:sp>
        <p:sp>
          <p:nvSpPr>
            <p:cNvPr id="55324" name="Oval 21"/>
            <p:cNvSpPr>
              <a:spLocks noChangeArrowheads="1"/>
            </p:cNvSpPr>
            <p:nvPr/>
          </p:nvSpPr>
          <p:spPr bwMode="gray">
            <a:xfrm>
              <a:off x="708" y="1084"/>
              <a:ext cx="581" cy="509"/>
            </a:xfrm>
            <a:prstGeom prst="ellipse">
              <a:avLst/>
            </a:prstGeom>
            <a:gradFill rotWithShape="1">
              <a:gsLst>
                <a:gs pos="0">
                  <a:srgbClr val="FFFFFF">
                    <a:alpha val="50000"/>
                  </a:srgbClr>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endParaRPr lang="es-ES_tradnl"/>
            </a:p>
          </p:txBody>
        </p:sp>
      </p:grpSp>
      <p:sp>
        <p:nvSpPr>
          <p:cNvPr id="55300" name="Text Box 12"/>
          <p:cNvSpPr txBox="1">
            <a:spLocks noChangeArrowheads="1"/>
          </p:cNvSpPr>
          <p:nvPr/>
        </p:nvSpPr>
        <p:spPr bwMode="auto">
          <a:xfrm>
            <a:off x="611188" y="2024063"/>
            <a:ext cx="23796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_tradnl" sz="1800">
                <a:solidFill>
                  <a:srgbClr val="2D6DA3"/>
                </a:solidFill>
              </a:rPr>
              <a:t>Caminos Propios </a:t>
            </a:r>
            <a:r>
              <a:rPr lang="es-ES_tradnl" sz="1500">
                <a:solidFill>
                  <a:srgbClr val="2D6DA3"/>
                </a:solidFill>
              </a:rPr>
              <a:t>“personalizados</a:t>
            </a:r>
            <a:r>
              <a:rPr lang="es-ES_tradnl" sz="1800">
                <a:solidFill>
                  <a:srgbClr val="2D6DA3"/>
                </a:solidFill>
              </a:rPr>
              <a:t>”</a:t>
            </a:r>
          </a:p>
        </p:txBody>
      </p:sp>
      <p:grpSp>
        <p:nvGrpSpPr>
          <p:cNvPr id="55301" name="Group 40"/>
          <p:cNvGrpSpPr>
            <a:grpSpLocks/>
          </p:cNvGrpSpPr>
          <p:nvPr/>
        </p:nvGrpSpPr>
        <p:grpSpPr bwMode="auto">
          <a:xfrm>
            <a:off x="1149350" y="3368675"/>
            <a:ext cx="1457325" cy="1389063"/>
            <a:chOff x="653" y="1056"/>
            <a:chExt cx="705" cy="688"/>
          </a:xfrm>
        </p:grpSpPr>
        <p:sp>
          <p:nvSpPr>
            <p:cNvPr id="55317" name="Oval 18"/>
            <p:cNvSpPr>
              <a:spLocks noChangeArrowheads="1"/>
            </p:cNvSpPr>
            <p:nvPr/>
          </p:nvSpPr>
          <p:spPr bwMode="gray">
            <a:xfrm>
              <a:off x="653" y="1056"/>
              <a:ext cx="705" cy="688"/>
            </a:xfrm>
            <a:prstGeom prst="ellipse">
              <a:avLst/>
            </a:prstGeom>
            <a:gradFill rotWithShape="1">
              <a:gsLst>
                <a:gs pos="0">
                  <a:srgbClr val="636869">
                    <a:alpha val="50000"/>
                  </a:srgbClr>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endParaRPr lang="es-ES_tradnl"/>
            </a:p>
          </p:txBody>
        </p:sp>
        <p:sp>
          <p:nvSpPr>
            <p:cNvPr id="55318" name="Oval 19"/>
            <p:cNvSpPr>
              <a:spLocks noChangeArrowheads="1"/>
            </p:cNvSpPr>
            <p:nvPr/>
          </p:nvSpPr>
          <p:spPr bwMode="gray">
            <a:xfrm>
              <a:off x="663" y="1060"/>
              <a:ext cx="687" cy="671"/>
            </a:xfrm>
            <a:prstGeom prst="ellipse">
              <a:avLst/>
            </a:prstGeom>
            <a:gradFill rotWithShape="1">
              <a:gsLst>
                <a:gs pos="0">
                  <a:srgbClr val="D6E1E2">
                    <a:alpha val="5000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endParaRPr lang="es-ES_tradnl"/>
            </a:p>
          </p:txBody>
        </p:sp>
        <p:sp>
          <p:nvSpPr>
            <p:cNvPr id="55319" name="Oval 20"/>
            <p:cNvSpPr>
              <a:spLocks noChangeArrowheads="1"/>
            </p:cNvSpPr>
            <p:nvPr/>
          </p:nvSpPr>
          <p:spPr bwMode="gray">
            <a:xfrm>
              <a:off x="670" y="1066"/>
              <a:ext cx="653" cy="628"/>
            </a:xfrm>
            <a:prstGeom prst="ellipse">
              <a:avLst/>
            </a:prstGeom>
            <a:gradFill rotWithShape="1">
              <a:gsLst>
                <a:gs pos="0">
                  <a:srgbClr val="AAB2B3">
                    <a:alpha val="50000"/>
                  </a:srgbClr>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endParaRPr lang="es-ES_tradnl"/>
            </a:p>
          </p:txBody>
        </p:sp>
        <p:sp>
          <p:nvSpPr>
            <p:cNvPr id="55320" name="Oval 21"/>
            <p:cNvSpPr>
              <a:spLocks noChangeArrowheads="1"/>
            </p:cNvSpPr>
            <p:nvPr/>
          </p:nvSpPr>
          <p:spPr bwMode="gray">
            <a:xfrm>
              <a:off x="708" y="1084"/>
              <a:ext cx="581" cy="509"/>
            </a:xfrm>
            <a:prstGeom prst="ellipse">
              <a:avLst/>
            </a:prstGeom>
            <a:gradFill rotWithShape="1">
              <a:gsLst>
                <a:gs pos="0">
                  <a:srgbClr val="FFFFFF">
                    <a:alpha val="50000"/>
                  </a:srgbClr>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endParaRPr lang="es-ES_tradnl"/>
            </a:p>
          </p:txBody>
        </p:sp>
      </p:grpSp>
      <p:grpSp>
        <p:nvGrpSpPr>
          <p:cNvPr id="55302" name="Group 40"/>
          <p:cNvGrpSpPr>
            <a:grpSpLocks/>
          </p:cNvGrpSpPr>
          <p:nvPr/>
        </p:nvGrpSpPr>
        <p:grpSpPr bwMode="auto">
          <a:xfrm>
            <a:off x="2868613" y="4191000"/>
            <a:ext cx="1457325" cy="1389063"/>
            <a:chOff x="653" y="1056"/>
            <a:chExt cx="705" cy="688"/>
          </a:xfrm>
        </p:grpSpPr>
        <p:sp>
          <p:nvSpPr>
            <p:cNvPr id="55313" name="Oval 18"/>
            <p:cNvSpPr>
              <a:spLocks noChangeArrowheads="1"/>
            </p:cNvSpPr>
            <p:nvPr/>
          </p:nvSpPr>
          <p:spPr bwMode="gray">
            <a:xfrm>
              <a:off x="653" y="1056"/>
              <a:ext cx="705" cy="688"/>
            </a:xfrm>
            <a:prstGeom prst="ellipse">
              <a:avLst/>
            </a:prstGeom>
            <a:gradFill rotWithShape="1">
              <a:gsLst>
                <a:gs pos="0">
                  <a:srgbClr val="636869">
                    <a:alpha val="50000"/>
                  </a:srgbClr>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endParaRPr lang="es-ES_tradnl"/>
            </a:p>
          </p:txBody>
        </p:sp>
        <p:sp>
          <p:nvSpPr>
            <p:cNvPr id="55314" name="Oval 19"/>
            <p:cNvSpPr>
              <a:spLocks noChangeArrowheads="1"/>
            </p:cNvSpPr>
            <p:nvPr/>
          </p:nvSpPr>
          <p:spPr bwMode="gray">
            <a:xfrm>
              <a:off x="663" y="1060"/>
              <a:ext cx="687" cy="671"/>
            </a:xfrm>
            <a:prstGeom prst="ellipse">
              <a:avLst/>
            </a:prstGeom>
            <a:gradFill rotWithShape="1">
              <a:gsLst>
                <a:gs pos="0">
                  <a:srgbClr val="D6E1E2">
                    <a:alpha val="5000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endParaRPr lang="es-ES_tradnl"/>
            </a:p>
          </p:txBody>
        </p:sp>
        <p:sp>
          <p:nvSpPr>
            <p:cNvPr id="55315" name="Oval 20"/>
            <p:cNvSpPr>
              <a:spLocks noChangeArrowheads="1"/>
            </p:cNvSpPr>
            <p:nvPr/>
          </p:nvSpPr>
          <p:spPr bwMode="gray">
            <a:xfrm>
              <a:off x="670" y="1066"/>
              <a:ext cx="653" cy="628"/>
            </a:xfrm>
            <a:prstGeom prst="ellipse">
              <a:avLst/>
            </a:prstGeom>
            <a:gradFill rotWithShape="1">
              <a:gsLst>
                <a:gs pos="0">
                  <a:srgbClr val="AAB2B3">
                    <a:alpha val="50000"/>
                  </a:srgbClr>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endParaRPr lang="es-ES_tradnl"/>
            </a:p>
          </p:txBody>
        </p:sp>
        <p:sp>
          <p:nvSpPr>
            <p:cNvPr id="55316" name="Oval 21"/>
            <p:cNvSpPr>
              <a:spLocks noChangeArrowheads="1"/>
            </p:cNvSpPr>
            <p:nvPr/>
          </p:nvSpPr>
          <p:spPr bwMode="gray">
            <a:xfrm>
              <a:off x="708" y="1084"/>
              <a:ext cx="581" cy="509"/>
            </a:xfrm>
            <a:prstGeom prst="ellipse">
              <a:avLst/>
            </a:prstGeom>
            <a:gradFill rotWithShape="1">
              <a:gsLst>
                <a:gs pos="0">
                  <a:srgbClr val="FFFFFF">
                    <a:alpha val="50000"/>
                  </a:srgbClr>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endParaRPr lang="es-ES_tradnl"/>
            </a:p>
          </p:txBody>
        </p:sp>
      </p:grpSp>
      <p:grpSp>
        <p:nvGrpSpPr>
          <p:cNvPr id="55303" name="Group 40"/>
          <p:cNvGrpSpPr>
            <a:grpSpLocks/>
          </p:cNvGrpSpPr>
          <p:nvPr/>
        </p:nvGrpSpPr>
        <p:grpSpPr bwMode="auto">
          <a:xfrm>
            <a:off x="4699000" y="4191000"/>
            <a:ext cx="1457325" cy="1389063"/>
            <a:chOff x="653" y="1056"/>
            <a:chExt cx="705" cy="688"/>
          </a:xfrm>
        </p:grpSpPr>
        <p:sp>
          <p:nvSpPr>
            <p:cNvPr id="55309" name="Oval 18"/>
            <p:cNvSpPr>
              <a:spLocks noChangeArrowheads="1"/>
            </p:cNvSpPr>
            <p:nvPr/>
          </p:nvSpPr>
          <p:spPr bwMode="gray">
            <a:xfrm>
              <a:off x="653" y="1056"/>
              <a:ext cx="705" cy="688"/>
            </a:xfrm>
            <a:prstGeom prst="ellipse">
              <a:avLst/>
            </a:prstGeom>
            <a:gradFill rotWithShape="1">
              <a:gsLst>
                <a:gs pos="0">
                  <a:srgbClr val="636869">
                    <a:alpha val="50000"/>
                  </a:srgbClr>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endParaRPr lang="es-ES_tradnl"/>
            </a:p>
          </p:txBody>
        </p:sp>
        <p:sp>
          <p:nvSpPr>
            <p:cNvPr id="55310" name="Oval 19"/>
            <p:cNvSpPr>
              <a:spLocks noChangeArrowheads="1"/>
            </p:cNvSpPr>
            <p:nvPr/>
          </p:nvSpPr>
          <p:spPr bwMode="gray">
            <a:xfrm>
              <a:off x="663" y="1060"/>
              <a:ext cx="687" cy="671"/>
            </a:xfrm>
            <a:prstGeom prst="ellipse">
              <a:avLst/>
            </a:prstGeom>
            <a:gradFill rotWithShape="1">
              <a:gsLst>
                <a:gs pos="0">
                  <a:srgbClr val="D6E1E2">
                    <a:alpha val="5000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endParaRPr lang="es-ES_tradnl"/>
            </a:p>
          </p:txBody>
        </p:sp>
        <p:sp>
          <p:nvSpPr>
            <p:cNvPr id="55311" name="Oval 20"/>
            <p:cNvSpPr>
              <a:spLocks noChangeArrowheads="1"/>
            </p:cNvSpPr>
            <p:nvPr/>
          </p:nvSpPr>
          <p:spPr bwMode="gray">
            <a:xfrm>
              <a:off x="670" y="1066"/>
              <a:ext cx="653" cy="628"/>
            </a:xfrm>
            <a:prstGeom prst="ellipse">
              <a:avLst/>
            </a:prstGeom>
            <a:gradFill rotWithShape="1">
              <a:gsLst>
                <a:gs pos="0">
                  <a:srgbClr val="AAB2B3">
                    <a:alpha val="50000"/>
                  </a:srgbClr>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endParaRPr lang="es-ES_tradnl"/>
            </a:p>
          </p:txBody>
        </p:sp>
        <p:sp>
          <p:nvSpPr>
            <p:cNvPr id="55312" name="Oval 21"/>
            <p:cNvSpPr>
              <a:spLocks noChangeArrowheads="1"/>
            </p:cNvSpPr>
            <p:nvPr/>
          </p:nvSpPr>
          <p:spPr bwMode="gray">
            <a:xfrm>
              <a:off x="708" y="1084"/>
              <a:ext cx="581" cy="509"/>
            </a:xfrm>
            <a:prstGeom prst="ellipse">
              <a:avLst/>
            </a:prstGeom>
            <a:gradFill rotWithShape="1">
              <a:gsLst>
                <a:gs pos="0">
                  <a:srgbClr val="FFFFFF">
                    <a:alpha val="50000"/>
                  </a:srgbClr>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endParaRPr lang="es-ES_tradnl"/>
            </a:p>
          </p:txBody>
        </p:sp>
      </p:grpSp>
      <p:sp>
        <p:nvSpPr>
          <p:cNvPr id="55304" name="Text Box 31"/>
          <p:cNvSpPr txBox="1">
            <a:spLocks noChangeArrowheads="1"/>
          </p:cNvSpPr>
          <p:nvPr/>
        </p:nvSpPr>
        <p:spPr bwMode="auto">
          <a:xfrm>
            <a:off x="1301750" y="3594100"/>
            <a:ext cx="11811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_tradnl" sz="1800"/>
              <a:t>   </a:t>
            </a:r>
            <a:r>
              <a:rPr lang="es-ES_tradnl" sz="1800">
                <a:solidFill>
                  <a:srgbClr val="2D6DA3"/>
                </a:solidFill>
              </a:rPr>
              <a:t>Juntos</a:t>
            </a:r>
          </a:p>
          <a:p>
            <a:pPr eaLnBrk="1" hangingPunct="1"/>
            <a:r>
              <a:rPr lang="es-ES_tradnl" sz="1500">
                <a:solidFill>
                  <a:srgbClr val="2D6DA3"/>
                </a:solidFill>
              </a:rPr>
              <a:t>“con otros”</a:t>
            </a:r>
          </a:p>
        </p:txBody>
      </p:sp>
      <p:sp>
        <p:nvSpPr>
          <p:cNvPr id="55305" name="Text Box 32"/>
          <p:cNvSpPr txBox="1">
            <a:spLocks noChangeArrowheads="1"/>
          </p:cNvSpPr>
          <p:nvPr/>
        </p:nvSpPr>
        <p:spPr bwMode="auto">
          <a:xfrm>
            <a:off x="2990850" y="4495800"/>
            <a:ext cx="1192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_tradnl" sz="1800">
                <a:solidFill>
                  <a:srgbClr val="2D6DA3"/>
                </a:solidFill>
              </a:rPr>
              <a:t>Abriendo fronteras</a:t>
            </a:r>
          </a:p>
        </p:txBody>
      </p:sp>
      <p:sp>
        <p:nvSpPr>
          <p:cNvPr id="55306" name="Text Box 33"/>
          <p:cNvSpPr txBox="1">
            <a:spLocks noChangeArrowheads="1"/>
          </p:cNvSpPr>
          <p:nvPr/>
        </p:nvSpPr>
        <p:spPr bwMode="auto">
          <a:xfrm>
            <a:off x="4733925" y="4495800"/>
            <a:ext cx="15922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_tradnl" sz="1800">
                <a:solidFill>
                  <a:srgbClr val="2D6DA3"/>
                </a:solidFill>
              </a:rPr>
              <a:t>Ensayando</a:t>
            </a:r>
          </a:p>
          <a:p>
            <a:pPr eaLnBrk="1" hangingPunct="1"/>
            <a:r>
              <a:rPr lang="es-ES_tradnl" sz="1800">
                <a:solidFill>
                  <a:srgbClr val="2D6DA3"/>
                </a:solidFill>
              </a:rPr>
              <a:t>Investigando</a:t>
            </a:r>
          </a:p>
        </p:txBody>
      </p:sp>
      <p:sp>
        <p:nvSpPr>
          <p:cNvPr id="55307" name="Rectangle 34"/>
          <p:cNvSpPr>
            <a:spLocks noChangeArrowheads="1"/>
          </p:cNvSpPr>
          <p:nvPr/>
        </p:nvSpPr>
        <p:spPr bwMode="auto">
          <a:xfrm>
            <a:off x="0" y="6324600"/>
            <a:ext cx="9144000" cy="533400"/>
          </a:xfrm>
          <a:prstGeom prst="rect">
            <a:avLst/>
          </a:prstGeom>
          <a:solidFill>
            <a:srgbClr val="999966"/>
          </a:solidFill>
          <a:ln w="3175">
            <a:solidFill>
              <a:srgbClr val="000000"/>
            </a:solidFill>
            <a:miter lim="800000"/>
            <a:headEnd/>
            <a:tailEnd/>
          </a:ln>
        </p:spPr>
        <p:txBody>
          <a:bodyPr/>
          <a:lstStyle/>
          <a:p>
            <a:pPr algn="r" eaLnBrk="0" hangingPunct="0"/>
            <a:endParaRPr lang="es-ES_tradnl" sz="2400"/>
          </a:p>
        </p:txBody>
      </p:sp>
      <p:pic>
        <p:nvPicPr>
          <p:cNvPr id="55308" name="7 Imagen" descr="RedCIES500x2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669044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ítulo 1"/>
          <p:cNvSpPr>
            <a:spLocks noGrp="1"/>
          </p:cNvSpPr>
          <p:nvPr>
            <p:ph type="title" idx="4294967295"/>
          </p:nvPr>
        </p:nvSpPr>
        <p:spPr bwMode="auto">
          <a:xfrm>
            <a:off x="312738" y="228600"/>
            <a:ext cx="6924675" cy="990600"/>
          </a:xfrm>
          <a:extLst/>
        </p:spPr>
        <p:txBody>
          <a:bodyPr/>
          <a:lstStyle/>
          <a:p>
            <a:r>
              <a:rPr lang="es-ES" sz="2800" cap="none" dirty="0" smtClean="0">
                <a:latin typeface="Arial" charset="0"/>
              </a:rPr>
              <a:t>BP 2</a:t>
            </a:r>
            <a:r>
              <a:rPr lang="es-ES" sz="2800" cap="none" dirty="0" smtClean="0">
                <a:latin typeface="Arial" charset="0"/>
              </a:rPr>
              <a:t> </a:t>
            </a:r>
            <a:r>
              <a:rPr lang="es-ES" sz="2800" cap="none" dirty="0">
                <a:latin typeface="Arial" charset="0"/>
              </a:rPr>
              <a:t>Qué: </a:t>
            </a:r>
            <a:r>
              <a:rPr lang="ja-JP" altLang="es-ES" sz="2800" cap="none" dirty="0">
                <a:latin typeface="Arial" charset="0"/>
              </a:rPr>
              <a:t>“</a:t>
            </a:r>
            <a:r>
              <a:rPr lang="es-ES" altLang="ja-JP" sz="2800" cap="none" dirty="0">
                <a:latin typeface="Arial" charset="0"/>
              </a:rPr>
              <a:t>La desmotivación </a:t>
            </a:r>
            <a:br>
              <a:rPr lang="es-ES" altLang="ja-JP" sz="2800" cap="none" dirty="0">
                <a:latin typeface="Arial" charset="0"/>
              </a:rPr>
            </a:br>
            <a:r>
              <a:rPr lang="es-ES" altLang="ja-JP" sz="2800" cap="none" dirty="0">
                <a:latin typeface="Arial" charset="0"/>
              </a:rPr>
              <a:t>en el aula</a:t>
            </a:r>
            <a:r>
              <a:rPr lang="ja-JP" altLang="es-ES" cap="none" dirty="0">
                <a:latin typeface="Franklin Gothic Medium" charset="0"/>
              </a:rPr>
              <a:t>”</a:t>
            </a:r>
            <a:endParaRPr lang="es-ES" cap="none" dirty="0">
              <a:latin typeface="Franklin Gothic Medium" charset="0"/>
            </a:endParaRPr>
          </a:p>
        </p:txBody>
      </p:sp>
      <p:sp>
        <p:nvSpPr>
          <p:cNvPr id="3" name="Marcador de contenido 2"/>
          <p:cNvSpPr>
            <a:spLocks noGrp="1"/>
          </p:cNvSpPr>
          <p:nvPr>
            <p:ph sz="quarter" idx="4294967295"/>
          </p:nvPr>
        </p:nvSpPr>
        <p:spPr>
          <a:xfrm>
            <a:off x="381000" y="1535113"/>
            <a:ext cx="8610600" cy="4560887"/>
          </a:xfrm>
        </p:spPr>
        <p:txBody>
          <a:bodyPr/>
          <a:lstStyle/>
          <a:p>
            <a:pPr marL="319088" indent="-319088">
              <a:lnSpc>
                <a:spcPct val="80000"/>
              </a:lnSpc>
            </a:pPr>
            <a:r>
              <a:rPr lang="es-ES" sz="2200" dirty="0">
                <a:solidFill>
                  <a:srgbClr val="003300"/>
                </a:solidFill>
                <a:latin typeface="Apple Casual" charset="0"/>
              </a:rPr>
              <a:t>- </a:t>
            </a:r>
            <a:r>
              <a:rPr lang="es-ES" sz="2100" dirty="0">
                <a:solidFill>
                  <a:srgbClr val="003300"/>
                </a:solidFill>
                <a:latin typeface="Apple Casual" charset="0"/>
              </a:rPr>
              <a:t>Línea de vida institucional</a:t>
            </a:r>
          </a:p>
          <a:p>
            <a:pPr marL="319088" indent="-319088">
              <a:lnSpc>
                <a:spcPct val="80000"/>
              </a:lnSpc>
            </a:pPr>
            <a:r>
              <a:rPr lang="es-ES" sz="2100" dirty="0">
                <a:solidFill>
                  <a:srgbClr val="003300"/>
                </a:solidFill>
                <a:latin typeface="Apple Casual" charset="0"/>
              </a:rPr>
              <a:t>- Análisis de momentos de Inclusión (aula)</a:t>
            </a:r>
          </a:p>
          <a:p>
            <a:pPr marL="319088" indent="-319088">
              <a:lnSpc>
                <a:spcPct val="80000"/>
              </a:lnSpc>
            </a:pPr>
            <a:r>
              <a:rPr lang="es-ES" sz="2100" dirty="0">
                <a:solidFill>
                  <a:srgbClr val="003300"/>
                </a:solidFill>
                <a:latin typeface="Apple Casual" charset="0"/>
              </a:rPr>
              <a:t>- Análisis de momentos de Exclusión (aula)</a:t>
            </a:r>
          </a:p>
          <a:p>
            <a:pPr marL="319088" indent="-319088">
              <a:lnSpc>
                <a:spcPct val="80000"/>
              </a:lnSpc>
            </a:pPr>
            <a:endParaRPr lang="es-ES" sz="2100" dirty="0">
              <a:solidFill>
                <a:srgbClr val="003300"/>
              </a:solidFill>
              <a:latin typeface="Apple Casual" charset="0"/>
            </a:endParaRPr>
          </a:p>
          <a:p>
            <a:pPr marL="319088" indent="-319088">
              <a:lnSpc>
                <a:spcPct val="80000"/>
              </a:lnSpc>
            </a:pPr>
            <a:r>
              <a:rPr lang="es-ES" sz="2100" dirty="0">
                <a:solidFill>
                  <a:srgbClr val="330000"/>
                </a:solidFill>
                <a:latin typeface="Apple Casual" charset="0"/>
              </a:rPr>
              <a:t>- </a:t>
            </a:r>
            <a:r>
              <a:rPr lang="ja-JP" altLang="es-ES" sz="2100" dirty="0">
                <a:solidFill>
                  <a:srgbClr val="330000"/>
                </a:solidFill>
                <a:latin typeface="Apple Casual" charset="0"/>
              </a:rPr>
              <a:t>“</a:t>
            </a:r>
            <a:r>
              <a:rPr lang="es-ES" altLang="ja-JP" sz="2100" dirty="0">
                <a:solidFill>
                  <a:srgbClr val="330000"/>
                </a:solidFill>
                <a:latin typeface="Apple Casual" charset="0"/>
              </a:rPr>
              <a:t>Mi escuela ideal</a:t>
            </a:r>
            <a:r>
              <a:rPr lang="ja-JP" altLang="es-ES" sz="2100" dirty="0">
                <a:solidFill>
                  <a:srgbClr val="330000"/>
                </a:solidFill>
                <a:latin typeface="Apple Casual" charset="0"/>
              </a:rPr>
              <a:t>”</a:t>
            </a:r>
            <a:r>
              <a:rPr lang="es-ES" altLang="ja-JP" sz="2100" dirty="0">
                <a:solidFill>
                  <a:srgbClr val="330000"/>
                </a:solidFill>
                <a:latin typeface="Apple Casual" charset="0"/>
              </a:rPr>
              <a:t> y </a:t>
            </a:r>
            <a:r>
              <a:rPr lang="ja-JP" altLang="es-ES" sz="2100" dirty="0">
                <a:solidFill>
                  <a:srgbClr val="330000"/>
                </a:solidFill>
                <a:latin typeface="Apple Casual" charset="0"/>
              </a:rPr>
              <a:t>“</a:t>
            </a:r>
            <a:r>
              <a:rPr lang="es-ES" altLang="ja-JP" sz="2100" dirty="0">
                <a:solidFill>
                  <a:srgbClr val="330000"/>
                </a:solidFill>
                <a:latin typeface="Apple Casual" charset="0"/>
              </a:rPr>
              <a:t>La cápsula del tiempo</a:t>
            </a:r>
            <a:r>
              <a:rPr lang="ja-JP" altLang="es-ES" sz="2100" dirty="0">
                <a:solidFill>
                  <a:srgbClr val="330000"/>
                </a:solidFill>
                <a:latin typeface="Apple Casual" charset="0"/>
              </a:rPr>
              <a:t>”</a:t>
            </a:r>
            <a:endParaRPr lang="es-ES" altLang="ja-JP" sz="2100" dirty="0">
              <a:solidFill>
                <a:srgbClr val="330000"/>
              </a:solidFill>
              <a:latin typeface="Apple Casual" charset="0"/>
            </a:endParaRPr>
          </a:p>
          <a:p>
            <a:pPr marL="319088" indent="-319088">
              <a:lnSpc>
                <a:spcPct val="80000"/>
              </a:lnSpc>
            </a:pPr>
            <a:endParaRPr lang="es-ES" sz="2100" dirty="0">
              <a:solidFill>
                <a:srgbClr val="330000"/>
              </a:solidFill>
              <a:latin typeface="Apple Casual" charset="0"/>
            </a:endParaRPr>
          </a:p>
          <a:p>
            <a:pPr marL="319088" indent="-319088">
              <a:lnSpc>
                <a:spcPct val="80000"/>
              </a:lnSpc>
            </a:pPr>
            <a:r>
              <a:rPr lang="es-ES" sz="2100" dirty="0">
                <a:solidFill>
                  <a:srgbClr val="003300"/>
                </a:solidFill>
                <a:latin typeface="Apple Casual" charset="0"/>
              </a:rPr>
              <a:t>- </a:t>
            </a:r>
            <a:r>
              <a:rPr lang="es-ES" sz="2100" dirty="0">
                <a:solidFill>
                  <a:srgbClr val="666600"/>
                </a:solidFill>
                <a:latin typeface="Apple Casual" charset="0"/>
              </a:rPr>
              <a:t>Ensayo de nuevas metodologías en aula: se  elige curso, materia, nivel, profes participantes, se planifica sesión (ejemplo: </a:t>
            </a:r>
            <a:r>
              <a:rPr lang="es-ES" sz="2100" dirty="0" smtClean="0">
                <a:solidFill>
                  <a:srgbClr val="666600"/>
                </a:solidFill>
                <a:latin typeface="Apple Casual" charset="0"/>
              </a:rPr>
              <a:t>Tutorías </a:t>
            </a:r>
            <a:r>
              <a:rPr lang="es-ES" sz="2100" dirty="0">
                <a:solidFill>
                  <a:srgbClr val="666600"/>
                </a:solidFill>
                <a:latin typeface="Apple Casual" charset="0"/>
              </a:rPr>
              <a:t>entre iguales, e. </a:t>
            </a:r>
            <a:r>
              <a:rPr lang="es-ES" sz="2100" dirty="0" smtClean="0">
                <a:solidFill>
                  <a:srgbClr val="666600"/>
                </a:solidFill>
                <a:latin typeface="Apple Casual" charset="0"/>
              </a:rPr>
              <a:t>Multinivel; contratos de aprendizaje;</a:t>
            </a:r>
            <a:r>
              <a:rPr lang="es-ES" sz="2100" dirty="0">
                <a:solidFill>
                  <a:srgbClr val="666600"/>
                </a:solidFill>
                <a:latin typeface="Apple Casual" charset="0"/>
              </a:rPr>
              <a:t> </a:t>
            </a:r>
            <a:r>
              <a:rPr lang="es-ES" sz="2100" dirty="0" smtClean="0">
                <a:solidFill>
                  <a:srgbClr val="666600"/>
                </a:solidFill>
                <a:latin typeface="Apple Casual" charset="0"/>
              </a:rPr>
              <a:t>aprendizaje por proyectos, </a:t>
            </a:r>
            <a:r>
              <a:rPr lang="es-ES" sz="2100" dirty="0" err="1" smtClean="0">
                <a:solidFill>
                  <a:srgbClr val="666600"/>
                </a:solidFill>
                <a:latin typeface="Apple Casual" charset="0"/>
              </a:rPr>
              <a:t>abp</a:t>
            </a:r>
            <a:r>
              <a:rPr lang="es-ES" sz="2100" dirty="0" smtClean="0">
                <a:solidFill>
                  <a:srgbClr val="666600"/>
                </a:solidFill>
                <a:latin typeface="Apple Casual" charset="0"/>
              </a:rPr>
              <a:t>…</a:t>
            </a:r>
            <a:r>
              <a:rPr lang="es-ES" sz="2100" dirty="0">
                <a:solidFill>
                  <a:srgbClr val="666600"/>
                </a:solidFill>
                <a:latin typeface="Apple Casual" charset="0"/>
              </a:rPr>
              <a:t>)</a:t>
            </a:r>
          </a:p>
          <a:p>
            <a:pPr marL="319088" indent="-319088">
              <a:lnSpc>
                <a:spcPct val="80000"/>
              </a:lnSpc>
            </a:pPr>
            <a:r>
              <a:rPr lang="es-ES" sz="2100" dirty="0">
                <a:solidFill>
                  <a:srgbClr val="666600"/>
                </a:solidFill>
                <a:latin typeface="Apple Casual" charset="0"/>
              </a:rPr>
              <a:t>- Grabación en vídeo, hojas de registro…</a:t>
            </a:r>
          </a:p>
          <a:p>
            <a:pPr marL="319088" indent="-319088">
              <a:lnSpc>
                <a:spcPct val="80000"/>
              </a:lnSpc>
            </a:pPr>
            <a:endParaRPr lang="es-ES" sz="2100" dirty="0">
              <a:solidFill>
                <a:srgbClr val="666600"/>
              </a:solidFill>
              <a:latin typeface="Apple Casual" charset="0"/>
            </a:endParaRPr>
          </a:p>
          <a:p>
            <a:pPr marL="319088" indent="-319088">
              <a:lnSpc>
                <a:spcPct val="80000"/>
              </a:lnSpc>
            </a:pPr>
            <a:r>
              <a:rPr lang="es-ES" sz="2100" dirty="0">
                <a:solidFill>
                  <a:srgbClr val="660066"/>
                </a:solidFill>
                <a:latin typeface="Apple Casual" charset="0"/>
              </a:rPr>
              <a:t>- Reflexión individual y conjunta. Cada caso como ocasión de debate, reconstrucción conjunta, oportunidad de nuevos análisis y mejoras…</a:t>
            </a:r>
            <a:endParaRPr lang="es-ES" sz="2100" dirty="0">
              <a:solidFill>
                <a:srgbClr val="003300"/>
              </a:solidFill>
              <a:latin typeface="Apple Casual" charset="0"/>
            </a:endParaRPr>
          </a:p>
          <a:p>
            <a:pPr marL="319088" indent="-319088">
              <a:lnSpc>
                <a:spcPct val="80000"/>
              </a:lnSpc>
            </a:pPr>
            <a:endParaRPr lang="es-ES" sz="2100" dirty="0">
              <a:solidFill>
                <a:srgbClr val="003300"/>
              </a:solidFill>
              <a:latin typeface="Apple Casual" charset="0"/>
            </a:endParaRPr>
          </a:p>
        </p:txBody>
      </p:sp>
      <p:pic>
        <p:nvPicPr>
          <p:cNvPr id="21508" name="Imagen 4" descr="desmotivac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37413" y="228600"/>
            <a:ext cx="1754187"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21" name="Text Box 5"/>
          <p:cNvSpPr txBox="1">
            <a:spLocks noChangeArrowheads="1"/>
          </p:cNvSpPr>
          <p:nvPr/>
        </p:nvSpPr>
        <p:spPr bwMode="auto">
          <a:xfrm>
            <a:off x="338138" y="2012950"/>
            <a:ext cx="85518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s-ES_tradnl" sz="1800" dirty="0">
              <a:solidFill>
                <a:srgbClr val="330000"/>
              </a:solidFill>
            </a:endParaRPr>
          </a:p>
        </p:txBody>
      </p:sp>
      <p:sp>
        <p:nvSpPr>
          <p:cNvPr id="188426" name="Rectangle 10"/>
          <p:cNvSpPr>
            <a:spLocks noChangeArrowheads="1"/>
          </p:cNvSpPr>
          <p:nvPr/>
        </p:nvSpPr>
        <p:spPr bwMode="auto">
          <a:xfrm>
            <a:off x="338138" y="1778000"/>
            <a:ext cx="10306050" cy="44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s-ES_tradnl" sz="2300" dirty="0">
              <a:solidFill>
                <a:srgbClr val="330000"/>
              </a:solidFill>
            </a:endParaRPr>
          </a:p>
        </p:txBody>
      </p:sp>
      <p:sp>
        <p:nvSpPr>
          <p:cNvPr id="3" name="Título 2"/>
          <p:cNvSpPr>
            <a:spLocks noGrp="1"/>
          </p:cNvSpPr>
          <p:nvPr>
            <p:ph type="title"/>
          </p:nvPr>
        </p:nvSpPr>
        <p:spPr>
          <a:xfrm>
            <a:off x="381000" y="393700"/>
            <a:ext cx="8382000" cy="1016000"/>
          </a:xfrm>
        </p:spPr>
        <p:txBody>
          <a:bodyPr wrap="square" numCol="1" anchorCtr="0" compatLnSpc="1">
            <a:prstTxWarp prst="textNoShape">
              <a:avLst/>
            </a:prstTxWarp>
          </a:bodyPr>
          <a:lstStyle/>
          <a:p>
            <a:pPr>
              <a:defRPr/>
            </a:pPr>
            <a:r>
              <a:rPr lang="es-ES" cap="none" dirty="0" smtClean="0">
                <a:latin typeface="Franklin Gothic Medium" charset="0"/>
              </a:rPr>
              <a:t> Estrategias </a:t>
            </a:r>
            <a:r>
              <a:rPr lang="es-ES" cap="none" dirty="0" smtClean="0">
                <a:latin typeface="Franklin Gothic Medium" charset="0"/>
              </a:rPr>
              <a:t>metodológicas ensayadas</a:t>
            </a:r>
            <a:endParaRPr lang="es-ES" cap="none" dirty="0">
              <a:latin typeface="Franklin Gothic Medium" charset="0"/>
            </a:endParaRPr>
          </a:p>
        </p:txBody>
      </p:sp>
      <p:sp>
        <p:nvSpPr>
          <p:cNvPr id="4" name="Marcador de contenido 3"/>
          <p:cNvSpPr>
            <a:spLocks noGrp="1"/>
          </p:cNvSpPr>
          <p:nvPr>
            <p:ph sz="half" idx="1"/>
          </p:nvPr>
        </p:nvSpPr>
        <p:spPr>
          <a:xfrm>
            <a:off x="457200" y="1719263"/>
            <a:ext cx="4038600" cy="4406900"/>
          </a:xfrm>
        </p:spPr>
        <p:txBody>
          <a:bodyPr>
            <a:normAutofit/>
          </a:bodyPr>
          <a:lstStyle/>
          <a:p>
            <a:pPr>
              <a:defRPr/>
            </a:pPr>
            <a:r>
              <a:rPr lang="es-ES" sz="2000" dirty="0" smtClean="0"/>
              <a:t>Tutoría entre iguales</a:t>
            </a:r>
          </a:p>
          <a:p>
            <a:pPr>
              <a:defRPr/>
            </a:pPr>
            <a:r>
              <a:rPr lang="es-ES" sz="2000" dirty="0" smtClean="0"/>
              <a:t>Trabajo en equipo</a:t>
            </a:r>
          </a:p>
          <a:p>
            <a:pPr>
              <a:defRPr/>
            </a:pPr>
            <a:r>
              <a:rPr lang="es-ES" sz="2000" dirty="0" smtClean="0"/>
              <a:t>Enseñanza Multinivel</a:t>
            </a:r>
          </a:p>
          <a:p>
            <a:pPr>
              <a:defRPr/>
            </a:pPr>
            <a:r>
              <a:rPr lang="es-ES" sz="2000" dirty="0" smtClean="0"/>
              <a:t>Talleres</a:t>
            </a:r>
          </a:p>
          <a:p>
            <a:pPr>
              <a:defRPr/>
            </a:pPr>
            <a:r>
              <a:rPr lang="es-ES" sz="2000" dirty="0" smtClean="0"/>
              <a:t>Proyectos</a:t>
            </a:r>
          </a:p>
          <a:p>
            <a:pPr>
              <a:defRPr/>
            </a:pPr>
            <a:r>
              <a:rPr lang="es-ES" sz="2000" dirty="0" smtClean="0"/>
              <a:t>Seminarios</a:t>
            </a:r>
          </a:p>
          <a:p>
            <a:pPr>
              <a:defRPr/>
            </a:pPr>
            <a:r>
              <a:rPr lang="es-ES" sz="2000" dirty="0" smtClean="0"/>
              <a:t>Rincones</a:t>
            </a:r>
          </a:p>
          <a:p>
            <a:pPr>
              <a:defRPr/>
            </a:pPr>
            <a:r>
              <a:rPr lang="es-ES" sz="2000" dirty="0" err="1"/>
              <a:t>W</a:t>
            </a:r>
            <a:r>
              <a:rPr lang="es-ES" sz="2000" dirty="0" err="1" smtClean="0"/>
              <a:t>ebquest</a:t>
            </a:r>
            <a:endParaRPr lang="es-ES" sz="2000" dirty="0" smtClean="0"/>
          </a:p>
        </p:txBody>
      </p:sp>
      <p:sp>
        <p:nvSpPr>
          <p:cNvPr id="5" name="Marcador de contenido 4"/>
          <p:cNvSpPr>
            <a:spLocks noGrp="1"/>
          </p:cNvSpPr>
          <p:nvPr>
            <p:ph sz="half" idx="2"/>
          </p:nvPr>
        </p:nvSpPr>
        <p:spPr>
          <a:xfrm>
            <a:off x="4648200" y="1719263"/>
            <a:ext cx="4038600" cy="2103437"/>
          </a:xfrm>
        </p:spPr>
        <p:txBody>
          <a:bodyPr wrap="square" numCol="1" anchor="t" anchorCtr="0" compatLnSpc="1">
            <a:prstTxWarp prst="textNoShape">
              <a:avLst/>
            </a:prstTxWarp>
            <a:normAutofit/>
          </a:bodyPr>
          <a:lstStyle/>
          <a:p>
            <a:pPr marL="44450" indent="0">
              <a:buNone/>
              <a:defRPr/>
            </a:pPr>
            <a:endParaRPr lang="es-ES" dirty="0" smtClean="0">
              <a:latin typeface="Franklin Gothic Medium" charset="0"/>
            </a:endParaRPr>
          </a:p>
          <a:p>
            <a:pPr>
              <a:defRPr/>
            </a:pPr>
            <a:r>
              <a:rPr lang="es-ES" sz="2200" dirty="0" smtClean="0">
                <a:latin typeface="Franklin Gothic Medium" charset="0"/>
              </a:rPr>
              <a:t>Contratos </a:t>
            </a:r>
            <a:r>
              <a:rPr lang="es-ES" sz="2200" dirty="0">
                <a:latin typeface="Franklin Gothic Medium" charset="0"/>
              </a:rPr>
              <a:t>de Aprendizaje</a:t>
            </a:r>
          </a:p>
          <a:p>
            <a:pPr>
              <a:defRPr/>
            </a:pPr>
            <a:r>
              <a:rPr lang="es-ES" sz="2200" dirty="0" smtClean="0">
                <a:latin typeface="Franklin Gothic Medium" charset="0"/>
              </a:rPr>
              <a:t>Agendas</a:t>
            </a:r>
            <a:endParaRPr lang="es-ES" sz="2200" dirty="0">
              <a:latin typeface="Franklin Gothic Medium" charset="0"/>
            </a:endParaRPr>
          </a:p>
          <a:p>
            <a:pPr>
              <a:defRPr/>
            </a:pPr>
            <a:r>
              <a:rPr lang="es-ES" sz="2200" dirty="0">
                <a:latin typeface="Franklin Gothic Medium" charset="0"/>
              </a:rPr>
              <a:t>…..</a:t>
            </a:r>
          </a:p>
          <a:p>
            <a:pPr>
              <a:buFont typeface="Wingdings 2" charset="0"/>
              <a:buNone/>
              <a:defRPr/>
            </a:pPr>
            <a:endParaRPr lang="es-ES" dirty="0">
              <a:latin typeface="Franklin Gothic Medium" charset="0"/>
            </a:endParaRPr>
          </a:p>
        </p:txBody>
      </p:sp>
      <p:pic>
        <p:nvPicPr>
          <p:cNvPr id="38918" name="Picture 11" descr="aula-1206097001_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9898" y="3822700"/>
            <a:ext cx="3298825"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988398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4"/>
          <p:cNvSpPr txBox="1">
            <a:spLocks noChangeArrowheads="1"/>
          </p:cNvSpPr>
          <p:nvPr/>
        </p:nvSpPr>
        <p:spPr bwMode="auto">
          <a:xfrm>
            <a:off x="338138" y="225425"/>
            <a:ext cx="580072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eaLnBrk="1" hangingPunct="1"/>
            <a:r>
              <a:rPr lang="es-ES_tradnl" sz="2300" dirty="0" smtClean="0"/>
              <a:t>BP 3</a:t>
            </a:r>
            <a:r>
              <a:rPr lang="es-ES_tradnl" sz="2300" dirty="0" smtClean="0"/>
              <a:t>: </a:t>
            </a:r>
            <a:r>
              <a:rPr lang="es-ES_tradnl" sz="2300" dirty="0"/>
              <a:t> </a:t>
            </a:r>
            <a:r>
              <a:rPr lang="es-ES_tradnl" sz="2300" dirty="0" smtClean="0"/>
              <a:t>  </a:t>
            </a:r>
            <a:r>
              <a:rPr lang="es-ES_tradnl" sz="3200" dirty="0" smtClean="0"/>
              <a:t>Decálogo </a:t>
            </a:r>
            <a:r>
              <a:rPr lang="es-ES_tradnl" sz="3200" dirty="0" smtClean="0"/>
              <a:t>para convivir</a:t>
            </a:r>
            <a:endParaRPr lang="es-ES_tradnl" sz="3200" dirty="0"/>
          </a:p>
        </p:txBody>
      </p:sp>
      <p:sp>
        <p:nvSpPr>
          <p:cNvPr id="22531" name="Text Box 5"/>
          <p:cNvSpPr txBox="1">
            <a:spLocks noChangeArrowheads="1"/>
          </p:cNvSpPr>
          <p:nvPr/>
        </p:nvSpPr>
        <p:spPr bwMode="auto">
          <a:xfrm>
            <a:off x="7242175" y="3930650"/>
            <a:ext cx="173990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eaLnBrk="1" hangingPunct="1"/>
            <a:endParaRPr lang="es-ES_tradnl"/>
          </a:p>
        </p:txBody>
      </p:sp>
      <p:sp>
        <p:nvSpPr>
          <p:cNvPr id="22532" name="7 Rectángulo"/>
          <p:cNvSpPr>
            <a:spLocks noChangeArrowheads="1"/>
          </p:cNvSpPr>
          <p:nvPr/>
        </p:nvSpPr>
        <p:spPr bwMode="auto">
          <a:xfrm>
            <a:off x="466725" y="1893888"/>
            <a:ext cx="4432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_tradnl" sz="1800">
                <a:solidFill>
                  <a:srgbClr val="660066"/>
                </a:solidFill>
              </a:rPr>
              <a:t>Área de mejora: </a:t>
            </a:r>
            <a:r>
              <a:rPr lang="es-ES_tradnl" sz="1800" b="1">
                <a:solidFill>
                  <a:srgbClr val="660066"/>
                </a:solidFill>
              </a:rPr>
              <a:t>La convivencia escolar</a:t>
            </a:r>
          </a:p>
        </p:txBody>
      </p:sp>
      <p:sp>
        <p:nvSpPr>
          <p:cNvPr id="22533" name="8 Rectángulo"/>
          <p:cNvSpPr>
            <a:spLocks noChangeArrowheads="1"/>
          </p:cNvSpPr>
          <p:nvPr/>
        </p:nvSpPr>
        <p:spPr bwMode="auto">
          <a:xfrm>
            <a:off x="581025" y="2374900"/>
            <a:ext cx="6288088"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_tradnl" sz="1400" b="1">
                <a:solidFill>
                  <a:srgbClr val="660066"/>
                </a:solidFill>
              </a:rPr>
              <a:t>“</a:t>
            </a:r>
            <a:r>
              <a:rPr lang="es-ES_tradnl" altLang="ja-JP" sz="2000" b="1">
                <a:solidFill>
                  <a:srgbClr val="660066"/>
                </a:solidFill>
              </a:rPr>
              <a:t>Decálogo de compromisos de alumnado</a:t>
            </a:r>
            <a:r>
              <a:rPr lang="es-ES_tradnl" sz="1400" b="1">
                <a:solidFill>
                  <a:srgbClr val="660066"/>
                </a:solidFill>
              </a:rPr>
              <a:t>”</a:t>
            </a:r>
            <a:endParaRPr lang="es-ES_tradnl" altLang="ja-JP" sz="1400" b="1">
              <a:solidFill>
                <a:srgbClr val="660066"/>
              </a:solidFill>
            </a:endParaRPr>
          </a:p>
          <a:p>
            <a:r>
              <a:rPr lang="es-ES_tradnl" sz="1400">
                <a:solidFill>
                  <a:srgbClr val="660066"/>
                </a:solidFill>
              </a:rPr>
              <a:t>              </a:t>
            </a:r>
          </a:p>
          <a:p>
            <a:r>
              <a:rPr lang="es-ES_tradnl" sz="2000">
                <a:solidFill>
                  <a:srgbClr val="660066"/>
                </a:solidFill>
              </a:rPr>
              <a:t>		Aprobado en Claustro</a:t>
            </a:r>
          </a:p>
          <a:p>
            <a:r>
              <a:rPr lang="es-ES_tradnl" sz="2000">
                <a:solidFill>
                  <a:srgbClr val="660066"/>
                </a:solidFill>
              </a:rPr>
              <a:t>			Preámbulo al Plan de Convivencia</a:t>
            </a:r>
          </a:p>
        </p:txBody>
      </p:sp>
      <p:pic>
        <p:nvPicPr>
          <p:cNvPr id="22534" name="Picture 7" descr="G:\altea\oc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138" y="3648075"/>
            <a:ext cx="152717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8" descr="G:\altea\oca\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63" y="5080000"/>
            <a:ext cx="1625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9" descr="G:\altea\oca\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7775" y="3930650"/>
            <a:ext cx="1341438"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10" descr="G:\altea\oca\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5250" y="4975225"/>
            <a:ext cx="2192338"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11" descr="G:\altea\oca\2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4713" y="3648075"/>
            <a:ext cx="15779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12" descr="G:\altea\oca\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37338" y="3160713"/>
            <a:ext cx="2052637"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13" descr="G:\altea\oca\14.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69113" y="1893888"/>
            <a:ext cx="1404937"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14" descr="G:\altea\oca\1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33663" y="4987925"/>
            <a:ext cx="2051050"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4"/>
          <p:cNvSpPr txBox="1">
            <a:spLocks noChangeArrowheads="1"/>
          </p:cNvSpPr>
          <p:nvPr/>
        </p:nvSpPr>
        <p:spPr bwMode="auto">
          <a:xfrm>
            <a:off x="338137" y="225425"/>
            <a:ext cx="5396507"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eaLnBrk="1" hangingPunct="1"/>
            <a:r>
              <a:rPr lang="es-ES_tradnl" sz="2300" dirty="0" smtClean="0"/>
              <a:t>BP 4</a:t>
            </a:r>
            <a:r>
              <a:rPr lang="es-ES_tradnl" sz="2300" dirty="0" smtClean="0"/>
              <a:t>:  </a:t>
            </a:r>
            <a:r>
              <a:rPr lang="es-ES_tradnl" sz="2300" dirty="0"/>
              <a:t>Enseñanza-Aprendizaje inclusivo y participativo “La Camelia”</a:t>
            </a:r>
          </a:p>
        </p:txBody>
      </p:sp>
      <p:sp>
        <p:nvSpPr>
          <p:cNvPr id="23555" name="Text Box 5"/>
          <p:cNvSpPr txBox="1">
            <a:spLocks noChangeArrowheads="1"/>
          </p:cNvSpPr>
          <p:nvPr/>
        </p:nvSpPr>
        <p:spPr bwMode="auto">
          <a:xfrm>
            <a:off x="338138" y="2012950"/>
            <a:ext cx="8551862"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eaLnBrk="1" hangingPunct="1"/>
            <a:endParaRPr lang="es-ES_tradnl" sz="1800">
              <a:solidFill>
                <a:srgbClr val="330000"/>
              </a:solidFill>
            </a:endParaRPr>
          </a:p>
          <a:p>
            <a:pPr eaLnBrk="1" hangingPunct="1"/>
            <a:endParaRPr lang="es-ES_tradnl" sz="1800">
              <a:solidFill>
                <a:srgbClr val="330000"/>
              </a:solidFill>
            </a:endParaRPr>
          </a:p>
          <a:p>
            <a:pPr eaLnBrk="1" hangingPunct="1"/>
            <a:endParaRPr lang="es-ES_tradnl" sz="2000">
              <a:solidFill>
                <a:srgbClr val="330000"/>
              </a:solidFill>
            </a:endParaRPr>
          </a:p>
          <a:p>
            <a:pPr eaLnBrk="1" hangingPunct="1"/>
            <a:endParaRPr lang="es-ES_tradnl" sz="2000">
              <a:solidFill>
                <a:srgbClr val="330000"/>
              </a:solidFill>
            </a:endParaRPr>
          </a:p>
          <a:p>
            <a:pPr eaLnBrk="1" hangingPunct="1"/>
            <a:r>
              <a:rPr lang="es-ES_tradnl" sz="2000">
                <a:solidFill>
                  <a:srgbClr val="000099"/>
                </a:solidFill>
              </a:rPr>
              <a:t>Tareas: </a:t>
            </a:r>
            <a:r>
              <a:rPr lang="es-ES_tradnl" sz="2000">
                <a:solidFill>
                  <a:srgbClr val="330000"/>
                </a:solidFill>
              </a:rPr>
              <a:t>Proyectos de aula; maquetas familiares; dossier informativo; pequeñas conferencias de alumnos; presentación pública/ayuntamiento</a:t>
            </a:r>
            <a:endParaRPr lang="es-ES_tradnl" sz="2000"/>
          </a:p>
        </p:txBody>
      </p:sp>
      <p:sp>
        <p:nvSpPr>
          <p:cNvPr id="23556" name="Rectangle 10"/>
          <p:cNvSpPr>
            <a:spLocks noChangeArrowheads="1"/>
          </p:cNvSpPr>
          <p:nvPr/>
        </p:nvSpPr>
        <p:spPr bwMode="auto">
          <a:xfrm>
            <a:off x="338138" y="1778000"/>
            <a:ext cx="103060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_tradnl" sz="2000">
                <a:solidFill>
                  <a:srgbClr val="000099"/>
                </a:solidFill>
              </a:rPr>
              <a:t>Problema:</a:t>
            </a:r>
            <a:r>
              <a:rPr lang="es-ES_tradnl" sz="2000">
                <a:solidFill>
                  <a:srgbClr val="330000"/>
                </a:solidFill>
              </a:rPr>
              <a:t> la desconexión intra escolar y con la comunidad</a:t>
            </a:r>
          </a:p>
          <a:p>
            <a:r>
              <a:rPr lang="es-ES_tradnl" sz="2000">
                <a:solidFill>
                  <a:srgbClr val="000099"/>
                </a:solidFill>
              </a:rPr>
              <a:t>R. datos</a:t>
            </a:r>
            <a:r>
              <a:rPr lang="es-ES_tradnl" sz="2000">
                <a:solidFill>
                  <a:srgbClr val="330000"/>
                </a:solidFill>
              </a:rPr>
              <a:t>: Grupos Discusión profesorado; “Carta a los Reyes alumnado.</a:t>
            </a:r>
          </a:p>
          <a:p>
            <a:r>
              <a:rPr lang="es-ES_tradnl" sz="2000">
                <a:solidFill>
                  <a:srgbClr val="000099"/>
                </a:solidFill>
              </a:rPr>
              <a:t>Propuesta</a:t>
            </a:r>
            <a:r>
              <a:rPr lang="es-ES_tradnl" sz="2000">
                <a:solidFill>
                  <a:srgbClr val="330000"/>
                </a:solidFill>
              </a:rPr>
              <a:t>:  Un proyecto común. El aprendizaje como proceso de participaci</a:t>
            </a:r>
            <a:r>
              <a:rPr lang="es-ES_tradnl" altLang="ja-JP" sz="2000">
                <a:solidFill>
                  <a:srgbClr val="330000"/>
                </a:solidFill>
              </a:rPr>
              <a:t>ón en la comunidad: </a:t>
            </a:r>
            <a:r>
              <a:rPr lang="es-ES_tradnl" sz="2000">
                <a:solidFill>
                  <a:srgbClr val="330000"/>
                </a:solidFill>
              </a:rPr>
              <a:t>padres,  alumnado, profesorado y comunidad local.</a:t>
            </a:r>
          </a:p>
        </p:txBody>
      </p:sp>
      <p:pic>
        <p:nvPicPr>
          <p:cNvPr id="23557" name="Picture 7" descr="G:\altea\camelia\carta 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1025" y="3930650"/>
            <a:ext cx="1958975" cy="270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8" descr="G:\altea\camelia\DSC0178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7900" y="225425"/>
            <a:ext cx="2057400"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10" descr="G:\altea\camelia\DSC0197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138" y="3838575"/>
            <a:ext cx="246380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11" descr="G:\altea\camelia\DSC0200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4450" y="4529138"/>
            <a:ext cx="2681288"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12" descr="G:\altea\camelia\P109057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2313" y="5421313"/>
            <a:ext cx="161925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2" name="CuadroTexto 1"/>
          <p:cNvSpPr txBox="1">
            <a:spLocks noChangeArrowheads="1"/>
          </p:cNvSpPr>
          <p:nvPr/>
        </p:nvSpPr>
        <p:spPr bwMode="auto">
          <a:xfrm>
            <a:off x="2925763" y="3838575"/>
            <a:ext cx="38354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eaLnBrk="1" hangingPunct="1"/>
            <a:r>
              <a:rPr lang="es-ES" sz="2000">
                <a:solidFill>
                  <a:srgbClr val="000099"/>
                </a:solidFill>
              </a:rPr>
              <a:t>Evaluación: </a:t>
            </a:r>
            <a:r>
              <a:rPr lang="es-ES" sz="1800">
                <a:solidFill>
                  <a:srgbClr val="433835"/>
                </a:solidFill>
              </a:rPr>
              <a:t>hojas de registro …</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95071" y="115450"/>
            <a:ext cx="9782714" cy="830997"/>
          </a:xfrm>
          <a:prstGeom prst="rect">
            <a:avLst/>
          </a:prstGeom>
          <a:noFill/>
        </p:spPr>
        <p:txBody>
          <a:bodyPr wrap="square" rtlCol="0">
            <a:spAutoFit/>
          </a:bodyPr>
          <a:lstStyle/>
          <a:p>
            <a:endParaRPr lang="es-ES" sz="2400" dirty="0" smtClean="0"/>
          </a:p>
          <a:p>
            <a:r>
              <a:rPr lang="es-ES" sz="2400" dirty="0" smtClean="0"/>
              <a:t>Los planes de mejora de un centro (en síntesis) 2009-1012</a:t>
            </a:r>
            <a:endParaRPr lang="es-ES" sz="2400" dirty="0"/>
          </a:p>
        </p:txBody>
      </p:sp>
      <p:sp>
        <p:nvSpPr>
          <p:cNvPr id="3" name="CuadroTexto 2"/>
          <p:cNvSpPr txBox="1"/>
          <p:nvPr/>
        </p:nvSpPr>
        <p:spPr>
          <a:xfrm>
            <a:off x="295072" y="1949808"/>
            <a:ext cx="9261866" cy="4985980"/>
          </a:xfrm>
          <a:prstGeom prst="rect">
            <a:avLst/>
          </a:prstGeom>
          <a:noFill/>
        </p:spPr>
        <p:txBody>
          <a:bodyPr wrap="square" rtlCol="0">
            <a:spAutoFit/>
          </a:bodyPr>
          <a:lstStyle/>
          <a:p>
            <a:r>
              <a:rPr lang="es-ES" sz="2000" dirty="0" smtClean="0">
                <a:solidFill>
                  <a:schemeClr val="accent5">
                    <a:lumMod val="50000"/>
                  </a:schemeClr>
                </a:solidFill>
              </a:rPr>
              <a:t>1- Plan de revisión de análisis y fortalezas del centro en torno a la inclusión</a:t>
            </a:r>
          </a:p>
          <a:p>
            <a:endParaRPr lang="es-ES" sz="2000" dirty="0" smtClean="0">
              <a:solidFill>
                <a:schemeClr val="accent5">
                  <a:lumMod val="50000"/>
                </a:schemeClr>
              </a:solidFill>
            </a:endParaRPr>
          </a:p>
          <a:p>
            <a:r>
              <a:rPr lang="es-ES" sz="2000" dirty="0" smtClean="0">
                <a:solidFill>
                  <a:schemeClr val="accent5">
                    <a:lumMod val="50000"/>
                  </a:schemeClr>
                </a:solidFill>
              </a:rPr>
              <a:t>2- Plan de Apoyo educativo</a:t>
            </a:r>
          </a:p>
          <a:p>
            <a:endParaRPr lang="es-ES" sz="2000" dirty="0" smtClean="0">
              <a:solidFill>
                <a:schemeClr val="accent5">
                  <a:lumMod val="50000"/>
                </a:schemeClr>
              </a:solidFill>
            </a:endParaRPr>
          </a:p>
          <a:p>
            <a:r>
              <a:rPr lang="es-ES" sz="2000" dirty="0">
                <a:solidFill>
                  <a:schemeClr val="accent5">
                    <a:lumMod val="50000"/>
                  </a:schemeClr>
                </a:solidFill>
              </a:rPr>
              <a:t>3</a:t>
            </a:r>
            <a:r>
              <a:rPr lang="es-ES" sz="2000" dirty="0" smtClean="0">
                <a:solidFill>
                  <a:schemeClr val="accent5">
                    <a:lumMod val="50000"/>
                  </a:schemeClr>
                </a:solidFill>
              </a:rPr>
              <a:t>- Plan de participación del alumnado: la escuela vista por los niños</a:t>
            </a:r>
          </a:p>
          <a:p>
            <a:endParaRPr lang="es-ES" sz="2000" dirty="0" smtClean="0">
              <a:solidFill>
                <a:schemeClr val="accent5">
                  <a:lumMod val="50000"/>
                </a:schemeClr>
              </a:solidFill>
            </a:endParaRPr>
          </a:p>
          <a:p>
            <a:r>
              <a:rPr lang="es-ES" sz="2000" dirty="0">
                <a:solidFill>
                  <a:schemeClr val="accent5">
                    <a:lumMod val="50000"/>
                  </a:schemeClr>
                </a:solidFill>
              </a:rPr>
              <a:t>4</a:t>
            </a:r>
            <a:r>
              <a:rPr lang="es-ES" sz="2000" dirty="0" smtClean="0">
                <a:solidFill>
                  <a:schemeClr val="accent5">
                    <a:lumMod val="50000"/>
                  </a:schemeClr>
                </a:solidFill>
              </a:rPr>
              <a:t>- Plan de Aprendizaje participativo de centro (</a:t>
            </a:r>
            <a:r>
              <a:rPr lang="es-ES" sz="2000" dirty="0" err="1" smtClean="0">
                <a:solidFill>
                  <a:schemeClr val="accent5">
                    <a:lumMod val="50000"/>
                  </a:schemeClr>
                </a:solidFill>
              </a:rPr>
              <a:t>Flashmob</a:t>
            </a:r>
            <a:r>
              <a:rPr lang="es-ES" sz="2000" dirty="0" smtClean="0">
                <a:solidFill>
                  <a:schemeClr val="accent5">
                    <a:lumMod val="50000"/>
                  </a:schemeClr>
                </a:solidFill>
              </a:rPr>
              <a:t>; vídeos inclusivos)</a:t>
            </a:r>
          </a:p>
          <a:p>
            <a:endParaRPr lang="es-ES" sz="2000" dirty="0" smtClean="0">
              <a:solidFill>
                <a:schemeClr val="accent5">
                  <a:lumMod val="50000"/>
                </a:schemeClr>
              </a:solidFill>
            </a:endParaRPr>
          </a:p>
          <a:p>
            <a:r>
              <a:rPr lang="es-ES" sz="2000" dirty="0">
                <a:solidFill>
                  <a:schemeClr val="accent5">
                    <a:lumMod val="50000"/>
                  </a:schemeClr>
                </a:solidFill>
              </a:rPr>
              <a:t>5</a:t>
            </a:r>
            <a:r>
              <a:rPr lang="es-ES" sz="2000" dirty="0" smtClean="0">
                <a:solidFill>
                  <a:schemeClr val="accent5">
                    <a:lumMod val="50000"/>
                  </a:schemeClr>
                </a:solidFill>
              </a:rPr>
              <a:t>- Plan de Análisis integral de equipamiento y competencias TIC</a:t>
            </a:r>
          </a:p>
          <a:p>
            <a:endParaRPr lang="es-ES" sz="2000" dirty="0" smtClean="0">
              <a:solidFill>
                <a:schemeClr val="accent5">
                  <a:lumMod val="50000"/>
                </a:schemeClr>
              </a:solidFill>
            </a:endParaRPr>
          </a:p>
          <a:p>
            <a:r>
              <a:rPr lang="es-ES" sz="2000" dirty="0">
                <a:solidFill>
                  <a:schemeClr val="accent5">
                    <a:lumMod val="50000"/>
                  </a:schemeClr>
                </a:solidFill>
              </a:rPr>
              <a:t>6</a:t>
            </a:r>
            <a:r>
              <a:rPr lang="es-ES" sz="2000" dirty="0" smtClean="0">
                <a:solidFill>
                  <a:schemeClr val="accent5">
                    <a:lumMod val="50000"/>
                  </a:schemeClr>
                </a:solidFill>
              </a:rPr>
              <a:t>- Plan de ensayo de Metodologías de Mejora en el aula</a:t>
            </a:r>
          </a:p>
          <a:p>
            <a:endParaRPr lang="es-ES" sz="2000" dirty="0" smtClean="0">
              <a:solidFill>
                <a:schemeClr val="accent5">
                  <a:lumMod val="50000"/>
                </a:schemeClr>
              </a:solidFill>
            </a:endParaRPr>
          </a:p>
          <a:p>
            <a:r>
              <a:rPr lang="es-ES" sz="2000" dirty="0">
                <a:solidFill>
                  <a:schemeClr val="accent5">
                    <a:lumMod val="50000"/>
                  </a:schemeClr>
                </a:solidFill>
              </a:rPr>
              <a:t>7</a:t>
            </a:r>
            <a:r>
              <a:rPr lang="es-ES" sz="2000" dirty="0" smtClean="0">
                <a:solidFill>
                  <a:schemeClr val="accent5">
                    <a:lumMod val="50000"/>
                  </a:schemeClr>
                </a:solidFill>
              </a:rPr>
              <a:t>- Plan de Acogida de Nuevos profesores en el centro</a:t>
            </a:r>
          </a:p>
          <a:p>
            <a:endParaRPr lang="es-ES" sz="2000" dirty="0" smtClean="0">
              <a:solidFill>
                <a:schemeClr val="accent5">
                  <a:lumMod val="50000"/>
                </a:schemeClr>
              </a:solidFill>
            </a:endParaRPr>
          </a:p>
          <a:p>
            <a:r>
              <a:rPr lang="es-ES" sz="2000" dirty="0" smtClean="0">
                <a:solidFill>
                  <a:schemeClr val="accent5">
                    <a:lumMod val="50000"/>
                  </a:schemeClr>
                </a:solidFill>
              </a:rPr>
              <a:t>8- Plan de Documentación narrativa y difusión de las experiencias de mejora</a:t>
            </a:r>
          </a:p>
          <a:p>
            <a:endParaRPr lang="es-ES" sz="1800" dirty="0">
              <a:solidFill>
                <a:schemeClr val="accent5">
                  <a:lumMod val="50000"/>
                </a:schemeClr>
              </a:solidFill>
            </a:endParaRPr>
          </a:p>
        </p:txBody>
      </p:sp>
    </p:spTree>
    <p:extLst>
      <p:ext uri="{BB962C8B-B14F-4D97-AF65-F5344CB8AC3E}">
        <p14:creationId xmlns:p14="http://schemas.microsoft.com/office/powerpoint/2010/main" val="34872914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685800" y="609600"/>
            <a:ext cx="7772400" cy="587375"/>
          </a:xfrm>
          <a:solidFill>
            <a:srgbClr val="330000"/>
          </a:solidFill>
        </p:spPr>
        <p:txBody>
          <a:bodyPr/>
          <a:lstStyle/>
          <a:p>
            <a:pPr eaLnBrk="1" hangingPunct="1"/>
            <a:r>
              <a:rPr lang="es-ES_tradnl" cap="none" dirty="0">
                <a:latin typeface="Franklin Gothic Medium" charset="0"/>
              </a:rPr>
              <a:t>…</a:t>
            </a:r>
            <a:r>
              <a:rPr lang="es-ES_tradnl" cap="none" dirty="0" smtClean="0">
                <a:latin typeface="Franklin Gothic Medium" charset="0"/>
              </a:rPr>
              <a:t>En la </a:t>
            </a:r>
            <a:r>
              <a:rPr lang="es-ES_tradnl" cap="none" dirty="0">
                <a:latin typeface="Franklin Gothic Medium" charset="0"/>
              </a:rPr>
              <a:t>estrada</a:t>
            </a:r>
          </a:p>
        </p:txBody>
      </p:sp>
      <p:sp>
        <p:nvSpPr>
          <p:cNvPr id="5123" name="Rectangle 3"/>
          <p:cNvSpPr>
            <a:spLocks noGrp="1" noChangeArrowheads="1"/>
          </p:cNvSpPr>
          <p:nvPr>
            <p:ph type="body" idx="4294967295"/>
          </p:nvPr>
        </p:nvSpPr>
        <p:spPr>
          <a:xfrm>
            <a:off x="250825" y="1654175"/>
            <a:ext cx="7137400" cy="4811713"/>
          </a:xfrm>
        </p:spPr>
        <p:style>
          <a:lnRef idx="1">
            <a:schemeClr val="accent3"/>
          </a:lnRef>
          <a:fillRef idx="2">
            <a:schemeClr val="accent3"/>
          </a:fillRef>
          <a:effectRef idx="1">
            <a:schemeClr val="accent3"/>
          </a:effectRef>
          <a:fontRef idx="minor">
            <a:schemeClr val="dk1"/>
          </a:fontRef>
        </p:style>
        <p:txBody>
          <a:bodyPr>
            <a:normAutofit/>
          </a:bodyPr>
          <a:lstStyle/>
          <a:p>
            <a:pPr eaLnBrk="1" hangingPunct="1"/>
            <a:r>
              <a:rPr lang="es-ES_tradnl" altLang="ja-JP" sz="2800" dirty="0">
                <a:solidFill>
                  <a:schemeClr val="bg1"/>
                </a:solidFill>
                <a:latin typeface="Franklin Gothic Medium" charset="0"/>
                <a:ea typeface="ＭＳ Ｐゴシック" charset="0"/>
                <a:cs typeface="ＭＳ Ｐゴシック" charset="0"/>
              </a:rPr>
              <a:t> </a:t>
            </a:r>
            <a:r>
              <a:rPr lang="es-ES_tradnl" altLang="ja-JP" sz="2400" dirty="0">
                <a:solidFill>
                  <a:srgbClr val="663333"/>
                </a:solidFill>
                <a:latin typeface="Franklin Gothic Medium" charset="0"/>
                <a:ea typeface="ＭＳ Ｐゴシック" charset="0"/>
                <a:cs typeface="ＭＳ Ｐゴシック" charset="0"/>
              </a:rPr>
              <a:t>Un modo más democrático y participativo (transformativo) </a:t>
            </a:r>
            <a:r>
              <a:rPr lang="es-ES_tradnl" altLang="ja-JP" sz="2400" dirty="0" smtClean="0">
                <a:solidFill>
                  <a:srgbClr val="663333"/>
                </a:solidFill>
                <a:latin typeface="Franklin Gothic Medium" charset="0"/>
                <a:ea typeface="ＭＳ Ｐゴシック" charset="0"/>
                <a:cs typeface="ＭＳ Ｐゴシック" charset="0"/>
              </a:rPr>
              <a:t>de desarrollar el liderazgo</a:t>
            </a:r>
            <a:endParaRPr lang="es-ES_tradnl" altLang="ja-JP" sz="2600" dirty="0">
              <a:solidFill>
                <a:srgbClr val="663333"/>
              </a:solidFill>
              <a:latin typeface="Franklin Gothic Medium" charset="0"/>
              <a:ea typeface="ＭＳ Ｐゴシック" charset="0"/>
              <a:cs typeface="ＭＳ Ｐゴシック" charset="0"/>
            </a:endParaRPr>
          </a:p>
          <a:p>
            <a:pPr eaLnBrk="1" hangingPunct="1"/>
            <a:r>
              <a:rPr lang="es-ES_tradnl" altLang="ja-JP" sz="2600" dirty="0">
                <a:solidFill>
                  <a:srgbClr val="663333"/>
                </a:solidFill>
                <a:latin typeface="Franklin Gothic Medium" charset="0"/>
                <a:ea typeface="ＭＳ Ｐゴシック" charset="0"/>
                <a:cs typeface="ＭＳ Ｐゴシック" charset="0"/>
              </a:rPr>
              <a:t>La </a:t>
            </a:r>
            <a:r>
              <a:rPr lang="es-ES_tradnl" altLang="ja-JP" sz="2600" dirty="0" smtClean="0">
                <a:solidFill>
                  <a:srgbClr val="663333"/>
                </a:solidFill>
                <a:latin typeface="Franklin Gothic Medium" charset="0"/>
                <a:ea typeface="ＭＳ Ｐゴシック" charset="0"/>
                <a:cs typeface="ＭＳ Ｐゴシック" charset="0"/>
              </a:rPr>
              <a:t>potencialidad de abordar la inclusión construyendo </a:t>
            </a:r>
            <a:r>
              <a:rPr lang="es-ES_tradnl" altLang="ja-JP" sz="2600" dirty="0">
                <a:solidFill>
                  <a:srgbClr val="663333"/>
                </a:solidFill>
                <a:latin typeface="Franklin Gothic Medium" charset="0"/>
                <a:ea typeface="ＭＳ Ｐゴシック" charset="0"/>
                <a:cs typeface="ＭＳ Ｐゴシック" charset="0"/>
              </a:rPr>
              <a:t>y </a:t>
            </a:r>
            <a:r>
              <a:rPr lang="es-ES_tradnl" altLang="ja-JP" sz="2600" dirty="0" smtClean="0">
                <a:solidFill>
                  <a:srgbClr val="663333"/>
                </a:solidFill>
                <a:latin typeface="Franklin Gothic Medium" charset="0"/>
                <a:ea typeface="ＭＳ Ｐゴシック" charset="0"/>
                <a:cs typeface="ＭＳ Ｐゴシック" charset="0"/>
              </a:rPr>
              <a:t>reforzando </a:t>
            </a:r>
            <a:r>
              <a:rPr lang="es-ES_tradnl" altLang="ja-JP" sz="2600" dirty="0">
                <a:solidFill>
                  <a:srgbClr val="663333"/>
                </a:solidFill>
                <a:latin typeface="Franklin Gothic Medium" charset="0"/>
                <a:ea typeface="ＭＳ Ｐゴシック" charset="0"/>
                <a:cs typeface="ＭＳ Ｐゴシック" charset="0"/>
              </a:rPr>
              <a:t>las relaciones de la escuela y/con la comunidad </a:t>
            </a:r>
            <a:r>
              <a:rPr lang="es-ES_tradnl" altLang="ja-JP" sz="2600" dirty="0" smtClean="0">
                <a:solidFill>
                  <a:srgbClr val="663333"/>
                </a:solidFill>
                <a:latin typeface="Franklin Gothic Medium" charset="0"/>
                <a:ea typeface="ＭＳ Ｐゴシック" charset="0"/>
                <a:cs typeface="ＭＳ Ｐゴシック" charset="0"/>
              </a:rPr>
              <a:t>local.</a:t>
            </a:r>
            <a:endParaRPr lang="es-ES_tradnl" altLang="ja-JP" sz="2600" dirty="0">
              <a:solidFill>
                <a:srgbClr val="663333"/>
              </a:solidFill>
              <a:latin typeface="Franklin Gothic Medium" charset="0"/>
              <a:ea typeface="ＭＳ Ｐゴシック" charset="0"/>
              <a:cs typeface="ＭＳ Ｐゴシック" charset="0"/>
            </a:endParaRPr>
          </a:p>
          <a:p>
            <a:pPr eaLnBrk="1" hangingPunct="1"/>
            <a:r>
              <a:rPr lang="es-ES_tradnl" sz="2600" dirty="0">
                <a:solidFill>
                  <a:srgbClr val="663333"/>
                </a:solidFill>
                <a:latin typeface="Franklin Gothic Medium" charset="0"/>
                <a:ea typeface="ＭＳ Ｐゴシック" charset="0"/>
                <a:cs typeface="ＭＳ Ｐゴシック" charset="0"/>
              </a:rPr>
              <a:t> La oportunidad de reflexión sobre práctica diaria de revisar teorías en uso</a:t>
            </a:r>
          </a:p>
          <a:p>
            <a:pPr eaLnBrk="1" hangingPunct="1"/>
            <a:r>
              <a:rPr lang="es-ES_tradnl" sz="2600" dirty="0">
                <a:solidFill>
                  <a:srgbClr val="663333"/>
                </a:solidFill>
                <a:latin typeface="Franklin Gothic Medium" charset="0"/>
                <a:ea typeface="ＭＳ Ｐゴシック" charset="0"/>
                <a:cs typeface="ＭＳ Ｐゴシック" charset="0"/>
              </a:rPr>
              <a:t>La metodología participativa del proceso</a:t>
            </a:r>
          </a:p>
          <a:p>
            <a:pPr eaLnBrk="1" hangingPunct="1"/>
            <a:r>
              <a:rPr lang="es-ES_tradnl" sz="2600" dirty="0">
                <a:solidFill>
                  <a:srgbClr val="663333"/>
                </a:solidFill>
                <a:latin typeface="Franklin Gothic Medium" charset="0"/>
                <a:ea typeface="ＭＳ Ｐゴシック" charset="0"/>
                <a:cs typeface="ＭＳ Ｐゴシック" charset="0"/>
              </a:rPr>
              <a:t>Experiencias auténticas de aprendizaje, “</a:t>
            </a:r>
            <a:r>
              <a:rPr lang="es-ES_tradnl" altLang="ja-JP" sz="2600" dirty="0" err="1">
                <a:solidFill>
                  <a:srgbClr val="663333"/>
                </a:solidFill>
                <a:latin typeface="Franklin Gothic Medium" charset="0"/>
                <a:ea typeface="ＭＳ Ｐゴシック" charset="0"/>
                <a:cs typeface="ＭＳ Ｐゴシック" charset="0"/>
              </a:rPr>
              <a:t>desaprendizaje</a:t>
            </a:r>
            <a:r>
              <a:rPr lang="es-ES_tradnl" sz="2600" dirty="0">
                <a:solidFill>
                  <a:srgbClr val="663333"/>
                </a:solidFill>
                <a:latin typeface="Franklin Gothic Medium" charset="0"/>
                <a:ea typeface="ＭＳ Ｐゴシック" charset="0"/>
                <a:cs typeface="ＭＳ Ｐゴシック" charset="0"/>
              </a:rPr>
              <a:t>”</a:t>
            </a:r>
            <a:r>
              <a:rPr lang="es-ES_tradnl" altLang="ja-JP" sz="2600" dirty="0">
                <a:solidFill>
                  <a:srgbClr val="663333"/>
                </a:solidFill>
                <a:latin typeface="Franklin Gothic Medium" charset="0"/>
                <a:ea typeface="ＭＳ Ｐゴシック" charset="0"/>
                <a:cs typeface="ＭＳ Ｐゴシック" charset="0"/>
              </a:rPr>
              <a:t> y </a:t>
            </a:r>
            <a:r>
              <a:rPr lang="es-ES_tradnl" sz="2600" dirty="0">
                <a:solidFill>
                  <a:srgbClr val="663333"/>
                </a:solidFill>
                <a:latin typeface="Franklin Gothic Medium" charset="0"/>
                <a:ea typeface="ＭＳ Ｐゴシック" charset="0"/>
                <a:cs typeface="ＭＳ Ｐゴシック" charset="0"/>
              </a:rPr>
              <a:t>“</a:t>
            </a:r>
            <a:r>
              <a:rPr lang="es-ES_tradnl" altLang="ja-JP" sz="2600" dirty="0">
                <a:solidFill>
                  <a:srgbClr val="663333"/>
                </a:solidFill>
                <a:latin typeface="Franklin Gothic Medium" charset="0"/>
                <a:ea typeface="ＭＳ Ｐゴシック" charset="0"/>
                <a:cs typeface="ＭＳ Ｐゴシック" charset="0"/>
              </a:rPr>
              <a:t>reaprendizaje</a:t>
            </a:r>
            <a:r>
              <a:rPr lang="es-ES_tradnl" sz="2600" dirty="0">
                <a:solidFill>
                  <a:srgbClr val="663333"/>
                </a:solidFill>
                <a:latin typeface="Franklin Gothic Medium" charset="0"/>
                <a:ea typeface="ＭＳ Ｐゴシック" charset="0"/>
                <a:cs typeface="ＭＳ Ｐゴシック" charset="0"/>
              </a:rPr>
              <a:t>”</a:t>
            </a:r>
            <a:endParaRPr lang="es-ES_tradnl" altLang="ja-JP" sz="2600" dirty="0">
              <a:solidFill>
                <a:srgbClr val="663333"/>
              </a:solidFill>
              <a:latin typeface="Franklin Gothic Medium" charset="0"/>
              <a:ea typeface="ＭＳ Ｐゴシック" charset="0"/>
              <a:cs typeface="ＭＳ Ｐゴシック" charset="0"/>
            </a:endParaRPr>
          </a:p>
          <a:p>
            <a:pPr eaLnBrk="1" hangingPunct="1"/>
            <a:endParaRPr lang="es-ES_tradnl" sz="2600" dirty="0">
              <a:solidFill>
                <a:srgbClr val="663333"/>
              </a:solidFill>
              <a:latin typeface="Franklin Gothic Medium" charset="0"/>
              <a:ea typeface="ＭＳ Ｐゴシック" charset="0"/>
              <a:cs typeface="ＭＳ Ｐゴシック" charset="0"/>
            </a:endParaRPr>
          </a:p>
          <a:p>
            <a:pPr eaLnBrk="1" hangingPunct="1">
              <a:buFont typeface="Wingdings" charset="0"/>
              <a:buNone/>
            </a:pPr>
            <a:endParaRPr lang="es-ES_tradnl" sz="2600" dirty="0">
              <a:solidFill>
                <a:srgbClr val="663333"/>
              </a:solidFill>
              <a:latin typeface="Franklin Gothic Medium" charset="0"/>
              <a:ea typeface="ＭＳ Ｐゴシック" charset="0"/>
              <a:cs typeface="ＭＳ Ｐゴシック" charset="0"/>
            </a:endParaRPr>
          </a:p>
          <a:p>
            <a:pPr eaLnBrk="1" hangingPunct="1"/>
            <a:endParaRPr lang="es-ES_tradnl" sz="2600" dirty="0">
              <a:solidFill>
                <a:srgbClr val="663333"/>
              </a:solidFill>
              <a:latin typeface="Franklin Gothic Medium" charset="0"/>
              <a:ea typeface="ＭＳ Ｐゴシック" charset="0"/>
              <a:cs typeface="ＭＳ Ｐゴシック" charset="0"/>
            </a:endParaRPr>
          </a:p>
          <a:p>
            <a:pPr eaLnBrk="1" hangingPunct="1"/>
            <a:endParaRPr lang="es-ES_tradnl" sz="2600" dirty="0">
              <a:solidFill>
                <a:srgbClr val="663333"/>
              </a:solidFill>
              <a:latin typeface="Franklin Gothic Medium" charset="0"/>
              <a:ea typeface="ＭＳ Ｐゴシック" charset="0"/>
              <a:cs typeface="ＭＳ Ｐゴシック" charset="0"/>
            </a:endParaRPr>
          </a:p>
          <a:p>
            <a:pPr eaLnBrk="1" hangingPunct="1"/>
            <a:endParaRPr lang="es-ES_tradnl" sz="2600" dirty="0">
              <a:solidFill>
                <a:srgbClr val="663333"/>
              </a:solidFill>
              <a:latin typeface="Franklin Gothic Medium" charset="0"/>
              <a:ea typeface="ＭＳ Ｐゴシック" charset="0"/>
              <a:cs typeface="ＭＳ Ｐゴシック" charset="0"/>
            </a:endParaRPr>
          </a:p>
          <a:p>
            <a:pPr eaLnBrk="1" hangingPunct="1"/>
            <a:endParaRPr lang="es-ES_tradnl" sz="2600" dirty="0">
              <a:solidFill>
                <a:srgbClr val="663333"/>
              </a:solidFill>
              <a:latin typeface="Franklin Gothic Medium" charset="0"/>
              <a:ea typeface="ＭＳ Ｐゴシック" charset="0"/>
              <a:cs typeface="ＭＳ Ｐゴシック" charset="0"/>
            </a:endParaRPr>
          </a:p>
        </p:txBody>
      </p:sp>
      <p:pic>
        <p:nvPicPr>
          <p:cNvPr id="38916" name="Picture 4" descr="corona_laurel">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1338" y="473075"/>
            <a:ext cx="1985962"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ChangeArrowheads="1"/>
          </p:cNvSpPr>
          <p:nvPr/>
        </p:nvSpPr>
        <p:spPr bwMode="auto">
          <a:xfrm>
            <a:off x="1566863" y="344488"/>
            <a:ext cx="68294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sz="4400">
                <a:latin typeface="Franklin Gothic Medium" charset="0"/>
              </a:rPr>
              <a:t>A</a:t>
            </a:r>
            <a:r>
              <a:rPr lang="en-US" sz="4400">
                <a:latin typeface="Franklin Gothic Medium" charset="0"/>
              </a:rPr>
              <a:t> Estrada Inclusiva</a:t>
            </a:r>
            <a:endParaRPr lang="es-ES_tradnl" sz="4400">
              <a:latin typeface="Franklin Gothic Medium" charset="0"/>
            </a:endParaRPr>
          </a:p>
        </p:txBody>
      </p:sp>
      <p:pic>
        <p:nvPicPr>
          <p:cNvPr id="39939" name="Picture 2"/>
          <p:cNvPicPr>
            <a:picLocks noChangeAspect="1" noChangeArrowheads="1"/>
          </p:cNvPicPr>
          <p:nvPr/>
        </p:nvPicPr>
        <p:blipFill>
          <a:blip r:embed="rId2">
            <a:extLst>
              <a:ext uri="{28A0092B-C50C-407E-A947-70E740481C1C}">
                <a14:useLocalDpi xmlns:a14="http://schemas.microsoft.com/office/drawing/2010/main" val="0"/>
              </a:ext>
            </a:extLst>
          </a:blip>
          <a:srcRect l="10773" t="11343" r="12062" b="7010"/>
          <a:stretch>
            <a:fillRect/>
          </a:stretch>
        </p:blipFill>
        <p:spPr bwMode="auto">
          <a:xfrm>
            <a:off x="168275" y="1662113"/>
            <a:ext cx="5597525" cy="473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3 Rectángulo"/>
          <p:cNvSpPr>
            <a:spLocks noChangeArrowheads="1"/>
          </p:cNvSpPr>
          <p:nvPr/>
        </p:nvSpPr>
        <p:spPr bwMode="auto">
          <a:xfrm>
            <a:off x="5646738" y="1106488"/>
            <a:ext cx="3292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 sz="1800" b="1"/>
              <a:t>http://www.redcies.uvigo.es/</a:t>
            </a:r>
          </a:p>
        </p:txBody>
      </p:sp>
      <p:sp>
        <p:nvSpPr>
          <p:cNvPr id="39941" name="2 Subtítulo"/>
          <p:cNvSpPr txBox="1">
            <a:spLocks/>
          </p:cNvSpPr>
          <p:nvPr/>
        </p:nvSpPr>
        <p:spPr bwMode="auto">
          <a:xfrm>
            <a:off x="5646738" y="2547938"/>
            <a:ext cx="3497262" cy="261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28600"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algn="ctr" defTabSz="914400" eaLnBrk="1" hangingPunct="1">
              <a:spcBef>
                <a:spcPct val="20000"/>
              </a:spcBef>
              <a:buClr>
                <a:schemeClr val="accent1"/>
              </a:buClr>
            </a:pPr>
            <a:r>
              <a:rPr lang="es-ES" sz="4400" b="1">
                <a:solidFill>
                  <a:schemeClr val="tx1"/>
                </a:solidFill>
                <a:latin typeface="Franklin Gothic Medium" charset="0"/>
              </a:rPr>
              <a:t>¡GRACIAS! </a:t>
            </a:r>
          </a:p>
        </p:txBody>
      </p:sp>
      <p:sp>
        <p:nvSpPr>
          <p:cNvPr id="39942" name="2 Subtítulo"/>
          <p:cNvSpPr txBox="1">
            <a:spLocks/>
          </p:cNvSpPr>
          <p:nvPr/>
        </p:nvSpPr>
        <p:spPr bwMode="auto">
          <a:xfrm>
            <a:off x="6138863" y="3687763"/>
            <a:ext cx="2586037"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algn="ctr" eaLnBrk="1" hangingPunct="1">
              <a:spcBef>
                <a:spcPct val="20000"/>
              </a:spcBef>
            </a:pPr>
            <a:r>
              <a:rPr lang="ja-JP" altLang="es-ES" sz="1400" b="1">
                <a:solidFill>
                  <a:schemeClr val="tx1"/>
                </a:solidFill>
              </a:rPr>
              <a:t>“</a:t>
            </a:r>
            <a:r>
              <a:rPr lang="es-ES" altLang="ja-JP" sz="1400" b="1" i="1">
                <a:solidFill>
                  <a:schemeClr val="tx1"/>
                </a:solidFill>
              </a:rPr>
              <a:t>Escuelas que caminan hacia la inclusión: Trabajar con la comunidad local, la voz del alumnado y el apoyo educativo para promover el cambio</a:t>
            </a:r>
            <a:r>
              <a:rPr lang="ja-JP" altLang="es-ES" sz="1400" b="1">
                <a:solidFill>
                  <a:schemeClr val="tx1"/>
                </a:solidFill>
              </a:rPr>
              <a:t>”</a:t>
            </a:r>
            <a:r>
              <a:rPr lang="es-ES" altLang="ja-JP" sz="1400" b="1">
                <a:solidFill>
                  <a:schemeClr val="tx1"/>
                </a:solidFill>
              </a:rPr>
              <a:t> </a:t>
            </a:r>
          </a:p>
          <a:p>
            <a:pPr algn="ctr" eaLnBrk="1" hangingPunct="1">
              <a:spcBef>
                <a:spcPct val="20000"/>
              </a:spcBef>
            </a:pPr>
            <a:endParaRPr lang="es-ES" sz="1400" b="1">
              <a:solidFill>
                <a:schemeClr val="tx1"/>
              </a:solidFill>
            </a:endParaRPr>
          </a:p>
          <a:p>
            <a:pPr algn="ctr" eaLnBrk="1" hangingPunct="1">
              <a:spcBef>
                <a:spcPct val="20000"/>
              </a:spcBef>
            </a:pPr>
            <a:r>
              <a:rPr lang="es-ES" sz="1400" b="1">
                <a:solidFill>
                  <a:schemeClr val="tx1"/>
                </a:solidFill>
              </a:rPr>
              <a:t>Ref. EDU2011-2928-C03-01 – Dir. ÁNGELES PARRILLA (parrilla@uvigo.es) </a:t>
            </a:r>
            <a:endParaRPr lang="es-ES" sz="1400" b="1">
              <a:solidFill>
                <a:schemeClr val="tx1"/>
              </a:solidFill>
              <a:latin typeface="Franklin Gothic Medium" charset="0"/>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idx="4294967295"/>
          </p:nvPr>
        </p:nvSpPr>
        <p:spPr/>
        <p:txBody>
          <a:bodyPr rtlCol="0"/>
          <a:lstStyle/>
          <a:p>
            <a:pPr eaLnBrk="1" hangingPunct="1">
              <a:defRPr/>
            </a:pPr>
            <a:r>
              <a:rPr lang="es-ES_tradnl" cap="none" dirty="0" smtClean="0"/>
              <a:t>GRACIAS!!!</a:t>
            </a:r>
            <a:endParaRPr lang="es-ES_tradnl" cap="none" dirty="0"/>
          </a:p>
        </p:txBody>
      </p:sp>
      <p:sp>
        <p:nvSpPr>
          <p:cNvPr id="40963" name="4 Rectángulo"/>
          <p:cNvSpPr>
            <a:spLocks noChangeArrowheads="1"/>
          </p:cNvSpPr>
          <p:nvPr/>
        </p:nvSpPr>
        <p:spPr bwMode="auto">
          <a:xfrm>
            <a:off x="381000" y="2393950"/>
            <a:ext cx="8069263"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buFont typeface="Wingdings" charset="0"/>
              <a:buNone/>
            </a:pPr>
            <a:r>
              <a:rPr lang="es-ES_tradnl" sz="3200" b="1">
                <a:solidFill>
                  <a:srgbClr val="574423"/>
                </a:solidFill>
                <a:latin typeface="Century Gothic" charset="0"/>
              </a:rPr>
              <a:t>Ángeles Parrilla (Dir)</a:t>
            </a:r>
          </a:p>
          <a:p>
            <a:pPr algn="ctr">
              <a:lnSpc>
                <a:spcPct val="70000"/>
              </a:lnSpc>
            </a:pPr>
            <a:r>
              <a:rPr lang="es-ES_tradnl" sz="3200" b="1">
                <a:solidFill>
                  <a:srgbClr val="574423"/>
                </a:solidFill>
                <a:latin typeface="Century Gothic" charset="0"/>
              </a:rPr>
              <a:t>Maribel Doval</a:t>
            </a:r>
          </a:p>
          <a:p>
            <a:pPr algn="ctr">
              <a:lnSpc>
                <a:spcPct val="70000"/>
              </a:lnSpc>
              <a:buFont typeface="Wingdings" charset="0"/>
              <a:buNone/>
            </a:pPr>
            <a:r>
              <a:rPr lang="es-ES_tradnl" sz="3200" b="1">
                <a:solidFill>
                  <a:srgbClr val="574423"/>
                </a:solidFill>
                <a:latin typeface="Century Gothic" charset="0"/>
              </a:rPr>
              <a:t>Carmen Fernández </a:t>
            </a:r>
          </a:p>
          <a:p>
            <a:pPr algn="ctr">
              <a:lnSpc>
                <a:spcPct val="70000"/>
              </a:lnSpc>
              <a:buFont typeface="Wingdings" charset="0"/>
              <a:buNone/>
            </a:pPr>
            <a:r>
              <a:rPr lang="es-ES_tradnl" sz="3200" b="1">
                <a:solidFill>
                  <a:srgbClr val="574423"/>
                </a:solidFill>
                <a:latin typeface="Century Gothic" charset="0"/>
              </a:rPr>
              <a:t>María Fiuza</a:t>
            </a:r>
          </a:p>
          <a:p>
            <a:pPr algn="ctr">
              <a:lnSpc>
                <a:spcPct val="70000"/>
              </a:lnSpc>
              <a:buFont typeface="Wingdings" charset="0"/>
              <a:buNone/>
            </a:pPr>
            <a:r>
              <a:rPr lang="es-ES_tradnl" sz="3200" b="1">
                <a:solidFill>
                  <a:srgbClr val="574423"/>
                </a:solidFill>
                <a:latin typeface="Century Gothic" charset="0"/>
              </a:rPr>
              <a:t>Esther Martínez</a:t>
            </a:r>
          </a:p>
          <a:p>
            <a:pPr algn="ctr">
              <a:lnSpc>
                <a:spcPct val="70000"/>
              </a:lnSpc>
            </a:pPr>
            <a:r>
              <a:rPr lang="es-ES_tradnl" sz="3200" b="1">
                <a:solidFill>
                  <a:srgbClr val="574423"/>
                </a:solidFill>
                <a:latin typeface="Century Gothic" charset="0"/>
              </a:rPr>
              <a:t>Mery Muñoz</a:t>
            </a:r>
          </a:p>
          <a:p>
            <a:pPr algn="ctr">
              <a:lnSpc>
                <a:spcPct val="70000"/>
              </a:lnSpc>
              <a:buFont typeface="Wingdings" charset="0"/>
              <a:buNone/>
            </a:pPr>
            <a:r>
              <a:rPr lang="es-ES_tradnl" sz="3200" b="1">
                <a:solidFill>
                  <a:srgbClr val="574423"/>
                </a:solidFill>
                <a:latin typeface="Century Gothic" charset="0"/>
              </a:rPr>
              <a:t>Manuela Raposo</a:t>
            </a:r>
          </a:p>
          <a:p>
            <a:pPr algn="ctr">
              <a:lnSpc>
                <a:spcPct val="70000"/>
              </a:lnSpc>
              <a:buFont typeface="Wingdings" charset="0"/>
              <a:buNone/>
            </a:pPr>
            <a:r>
              <a:rPr lang="es-ES_tradnl" sz="3200" b="1">
                <a:solidFill>
                  <a:srgbClr val="574423"/>
                </a:solidFill>
                <a:latin typeface="Century Gothic" charset="0"/>
              </a:rPr>
              <a:t>José C. Otero</a:t>
            </a:r>
          </a:p>
          <a:p>
            <a:pPr algn="ctr">
              <a:lnSpc>
                <a:spcPct val="70000"/>
              </a:lnSpc>
              <a:buFont typeface="Wingdings" charset="0"/>
              <a:buNone/>
            </a:pPr>
            <a:r>
              <a:rPr lang="es-ES_tradnl" sz="3200" b="1">
                <a:solidFill>
                  <a:srgbClr val="574423"/>
                </a:solidFill>
                <a:latin typeface="Century Gothic" charset="0"/>
              </a:rPr>
              <a:t>Jorge Soto</a:t>
            </a:r>
          </a:p>
          <a:p>
            <a:pPr algn="ctr">
              <a:lnSpc>
                <a:spcPct val="70000"/>
              </a:lnSpc>
            </a:pPr>
            <a:r>
              <a:rPr lang="es-ES_tradnl" sz="3200" b="1">
                <a:solidFill>
                  <a:srgbClr val="574423"/>
                </a:solidFill>
                <a:latin typeface="Century Gothic" charset="0"/>
              </a:rPr>
              <a:t>María Zabalza</a:t>
            </a:r>
          </a:p>
          <a:p>
            <a:pPr algn="ctr">
              <a:lnSpc>
                <a:spcPct val="70000"/>
              </a:lnSpc>
              <a:buFont typeface="Wingdings" charset="0"/>
              <a:buNone/>
            </a:pPr>
            <a:r>
              <a:rPr lang="es-ES_tradnl" altLang="ja-JP" sz="3200" b="1">
                <a:solidFill>
                  <a:srgbClr val="574423"/>
                </a:solidFill>
                <a:latin typeface="Century Gothic" charset="0"/>
              </a:rPr>
              <a:t> </a:t>
            </a:r>
            <a:endParaRPr lang="es-ES" sz="3200" b="1">
              <a:solidFill>
                <a:srgbClr val="574423"/>
              </a:solidFill>
              <a:latin typeface="Century Gothic" charset="0"/>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rtlCol="0"/>
          <a:lstStyle/>
          <a:p>
            <a:pPr>
              <a:defRPr/>
            </a:pPr>
            <a:r>
              <a:rPr lang="es-ES_tradnl" sz="4000" b="1" dirty="0" smtClean="0"/>
              <a:t>Buenas pr</a:t>
            </a:r>
            <a:r>
              <a:rPr lang="es-ES_tradnl" sz="4000" b="1" dirty="0" smtClean="0"/>
              <a:t>ácticas</a:t>
            </a:r>
            <a:endParaRPr lang="es-ES" sz="4000" dirty="0"/>
          </a:p>
        </p:txBody>
      </p:sp>
      <p:sp>
        <p:nvSpPr>
          <p:cNvPr id="11267" name="Text Box 9"/>
          <p:cNvSpPr txBox="1">
            <a:spLocks noChangeArrowheads="1"/>
          </p:cNvSpPr>
          <p:nvPr/>
        </p:nvSpPr>
        <p:spPr bwMode="auto">
          <a:xfrm>
            <a:off x="0" y="1609725"/>
            <a:ext cx="91440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9758" tIns="174879" rIns="349758" bIns="174879">
            <a:spAutoFit/>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algn="ctr" eaLnBrk="1" hangingPunct="1"/>
            <a:r>
              <a:rPr lang="es-ES_tradnl" sz="2800" b="1">
                <a:solidFill>
                  <a:srgbClr val="161810"/>
                </a:solidFill>
                <a:latin typeface="Franklin Gothic Medium" charset="0"/>
              </a:rPr>
              <a:t>La Educación inclusiva como proyecto de la Comunidad</a:t>
            </a:r>
          </a:p>
        </p:txBody>
      </p:sp>
      <p:grpSp>
        <p:nvGrpSpPr>
          <p:cNvPr id="11268" name="10 Grupo"/>
          <p:cNvGrpSpPr>
            <a:grpSpLocks/>
          </p:cNvGrpSpPr>
          <p:nvPr/>
        </p:nvGrpSpPr>
        <p:grpSpPr bwMode="auto">
          <a:xfrm>
            <a:off x="585788" y="2665413"/>
            <a:ext cx="7258050" cy="3719512"/>
            <a:chOff x="815210" y="2455022"/>
            <a:chExt cx="7028224" cy="3929736"/>
          </a:xfrm>
        </p:grpSpPr>
        <p:graphicFrame>
          <p:nvGraphicFramePr>
            <p:cNvPr id="12" name="11 Diagrama"/>
            <p:cNvGraphicFramePr/>
            <p:nvPr/>
          </p:nvGraphicFramePr>
          <p:xfrm>
            <a:off x="815210" y="2455022"/>
            <a:ext cx="7028224" cy="39297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1270" name="8 Grupo"/>
            <p:cNvGrpSpPr>
              <a:grpSpLocks/>
            </p:cNvGrpSpPr>
            <p:nvPr/>
          </p:nvGrpSpPr>
          <p:grpSpPr bwMode="auto">
            <a:xfrm>
              <a:off x="2538767" y="2500699"/>
              <a:ext cx="3662826" cy="3097722"/>
              <a:chOff x="2538767" y="2500699"/>
              <a:chExt cx="3662826" cy="3097722"/>
            </a:xfrm>
          </p:grpSpPr>
          <p:sp>
            <p:nvSpPr>
              <p:cNvPr id="11271" name="13 CuadroTexto"/>
              <p:cNvSpPr txBox="1">
                <a:spLocks noChangeArrowheads="1"/>
              </p:cNvSpPr>
              <p:nvPr/>
            </p:nvSpPr>
            <p:spPr bwMode="auto">
              <a:xfrm>
                <a:off x="2538767" y="4767424"/>
                <a:ext cx="358444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algn="ctr" eaLnBrk="1" hangingPunct="1"/>
                <a:r>
                  <a:rPr lang="es-ES" sz="2400" b="1">
                    <a:solidFill>
                      <a:srgbClr val="1E1C11"/>
                    </a:solidFill>
                  </a:rPr>
                  <a:t>Nivel I:</a:t>
                </a:r>
              </a:p>
              <a:p>
                <a:pPr algn="ctr" eaLnBrk="1" hangingPunct="1"/>
                <a:r>
                  <a:rPr lang="es-ES" sz="2400" b="1">
                    <a:solidFill>
                      <a:srgbClr val="1E1C11"/>
                    </a:solidFill>
                  </a:rPr>
                  <a:t>Intra-escolar</a:t>
                </a:r>
              </a:p>
            </p:txBody>
          </p:sp>
          <p:sp>
            <p:nvSpPr>
              <p:cNvPr id="11272" name="14 CuadroTexto"/>
              <p:cNvSpPr txBox="1">
                <a:spLocks noChangeArrowheads="1"/>
              </p:cNvSpPr>
              <p:nvPr/>
            </p:nvSpPr>
            <p:spPr bwMode="auto">
              <a:xfrm>
                <a:off x="2599726" y="3571186"/>
                <a:ext cx="358444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algn="ctr" eaLnBrk="1" hangingPunct="1"/>
                <a:r>
                  <a:rPr lang="es-ES" sz="2400" b="1">
                    <a:solidFill>
                      <a:srgbClr val="1E1C11"/>
                    </a:solidFill>
                  </a:rPr>
                  <a:t>Nivel II:</a:t>
                </a:r>
              </a:p>
              <a:p>
                <a:pPr algn="ctr" eaLnBrk="1" hangingPunct="1"/>
                <a:r>
                  <a:rPr lang="es-ES" sz="2400" b="1">
                    <a:solidFill>
                      <a:srgbClr val="1E1C11"/>
                    </a:solidFill>
                  </a:rPr>
                  <a:t>Inter-Escuelas</a:t>
                </a:r>
              </a:p>
            </p:txBody>
          </p:sp>
          <p:sp>
            <p:nvSpPr>
              <p:cNvPr id="11273" name="15 CuadroTexto"/>
              <p:cNvSpPr txBox="1">
                <a:spLocks noChangeArrowheads="1"/>
              </p:cNvSpPr>
              <p:nvPr/>
            </p:nvSpPr>
            <p:spPr bwMode="auto">
              <a:xfrm>
                <a:off x="2617145" y="2500699"/>
                <a:ext cx="358444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algn="ctr" eaLnBrk="1" hangingPunct="1"/>
                <a:r>
                  <a:rPr lang="es-ES" sz="2400" b="1">
                    <a:solidFill>
                      <a:srgbClr val="1E1C11"/>
                    </a:solidFill>
                  </a:rPr>
                  <a:t>Nivel III:</a:t>
                </a:r>
              </a:p>
              <a:p>
                <a:pPr algn="ctr" eaLnBrk="1" hangingPunct="1"/>
                <a:r>
                  <a:rPr lang="es-ES" sz="2400" b="1">
                    <a:solidFill>
                      <a:srgbClr val="1E1C11"/>
                    </a:solidFill>
                  </a:rPr>
                  <a:t>Local</a:t>
                </a:r>
              </a:p>
            </p:txBody>
          </p:sp>
        </p:grpSp>
      </p:gr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idx="4294967295"/>
          </p:nvPr>
        </p:nvSpPr>
        <p:spPr>
          <a:xfrm>
            <a:off x="-877888" y="355600"/>
            <a:ext cx="8382001" cy="1054100"/>
          </a:xfrm>
        </p:spPr>
        <p:txBody>
          <a:bodyPr rtlCol="0"/>
          <a:lstStyle/>
          <a:p>
            <a:pPr eaLnBrk="1" hangingPunct="1">
              <a:defRPr/>
            </a:pPr>
            <a:r>
              <a:rPr lang="en-US" cap="none" dirty="0" err="1" smtClean="0"/>
              <a:t>Buenas</a:t>
            </a:r>
            <a:r>
              <a:rPr lang="en-US" cap="none" dirty="0" smtClean="0"/>
              <a:t> </a:t>
            </a:r>
            <a:r>
              <a:rPr lang="en-US" cap="none" dirty="0" err="1" smtClean="0"/>
              <a:t>pr</a:t>
            </a:r>
            <a:r>
              <a:rPr lang="en-US" cap="none" dirty="0" err="1" smtClean="0"/>
              <a:t>ácticas</a:t>
            </a:r>
            <a:r>
              <a:rPr lang="en-US" cap="none" dirty="0" smtClean="0"/>
              <a:t>: </a:t>
            </a:r>
            <a:r>
              <a:rPr lang="en-US" cap="none" dirty="0" smtClean="0"/>
              <a:t>COMUNIDAD </a:t>
            </a:r>
            <a:r>
              <a:rPr lang="en-US" cap="none" dirty="0" smtClean="0"/>
              <a:t/>
            </a:r>
            <a:br>
              <a:rPr lang="en-US" cap="none" dirty="0" smtClean="0"/>
            </a:br>
            <a:endParaRPr lang="es-ES_tradnl" sz="4400" cap="none" dirty="0"/>
          </a:p>
        </p:txBody>
      </p:sp>
      <p:sp>
        <p:nvSpPr>
          <p:cNvPr id="172036" name="AutoShape 4"/>
          <p:cNvSpPr>
            <a:spLocks noChangeArrowheads="1"/>
          </p:cNvSpPr>
          <p:nvPr/>
        </p:nvSpPr>
        <p:spPr bwMode="auto">
          <a:xfrm>
            <a:off x="2565400" y="2725738"/>
            <a:ext cx="3660775" cy="3200400"/>
          </a:xfrm>
          <a:prstGeom prst="pentagon">
            <a:avLst/>
          </a:prstGeom>
          <a:ln>
            <a:headEnd/>
            <a:tailEnd/>
          </a:ln>
          <a:extLst/>
        </p:spPr>
        <p:style>
          <a:lnRef idx="1">
            <a:schemeClr val="accent2"/>
          </a:lnRef>
          <a:fillRef idx="2">
            <a:schemeClr val="accent2"/>
          </a:fillRef>
          <a:effectRef idx="1">
            <a:schemeClr val="accent2"/>
          </a:effectRef>
          <a:fontRef idx="minor">
            <a:schemeClr val="dk1"/>
          </a:fontRef>
        </p:style>
        <p:txBody>
          <a:bodyPr wrap="none" anchor="ctr"/>
          <a:lstStyle/>
          <a:p>
            <a:pPr defTabSz="914400" eaLnBrk="0" hangingPunct="0">
              <a:defRPr/>
            </a:pPr>
            <a:endParaRPr lang="es-ES" sz="2400">
              <a:solidFill>
                <a:srgbClr val="660066"/>
              </a:solidFill>
            </a:endParaRPr>
          </a:p>
        </p:txBody>
      </p:sp>
      <p:sp>
        <p:nvSpPr>
          <p:cNvPr id="34820" name="Text Box 5"/>
          <p:cNvSpPr txBox="1">
            <a:spLocks noChangeArrowheads="1"/>
          </p:cNvSpPr>
          <p:nvPr/>
        </p:nvSpPr>
        <p:spPr bwMode="auto">
          <a:xfrm>
            <a:off x="6096000" y="3400425"/>
            <a:ext cx="246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defTabSz="914400"/>
            <a:r>
              <a:rPr lang="es-ES_tradnl" sz="2400">
                <a:solidFill>
                  <a:srgbClr val="330066"/>
                </a:solidFill>
              </a:rPr>
              <a:t>Pol</a:t>
            </a:r>
            <a:r>
              <a:rPr lang="es-ES_tradnl" altLang="ja-JP" sz="2400">
                <a:solidFill>
                  <a:srgbClr val="330066"/>
                </a:solidFill>
              </a:rPr>
              <a:t>ítico</a:t>
            </a:r>
            <a:endParaRPr lang="es-ES_tradnl" sz="2400">
              <a:solidFill>
                <a:srgbClr val="23005F"/>
              </a:solidFill>
            </a:endParaRPr>
          </a:p>
        </p:txBody>
      </p:sp>
      <p:sp>
        <p:nvSpPr>
          <p:cNvPr id="34821" name="Text Box 6"/>
          <p:cNvSpPr txBox="1">
            <a:spLocks noChangeArrowheads="1"/>
          </p:cNvSpPr>
          <p:nvPr/>
        </p:nvSpPr>
        <p:spPr bwMode="auto">
          <a:xfrm>
            <a:off x="3708400" y="5991225"/>
            <a:ext cx="238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defTabSz="914400"/>
            <a:r>
              <a:rPr lang="es-ES_tradnl" sz="2400">
                <a:solidFill>
                  <a:srgbClr val="23005F"/>
                </a:solidFill>
              </a:rPr>
              <a:t>Educativo</a:t>
            </a:r>
          </a:p>
        </p:txBody>
      </p:sp>
      <p:sp>
        <p:nvSpPr>
          <p:cNvPr id="34822" name="Text Box 7"/>
          <p:cNvSpPr txBox="1">
            <a:spLocks noChangeArrowheads="1"/>
          </p:cNvSpPr>
          <p:nvPr/>
        </p:nvSpPr>
        <p:spPr bwMode="auto">
          <a:xfrm>
            <a:off x="6096000" y="5168900"/>
            <a:ext cx="2514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defTabSz="914400"/>
            <a:r>
              <a:rPr lang="es-ES_tradnl" sz="2400">
                <a:solidFill>
                  <a:srgbClr val="23005F"/>
                </a:solidFill>
              </a:rPr>
              <a:t>Asociaciones</a:t>
            </a:r>
          </a:p>
          <a:p>
            <a:pPr defTabSz="914400"/>
            <a:r>
              <a:rPr lang="es-ES_tradnl" sz="2400">
                <a:solidFill>
                  <a:srgbClr val="23005F"/>
                </a:solidFill>
              </a:rPr>
              <a:t>Instituciones</a:t>
            </a:r>
          </a:p>
        </p:txBody>
      </p:sp>
      <p:sp>
        <p:nvSpPr>
          <p:cNvPr id="34823" name="Text Box 8"/>
          <p:cNvSpPr txBox="1">
            <a:spLocks noChangeArrowheads="1"/>
          </p:cNvSpPr>
          <p:nvPr/>
        </p:nvSpPr>
        <p:spPr bwMode="auto">
          <a:xfrm>
            <a:off x="762000" y="3629025"/>
            <a:ext cx="191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defTabSz="914400"/>
            <a:r>
              <a:rPr lang="es-ES_tradnl" sz="2400">
                <a:solidFill>
                  <a:srgbClr val="330066"/>
                </a:solidFill>
              </a:rPr>
              <a:t>Seguridad</a:t>
            </a:r>
          </a:p>
        </p:txBody>
      </p:sp>
      <p:sp>
        <p:nvSpPr>
          <p:cNvPr id="34824" name="Text Box 9"/>
          <p:cNvSpPr txBox="1">
            <a:spLocks noChangeArrowheads="1"/>
          </p:cNvSpPr>
          <p:nvPr/>
        </p:nvSpPr>
        <p:spPr bwMode="auto">
          <a:xfrm>
            <a:off x="762000" y="5514975"/>
            <a:ext cx="2438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defTabSz="914400"/>
            <a:r>
              <a:rPr lang="es-ES_tradnl" sz="2400">
                <a:solidFill>
                  <a:srgbClr val="23005F"/>
                </a:solidFill>
              </a:rPr>
              <a:t>Medios de </a:t>
            </a:r>
          </a:p>
          <a:p>
            <a:pPr defTabSz="914400"/>
            <a:r>
              <a:rPr lang="es-ES_tradnl" sz="2400">
                <a:solidFill>
                  <a:srgbClr val="23005F"/>
                </a:solidFill>
              </a:rPr>
              <a:t>Comunicaci</a:t>
            </a:r>
            <a:r>
              <a:rPr lang="es-ES_tradnl" altLang="ja-JP" sz="2400">
                <a:solidFill>
                  <a:srgbClr val="23005F"/>
                </a:solidFill>
              </a:rPr>
              <a:t>ón</a:t>
            </a:r>
            <a:endParaRPr lang="es-ES_tradnl" sz="2400">
              <a:solidFill>
                <a:srgbClr val="23005F"/>
              </a:solidFill>
            </a:endParaRPr>
          </a:p>
        </p:txBody>
      </p:sp>
      <p:sp>
        <p:nvSpPr>
          <p:cNvPr id="34825" name="Text Box 11"/>
          <p:cNvSpPr txBox="1">
            <a:spLocks noChangeArrowheads="1"/>
          </p:cNvSpPr>
          <p:nvPr/>
        </p:nvSpPr>
        <p:spPr bwMode="auto">
          <a:xfrm>
            <a:off x="1203325" y="2105025"/>
            <a:ext cx="5875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defTabSz="914400"/>
            <a:r>
              <a:rPr lang="es-ES_tradnl" altLang="ja-JP" sz="2400">
                <a:solidFill>
                  <a:schemeClr val="accent1"/>
                </a:solidFill>
              </a:rPr>
              <a:t>		</a:t>
            </a:r>
            <a:r>
              <a:rPr lang="es-ES_tradnl" altLang="ja-JP" sz="2400">
                <a:solidFill>
                  <a:schemeClr val="tx2"/>
                </a:solidFill>
              </a:rPr>
              <a:t>Ámbitos Socio-profesionales</a:t>
            </a:r>
            <a:endParaRPr lang="es-ES_tradnl" sz="2400">
              <a:solidFill>
                <a:schemeClr val="tx2"/>
              </a:solidFill>
            </a:endParaRPr>
          </a:p>
        </p:txBody>
      </p:sp>
      <p:sp>
        <p:nvSpPr>
          <p:cNvPr id="34826" name="CuadroTexto 3"/>
          <p:cNvSpPr txBox="1">
            <a:spLocks noChangeArrowheads="1"/>
          </p:cNvSpPr>
          <p:nvPr/>
        </p:nvSpPr>
        <p:spPr bwMode="auto">
          <a:xfrm>
            <a:off x="6003925" y="6448425"/>
            <a:ext cx="2827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eaLnBrk="1" hangingPunct="1"/>
            <a:r>
              <a:rPr lang="es-ES" sz="2000">
                <a:solidFill>
                  <a:srgbClr val="000090"/>
                </a:solidFill>
              </a:rPr>
              <a:t>Un camino por recorrer</a:t>
            </a:r>
          </a:p>
        </p:txBody>
      </p:sp>
      <p:grpSp>
        <p:nvGrpSpPr>
          <p:cNvPr id="34827" name="Agrupar 13"/>
          <p:cNvGrpSpPr>
            <a:grpSpLocks/>
          </p:cNvGrpSpPr>
          <p:nvPr/>
        </p:nvGrpSpPr>
        <p:grpSpPr bwMode="auto">
          <a:xfrm>
            <a:off x="7710488" y="549275"/>
            <a:ext cx="849312" cy="849313"/>
            <a:chOff x="1450419" y="848835"/>
            <a:chExt cx="848835" cy="848835"/>
          </a:xfrm>
        </p:grpSpPr>
        <p:sp>
          <p:nvSpPr>
            <p:cNvPr id="15" name="Elipse 14"/>
            <p:cNvSpPr/>
            <p:nvPr/>
          </p:nvSpPr>
          <p:spPr>
            <a:xfrm>
              <a:off x="1450419" y="848835"/>
              <a:ext cx="848835" cy="848835"/>
            </a:xfrm>
            <a:prstGeom prst="ellipse">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Elipse 4"/>
            <p:cNvSpPr/>
            <p:nvPr/>
          </p:nvSpPr>
          <p:spPr>
            <a:xfrm>
              <a:off x="1574174" y="1061440"/>
              <a:ext cx="601324" cy="423624"/>
            </a:xfrm>
            <a:prstGeom prst="rect">
              <a:avLst/>
            </a:prstGeom>
          </p:spPr>
          <p:style>
            <a:lnRef idx="0">
              <a:scrgbClr r="0" g="0" b="0"/>
            </a:lnRef>
            <a:fillRef idx="0">
              <a:scrgbClr r="0" g="0" b="0"/>
            </a:fillRef>
            <a:effectRef idx="0">
              <a:scrgbClr r="0" g="0" b="0"/>
            </a:effectRef>
            <a:fontRef idx="minor">
              <a:schemeClr val="lt1"/>
            </a:fontRef>
          </p:style>
          <p:txBody>
            <a:bodyPr lIns="106680" tIns="106680" rIns="106680" bIns="106680" spcCol="1270" anchor="ctr"/>
            <a:lstStyle/>
            <a:p>
              <a:pPr algn="ctr" defTabSz="666750">
                <a:lnSpc>
                  <a:spcPct val="90000"/>
                </a:lnSpc>
                <a:spcAft>
                  <a:spcPct val="35000"/>
                </a:spcAft>
                <a:defRPr/>
              </a:pPr>
              <a:endParaRPr lang="es-ES" sz="1500" b="1" dirty="0"/>
            </a:p>
          </p:txBody>
        </p:sp>
      </p:grpSp>
    </p:spTree>
    <p:extLst>
      <p:ext uri="{BB962C8B-B14F-4D97-AF65-F5344CB8AC3E}">
        <p14:creationId xmlns:p14="http://schemas.microsoft.com/office/powerpoint/2010/main" val="69960326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p:cNvSpPr>
          <p:nvPr>
            <p:ph type="title"/>
          </p:nvPr>
        </p:nvSpPr>
        <p:spPr bwMode="auto">
          <a:extLst/>
        </p:spPr>
        <p:txBody>
          <a:bodyPr/>
          <a:lstStyle/>
          <a:p>
            <a:r>
              <a:rPr lang="es-ES_tradnl" cap="none" dirty="0" smtClean="0">
                <a:latin typeface="Franklin Gothic Medium" charset="0"/>
              </a:rPr>
              <a:t> </a:t>
            </a:r>
            <a:r>
              <a:rPr lang="es-ES_tradnl" cap="none" dirty="0" smtClean="0">
                <a:latin typeface="Franklin Gothic Medium" charset="0"/>
              </a:rPr>
              <a:t>C</a:t>
            </a:r>
            <a:r>
              <a:rPr lang="es-ES_tradnl" altLang="ja-JP" cap="none" dirty="0" smtClean="0">
                <a:latin typeface="Franklin Gothic Medium" charset="0"/>
              </a:rPr>
              <a:t>ómo </a:t>
            </a:r>
            <a:r>
              <a:rPr lang="es-ES_tradnl" altLang="ja-JP" cap="none" dirty="0">
                <a:latin typeface="Franklin Gothic Medium" charset="0"/>
              </a:rPr>
              <a:t>trabaja </a:t>
            </a:r>
            <a:r>
              <a:rPr lang="es-ES_tradnl" altLang="ja-JP" cap="none" dirty="0" smtClean="0">
                <a:latin typeface="Franklin Gothic Medium" charset="0"/>
              </a:rPr>
              <a:t>el </a:t>
            </a:r>
            <a:r>
              <a:rPr lang="es-ES_tradnl" altLang="ja-JP" cap="none" dirty="0" smtClean="0">
                <a:latin typeface="Franklin Gothic Medium" charset="0"/>
              </a:rPr>
              <a:t>grupo </a:t>
            </a:r>
            <a:r>
              <a:rPr lang="es-ES_tradnl" altLang="ja-JP" cap="none" dirty="0">
                <a:latin typeface="Franklin Gothic Medium" charset="0"/>
              </a:rPr>
              <a:t>de </a:t>
            </a:r>
            <a:r>
              <a:rPr lang="es-ES_tradnl" altLang="ja-JP" cap="none" dirty="0" smtClean="0">
                <a:latin typeface="Franklin Gothic Medium" charset="0"/>
              </a:rPr>
              <a:t>profesionales</a:t>
            </a:r>
            <a:r>
              <a:rPr lang="es-ES_tradnl" altLang="ja-JP" cap="none" dirty="0" smtClean="0">
                <a:latin typeface="Franklin Gothic Medium" charset="0"/>
              </a:rPr>
              <a:t> </a:t>
            </a:r>
            <a:r>
              <a:rPr lang="es-ES_tradnl" altLang="ja-JP" sz="1600" cap="none" dirty="0">
                <a:latin typeface="Arial" charset="0"/>
              </a:rPr>
              <a:t>Una comunidad de indagación (</a:t>
            </a:r>
            <a:r>
              <a:rPr lang="es-ES_tradnl" altLang="ja-JP" sz="1600" cap="none" dirty="0" err="1">
                <a:latin typeface="Arial" charset="0"/>
              </a:rPr>
              <a:t>Hargreaves</a:t>
            </a:r>
            <a:r>
              <a:rPr lang="es-ES_tradnl" altLang="ja-JP" sz="1600" cap="none" dirty="0">
                <a:latin typeface="Arial" charset="0"/>
              </a:rPr>
              <a:t>, 2003; 2008; </a:t>
            </a:r>
            <a:r>
              <a:rPr lang="es-ES_tradnl" altLang="ja-JP" sz="1600" cap="none" dirty="0" err="1">
                <a:latin typeface="Arial" charset="0"/>
              </a:rPr>
              <a:t>Wenger</a:t>
            </a:r>
            <a:r>
              <a:rPr lang="es-ES_tradnl" altLang="ja-JP" sz="1600" cap="none" dirty="0">
                <a:latin typeface="Arial" charset="0"/>
              </a:rPr>
              <a:t>, 1998)</a:t>
            </a:r>
            <a:endParaRPr lang="es-ES_tradnl" sz="1600" cap="none" dirty="0">
              <a:solidFill>
                <a:srgbClr val="330000"/>
              </a:solidFill>
              <a:latin typeface="Arial" charset="0"/>
            </a:endParaRPr>
          </a:p>
        </p:txBody>
      </p:sp>
      <p:sp>
        <p:nvSpPr>
          <p:cNvPr id="176131" name="Rectangle 3"/>
          <p:cNvSpPr>
            <a:spLocks noGrp="1"/>
          </p:cNvSpPr>
          <p:nvPr>
            <p:ph type="body" idx="1"/>
          </p:nvPr>
        </p:nvSpPr>
        <p:spPr bwMode="auto">
          <a:extLst/>
        </p:spPr>
        <p:txBody>
          <a:bodyPr/>
          <a:lstStyle/>
          <a:p>
            <a:pPr marL="0" indent="0">
              <a:lnSpc>
                <a:spcPct val="90000"/>
              </a:lnSpc>
              <a:buNone/>
            </a:pPr>
            <a:r>
              <a:rPr lang="es-ES_tradnl" sz="1600" dirty="0">
                <a:solidFill>
                  <a:srgbClr val="330000"/>
                </a:solidFill>
                <a:latin typeface="Arial" charset="0"/>
              </a:rPr>
              <a:t>Decide conjuntamente:</a:t>
            </a:r>
          </a:p>
          <a:p>
            <a:pPr marL="342900" indent="-342900">
              <a:lnSpc>
                <a:spcPct val="90000"/>
              </a:lnSpc>
            </a:pPr>
            <a:r>
              <a:rPr lang="es-ES_tradnl" sz="1600" dirty="0">
                <a:solidFill>
                  <a:srgbClr val="330000"/>
                </a:solidFill>
                <a:latin typeface="Arial" charset="0"/>
              </a:rPr>
              <a:t>el tema de trabajo</a:t>
            </a:r>
          </a:p>
          <a:p>
            <a:pPr marL="342900" indent="-342900">
              <a:lnSpc>
                <a:spcPct val="90000"/>
              </a:lnSpc>
            </a:pPr>
            <a:r>
              <a:rPr lang="es-ES_tradnl" sz="1600" dirty="0">
                <a:solidFill>
                  <a:srgbClr val="330000"/>
                </a:solidFill>
                <a:latin typeface="Arial" charset="0"/>
              </a:rPr>
              <a:t>qu</a:t>
            </a:r>
            <a:r>
              <a:rPr lang="es-ES_tradnl" altLang="ja-JP" sz="1600" dirty="0">
                <a:solidFill>
                  <a:srgbClr val="330000"/>
                </a:solidFill>
                <a:latin typeface="Arial" charset="0"/>
              </a:rPr>
              <a:t>é tipo de procesos se adaptan mejor al objetivo planteado</a:t>
            </a:r>
          </a:p>
          <a:p>
            <a:pPr marL="342900" indent="-342900">
              <a:lnSpc>
                <a:spcPct val="90000"/>
              </a:lnSpc>
            </a:pPr>
            <a:r>
              <a:rPr lang="es-ES_tradnl" altLang="ja-JP" sz="1600" dirty="0">
                <a:solidFill>
                  <a:srgbClr val="330000"/>
                </a:solidFill>
                <a:latin typeface="Arial" charset="0"/>
              </a:rPr>
              <a:t>cómo se recogerá la información</a:t>
            </a:r>
          </a:p>
          <a:p>
            <a:pPr marL="342900" indent="-342900">
              <a:lnSpc>
                <a:spcPct val="90000"/>
              </a:lnSpc>
            </a:pPr>
            <a:r>
              <a:rPr lang="es-ES_tradnl" altLang="ja-JP" sz="1600" dirty="0">
                <a:solidFill>
                  <a:srgbClr val="330000"/>
                </a:solidFill>
                <a:latin typeface="Arial" charset="0"/>
              </a:rPr>
              <a:t>quién y cuándo </a:t>
            </a:r>
            <a:r>
              <a:rPr lang="es-ES_tradnl" altLang="ja-JP" sz="1600" dirty="0" smtClean="0">
                <a:solidFill>
                  <a:srgbClr val="330000"/>
                </a:solidFill>
                <a:latin typeface="Arial" charset="0"/>
              </a:rPr>
              <a:t>lo </a:t>
            </a:r>
            <a:r>
              <a:rPr lang="es-ES_tradnl" altLang="ja-JP" sz="1600" dirty="0">
                <a:solidFill>
                  <a:srgbClr val="330000"/>
                </a:solidFill>
                <a:latin typeface="Arial" charset="0"/>
              </a:rPr>
              <a:t>pondrá a </a:t>
            </a:r>
            <a:r>
              <a:rPr lang="es-ES_tradnl" altLang="ja-JP" sz="1600" dirty="0" smtClean="0">
                <a:solidFill>
                  <a:srgbClr val="330000"/>
                </a:solidFill>
                <a:latin typeface="Arial" charset="0"/>
              </a:rPr>
              <a:t>prueba/ensaya/inicia…</a:t>
            </a:r>
            <a:endParaRPr lang="es-ES_tradnl" altLang="ja-JP" sz="1600" dirty="0">
              <a:solidFill>
                <a:srgbClr val="330000"/>
              </a:solidFill>
              <a:latin typeface="Arial" charset="0"/>
            </a:endParaRPr>
          </a:p>
          <a:p>
            <a:pPr marL="342900" indent="-342900">
              <a:lnSpc>
                <a:spcPct val="90000"/>
              </a:lnSpc>
            </a:pPr>
            <a:r>
              <a:rPr lang="es-ES_tradnl" altLang="ja-JP" sz="1600" dirty="0">
                <a:solidFill>
                  <a:srgbClr val="330000"/>
                </a:solidFill>
                <a:latin typeface="Arial" charset="0"/>
              </a:rPr>
              <a:t>quiénes trabajan conjuntamente</a:t>
            </a:r>
          </a:p>
          <a:p>
            <a:pPr marL="342900" indent="-342900">
              <a:lnSpc>
                <a:spcPct val="90000"/>
              </a:lnSpc>
            </a:pPr>
            <a:r>
              <a:rPr lang="es-ES_tradnl" altLang="ja-JP" sz="1600" dirty="0">
                <a:solidFill>
                  <a:srgbClr val="330000"/>
                </a:solidFill>
                <a:latin typeface="Arial" charset="0"/>
              </a:rPr>
              <a:t>cómo se comparten con los colegas los hallazgos </a:t>
            </a:r>
          </a:p>
          <a:p>
            <a:pPr marL="342900" indent="-342900">
              <a:lnSpc>
                <a:spcPct val="90000"/>
              </a:lnSpc>
            </a:pPr>
            <a:r>
              <a:rPr lang="es-ES_tradnl" altLang="ja-JP" sz="1600" dirty="0">
                <a:solidFill>
                  <a:srgbClr val="330000"/>
                </a:solidFill>
                <a:latin typeface="Arial" charset="0"/>
              </a:rPr>
              <a:t>y conclusiones, </a:t>
            </a:r>
            <a:endParaRPr lang="es-ES_tradnl" altLang="ja-JP" sz="1600" dirty="0" smtClean="0">
              <a:solidFill>
                <a:srgbClr val="330000"/>
              </a:solidFill>
              <a:latin typeface="Arial" charset="0"/>
            </a:endParaRPr>
          </a:p>
          <a:p>
            <a:pPr marL="342900" indent="-342900">
              <a:lnSpc>
                <a:spcPct val="90000"/>
              </a:lnSpc>
            </a:pPr>
            <a:r>
              <a:rPr lang="es-ES_tradnl" altLang="ja-JP" sz="1600" dirty="0" smtClean="0">
                <a:solidFill>
                  <a:srgbClr val="330000"/>
                </a:solidFill>
                <a:latin typeface="Arial" charset="0"/>
              </a:rPr>
              <a:t>cómo </a:t>
            </a:r>
            <a:r>
              <a:rPr lang="es-ES_tradnl" altLang="ja-JP" sz="1600" dirty="0">
                <a:solidFill>
                  <a:srgbClr val="330000"/>
                </a:solidFill>
                <a:latin typeface="Arial" charset="0"/>
              </a:rPr>
              <a:t>se </a:t>
            </a:r>
            <a:r>
              <a:rPr lang="es-ES_tradnl" altLang="ja-JP" sz="1600" dirty="0" smtClean="0">
                <a:solidFill>
                  <a:srgbClr val="330000"/>
                </a:solidFill>
                <a:latin typeface="Arial" charset="0"/>
              </a:rPr>
              <a:t>analizan y evalúan los resultados</a:t>
            </a:r>
            <a:endParaRPr lang="es-ES_tradnl" altLang="ja-JP" sz="1600" dirty="0">
              <a:solidFill>
                <a:srgbClr val="330000"/>
              </a:solidFill>
              <a:latin typeface="Arial" charset="0"/>
            </a:endParaRPr>
          </a:p>
          <a:p>
            <a:pPr marL="342900" indent="-342900">
              <a:lnSpc>
                <a:spcPct val="90000"/>
              </a:lnSpc>
            </a:pPr>
            <a:endParaRPr lang="es-ES_tradnl" altLang="ja-JP" sz="1600" dirty="0">
              <a:solidFill>
                <a:srgbClr val="330000"/>
              </a:solidFill>
              <a:latin typeface="Arial" charset="0"/>
            </a:endParaRPr>
          </a:p>
          <a:p>
            <a:pPr marL="342900" indent="-342900">
              <a:lnSpc>
                <a:spcPct val="90000"/>
              </a:lnSpc>
            </a:pPr>
            <a:r>
              <a:rPr lang="es-ES_tradnl" sz="1600" dirty="0">
                <a:solidFill>
                  <a:srgbClr val="003300"/>
                </a:solidFill>
                <a:latin typeface="Arial" charset="0"/>
              </a:rPr>
              <a:t>Es necesaria la participaci</a:t>
            </a:r>
            <a:r>
              <a:rPr lang="es-ES_tradnl" altLang="ja-JP" sz="1600" dirty="0">
                <a:solidFill>
                  <a:srgbClr val="003300"/>
                </a:solidFill>
                <a:latin typeface="Arial" charset="0"/>
              </a:rPr>
              <a:t>ón de los compañeros</a:t>
            </a:r>
          </a:p>
          <a:p>
            <a:pPr marL="342900" indent="-342900">
              <a:lnSpc>
                <a:spcPct val="90000"/>
              </a:lnSpc>
            </a:pPr>
            <a:r>
              <a:rPr lang="es-ES_tradnl" altLang="ja-JP" sz="1600" dirty="0">
                <a:solidFill>
                  <a:srgbClr val="003300"/>
                </a:solidFill>
                <a:latin typeface="Arial" charset="0"/>
              </a:rPr>
              <a:t>No puede haber personas </a:t>
            </a:r>
            <a:r>
              <a:rPr lang="es-ES_tradnl" sz="1600" dirty="0">
                <a:solidFill>
                  <a:srgbClr val="003300"/>
                </a:solidFill>
                <a:latin typeface="Arial" charset="0"/>
              </a:rPr>
              <a:t>enmudecidas y silenciosas </a:t>
            </a:r>
          </a:p>
          <a:p>
            <a:pPr marL="342900" indent="-342900">
              <a:lnSpc>
                <a:spcPct val="90000"/>
              </a:lnSpc>
            </a:pPr>
            <a:r>
              <a:rPr lang="es-ES_tradnl" altLang="ja-JP" sz="1600" dirty="0">
                <a:solidFill>
                  <a:srgbClr val="003300"/>
                </a:solidFill>
                <a:latin typeface="Arial" charset="0"/>
              </a:rPr>
              <a:t>El proceso no puede ser intrusivo</a:t>
            </a:r>
          </a:p>
          <a:p>
            <a:pPr marL="342900" indent="-342900">
              <a:lnSpc>
                <a:spcPct val="90000"/>
              </a:lnSpc>
            </a:pPr>
            <a:r>
              <a:rPr lang="es-ES_tradnl" altLang="ja-JP" sz="1600" dirty="0">
                <a:solidFill>
                  <a:srgbClr val="003300"/>
                </a:solidFill>
                <a:latin typeface="Arial" charset="0"/>
              </a:rPr>
              <a:t>Garantiza la confidencialidad</a:t>
            </a:r>
          </a:p>
          <a:p>
            <a:pPr marL="342900" indent="-342900">
              <a:lnSpc>
                <a:spcPct val="90000"/>
              </a:lnSpc>
            </a:pPr>
            <a:endParaRPr lang="es-ES_tradnl" altLang="ja-JP" sz="1600" dirty="0">
              <a:solidFill>
                <a:srgbClr val="003300"/>
              </a:solidFill>
              <a:latin typeface="Arial" charset="0"/>
            </a:endParaRPr>
          </a:p>
          <a:p>
            <a:pPr marL="342900" indent="-342900">
              <a:lnSpc>
                <a:spcPct val="90000"/>
              </a:lnSpc>
            </a:pPr>
            <a:r>
              <a:rPr lang="es-ES_tradnl" altLang="ja-JP" sz="1600" dirty="0">
                <a:solidFill>
                  <a:srgbClr val="330000"/>
                </a:solidFill>
                <a:latin typeface="Arial" charset="0"/>
              </a:rPr>
              <a:t>Acompañar, escuchar, participar, no determinar</a:t>
            </a:r>
          </a:p>
          <a:p>
            <a:pPr marL="342900" indent="-342900">
              <a:lnSpc>
                <a:spcPct val="90000"/>
              </a:lnSpc>
            </a:pPr>
            <a:endParaRPr lang="es-ES_tradnl" altLang="ja-JP" sz="1600" dirty="0">
              <a:solidFill>
                <a:srgbClr val="330000"/>
              </a:solidFill>
              <a:latin typeface="Arial" charset="0"/>
            </a:endParaRPr>
          </a:p>
          <a:p>
            <a:pPr marL="342900" indent="-342900">
              <a:lnSpc>
                <a:spcPct val="90000"/>
              </a:lnSpc>
            </a:pPr>
            <a:endParaRPr lang="es-ES_tradnl" altLang="ja-JP" sz="1600" dirty="0">
              <a:solidFill>
                <a:srgbClr val="330000"/>
              </a:solidFill>
              <a:latin typeface="Arial" charset="0"/>
            </a:endParaRPr>
          </a:p>
          <a:p>
            <a:pPr marL="342900" indent="-342900">
              <a:lnSpc>
                <a:spcPct val="90000"/>
              </a:lnSpc>
            </a:pPr>
            <a:endParaRPr lang="es-ES_tradnl" sz="1600" dirty="0">
              <a:solidFill>
                <a:srgbClr val="330000"/>
              </a:solidFill>
              <a:latin typeface="Arial" charset="0"/>
            </a:endParaRPr>
          </a:p>
        </p:txBody>
      </p:sp>
      <p:pic>
        <p:nvPicPr>
          <p:cNvPr id="19460" name="Picture 3" descr="PB280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2063" y="3454400"/>
            <a:ext cx="2446337"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948024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632858" y="435429"/>
            <a:ext cx="6475094" cy="1077218"/>
          </a:xfrm>
          <a:prstGeom prst="rect">
            <a:avLst/>
          </a:prstGeom>
          <a:noFill/>
        </p:spPr>
        <p:txBody>
          <a:bodyPr wrap="square" rtlCol="0">
            <a:spAutoFit/>
          </a:bodyPr>
          <a:lstStyle/>
          <a:p>
            <a:r>
              <a:rPr lang="es-ES" sz="3200" dirty="0" smtClean="0"/>
              <a:t>Por qué es importante la ciudad, el contexto local</a:t>
            </a:r>
            <a:endParaRPr lang="es-ES" sz="3200" dirty="0"/>
          </a:p>
        </p:txBody>
      </p:sp>
      <p:sp>
        <p:nvSpPr>
          <p:cNvPr id="3" name="CuadroTexto 2"/>
          <p:cNvSpPr txBox="1"/>
          <p:nvPr/>
        </p:nvSpPr>
        <p:spPr>
          <a:xfrm>
            <a:off x="290286" y="2159000"/>
            <a:ext cx="9079807" cy="3046988"/>
          </a:xfrm>
          <a:prstGeom prst="rect">
            <a:avLst/>
          </a:prstGeom>
          <a:noFill/>
        </p:spPr>
        <p:txBody>
          <a:bodyPr wrap="square" rtlCol="0">
            <a:spAutoFit/>
          </a:bodyPr>
          <a:lstStyle/>
          <a:p>
            <a:r>
              <a:rPr lang="es-ES" sz="2400" dirty="0" smtClean="0">
                <a:solidFill>
                  <a:schemeClr val="accent1">
                    <a:lumMod val="50000"/>
                  </a:schemeClr>
                </a:solidFill>
              </a:rPr>
              <a:t>Porque </a:t>
            </a:r>
            <a:r>
              <a:rPr lang="es-ES" sz="2400" dirty="0" smtClean="0">
                <a:solidFill>
                  <a:schemeClr val="accent1">
                    <a:lumMod val="50000"/>
                  </a:schemeClr>
                </a:solidFill>
              </a:rPr>
              <a:t>la </a:t>
            </a:r>
            <a:r>
              <a:rPr lang="es-ES" sz="2400" dirty="0" smtClean="0">
                <a:solidFill>
                  <a:schemeClr val="accent1">
                    <a:lumMod val="50000"/>
                  </a:schemeClr>
                </a:solidFill>
              </a:rPr>
              <a:t>Ed</a:t>
            </a:r>
            <a:r>
              <a:rPr lang="es-ES" sz="2400" dirty="0" smtClean="0">
                <a:solidFill>
                  <a:schemeClr val="accent1">
                    <a:lumMod val="50000"/>
                  </a:schemeClr>
                </a:solidFill>
              </a:rPr>
              <a:t>. </a:t>
            </a:r>
            <a:r>
              <a:rPr lang="es-ES" sz="2400" dirty="0" err="1" smtClean="0">
                <a:solidFill>
                  <a:schemeClr val="accent1">
                    <a:lumMod val="50000"/>
                  </a:schemeClr>
                </a:solidFill>
              </a:rPr>
              <a:t>Incluiva</a:t>
            </a:r>
            <a:r>
              <a:rPr lang="es-ES" sz="2400" dirty="0" smtClean="0">
                <a:solidFill>
                  <a:schemeClr val="accent1">
                    <a:lumMod val="50000"/>
                  </a:schemeClr>
                </a:solidFill>
              </a:rPr>
              <a:t> asume la </a:t>
            </a:r>
            <a:r>
              <a:rPr lang="es-ES" sz="2400" dirty="0">
                <a:solidFill>
                  <a:schemeClr val="accent1">
                    <a:lumMod val="50000"/>
                  </a:schemeClr>
                </a:solidFill>
              </a:rPr>
              <a:t>necesidad de construir </a:t>
            </a:r>
            <a:r>
              <a:rPr lang="es-ES" sz="2400" dirty="0" smtClean="0">
                <a:solidFill>
                  <a:schemeClr val="accent1">
                    <a:lumMod val="50000"/>
                  </a:schemeClr>
                </a:solidFill>
              </a:rPr>
              <a:t>una sociedad educativa ( inclusiva) </a:t>
            </a:r>
            <a:r>
              <a:rPr lang="es-ES" sz="2400" dirty="0">
                <a:solidFill>
                  <a:schemeClr val="accent1">
                    <a:lumMod val="50000"/>
                  </a:schemeClr>
                </a:solidFill>
              </a:rPr>
              <a:t>y</a:t>
            </a:r>
            <a:r>
              <a:rPr lang="es-ES" sz="2400" dirty="0" smtClean="0">
                <a:solidFill>
                  <a:schemeClr val="accent1">
                    <a:lumMod val="50000"/>
                  </a:schemeClr>
                </a:solidFill>
              </a:rPr>
              <a:t>, por </a:t>
            </a:r>
            <a:r>
              <a:rPr lang="es-ES" sz="2400" dirty="0">
                <a:solidFill>
                  <a:schemeClr val="accent1">
                    <a:lumMod val="50000"/>
                  </a:schemeClr>
                </a:solidFill>
              </a:rPr>
              <a:t>lo tanto</a:t>
            </a:r>
            <a:r>
              <a:rPr lang="es-ES" sz="2400" dirty="0" smtClean="0">
                <a:solidFill>
                  <a:schemeClr val="accent1">
                    <a:lumMod val="50000"/>
                  </a:schemeClr>
                </a:solidFill>
              </a:rPr>
              <a:t>, sitúa </a:t>
            </a:r>
            <a:r>
              <a:rPr lang="es-ES" sz="2400" dirty="0">
                <a:solidFill>
                  <a:schemeClr val="accent1">
                    <a:lumMod val="50000"/>
                  </a:schemeClr>
                </a:solidFill>
              </a:rPr>
              <a:t>la educación como eje </a:t>
            </a:r>
            <a:r>
              <a:rPr lang="es-ES" sz="2400" dirty="0" smtClean="0">
                <a:solidFill>
                  <a:schemeClr val="accent1">
                    <a:lumMod val="50000"/>
                  </a:schemeClr>
                </a:solidFill>
              </a:rPr>
              <a:t>estratégico de la ciudad.</a:t>
            </a:r>
          </a:p>
          <a:p>
            <a:endParaRPr lang="es-ES" sz="2400" dirty="0">
              <a:solidFill>
                <a:schemeClr val="accent1">
                  <a:lumMod val="50000"/>
                </a:schemeClr>
              </a:solidFill>
            </a:endParaRPr>
          </a:p>
          <a:p>
            <a:endParaRPr lang="es-ES" sz="2400" dirty="0" smtClean="0">
              <a:solidFill>
                <a:schemeClr val="accent1">
                  <a:lumMod val="50000"/>
                </a:schemeClr>
              </a:solidFill>
            </a:endParaRPr>
          </a:p>
          <a:p>
            <a:r>
              <a:rPr lang="es-ES" sz="2400" dirty="0">
                <a:solidFill>
                  <a:srgbClr val="693122"/>
                </a:solidFill>
              </a:rPr>
              <a:t>L</a:t>
            </a:r>
            <a:r>
              <a:rPr lang="es-ES" sz="2400" dirty="0" smtClean="0">
                <a:solidFill>
                  <a:srgbClr val="693122"/>
                </a:solidFill>
              </a:rPr>
              <a:t>a </a:t>
            </a:r>
            <a:r>
              <a:rPr lang="es-ES" sz="2400" dirty="0">
                <a:solidFill>
                  <a:srgbClr val="693122"/>
                </a:solidFill>
              </a:rPr>
              <a:t>educación como un proceso social, de responsabilidad múltiple (personal, familiar, social, institucional) con fuertes roles públicos, </a:t>
            </a:r>
            <a:r>
              <a:rPr lang="es-ES" sz="2400" dirty="0" smtClean="0">
                <a:solidFill>
                  <a:srgbClr val="693122"/>
                </a:solidFill>
              </a:rPr>
              <a:t>y </a:t>
            </a:r>
            <a:r>
              <a:rPr lang="es-ES" sz="2400" dirty="0">
                <a:solidFill>
                  <a:srgbClr val="693122"/>
                </a:solidFill>
              </a:rPr>
              <a:t>con un alto referente territorial y comunitario</a:t>
            </a:r>
            <a:r>
              <a:rPr lang="es-ES_tradnl" sz="2400" dirty="0">
                <a:solidFill>
                  <a:srgbClr val="693122"/>
                </a:solidFill>
              </a:rPr>
              <a:t> </a:t>
            </a:r>
            <a:endParaRPr lang="es-ES" sz="2400" dirty="0">
              <a:solidFill>
                <a:srgbClr val="693122"/>
              </a:solidFill>
            </a:endParaRPr>
          </a:p>
        </p:txBody>
      </p:sp>
    </p:spTree>
    <p:extLst>
      <p:ext uri="{BB962C8B-B14F-4D97-AF65-F5344CB8AC3E}">
        <p14:creationId xmlns:p14="http://schemas.microsoft.com/office/powerpoint/2010/main" val="1070205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35857" y="2267857"/>
            <a:ext cx="8897365" cy="3139321"/>
          </a:xfrm>
          <a:prstGeom prst="rect">
            <a:avLst/>
          </a:prstGeom>
          <a:noFill/>
        </p:spPr>
        <p:txBody>
          <a:bodyPr wrap="square" rtlCol="0">
            <a:spAutoFit/>
          </a:bodyPr>
          <a:lstStyle/>
          <a:p>
            <a:r>
              <a:rPr lang="es-ES" sz="1800" dirty="0">
                <a:solidFill>
                  <a:srgbClr val="693122"/>
                </a:solidFill>
              </a:rPr>
              <a:t>L</a:t>
            </a:r>
            <a:r>
              <a:rPr lang="es-ES" sz="1800" dirty="0" smtClean="0">
                <a:solidFill>
                  <a:srgbClr val="693122"/>
                </a:solidFill>
              </a:rPr>
              <a:t>iderar </a:t>
            </a:r>
            <a:r>
              <a:rPr lang="es-ES" sz="1800" dirty="0">
                <a:solidFill>
                  <a:srgbClr val="693122"/>
                </a:solidFill>
              </a:rPr>
              <a:t>y coordinar estratégicamente, desde </a:t>
            </a:r>
            <a:r>
              <a:rPr lang="es-ES" sz="1800" dirty="0" smtClean="0">
                <a:solidFill>
                  <a:srgbClr val="693122"/>
                </a:solidFill>
              </a:rPr>
              <a:t>un foco </a:t>
            </a:r>
            <a:r>
              <a:rPr lang="es-ES" sz="1800" dirty="0">
                <a:solidFill>
                  <a:srgbClr val="693122"/>
                </a:solidFill>
              </a:rPr>
              <a:t>local, toda la </a:t>
            </a:r>
            <a:r>
              <a:rPr lang="es-ES" sz="1800" dirty="0" smtClean="0">
                <a:solidFill>
                  <a:srgbClr val="693122"/>
                </a:solidFill>
              </a:rPr>
              <a:t>oferta</a:t>
            </a:r>
          </a:p>
          <a:p>
            <a:r>
              <a:rPr lang="es-ES" sz="1800" dirty="0" smtClean="0">
                <a:solidFill>
                  <a:srgbClr val="693122"/>
                </a:solidFill>
              </a:rPr>
              <a:t> formativa </a:t>
            </a:r>
            <a:r>
              <a:rPr lang="es-ES" sz="1800" dirty="0">
                <a:solidFill>
                  <a:srgbClr val="693122"/>
                </a:solidFill>
              </a:rPr>
              <a:t>sobre el territorio</a:t>
            </a:r>
            <a:r>
              <a:rPr lang="es-ES_tradnl" sz="1800" dirty="0">
                <a:solidFill>
                  <a:srgbClr val="693122"/>
                </a:solidFill>
              </a:rPr>
              <a:t> </a:t>
            </a:r>
            <a:endParaRPr lang="es-ES_tradnl" sz="1800" dirty="0" smtClean="0">
              <a:solidFill>
                <a:srgbClr val="693122"/>
              </a:solidFill>
            </a:endParaRPr>
          </a:p>
          <a:p>
            <a:r>
              <a:rPr lang="es-ES" sz="1800" dirty="0">
                <a:solidFill>
                  <a:srgbClr val="693122"/>
                </a:solidFill>
              </a:rPr>
              <a:t>El </a:t>
            </a:r>
            <a:r>
              <a:rPr lang="es-ES" sz="1800" dirty="0" smtClean="0">
                <a:solidFill>
                  <a:srgbClr val="693122"/>
                </a:solidFill>
              </a:rPr>
              <a:t>mapa agrupa </a:t>
            </a:r>
            <a:r>
              <a:rPr lang="es-ES" sz="1800" dirty="0">
                <a:solidFill>
                  <a:srgbClr val="693122"/>
                </a:solidFill>
              </a:rPr>
              <a:t>los </a:t>
            </a:r>
            <a:r>
              <a:rPr lang="es-ES" sz="1800" dirty="0" smtClean="0">
                <a:solidFill>
                  <a:srgbClr val="693122"/>
                </a:solidFill>
              </a:rPr>
              <a:t>niveles: </a:t>
            </a:r>
            <a:r>
              <a:rPr lang="es-ES" sz="1800" dirty="0">
                <a:solidFill>
                  <a:srgbClr val="693122"/>
                </a:solidFill>
              </a:rPr>
              <a:t>pequeña </a:t>
            </a:r>
            <a:r>
              <a:rPr lang="es-ES" sz="1800" dirty="0" smtClean="0">
                <a:solidFill>
                  <a:srgbClr val="693122"/>
                </a:solidFill>
              </a:rPr>
              <a:t>infancia ,juventud ; edad adulta y vejez </a:t>
            </a:r>
          </a:p>
          <a:p>
            <a:r>
              <a:rPr lang="es-ES" sz="1800" dirty="0" smtClean="0">
                <a:solidFill>
                  <a:srgbClr val="693122"/>
                </a:solidFill>
              </a:rPr>
              <a:t>El mapa agrupa los ámbitos educativos con tiempo </a:t>
            </a:r>
            <a:r>
              <a:rPr lang="es-ES" sz="1800" dirty="0">
                <a:solidFill>
                  <a:srgbClr val="693122"/>
                </a:solidFill>
              </a:rPr>
              <a:t>libre y </a:t>
            </a:r>
            <a:r>
              <a:rPr lang="es-ES" sz="1800" dirty="0" smtClean="0">
                <a:solidFill>
                  <a:srgbClr val="693122"/>
                </a:solidFill>
              </a:rPr>
              <a:t>sostenibilidad</a:t>
            </a:r>
          </a:p>
          <a:p>
            <a:endParaRPr lang="es-ES" sz="1800" dirty="0">
              <a:solidFill>
                <a:srgbClr val="693122"/>
              </a:solidFill>
            </a:endParaRPr>
          </a:p>
          <a:p>
            <a:r>
              <a:rPr lang="es-ES" sz="1800" dirty="0" smtClean="0">
                <a:solidFill>
                  <a:srgbClr val="693122"/>
                </a:solidFill>
              </a:rPr>
              <a:t>Ejes:</a:t>
            </a:r>
          </a:p>
          <a:p>
            <a:r>
              <a:rPr lang="es-ES" sz="1800" dirty="0" smtClean="0">
                <a:solidFill>
                  <a:srgbClr val="693122"/>
                </a:solidFill>
              </a:rPr>
              <a:t>Programas universalistas, para todos (Biblioteca; Conservatorios…)</a:t>
            </a:r>
          </a:p>
          <a:p>
            <a:r>
              <a:rPr lang="es-ES" sz="1800" dirty="0" smtClean="0">
                <a:solidFill>
                  <a:srgbClr val="693122"/>
                </a:solidFill>
              </a:rPr>
              <a:t>Programas Focalizados: para prevenir drogodependencias, ludotecas infantiles…</a:t>
            </a:r>
          </a:p>
          <a:p>
            <a:r>
              <a:rPr lang="es-ES" sz="1800" dirty="0" smtClean="0">
                <a:solidFill>
                  <a:srgbClr val="693122"/>
                </a:solidFill>
              </a:rPr>
              <a:t> adultos: </a:t>
            </a:r>
            <a:r>
              <a:rPr lang="es-ES_tradnl" sz="1800" dirty="0" smtClean="0">
                <a:solidFill>
                  <a:srgbClr val="693122"/>
                </a:solidFill>
              </a:rPr>
              <a:t> </a:t>
            </a:r>
          </a:p>
          <a:p>
            <a:endParaRPr lang="es-ES_tradnl" sz="1800" dirty="0" smtClean="0">
              <a:solidFill>
                <a:srgbClr val="693122"/>
              </a:solidFill>
            </a:endParaRPr>
          </a:p>
          <a:p>
            <a:endParaRPr lang="es-ES" sz="1800" dirty="0">
              <a:solidFill>
                <a:srgbClr val="693122"/>
              </a:solidFill>
            </a:endParaRPr>
          </a:p>
        </p:txBody>
      </p:sp>
      <p:sp>
        <p:nvSpPr>
          <p:cNvPr id="3" name="CuadroTexto 2"/>
          <p:cNvSpPr txBox="1"/>
          <p:nvPr/>
        </p:nvSpPr>
        <p:spPr>
          <a:xfrm>
            <a:off x="235857" y="235857"/>
            <a:ext cx="7130143" cy="1077218"/>
          </a:xfrm>
          <a:prstGeom prst="rect">
            <a:avLst/>
          </a:prstGeom>
          <a:noFill/>
        </p:spPr>
        <p:txBody>
          <a:bodyPr wrap="square" rtlCol="0">
            <a:spAutoFit/>
          </a:bodyPr>
          <a:lstStyle/>
          <a:p>
            <a:pPr algn="ctr"/>
            <a:r>
              <a:rPr lang="es-ES" sz="3200" dirty="0" smtClean="0"/>
              <a:t> </a:t>
            </a:r>
            <a:r>
              <a:rPr lang="es-ES" sz="3200" dirty="0" smtClean="0"/>
              <a:t>B.P.     Por d</a:t>
            </a:r>
            <a:r>
              <a:rPr lang="es-ES" sz="3200" dirty="0" smtClean="0"/>
              <a:t>ónde empezar: </a:t>
            </a:r>
          </a:p>
          <a:p>
            <a:pPr algn="ctr"/>
            <a:r>
              <a:rPr lang="es-ES" sz="3200" dirty="0" smtClean="0"/>
              <a:t>Un </a:t>
            </a:r>
            <a:r>
              <a:rPr lang="es-ES" sz="3200" dirty="0" smtClean="0"/>
              <a:t>mapa educativo local</a:t>
            </a:r>
            <a:endParaRPr lang="es-ES" sz="3200" dirty="0"/>
          </a:p>
        </p:txBody>
      </p:sp>
    </p:spTree>
    <p:extLst>
      <p:ext uri="{BB962C8B-B14F-4D97-AF65-F5344CB8AC3E}">
        <p14:creationId xmlns:p14="http://schemas.microsoft.com/office/powerpoint/2010/main" val="1064243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1 Título"/>
          <p:cNvSpPr>
            <a:spLocks noGrp="1"/>
          </p:cNvSpPr>
          <p:nvPr>
            <p:ph type="title" idx="4294967295"/>
          </p:nvPr>
        </p:nvSpPr>
        <p:spPr bwMode="auto">
          <a:extLst/>
        </p:spPr>
        <p:txBody>
          <a:bodyPr rtlCol="0"/>
          <a:lstStyle/>
          <a:p>
            <a:pPr>
              <a:defRPr/>
            </a:pPr>
            <a:endParaRPr lang="es-ES_tradnl" cap="none"/>
          </a:p>
        </p:txBody>
      </p:sp>
      <p:pic>
        <p:nvPicPr>
          <p:cNvPr id="36867" name="5 Imagen"/>
          <p:cNvPicPr>
            <a:picLocks noChangeAspect="1" noChangeArrowheads="1"/>
          </p:cNvPicPr>
          <p:nvPr/>
        </p:nvPicPr>
        <p:blipFill>
          <a:blip r:embed="rId2">
            <a:extLst>
              <a:ext uri="{28A0092B-C50C-407E-A947-70E740481C1C}">
                <a14:useLocalDpi xmlns:a14="http://schemas.microsoft.com/office/drawing/2010/main" val="0"/>
              </a:ext>
            </a:extLst>
          </a:blip>
          <a:srcRect l="7974" t="22401" r="16510" b="26523"/>
          <a:stretch>
            <a:fillRect/>
          </a:stretch>
        </p:blipFill>
        <p:spPr bwMode="auto">
          <a:xfrm>
            <a:off x="-3175" y="304800"/>
            <a:ext cx="4575175"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6 Imagen"/>
          <p:cNvPicPr>
            <a:picLocks noChangeAspect="1" noChangeArrowheads="1"/>
          </p:cNvPicPr>
          <p:nvPr/>
        </p:nvPicPr>
        <p:blipFill>
          <a:blip r:embed="rId3">
            <a:extLst>
              <a:ext uri="{28A0092B-C50C-407E-A947-70E740481C1C}">
                <a14:useLocalDpi xmlns:a14="http://schemas.microsoft.com/office/drawing/2010/main" val="0"/>
              </a:ext>
            </a:extLst>
          </a:blip>
          <a:srcRect l="7974" t="21864" r="16653" b="26164"/>
          <a:stretch>
            <a:fillRect/>
          </a:stretch>
        </p:blipFill>
        <p:spPr bwMode="auto">
          <a:xfrm>
            <a:off x="0" y="4500563"/>
            <a:ext cx="4572000"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7 Imagen"/>
          <p:cNvPicPr>
            <a:picLocks noChangeAspect="1" noChangeArrowheads="1"/>
          </p:cNvPicPr>
          <p:nvPr/>
        </p:nvPicPr>
        <p:blipFill>
          <a:blip r:embed="rId4">
            <a:extLst>
              <a:ext uri="{28A0092B-C50C-407E-A947-70E740481C1C}">
                <a14:useLocalDpi xmlns:a14="http://schemas.microsoft.com/office/drawing/2010/main" val="0"/>
              </a:ext>
            </a:extLst>
          </a:blip>
          <a:srcRect l="8406" t="22760" r="16367" b="26164"/>
          <a:stretch>
            <a:fillRect/>
          </a:stretch>
        </p:blipFill>
        <p:spPr bwMode="auto">
          <a:xfrm>
            <a:off x="4572000" y="230188"/>
            <a:ext cx="4572000"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8 Imagen"/>
          <p:cNvPicPr>
            <a:picLocks noChangeAspect="1" noChangeArrowheads="1"/>
          </p:cNvPicPr>
          <p:nvPr/>
        </p:nvPicPr>
        <p:blipFill>
          <a:blip r:embed="rId5">
            <a:extLst>
              <a:ext uri="{28A0092B-C50C-407E-A947-70E740481C1C}">
                <a14:useLocalDpi xmlns:a14="http://schemas.microsoft.com/office/drawing/2010/main" val="0"/>
              </a:ext>
            </a:extLst>
          </a:blip>
          <a:srcRect l="8118" t="22401" r="16223" b="25986"/>
          <a:stretch>
            <a:fillRect/>
          </a:stretch>
        </p:blipFill>
        <p:spPr bwMode="auto">
          <a:xfrm>
            <a:off x="4572000" y="3357563"/>
            <a:ext cx="4572000"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9 CuadroTexto"/>
          <p:cNvSpPr txBox="1">
            <a:spLocks noChangeArrowheads="1"/>
          </p:cNvSpPr>
          <p:nvPr/>
        </p:nvSpPr>
        <p:spPr bwMode="auto">
          <a:xfrm>
            <a:off x="214313" y="3214688"/>
            <a:ext cx="435768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defTabSz="914400" eaLnBrk="1" hangingPunct="1"/>
            <a:r>
              <a:rPr lang="es-ES" sz="2800" b="1" dirty="0" smtClean="0">
                <a:solidFill>
                  <a:srgbClr val="17375E"/>
                </a:solidFill>
                <a:latin typeface="Berlin Sans FB Demi" charset="0"/>
              </a:rPr>
              <a:t>Ejemplo 1: Actividad Local:</a:t>
            </a:r>
            <a:r>
              <a:rPr lang="es-ES" sz="2800" b="1" dirty="0">
                <a:solidFill>
                  <a:srgbClr val="17375E"/>
                </a:solidFill>
                <a:latin typeface="Berlin Sans FB Demi" charset="0"/>
              </a:rPr>
              <a:t> </a:t>
            </a:r>
            <a:r>
              <a:rPr lang="es-ES" sz="2800" b="1" dirty="0" smtClean="0">
                <a:solidFill>
                  <a:srgbClr val="17375E"/>
                </a:solidFill>
                <a:latin typeface="Berlin Sans FB Demi" charset="0"/>
              </a:rPr>
              <a:t>Visita </a:t>
            </a:r>
            <a:r>
              <a:rPr lang="es-ES" sz="2800" b="1" dirty="0">
                <a:solidFill>
                  <a:srgbClr val="17375E"/>
                </a:solidFill>
                <a:latin typeface="Berlin Sans FB Demi" charset="0"/>
              </a:rPr>
              <a:t>Agencia Europea NEE </a:t>
            </a:r>
            <a:r>
              <a:rPr lang="es-ES" sz="2100" b="1" dirty="0">
                <a:solidFill>
                  <a:srgbClr val="17375E"/>
                </a:solidFill>
              </a:rPr>
              <a:t>(Marzo, 2011)</a:t>
            </a:r>
            <a:endParaRPr lang="es-ES" sz="2800" b="1" dirty="0">
              <a:solidFill>
                <a:srgbClr val="17375E"/>
              </a:solidFill>
              <a:latin typeface="Berlin Sans FB Demi" charset="0"/>
            </a:endParaRPr>
          </a:p>
        </p:txBody>
      </p:sp>
      <p:sp>
        <p:nvSpPr>
          <p:cNvPr id="36872" name="Text Box 9"/>
          <p:cNvSpPr txBox="1">
            <a:spLocks noChangeArrowheads="1"/>
          </p:cNvSpPr>
          <p:nvPr/>
        </p:nvSpPr>
        <p:spPr bwMode="auto">
          <a:xfrm>
            <a:off x="6092825" y="5895975"/>
            <a:ext cx="25225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a:solidFill>
                  <a:schemeClr val="bg1"/>
                </a:solidFill>
                <a:latin typeface="Arial" charset="0"/>
                <a:ea typeface="ＭＳ Ｐゴシック" charset="0"/>
                <a:cs typeface="ＭＳ Ｐゴシック" charset="0"/>
              </a:defRPr>
            </a:lvl1pPr>
            <a:lvl2pPr marL="742950" indent="-285750" eaLnBrk="0" hangingPunct="0">
              <a:defRPr sz="1300">
                <a:solidFill>
                  <a:schemeClr val="bg1"/>
                </a:solidFill>
                <a:latin typeface="Arial" charset="0"/>
                <a:ea typeface="ＭＳ Ｐゴシック" charset="0"/>
              </a:defRPr>
            </a:lvl2pPr>
            <a:lvl3pPr marL="1143000" indent="-228600" eaLnBrk="0" hangingPunct="0">
              <a:defRPr sz="1300">
                <a:solidFill>
                  <a:schemeClr val="bg1"/>
                </a:solidFill>
                <a:latin typeface="Arial" charset="0"/>
                <a:ea typeface="ＭＳ Ｐゴシック" charset="0"/>
              </a:defRPr>
            </a:lvl3pPr>
            <a:lvl4pPr marL="1600200" indent="-228600" eaLnBrk="0" hangingPunct="0">
              <a:defRPr sz="1300">
                <a:solidFill>
                  <a:schemeClr val="bg1"/>
                </a:solidFill>
                <a:latin typeface="Arial" charset="0"/>
                <a:ea typeface="ＭＳ Ｐゴシック" charset="0"/>
              </a:defRPr>
            </a:lvl4pPr>
            <a:lvl5pPr marL="2057400" indent="-228600" eaLnBrk="0" hangingPunct="0">
              <a:defRPr sz="1300">
                <a:solidFill>
                  <a:schemeClr val="bg1"/>
                </a:solidFill>
                <a:latin typeface="Arial" charset="0"/>
                <a:ea typeface="ＭＳ Ｐゴシック" charset="0"/>
              </a:defRPr>
            </a:lvl5pPr>
            <a:lvl6pPr marL="2514600" indent="-228600" eaLnBrk="0" fontAlgn="base" hangingPunct="0">
              <a:spcBef>
                <a:spcPct val="0"/>
              </a:spcBef>
              <a:spcAft>
                <a:spcPct val="0"/>
              </a:spcAft>
              <a:defRPr sz="1300">
                <a:solidFill>
                  <a:schemeClr val="bg1"/>
                </a:solidFill>
                <a:latin typeface="Arial" charset="0"/>
                <a:ea typeface="ＭＳ Ｐゴシック" charset="0"/>
              </a:defRPr>
            </a:lvl6pPr>
            <a:lvl7pPr marL="2971800" indent="-228600" eaLnBrk="0" fontAlgn="base" hangingPunct="0">
              <a:spcBef>
                <a:spcPct val="0"/>
              </a:spcBef>
              <a:spcAft>
                <a:spcPct val="0"/>
              </a:spcAft>
              <a:defRPr sz="1300">
                <a:solidFill>
                  <a:schemeClr val="bg1"/>
                </a:solidFill>
                <a:latin typeface="Arial" charset="0"/>
                <a:ea typeface="ＭＳ Ｐゴシック" charset="0"/>
              </a:defRPr>
            </a:lvl7pPr>
            <a:lvl8pPr marL="3429000" indent="-228600" eaLnBrk="0" fontAlgn="base" hangingPunct="0">
              <a:spcBef>
                <a:spcPct val="0"/>
              </a:spcBef>
              <a:spcAft>
                <a:spcPct val="0"/>
              </a:spcAft>
              <a:defRPr sz="1300">
                <a:solidFill>
                  <a:schemeClr val="bg1"/>
                </a:solidFill>
                <a:latin typeface="Arial" charset="0"/>
                <a:ea typeface="ＭＳ Ｐゴシック" charset="0"/>
              </a:defRPr>
            </a:lvl8pPr>
            <a:lvl9pPr marL="3886200" indent="-228600" eaLnBrk="0" fontAlgn="base" hangingPunct="0">
              <a:spcBef>
                <a:spcPct val="0"/>
              </a:spcBef>
              <a:spcAft>
                <a:spcPct val="0"/>
              </a:spcAft>
              <a:defRPr sz="1300">
                <a:solidFill>
                  <a:schemeClr val="bg1"/>
                </a:solidFill>
                <a:latin typeface="Arial" charset="0"/>
                <a:ea typeface="ＭＳ Ｐゴシック" charset="0"/>
              </a:defRPr>
            </a:lvl9pPr>
          </a:lstStyle>
          <a:p>
            <a:pPr eaLnBrk="1" hangingPunct="1"/>
            <a:r>
              <a:rPr lang="es-ES_tradnl" sz="1800">
                <a:solidFill>
                  <a:srgbClr val="330000"/>
                </a:solidFill>
              </a:rPr>
              <a:t>Reuni</a:t>
            </a:r>
            <a:r>
              <a:rPr lang="es-ES_tradnl" altLang="ja-JP" sz="1800">
                <a:solidFill>
                  <a:srgbClr val="330000"/>
                </a:solidFill>
              </a:rPr>
              <a:t>ón con</a:t>
            </a:r>
            <a:r>
              <a:rPr lang="es-ES_tradnl" sz="1800">
                <a:solidFill>
                  <a:srgbClr val="330000"/>
                </a:solidFill>
              </a:rPr>
              <a:t> el Alcalde</a:t>
            </a:r>
          </a:p>
        </p:txBody>
      </p:sp>
    </p:spTree>
    <p:extLst>
      <p:ext uri="{BB962C8B-B14F-4D97-AF65-F5344CB8AC3E}">
        <p14:creationId xmlns:p14="http://schemas.microsoft.com/office/powerpoint/2010/main" val="1856852726"/>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Diapositiva 1 - &amp;quot;&amp;#x0D;&amp;#x0A;&amp;#x0D;&amp;#x0A;&amp;#x0D;&amp;#x0A;&amp;#x0D;&amp;#x0A;“LA EDUCACIÓN INCLUSIVA: UN PROYECTO COMÚN”&amp;#x0D;&amp;#x0A;&amp;#x0D;&amp;#x0A;&amp;#x0D;&amp;#x0A;&amp;#x0D;&amp;#x0A;&amp;quot;&quot;/&gt;&lt;property id=&quot;20307&quot; value=&quot;258&quot;/&gt;&lt;/object&gt;&lt;object type=&quot;3&quot; unique_id=&quot;10005&quot;&gt;&lt;property id=&quot;20148&quot; value=&quot;5&quot;/&gt;&lt;property id=&quot;20300&quot; value=&quot;Diapositiva 2 - &amp;quot;El Proyecto en contexto&amp;quot;&quot;/&gt;&lt;property id=&quot;20307&quot; value=&quot;331&quot;/&gt;&lt;/object&gt;&lt;object type=&quot;3&quot; unique_id=&quot;10006&quot;&gt;&lt;property id=&quot;20148&quot; value=&quot;5&quot;/&gt;&lt;property id=&quot;20300&quot; value=&quot;Diapositiva 4 - &amp;quot;1- ALGUNAS MOTIVACIONES :&amp;#x0D;&amp;#x0A;El incremento del riesgo de exclusión escolar&amp;quot;&quot;/&gt;&lt;property id=&quot;20307&quot; value=&quot;359&quot;/&gt;&lt;/object&gt;&lt;object type=&quot;3&quot; unique_id=&quot;10007&quot;&gt;&lt;property id=&quot;20148&quot; value=&quot;5&quot;/&gt;&lt;property id=&quot;20300&quot; value=&quot;Diapositiva 6&quot;/&gt;&lt;property id=&quot;20307&quot; value=&quot;292&quot;/&gt;&lt;/object&gt;&lt;object type=&quot;3&quot; unique_id=&quot;10008&quot;&gt;&lt;property id=&quot;20148&quot; value=&quot;5&quot;/&gt;&lt;property id=&quot;20300&quot; value=&quot;Diapositiva 7&quot;/&gt;&lt;property id=&quot;20307&quot; value=&quot;364&quot;/&gt;&lt;/object&gt;&lt;object type=&quot;3&quot; unique_id=&quot;10009&quot;&gt;&lt;property id=&quot;20148&quot; value=&quot;5&quot;/&gt;&lt;property id=&quot;20300&quot; value=&quot;Diapositiva 8 - &amp;quot;2-Atención a la diversidad&amp;#x0D;&amp;#x0A;Algunos puntos de partida&amp;quot;&quot;/&gt;&lt;property id=&quot;20307&quot; value=&quot;365&quot;/&gt;&lt;/object&gt;&lt;object type=&quot;3&quot; unique_id=&quot;10010&quot;&gt;&lt;property id=&quot;20148&quot; value=&quot;5&quot;/&gt;&lt;property id=&quot;20300&quot; value=&quot;Diapositiva 9 - &amp;quot;2-Algunos puntos de partida (II): Educación y Desarrollo Local&amp;quot;&quot;/&gt;&lt;property id=&quot;20307&quot; value=&quot;287&quot;/&gt;&lt;/object&gt;&lt;object type=&quot;3&quot; unique_id=&quot;10011&quot;&gt;&lt;property id=&quot;20148&quot; value=&quot;5&quot;/&gt;&lt;property id=&quot;20300&quot; value=&quot;Diapositiva 10&quot;/&gt;&lt;property id=&quot;20307&quot; value=&quot;353&quot;/&gt;&lt;/object&gt;&lt;object type=&quot;3&quot; unique_id=&quot;10012&quot;&gt;&lt;property id=&quot;20148&quot; value=&quot;5&quot;/&gt;&lt;property id=&quot;20300&quot; value=&quot;Diapositiva 11&quot;/&gt;&lt;property id=&quot;20307&quot; value=&quot;366&quot;/&gt;&lt;/object&gt;&lt;object type=&quot;3&quot; unique_id=&quot;10013&quot;&gt;&lt;property id=&quot;20148&quot; value=&quot;5&quot;/&gt;&lt;property id=&quot;20300&quot; value=&quot;Diapositiva 12 - &amp;quot;3- UN MODO DE HACER… para el análisis, para pensar&amp;quot;&quot;/&gt;&lt;property id=&quot;20307&quot; value=&quot;360&quot;/&gt;&lt;/object&gt;&lt;object type=&quot;3&quot; unique_id=&quot;10014&quot;&gt;&lt;property id=&quot;20148&quot; value=&quot;5&quot;/&gt;&lt;property id=&quot;20300&quot; value=&quot;Diapositiva 13 - &amp;quot;&amp;#x0D;&amp;#x0A;3- A ESTRADA INCLUSIVA&amp;quot;&quot;/&gt;&lt;property id=&quot;20307&quot; value=&quot;358&quot;/&gt;&lt;/object&gt;&lt;object type=&quot;3&quot; unique_id=&quot;10015&quot;&gt;&lt;property id=&quot;20148&quot; value=&quot;5&quot;/&gt;&lt;property id=&quot;20300&quot; value=&quot;Diapositiva 14 - &amp;quot;3.1. objetivos&amp;quot;&quot;/&gt;&lt;property id=&quot;20307&quot; value=&quot;332&quot;/&gt;&lt;/object&gt;&lt;object type=&quot;3&quot; unique_id=&quot;10016&quot;&gt;&lt;property id=&quot;20148&quot; value=&quot;5&quot;/&gt;&lt;property id=&quot;20300&quot; value=&quot;Diapositiva 15&quot;/&gt;&lt;property id=&quot;20307&quot; value=&quot;316&quot;/&gt;&lt;/object&gt;&lt;object type=&quot;3&quot; unique_id=&quot;10017&quot;&gt;&lt;property id=&quot;20148&quot; value=&quot;5&quot;/&gt;&lt;property id=&quot;20300&quot; value=&quot;Diapositiva 16 - &amp;quot;&amp;#x0D;&amp;#x0A;A ESTRADA INCLUSIVA&amp;quot;&quot;/&gt;&lt;property id=&quot;20307&quot; value=&quot;357&quot;/&gt;&lt;/object&gt;&lt;object type=&quot;3&quot; unique_id=&quot;10018&quot;&gt;&lt;property id=&quot;20148&quot; value=&quot;5&quot;/&gt;&lt;property id=&quot;20300&quot; value=&quot;Diapositiva 17&quot;/&gt;&lt;property id=&quot;20307&quot; value=&quot;363&quot;/&gt;&lt;/object&gt;&lt;object type=&quot;3&quot; unique_id=&quot;10019&quot;&gt;&lt;property id=&quot;20148&quot; value=&quot;5&quot;/&gt;&lt;property id=&quot;20300&quot; value=&quot;Diapositiva 18 - &amp;quot;4) Nivel i intra-escolar   &amp;quot;&quot;/&gt;&lt;property id=&quot;20307&quot; value=&quot;334&quot;/&gt;&lt;/object&gt;&lt;object type=&quot;3&quot; unique_id=&quot;10020&quot;&gt;&lt;property id=&quot;20148&quot; value=&quot;5&quot;/&gt;&lt;property id=&quot;20300&quot; value=&quot;Diapositiva 19&quot;/&gt;&lt;property id=&quot;20307&quot; value=&quot;342&quot;/&gt;&lt;/object&gt;&lt;object type=&quot;3&quot; unique_id=&quot;10021&quot;&gt;&lt;property id=&quot;20148&quot; value=&quot;5&quot;/&gt;&lt;property id=&quot;20300&quot; value=&quot;Diapositiva 20 - &amp;quot;NIVEL I: INTRA- escuela&amp;quot;&quot;/&gt;&lt;property id=&quot;20307&quot; value=&quot;335&quot;/&gt;&lt;/object&gt;&lt;object type=&quot;3&quot; unique_id=&quot;10022&quot;&gt;&lt;property id=&quot;20148&quot; value=&quot;5&quot;/&gt;&lt;property id=&quot;20300&quot; value=&quot;Diapositiva 21 - &amp;quot;4- Cómo trabaja un grupo de docentes&amp;#x0D;&amp;#x0A; Una comunidad de indagación (Hargreaves, 2003; 2008; Wenger, 1998)&amp;quot;&quot;/&gt;&lt;property id=&quot;20307&quot; value=&quot;324&quot;/&gt;&lt;/object&gt;&lt;object type=&quot;3&quot; unique_id=&quot;10023&quot;&gt;&lt;property id=&quot;20148&quot; value=&quot;5&quot;/&gt;&lt;property id=&quot;20300&quot; value=&quot;Diapositiva 22 - &amp;quot;Un caso como ejemplo. &amp;#x0D;&amp;#x0A;La cuestión de los pupitres&amp;quot;&quot;/&gt;&lt;property id=&quot;20307&quot; value=&quot;352&quot;/&gt;&lt;/object&gt;&lt;object type=&quot;3&quot; unique_id=&quot;10024&quot;&gt;&lt;property id=&quot;20148&quot; value=&quot;5&quot;/&gt;&lt;property id=&quot;20300&quot; value=&quot;Diapositiva 23 - &amp;quot;Ejemplo 1 Qué: “La desmotivación &amp;#x0D;&amp;#x0A;en el aula”&amp;quot;&quot;/&gt;&lt;property id=&quot;20307&quot; value=&quot;329&quot;/&gt;&lt;/object&gt;&lt;object type=&quot;3&quot; unique_id=&quot;10025&quot;&gt;&lt;property id=&quot;20148&quot; value=&quot;5&quot;/&gt;&lt;property id=&quot;20300&quot; value=&quot;Diapositiva 24 - &amp;quot;Estrategias metodológicas ensayadas&amp;quot;&quot;/&gt;&lt;property id=&quot;20307&quot; value=&quot;375&quot;/&gt;&lt;/object&gt;&lt;object type=&quot;3&quot; unique_id=&quot;10026&quot;&gt;&lt;property id=&quot;20148&quot; value=&quot;5&quot;/&gt;&lt;property id=&quot;20300&quot; value=&quot;Diapositiva 25&quot;/&gt;&lt;property id=&quot;20307&quot; value=&quot;328&quot;/&gt;&lt;/object&gt;&lt;object type=&quot;3&quot; unique_id=&quot;10027&quot;&gt;&lt;property id=&quot;20148&quot; value=&quot;5&quot;/&gt;&lt;property id=&quot;20300&quot; value=&quot;Diapositiva 26&quot;/&gt;&lt;property id=&quot;20307&quot; value=&quot;343&quot;/&gt;&lt;/object&gt;&lt;object type=&quot;3&quot; unique_id=&quot;10028&quot;&gt;&lt;property id=&quot;20148&quot; value=&quot;5&quot;/&gt;&lt;property id=&quot;20300&quot; value=&quot;Diapositiva 27&quot;/&gt;&lt;property id=&quot;20307&quot; value=&quot;344&quot;/&gt;&lt;/object&gt;&lt;object type=&quot;3&quot; unique_id=&quot;10029&quot;&gt;&lt;property id=&quot;20148&quot; value=&quot;5&quot;/&gt;&lt;property id=&quot;20300&quot; value=&quot;Diapositiva 28&quot;/&gt;&lt;property id=&quot;20307&quot; value=&quot;367&quot;/&gt;&lt;/object&gt;&lt;object type=&quot;3&quot; unique_id=&quot;10030&quot;&gt;&lt;property id=&quot;20148&quot; value=&quot;5&quot;/&gt;&lt;property id=&quot;20300&quot; value=&quot;Diapositiva 29 - &amp;quot;Caso : VÍDEOS INCLUSIVOS “Ser máis libre”&amp;quot;&quot;/&gt;&lt;property id=&quot;20307&quot; value=&quot;368&quot;/&gt;&lt;/object&gt;&lt;object type=&quot;3&quot; unique_id=&quot;10031&quot;&gt;&lt;property id=&quot;20148&quot; value=&quot;5&quot;/&gt;&lt;property id=&quot;20300&quot; value=&quot;Diapositiva 30&quot;/&gt;&lt;property id=&quot;20307&quot; value=&quot;354&quot;/&gt;&lt;/object&gt;&lt;object type=&quot;3&quot; unique_id=&quot;10032&quot;&gt;&lt;property id=&quot;20148&quot; value=&quot;5&quot;/&gt;&lt;property id=&quot;20300&quot; value=&quot;Diapositiva 31 - &amp;quot;NIVEL II: INTeR-escueLas&amp;quot;&quot;/&gt;&lt;property id=&quot;20307&quot; value=&quot;337&quot;/&gt;&lt;/object&gt;&lt;object type=&quot;3&quot; unique_id=&quot;10033&quot;&gt;&lt;property id=&quot;20148&quot; value=&quot;5&quot;/&gt;&lt;property id=&quot;20300&quot; value=&quot;Diapositiva 32 - &amp;quot; Algunas actividades de la Red Inter-escuelas&amp;#x0D;&amp;#x0A;(2009-10, 2010-11 &amp;amp; 2011-12)&amp;quot;&quot;/&gt;&lt;property id=&quot;20307&quot; value=&quot;361&quot;/&gt;&lt;/object&gt;&lt;object type=&quot;3&quot; unique_id=&quot;10034&quot;&gt;&lt;property id=&quot;20148&quot; value=&quot;5&quot;/&gt;&lt;property id=&quot;20300&quot; value=&quot;Diapositiva 33&quot;/&gt;&lt;property id=&quot;20307&quot; value=&quot;345&quot;/&gt;&lt;/object&gt;&lt;object type=&quot;3&quot; unique_id=&quot;10035&quot;&gt;&lt;property id=&quot;20148&quot; value=&quot;5&quot;/&gt;&lt;property id=&quot;20300&quot; value=&quot;Diapositiva 34 - &amp;quot;&amp;amp;#x09;&amp;amp;#x09;&amp;amp;#x09;&amp;amp;#x09;&amp;amp;#x09;&amp;amp;#x09;&amp;amp;#x09;&amp;amp;#x09;NIVEL II: &amp;#x0D;&amp;#x0A;           INTeR-escuelas&amp;quot;&quot;/&gt;&lt;property id=&quot;20307&quot; value=&quot;338&quot;/&gt;&lt;/object&gt;&lt;object type=&quot;3&quot; unique_id=&quot;10036&quot;&gt;&lt;property id=&quot;20148&quot; value=&quot;5&quot;/&gt;&lt;property id=&quot;20300&quot; value=&quot;Diapositiva 35 - &amp;quot;PARTICIPA!&amp;#x0D;&amp;#x0A;¿POR QUÉ FOTO VOZ CON NIÑOS EN “A ESTRADA INCLUSIVA”? &amp;quot;&quot;/&gt;&lt;property id=&quot;20307&quot; value=&quot;371&quot;/&gt;&lt;/object&gt;&lt;object type=&quot;3&quot; unique_id=&quot;10037&quot;&gt;&lt;property id=&quot;20148&quot; value=&quot;5&quot;/&gt;&lt;property id=&quot;20300&quot; value=&quot;Diapositiva 36&quot;/&gt;&lt;property id=&quot;20307&quot; value=&quot;372&quot;/&gt;&lt;/object&gt;&lt;object type=&quot;3&quot; unique_id=&quot;10038&quot;&gt;&lt;property id=&quot;20148&quot; value=&quot;5&quot;/&gt;&lt;property id=&quot;20300&quot; value=&quot;Diapositiva 37&quot;/&gt;&lt;property id=&quot;20307&quot; value=&quot;347&quot;/&gt;&lt;/object&gt;&lt;object type=&quot;3&quot; unique_id=&quot;10039&quot;&gt;&lt;property id=&quot;20148&quot; value=&quot;5&quot;/&gt;&lt;property id=&quot;20300&quot; value=&quot;Diapositiva 38 - &amp;quot;Un mural de centro&amp;quot;&quot;/&gt;&lt;property id=&quot;20307&quot; value=&quot;373&quot;/&gt;&lt;/object&gt;&lt;object type=&quot;3&quot; unique_id=&quot;10040&quot;&gt;&lt;property id=&quot;20148&quot; value=&quot;5&quot;/&gt;&lt;property id=&quot;20300&quot; value=&quot;Diapositiva 39 - &amp;quot;Exposición interactiva local&amp;quot;&quot;/&gt;&lt;property id=&quot;20307&quot; value=&quot;369&quot;/&gt;&lt;/object&gt;&lt;object type=&quot;3&quot; unique_id=&quot;10041&quot;&gt;&lt;property id=&quot;20148&quot; value=&quot;5&quot;/&gt;&lt;property id=&quot;20300&quot; value=&quot;Diapositiva 40 - &amp;quot;Transiciones educativas&amp;quot;&quot;/&gt;&lt;property id=&quot;20307&quot; value=&quot;356&quot;/&gt;&lt;/object&gt;&lt;object type=&quot;3&quot; unique_id=&quot;10042&quot;&gt;&lt;property id=&quot;20148&quot; value=&quot;5&quot;/&gt;&lt;property id=&quot;20300&quot; value=&quot;Diapositiva 41 - &amp;quot; aportaciones RED INTER-CENTROS&amp;quot;&quot;/&gt;&lt;property id=&quot;20307&quot; value=&quot;348&quot;/&gt;&lt;/object&gt;&lt;object type=&quot;3&quot; unique_id=&quot;10043&quot;&gt;&lt;property id=&quot;20148&quot; value=&quot;5&quot;/&gt;&lt;property id=&quot;20300&quot; value=&quot;Diapositiva 42 - &amp;quot;NIVEL III: COMUNIDAD &amp;#x0D;&amp;#x0A;RED EDUCATIVA LOCAL&amp;quot;&quot;/&gt;&lt;property id=&quot;20307&quot; value=&quot;350&quot;/&gt;&lt;/object&gt;&lt;object type=&quot;3&quot; unique_id=&quot;10044&quot;&gt;&lt;property id=&quot;20148&quot; value=&quot;5&quot;/&gt;&lt;property id=&quot;20300&quot; value=&quot;Diapositiva 43&quot;/&gt;&lt;property id=&quot;20307&quot; value=&quot;303&quot;/&gt;&lt;/object&gt;&lt;object type=&quot;3&quot; unique_id=&quot;10045&quot;&gt;&lt;property id=&quot;20148&quot; value=&quot;5&quot;/&gt;&lt;property id=&quot;20300&quot; value=&quot;Diapositiva 44 - &amp;quot;1ª Reunión Local: julio 2011&amp;#x0D;&amp;#x0A;Participantes&amp;quot;&quot;/&gt;&lt;property id=&quot;20307&quot; value=&quot;374&quot;/&gt;&lt;/object&gt;&lt;object type=&quot;3&quot; unique_id=&quot;10046&quot;&gt;&lt;property id=&quot;20148&quot; value=&quot;5&quot;/&gt;&lt;property id=&quot;20300&quot; value=&quot;Diapositiva 45&quot;/&gt;&lt;property id=&quot;20307&quot; value=&quot;355&quot;/&gt;&lt;/object&gt;&lt;object type=&quot;3&quot; unique_id=&quot;10047&quot;&gt;&lt;property id=&quot;20148&quot; value=&quot;5&quot;/&gt;&lt;property id=&quot;20300&quot; value=&quot;Diapositiva 46 - &amp;quot;…En la estrada&amp;quot;&quot;/&gt;&lt;property id=&quot;20307&quot; value=&quot;340&quot;/&gt;&lt;/object&gt;&lt;object type=&quot;3&quot; unique_id=&quot;10048&quot;&gt;&lt;property id=&quot;20148&quot; value=&quot;5&quot;/&gt;&lt;property id=&quot;20300&quot; value=&quot;Diapositiva 47&quot;/&gt;&lt;property id=&quot;20307&quot; value=&quot;349&quot;/&gt;&lt;/object&gt;&lt;object type=&quot;3&quot; unique_id=&quot;10049&quot;&gt;&lt;property id=&quot;20148&quot; value=&quot;5&quot;/&gt;&lt;property id=&quot;20300&quot; value=&quot;Diapositiva 48 - &amp;quot;GRACIAS!!!&amp;quot;&quot;/&gt;&lt;property id=&quot;20307&quot; value=&quot;339&quot;/&gt;&lt;/object&gt;&lt;object type=&quot;3&quot; unique_id=&quot;10530&quot;&gt;&lt;property id=&quot;20148&quot; value=&quot;5&quot;/&gt;&lt;property id=&quot;20300&quot; value=&quot;Diapositiva 3 - &amp;quot;Proyecto&amp;quot;&quot;/&gt;&lt;property id=&quot;20307&quot; value=&quot;376&quot;/&gt;&lt;/object&gt;&lt;object type=&quot;3&quot; unique_id=&quot;10972&quot;&gt;&lt;property id=&quot;20148&quot; value=&quot;5&quot;/&gt;&lt;property id=&quot;20300&quot; value=&quot;Diapositiva 5&quot;/&gt;&lt;property id=&quot;20307&quot; value=&quot;377&quot;/&gt;&lt;/objec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adrícula">
  <a:themeElements>
    <a:clrScheme name="Personalizar 19">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B4553B"/>
      </a:hlink>
      <a:folHlink>
        <a:srgbClr val="A04228"/>
      </a:folHlink>
    </a:clrScheme>
    <a:fontScheme name="Cuadrícula">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Cuadrícula">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Cuadrícula.thmx</Template>
  <TotalTime>1122</TotalTime>
  <Words>2304</Words>
  <Application>Microsoft Macintosh PowerPoint</Application>
  <PresentationFormat>Presentación en pantalla (4:3)</PresentationFormat>
  <Paragraphs>379</Paragraphs>
  <Slides>37</Slides>
  <Notes>14</Notes>
  <HiddenSlides>0</HiddenSlides>
  <MMClips>0</MMClips>
  <ScaleCrop>false</ScaleCrop>
  <HeadingPairs>
    <vt:vector size="4" baseType="variant">
      <vt:variant>
        <vt:lpstr>Tema</vt:lpstr>
      </vt:variant>
      <vt:variant>
        <vt:i4>1</vt:i4>
      </vt:variant>
      <vt:variant>
        <vt:lpstr>Títulos de diapositiva</vt:lpstr>
      </vt:variant>
      <vt:variant>
        <vt:i4>37</vt:i4>
      </vt:variant>
    </vt:vector>
  </HeadingPairs>
  <TitlesOfParts>
    <vt:vector size="38" baseType="lpstr">
      <vt:lpstr>Cuadrícula</vt:lpstr>
      <vt:lpstr>    “Educación Inclusiva y  Dirección Escolar II”    </vt:lpstr>
      <vt:lpstr>Educación Inclusiva y  Dirección Escolar</vt:lpstr>
      <vt:lpstr>Presentación de PowerPoint</vt:lpstr>
      <vt:lpstr>Buenas prácticas</vt:lpstr>
      <vt:lpstr>Buenas prácticas: COMUNIDAD  </vt:lpstr>
      <vt:lpstr> Cómo trabaja el grupo de profesionales Una comunidad de indagación (Hargreaves, 2003; 2008; Wenger, 1998)</vt:lpstr>
      <vt:lpstr>Presentación de PowerPoint</vt:lpstr>
      <vt:lpstr>Presentación de PowerPoint</vt:lpstr>
      <vt:lpstr>Presentación de PowerPoint</vt:lpstr>
      <vt:lpstr>Presentación de PowerPoint</vt:lpstr>
      <vt:lpstr>Presentación de PowerPoint</vt:lpstr>
      <vt:lpstr>NIVEL II: INTeR-escueLas</vt:lpstr>
      <vt:lpstr> B.P. Algunas actividades de la Red Inter-escuelas (2009-10, 2010-11 &amp; 2011-12)</vt:lpstr>
      <vt:lpstr>Presentación de PowerPoint</vt:lpstr>
      <vt:lpstr>    BP ejemplo II:             INTeR-escuelas</vt:lpstr>
      <vt:lpstr>BP. PARTICIPA! ¿POR QUÉ FOTO VOZ CON NIÑOS EN “A ESTRADA INCLUSIVA”? </vt:lpstr>
      <vt:lpstr>Presentación de PowerPoint</vt:lpstr>
      <vt:lpstr>BP Un mural de centro</vt:lpstr>
      <vt:lpstr>BP- ejemplo 3  Transiciones educativas</vt:lpstr>
      <vt:lpstr> aportaciones del trabajo en RED INTER-centros</vt:lpstr>
      <vt:lpstr>NIVEL I: Proyectos de mejora de centro</vt:lpstr>
      <vt:lpstr>Nivel i intra-escolar   </vt:lpstr>
      <vt:lpstr>Presentación de PowerPoint</vt:lpstr>
      <vt:lpstr>NIVEL I: INTRA- escuela</vt:lpstr>
      <vt:lpstr>BP- 1Un caso como ejemplo.  La cuestión de los pupitres</vt:lpstr>
      <vt:lpstr>Presentación de PowerPoint</vt:lpstr>
      <vt:lpstr>Presentación de PowerPoint</vt:lpstr>
      <vt:lpstr>Presentación de PowerPoint</vt:lpstr>
      <vt:lpstr>Presentación de PowerPoint</vt:lpstr>
      <vt:lpstr>BP 2 Qué: “La desmotivación  en el aula”</vt:lpstr>
      <vt:lpstr> Estrategias metodológicas ensayadas</vt:lpstr>
      <vt:lpstr>Presentación de PowerPoint</vt:lpstr>
      <vt:lpstr>Presentación de PowerPoint</vt:lpstr>
      <vt:lpstr>Presentación de PowerPoint</vt:lpstr>
      <vt:lpstr>…En la estrada</vt:lpstr>
      <vt:lpstr>Presentación de PowerPoint</vt:lpstr>
      <vt:lpstr>GRACIAS!!!</vt:lpstr>
    </vt:vector>
  </TitlesOfParts>
  <Company>angeles  parrilla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ESTRADA INCLUSIVA”</dc:title>
  <dc:creator>angeles  parrilla</dc:creator>
  <cp:lastModifiedBy>Ángeles Parrilla Latas </cp:lastModifiedBy>
  <cp:revision>136</cp:revision>
  <cp:lastPrinted>2011-11-07T22:34:29Z</cp:lastPrinted>
  <dcterms:created xsi:type="dcterms:W3CDTF">2011-11-29T08:42:53Z</dcterms:created>
  <dcterms:modified xsi:type="dcterms:W3CDTF">2013-05-06T14:41:56Z</dcterms:modified>
</cp:coreProperties>
</file>