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2" r:id="rId1"/>
  </p:sldMasterIdLst>
  <p:notesMasterIdLst>
    <p:notesMasterId r:id="rId13"/>
  </p:notesMasterIdLst>
  <p:handoutMasterIdLst>
    <p:handoutMasterId r:id="rId14"/>
  </p:handoutMasterIdLst>
  <p:sldIdLst>
    <p:sldId id="257" r:id="rId2"/>
    <p:sldId id="258" r:id="rId3"/>
    <p:sldId id="259" r:id="rId4"/>
    <p:sldId id="267" r:id="rId5"/>
    <p:sldId id="260" r:id="rId6"/>
    <p:sldId id="261" r:id="rId7"/>
    <p:sldId id="262" r:id="rId8"/>
    <p:sldId id="268" r:id="rId9"/>
    <p:sldId id="263" r:id="rId10"/>
    <p:sldId id="264" r:id="rId11"/>
    <p:sldId id="265" r:id="rId12"/>
  </p:sldIdLst>
  <p:sldSz cx="12188825" cy="6858000"/>
  <p:notesSz cx="6858000" cy="9144000"/>
  <p:defaultTextStyle>
    <a:defPPr rtl="0">
      <a:defRPr lang="es-ES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945">
          <p15:clr>
            <a:srgbClr val="A4A3A4"/>
          </p15:clr>
        </p15:guide>
        <p15:guide id="3" orient="horz" pos="3888">
          <p15:clr>
            <a:srgbClr val="A4A3A4"/>
          </p15:clr>
        </p15:guide>
        <p15:guide id="4" orient="horz" pos="192">
          <p15:clr>
            <a:srgbClr val="A4A3A4"/>
          </p15:clr>
        </p15:guide>
        <p15:guide id="5" orient="horz" pos="1072">
          <p15:clr>
            <a:srgbClr val="A4A3A4"/>
          </p15:clr>
        </p15:guide>
        <p15:guide id="6" pos="3839">
          <p15:clr>
            <a:srgbClr val="A4A3A4"/>
          </p15:clr>
        </p15:guide>
        <p15:guide id="7" pos="704">
          <p15:clr>
            <a:srgbClr val="A4A3A4"/>
          </p15:clr>
        </p15:guide>
        <p15:guide id="8" pos="710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DBED569-4797-4DF1-A0F4-6AAB3CD982D8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206" autoAdjust="0"/>
    <p:restoredTop sz="96182" autoAdjust="0"/>
  </p:normalViewPr>
  <p:slideViewPr>
    <p:cSldViewPr showGuides="1">
      <p:cViewPr varScale="1">
        <p:scale>
          <a:sx n="121" d="100"/>
          <a:sy n="121" d="100"/>
        </p:scale>
        <p:origin x="126" y="114"/>
      </p:cViewPr>
      <p:guideLst>
        <p:guide orient="horz" pos="2160"/>
        <p:guide orient="horz" pos="945"/>
        <p:guide orient="horz" pos="3888"/>
        <p:guide orient="horz" pos="192"/>
        <p:guide orient="horz" pos="1072"/>
        <p:guide pos="3839"/>
        <p:guide pos="704"/>
        <p:guide pos="7102"/>
      </p:guideLst>
    </p:cSldViewPr>
  </p:slideViewPr>
  <p:outlineViewPr>
    <p:cViewPr>
      <p:scale>
        <a:sx n="33" d="100"/>
        <a:sy n="33" d="100"/>
      </p:scale>
      <p:origin x="0" y="-2886"/>
    </p:cViewPr>
  </p:outlin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72" d="100"/>
          <a:sy n="72" d="100"/>
        </p:scale>
        <p:origin x="3252" y="6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 dirty="0">
              <a:solidFill>
                <a:schemeClr val="tx2"/>
              </a:solidFill>
            </a:endParaRPr>
          </a:p>
        </p:txBody>
      </p:sp>
      <p:sp>
        <p:nvSpPr>
          <p:cNvPr id="3" name="Marcador de posición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4581445-4071-4DA6-807C-9B9D9EE2AFE0}" type="datetime1">
              <a:rPr lang="es-ES" smtClean="0">
                <a:solidFill>
                  <a:schemeClr val="tx2"/>
                </a:solidFill>
              </a:rPr>
              <a:t>19/02/2018</a:t>
            </a:fld>
            <a:endParaRPr lang="es-ES" dirty="0">
              <a:solidFill>
                <a:schemeClr val="tx2"/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 dirty="0">
              <a:solidFill>
                <a:schemeClr val="tx2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CFD77566-CD65-4859-9FA1-43956DC85B8C}" type="slidenum">
              <a:rPr lang="es-ES">
                <a:solidFill>
                  <a:schemeClr val="tx2"/>
                </a:solidFill>
              </a:rPr>
              <a:t>‹Nº›</a:t>
            </a:fld>
            <a:endParaRPr lang="es-E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79837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pPr rtl="0"/>
            <a:endParaRPr lang="es-ES" noProof="0" dirty="0"/>
          </a:p>
        </p:txBody>
      </p:sp>
      <p:sp>
        <p:nvSpPr>
          <p:cNvPr id="3" name="Marcador de posición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pPr rtl="0"/>
            <a:fld id="{672B92B9-0BD8-4AB2-AA33-BC48A23B8A04}" type="datetime1">
              <a:rPr lang="es-ES" noProof="0" smtClean="0"/>
              <a:t>19/02/2018</a:t>
            </a:fld>
            <a:endParaRPr lang="es-ES" noProof="0" dirty="0"/>
          </a:p>
        </p:txBody>
      </p:sp>
      <p:sp>
        <p:nvSpPr>
          <p:cNvPr id="4" name="Marcador de posición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s-ES" noProof="0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s-ES" noProof="0" dirty="0"/>
              <a:t>Haga clic para modificar los estilos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pPr rtl="0"/>
            <a:endParaRPr lang="es-ES" noProof="0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pPr rtl="0"/>
            <a:fld id="{B8796F01-7154-41E0-B48B-A6921757531A}" type="slidenum">
              <a:rPr lang="es-ES" noProof="0"/>
              <a:pPr rtl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4407756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8796F01-7154-41E0-B48B-A6921757531A}" type="slidenum">
              <a:rPr lang="es-ES" smtClean="0"/>
              <a:pPr/>
              <a:t>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077057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8796F01-7154-41E0-B48B-A6921757531A}" type="slidenum">
              <a:rPr lang="es-ES" smtClean="0"/>
              <a:pPr/>
              <a:t>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848047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796F01-7154-41E0-B48B-A6921757531A}" type="slidenum">
              <a:rPr lang="es-ES" smtClean="0"/>
              <a:pPr rtl="0"/>
              <a:t>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698434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796F01-7154-41E0-B48B-A6921757531A}" type="slidenum">
              <a:rPr lang="es-ES" smtClean="0"/>
              <a:pPr rtl="0"/>
              <a:t>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140299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796F01-7154-41E0-B48B-A6921757531A}" type="slidenum">
              <a:rPr lang="es-ES" smtClean="0"/>
              <a:pPr rtl="0"/>
              <a:t>6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562421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796F01-7154-41E0-B48B-A6921757531A}" type="slidenum">
              <a:rPr lang="es-ES" smtClean="0"/>
              <a:pPr rtl="0"/>
              <a:t>7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931249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796F01-7154-41E0-B48B-A6921757531A}" type="slidenum">
              <a:rPr lang="es-ES" smtClean="0"/>
              <a:pPr rtl="0"/>
              <a:t>9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903442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796F01-7154-41E0-B48B-A6921757531A}" type="slidenum">
              <a:rPr lang="es-ES" smtClean="0"/>
              <a:pPr rtl="0"/>
              <a:t>10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65029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796F01-7154-41E0-B48B-A6921757531A}" type="slidenum">
              <a:rPr lang="es-ES" smtClean="0"/>
              <a:pPr rtl="0"/>
              <a:t>11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432648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o 13"/>
          <p:cNvGrpSpPr/>
          <p:nvPr/>
        </p:nvGrpSpPr>
        <p:grpSpPr>
          <a:xfrm>
            <a:off x="0" y="0"/>
            <a:ext cx="12190572" cy="6858000"/>
            <a:chOff x="0" y="0"/>
            <a:chExt cx="12190572" cy="6858000"/>
          </a:xfrm>
        </p:grpSpPr>
        <p:sp>
          <p:nvSpPr>
            <p:cNvPr id="13" name="Rectángulo 12"/>
            <p:cNvSpPr/>
            <p:nvPr/>
          </p:nvSpPr>
          <p:spPr>
            <a:xfrm>
              <a:off x="1620" y="0"/>
              <a:ext cx="12188952" cy="685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58000">
                  <a:schemeClr val="accent1">
                    <a:lumMod val="40000"/>
                    <a:lumOff val="60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99" tIns="60949" rIns="121899" bIns="60949" rtlCol="0" anchor="ctr"/>
            <a:lstStyle/>
            <a:p>
              <a:pPr algn="ctr" rtl="0"/>
              <a:endParaRPr lang="es-ES" noProof="0" dirty="0"/>
            </a:p>
          </p:txBody>
        </p:sp>
        <p:grpSp>
          <p:nvGrpSpPr>
            <p:cNvPr id="12" name="Grupo 11"/>
            <p:cNvGrpSpPr/>
            <p:nvPr/>
          </p:nvGrpSpPr>
          <p:grpSpPr>
            <a:xfrm>
              <a:off x="0" y="0"/>
              <a:ext cx="4742741" cy="6858000"/>
              <a:chOff x="0" y="0"/>
              <a:chExt cx="4742741" cy="6858000"/>
            </a:xfrm>
          </p:grpSpPr>
          <p:pic>
            <p:nvPicPr>
              <p:cNvPr id="9" name="Imagen 8" descr="Libros apilados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0"/>
                <a:ext cx="4591594" cy="6858000"/>
              </a:xfrm>
              <a:prstGeom prst="rect">
                <a:avLst/>
              </a:prstGeom>
            </p:spPr>
          </p:pic>
          <p:sp>
            <p:nvSpPr>
              <p:cNvPr id="10" name="Rectángulo 9"/>
              <p:cNvSpPr/>
              <p:nvPr/>
            </p:nvSpPr>
            <p:spPr>
              <a:xfrm>
                <a:off x="4605581" y="0"/>
                <a:ext cx="137160" cy="6858000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0" dirty="0"/>
              </a:p>
            </p:txBody>
          </p:sp>
        </p:grpSp>
      </p:grp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879346" y="1498601"/>
            <a:ext cx="7008574" cy="3298825"/>
          </a:xfrm>
        </p:spPr>
        <p:txBody>
          <a:bodyPr rtlCol="0">
            <a:normAutofit/>
          </a:bodyPr>
          <a:lstStyle>
            <a:lvl1pPr algn="l">
              <a:lnSpc>
                <a:spcPct val="90000"/>
              </a:lnSpc>
              <a:defRPr sz="5400" b="0" cap="none" spc="0" baseline="0">
                <a:ln w="0"/>
                <a:solidFill>
                  <a:schemeClr val="tx2"/>
                </a:solidFill>
                <a:effectLst/>
              </a:defRPr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879346" y="4927600"/>
            <a:ext cx="7008574" cy="1244600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2800" b="0" cap="none" spc="0">
                <a:ln w="0"/>
                <a:solidFill>
                  <a:schemeClr val="accent2">
                    <a:lumMod val="50000"/>
                  </a:schemeClr>
                </a:solidFill>
                <a:effectLst/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es-ES" noProof="0" smtClean="0"/>
              <a:t>Haga clic para modificar el estilo de subtítulo del patrón</a:t>
            </a:r>
            <a:endParaRPr lang="es-ES" noProof="0" dirty="0"/>
          </a:p>
        </p:txBody>
      </p:sp>
      <p:sp>
        <p:nvSpPr>
          <p:cNvPr id="5" name="Marcador de posición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B702738-2322-469A-B933-AE0528DCDF1B}" type="datetime1">
              <a:rPr lang="es-ES" noProof="0" smtClean="0"/>
              <a:t>19/02/2018</a:t>
            </a:fld>
            <a:endParaRPr lang="es-ES" noProof="0" dirty="0"/>
          </a:p>
        </p:txBody>
      </p:sp>
      <p:sp>
        <p:nvSpPr>
          <p:cNvPr id="7" name="Marcador de posición de pie de página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 smtClean="0"/>
              <a:t>Agregar un pie de página</a:t>
            </a:r>
            <a:endParaRPr lang="es-ES" noProof="0" dirty="0"/>
          </a:p>
        </p:txBody>
      </p:sp>
      <p:sp>
        <p:nvSpPr>
          <p:cNvPr id="11" name="Marcador de posición de número de diapositiva 10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3220121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>
            <a:lvl5pPr>
              <a:defRPr/>
            </a:lvl5pPr>
            <a:lvl6pPr marL="2418976" indent="-285750">
              <a:buFont typeface="Century Gothic" panose="020B0502020202020204" pitchFamily="34" charset="0"/>
              <a:buChar char="–"/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es-ES" noProof="0" dirty="0"/>
              <a:t>Haga clic para modificar los estilos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8FF88A1-5E51-4CC2-8EE5-868FD055FEFE}" type="datetime1">
              <a:rPr lang="es-ES" noProof="0" smtClean="0"/>
              <a:t>19/02/2018</a:t>
            </a:fld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 smtClean="0"/>
              <a:t>Agregar un pie de página</a:t>
            </a:r>
            <a:endParaRPr lang="es-ES" noProof="0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91C5AD9-787D-40FA-8A4D-16A055B9AF81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8176198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9852633" y="274638"/>
            <a:ext cx="1422030" cy="5897561"/>
          </a:xfrm>
        </p:spPr>
        <p:txBody>
          <a:bodyPr vert="eaVert" rtlCol="0"/>
          <a:lstStyle/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1117309" y="274638"/>
            <a:ext cx="8532178" cy="5897561"/>
          </a:xfrm>
        </p:spPr>
        <p:txBody>
          <a:bodyPr vert="eaVert" rtlCol="0"/>
          <a:lstStyle>
            <a:lvl5pPr>
              <a:defRPr/>
            </a:lvl5pPr>
            <a:lvl6pPr marL="2418976" indent="-285750">
              <a:buFont typeface="Century Gothic" panose="020B0502020202020204" pitchFamily="34" charset="0"/>
              <a:buChar char="–"/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es-ES" noProof="0" dirty="0"/>
              <a:t>Haga clic para modificar los estilos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13A0803-D2E9-4E0C-BEA2-45E85428BC63}" type="datetime1">
              <a:rPr lang="es-ES" noProof="0" smtClean="0"/>
              <a:t>19/02/2018</a:t>
            </a:fld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 smtClean="0"/>
              <a:t>Agregar un pie de página</a:t>
            </a:r>
            <a:endParaRPr lang="es-ES" noProof="0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91C5AD9-787D-40FA-8A4D-16A055B9AF81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7236915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 rtl="0"/>
            <a:r>
              <a:rPr lang="es-ES" noProof="0" smtClean="0"/>
              <a:t>Haga clic para modificar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5E59B34-6A7F-44E9-B09D-AB0102A7D0C8}" type="datetime1">
              <a:rPr lang="es-ES" noProof="0" smtClean="0"/>
              <a:t>19/02/2018</a:t>
            </a:fld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 smtClean="0"/>
              <a:t>Agregar un pie de página</a:t>
            </a:r>
            <a:endParaRPr lang="es-ES" noProof="0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A60BA0E-20D0-4E7C-B286-26C960A6788F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8653597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cabezado de sección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o 11"/>
          <p:cNvGrpSpPr/>
          <p:nvPr/>
        </p:nvGrpSpPr>
        <p:grpSpPr>
          <a:xfrm>
            <a:off x="1620" y="0"/>
            <a:ext cx="12188952" cy="6858000"/>
            <a:chOff x="1620" y="0"/>
            <a:chExt cx="12188952" cy="6858000"/>
          </a:xfrm>
        </p:grpSpPr>
        <p:sp>
          <p:nvSpPr>
            <p:cNvPr id="4" name="Rectángulo 3"/>
            <p:cNvSpPr/>
            <p:nvPr/>
          </p:nvSpPr>
          <p:spPr>
            <a:xfrm>
              <a:off x="1620" y="0"/>
              <a:ext cx="12188952" cy="685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58000">
                  <a:schemeClr val="accent1">
                    <a:lumMod val="40000"/>
                    <a:lumOff val="60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99" tIns="60949" rIns="121899" bIns="60949" rtlCol="0" anchor="ctr"/>
            <a:lstStyle/>
            <a:p>
              <a:pPr algn="ctr" rtl="0"/>
              <a:endParaRPr lang="es-ES" noProof="0" dirty="0"/>
            </a:p>
          </p:txBody>
        </p:sp>
        <p:pic>
          <p:nvPicPr>
            <p:cNvPr id="10" name="Imagen 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98818" y="0"/>
              <a:ext cx="4591594" cy="6858000"/>
            </a:xfrm>
            <a:prstGeom prst="rect">
              <a:avLst/>
            </a:prstGeom>
          </p:spPr>
        </p:pic>
        <p:sp>
          <p:nvSpPr>
            <p:cNvPr id="11" name="Rectángulo 10"/>
            <p:cNvSpPr/>
            <p:nvPr/>
          </p:nvSpPr>
          <p:spPr>
            <a:xfrm>
              <a:off x="7481252" y="0"/>
              <a:ext cx="137160" cy="6858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s-ES" b="0" noProof="0" dirty="0">
                <a:solidFill>
                  <a:schemeClr val="tx2"/>
                </a:solidFill>
              </a:endParaRPr>
            </a:p>
          </p:txBody>
        </p:sp>
      </p:grpSp>
      <p:pic>
        <p:nvPicPr>
          <p:cNvPr id="5" name="Imagen 4" descr="Libros apilado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8818" y="0"/>
            <a:ext cx="4591594" cy="6858000"/>
          </a:xfrm>
          <a:prstGeom prst="rect">
            <a:avLst/>
          </a:prstGeom>
        </p:spPr>
      </p:pic>
      <p:sp>
        <p:nvSpPr>
          <p:cNvPr id="7" name="Título 1"/>
          <p:cNvSpPr>
            <a:spLocks noGrp="1"/>
          </p:cNvSpPr>
          <p:nvPr>
            <p:ph type="ctrTitle"/>
          </p:nvPr>
        </p:nvSpPr>
        <p:spPr>
          <a:xfrm>
            <a:off x="237149" y="1498601"/>
            <a:ext cx="7008574" cy="3298825"/>
          </a:xfrm>
        </p:spPr>
        <p:txBody>
          <a:bodyPr rtlCol="0">
            <a:normAutofit/>
          </a:bodyPr>
          <a:lstStyle>
            <a:lvl1pPr algn="l">
              <a:lnSpc>
                <a:spcPct val="90000"/>
              </a:lnSpc>
              <a:defRPr sz="5400" b="0" cap="none" spc="0" baseline="0">
                <a:ln w="0"/>
                <a:solidFill>
                  <a:schemeClr val="tx2"/>
                </a:solidFill>
                <a:effectLst/>
              </a:defRPr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8" name="Subtítulo 2"/>
          <p:cNvSpPr>
            <a:spLocks noGrp="1"/>
          </p:cNvSpPr>
          <p:nvPr>
            <p:ph type="subTitle" idx="1"/>
          </p:nvPr>
        </p:nvSpPr>
        <p:spPr>
          <a:xfrm>
            <a:off x="237149" y="4927600"/>
            <a:ext cx="7008574" cy="1244600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2800" b="0" cap="none" spc="0">
                <a:ln w="0"/>
                <a:solidFill>
                  <a:schemeClr val="accent2">
                    <a:lumMod val="50000"/>
                  </a:schemeClr>
                </a:solidFill>
                <a:effectLst/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es-ES" noProof="0" smtClean="0"/>
              <a:t>Haga clic para modificar el estilo de subtítulo del patrón</a:t>
            </a:r>
            <a:endParaRPr lang="es-ES" noProof="0" dirty="0"/>
          </a:p>
        </p:txBody>
      </p:sp>
      <p:sp>
        <p:nvSpPr>
          <p:cNvPr id="2" name="Marcador de posición de fech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F933840-35B2-40B4-858E-99081AF3E99C}" type="datetime1">
              <a:rPr lang="es-ES" noProof="0" smtClean="0"/>
              <a:t>19/02/2018</a:t>
            </a:fld>
            <a:endParaRPr lang="es-ES" noProof="0" dirty="0"/>
          </a:p>
        </p:txBody>
      </p:sp>
      <p:sp>
        <p:nvSpPr>
          <p:cNvPr id="3" name="Marcador de posición de pie de pá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 smtClean="0"/>
              <a:t>Agregar un pie de página</a:t>
            </a:r>
            <a:endParaRPr lang="es-ES" noProof="0" dirty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0525827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 hasCustomPrompt="1"/>
          </p:nvPr>
        </p:nvSpPr>
        <p:spPr>
          <a:xfrm>
            <a:off x="1117309" y="1701800"/>
            <a:ext cx="4977104" cy="44704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297078" indent="-285750">
              <a:buFont typeface="Century Gothic" panose="020B0502020202020204" pitchFamily="34" charset="0"/>
              <a:buChar char="–"/>
              <a:defRPr sz="1800"/>
            </a:lvl6pPr>
            <a:lvl7pPr marL="2568575" indent="-285750">
              <a:buFont typeface="Century Gothic" panose="020B0502020202020204" pitchFamily="34" charset="0"/>
              <a:buChar char="–"/>
              <a:defRPr sz="1800"/>
            </a:lvl7pPr>
            <a:lvl8pPr marL="2860675" indent="-285750">
              <a:defRPr sz="1800"/>
            </a:lvl8pPr>
            <a:lvl9pPr marL="3151188" indent="-285750">
              <a:defRPr sz="1800"/>
            </a:lvl9pPr>
          </a:lstStyle>
          <a:p>
            <a:pPr lvl="0" rtl="0"/>
            <a:r>
              <a:rPr lang="es-ES" noProof="0" dirty="0"/>
              <a:t>Haga clic para modificar los estilos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  <a:p>
            <a:pPr lvl="8" rtl="0"/>
            <a:endParaRPr lang="es-ES" noProof="0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 hasCustomPrompt="1"/>
          </p:nvPr>
        </p:nvSpPr>
        <p:spPr>
          <a:xfrm>
            <a:off x="6297559" y="1701800"/>
            <a:ext cx="4977104" cy="44704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297078" indent="-285750">
              <a:buFont typeface="Century Gothic" panose="020B0502020202020204" pitchFamily="34" charset="0"/>
              <a:buChar char="–"/>
              <a:defRPr sz="1800"/>
            </a:lvl6pPr>
            <a:lvl7pPr marL="2568575" indent="-285750">
              <a:defRPr sz="1800"/>
            </a:lvl7pPr>
            <a:lvl8pPr marL="2860675" indent="-285750">
              <a:defRPr sz="1800"/>
            </a:lvl8pPr>
            <a:lvl9pPr marL="3151188" indent="-285750">
              <a:defRPr sz="1800"/>
            </a:lvl9pPr>
          </a:lstStyle>
          <a:p>
            <a:pPr lvl="0" rtl="0"/>
            <a:r>
              <a:rPr lang="es-ES" noProof="0" dirty="0"/>
              <a:t>Haga clic para modificar los estilos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5" name="Marcador de posición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767B639-8212-42BD-8C4D-B9F216AE9493}" type="datetime1">
              <a:rPr lang="es-ES" noProof="0" smtClean="0"/>
              <a:t>19/02/2018</a:t>
            </a:fld>
            <a:endParaRPr lang="es-ES" noProof="0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 smtClean="0"/>
              <a:t>Agregar un pie de página</a:t>
            </a:r>
            <a:endParaRPr lang="es-ES" noProof="0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0250459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1121372" y="1608836"/>
            <a:ext cx="4973041" cy="512064"/>
          </a:xfrm>
        </p:spPr>
        <p:txBody>
          <a:bodyPr rtlCol="0" anchor="b">
            <a:no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 rtl="0"/>
            <a:r>
              <a:rPr lang="es-ES" noProof="0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 hasCustomPrompt="1"/>
          </p:nvPr>
        </p:nvSpPr>
        <p:spPr>
          <a:xfrm>
            <a:off x="1117309" y="2209800"/>
            <a:ext cx="4977104" cy="39624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297078" indent="-285750">
              <a:buFont typeface="Century Gothic" panose="020B0502020202020204" pitchFamily="34" charset="0"/>
              <a:buChar char="–"/>
              <a:defRPr sz="1800"/>
            </a:lvl6pPr>
            <a:lvl7pPr marL="2568575" indent="-285750">
              <a:defRPr sz="1800"/>
            </a:lvl7pPr>
            <a:lvl8pPr marL="2860675" indent="-285750">
              <a:defRPr sz="1800"/>
            </a:lvl8pPr>
            <a:lvl9pPr marL="3151188" indent="-285750">
              <a:defRPr sz="1800"/>
            </a:lvl9pPr>
          </a:lstStyle>
          <a:p>
            <a:pPr lvl="0" rtl="0"/>
            <a:r>
              <a:rPr lang="es-ES" noProof="0" dirty="0"/>
              <a:t>Haga clic para modificar los estilos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301622" y="1608836"/>
            <a:ext cx="4973041" cy="512064"/>
          </a:xfrm>
        </p:spPr>
        <p:txBody>
          <a:bodyPr rtlCol="0" anchor="b">
            <a:no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 rtl="0"/>
            <a:r>
              <a:rPr lang="es-ES" noProof="0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 hasCustomPrompt="1"/>
          </p:nvPr>
        </p:nvSpPr>
        <p:spPr>
          <a:xfrm>
            <a:off x="6297559" y="2209800"/>
            <a:ext cx="4977104" cy="39624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297078" indent="-285750">
              <a:buFont typeface="Century Gothic" panose="020B0502020202020204" pitchFamily="34" charset="0"/>
              <a:buChar char="–"/>
              <a:defRPr sz="1800"/>
            </a:lvl6pPr>
            <a:lvl7pPr marL="2568575" indent="-285750">
              <a:defRPr sz="1800"/>
            </a:lvl7pPr>
            <a:lvl8pPr marL="2860675" indent="-285750">
              <a:defRPr sz="1800"/>
            </a:lvl8pPr>
            <a:lvl9pPr marL="3151188" indent="-285750">
              <a:defRPr sz="1800"/>
            </a:lvl9pPr>
          </a:lstStyle>
          <a:p>
            <a:pPr lvl="0" rtl="0"/>
            <a:r>
              <a:rPr lang="es-ES" noProof="0" dirty="0"/>
              <a:t>Haga clic para modificar los estilos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7" name="Marcador de posición de fech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F3D8850-0FEB-4D45-A71C-77139FFD196F}" type="datetime1">
              <a:rPr lang="es-ES" noProof="0" smtClean="0"/>
              <a:t>19/02/2018</a:t>
            </a:fld>
            <a:endParaRPr lang="es-ES" noProof="0" dirty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 smtClean="0"/>
              <a:t>Agregar un pie de página</a:t>
            </a:r>
            <a:endParaRPr lang="es-ES" noProof="0" dirty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9200728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fech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371D217-6800-4023-BB72-23C2D8C44CAB}" type="datetime1">
              <a:rPr lang="es-ES" noProof="0" smtClean="0"/>
              <a:t>19/02/2018</a:t>
            </a:fld>
            <a:endParaRPr lang="es-ES" noProof="0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 smtClean="0"/>
              <a:t>Agregar un pie de página</a:t>
            </a:r>
            <a:endParaRPr lang="es-ES" noProof="0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3048451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FA3839D-3825-4B11-9F35-9863CC1E705D}" type="datetime1">
              <a:rPr lang="es-ES" noProof="0" smtClean="0"/>
              <a:t>19/02/2018</a:t>
            </a:fld>
            <a:endParaRPr lang="es-ES" noProof="0" dirty="0"/>
          </a:p>
        </p:txBody>
      </p:sp>
      <p:sp>
        <p:nvSpPr>
          <p:cNvPr id="3" name="Marcador de posición de pie de pá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 smtClean="0"/>
              <a:t>Agregar un pie de página</a:t>
            </a:r>
            <a:endParaRPr lang="es-ES" noProof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195072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/>
          <p:cNvSpPr/>
          <p:nvPr/>
        </p:nvSpPr>
        <p:spPr>
          <a:xfrm>
            <a:off x="3961368" y="0"/>
            <a:ext cx="7922736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es-ES" noProof="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5612" y="1701800"/>
            <a:ext cx="3351927" cy="2844800"/>
          </a:xfrm>
        </p:spPr>
        <p:txBody>
          <a:bodyPr rtlCol="0" anchor="b">
            <a:normAutofit/>
          </a:bodyPr>
          <a:lstStyle>
            <a:lvl1pPr algn="l">
              <a:defRPr sz="2000" b="1">
                <a:effectLst/>
              </a:defRPr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 hasCustomPrompt="1"/>
          </p:nvPr>
        </p:nvSpPr>
        <p:spPr>
          <a:xfrm>
            <a:off x="4469236" y="482600"/>
            <a:ext cx="6805427" cy="58928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418976" indent="-285750">
              <a:buFont typeface="Century Gothic" panose="020B0502020202020204" pitchFamily="34" charset="0"/>
              <a:buChar char="–"/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es-ES" noProof="0" dirty="0"/>
              <a:t>Haga clic para modificar los estilos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5612" y="4648200"/>
            <a:ext cx="3351927" cy="1727200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 rtl="0"/>
            <a:r>
              <a:rPr lang="es-ES" noProof="0" smtClean="0"/>
              <a:t>Haga clic para modificar el estilo de texto del patrón</a:t>
            </a:r>
          </a:p>
        </p:txBody>
      </p:sp>
      <p:sp>
        <p:nvSpPr>
          <p:cNvPr id="5" name="Marcador de posición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89E77C8-ECB9-43A2-B866-9F93B70412AD}" type="datetime1">
              <a:rPr lang="es-ES" noProof="0" smtClean="0"/>
              <a:t>19/02/2018</a:t>
            </a:fld>
            <a:endParaRPr lang="es-ES" noProof="0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 smtClean="0"/>
              <a:t>Agregar un pie de página</a:t>
            </a:r>
            <a:endParaRPr lang="es-ES" noProof="0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DFBB78A-01B4-41F2-96B0-677A4A282832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7891109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/>
          <p:cNvSpPr/>
          <p:nvPr/>
        </p:nvSpPr>
        <p:spPr>
          <a:xfrm>
            <a:off x="2082258" y="0"/>
            <a:ext cx="802431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es-ES" noProof="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437765" y="4800600"/>
            <a:ext cx="7313295" cy="762000"/>
          </a:xfrm>
        </p:spPr>
        <p:txBody>
          <a:bodyPr rtlCol="0" anchor="b">
            <a:normAutofit/>
          </a:bodyPr>
          <a:lstStyle>
            <a:lvl1pPr algn="l">
              <a:defRPr sz="2000" b="1">
                <a:effectLst/>
              </a:defRPr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imagen 2" descr="Marcador de posición vacío para agregar una imagen. Haga clic en el marcador de posición y seleccione la imagen que desee agregar"/>
          <p:cNvSpPr>
            <a:spLocks noGrp="1"/>
          </p:cNvSpPr>
          <p:nvPr>
            <p:ph type="pic" idx="1"/>
          </p:nvPr>
        </p:nvSpPr>
        <p:spPr>
          <a:xfrm>
            <a:off x="2437765" y="279401"/>
            <a:ext cx="7313295" cy="4448175"/>
          </a:xfrm>
        </p:spPr>
        <p:txBody>
          <a:bodyPr rtlCol="0">
            <a:normAutofit/>
          </a:bodyPr>
          <a:lstStyle>
            <a:lvl1pPr marL="0" indent="0">
              <a:buNone/>
              <a:defRPr sz="28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pPr rtl="0"/>
            <a:r>
              <a:rPr lang="es-ES" noProof="0" smtClean="0"/>
              <a:t>Haga clic en el icono para agregar una imagen</a:t>
            </a:r>
            <a:endParaRPr lang="es-ES" noProof="0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2437765" y="5562600"/>
            <a:ext cx="7313295" cy="812800"/>
          </a:xfrm>
        </p:spPr>
        <p:txBody>
          <a:bodyPr rtlCol="0"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 rtl="0"/>
            <a:r>
              <a:rPr lang="es-ES" noProof="0" smtClean="0"/>
              <a:t>Haga clic para modificar el estilo de texto del patrón</a:t>
            </a:r>
          </a:p>
        </p:txBody>
      </p:sp>
      <p:sp>
        <p:nvSpPr>
          <p:cNvPr id="5" name="Marcador de posición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B4EE502-D2E0-483E-B7B5-55E2E3202334}" type="datetime1">
              <a:rPr lang="es-ES" noProof="0" smtClean="0"/>
              <a:t>19/02/2018</a:t>
            </a:fld>
            <a:endParaRPr lang="es-ES" noProof="0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 smtClean="0"/>
              <a:t>Agregar un pie de página</a:t>
            </a:r>
            <a:endParaRPr lang="es-ES" noProof="0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DFBB78A-01B4-41F2-96B0-677A4A282832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5213725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/>
          <p:cNvGrpSpPr/>
          <p:nvPr/>
        </p:nvGrpSpPr>
        <p:grpSpPr>
          <a:xfrm>
            <a:off x="1620" y="0"/>
            <a:ext cx="12188952" cy="6858000"/>
            <a:chOff x="1620" y="0"/>
            <a:chExt cx="12188952" cy="6858000"/>
          </a:xfrm>
        </p:grpSpPr>
        <p:sp>
          <p:nvSpPr>
            <p:cNvPr id="10" name="Rectángulo 9"/>
            <p:cNvSpPr/>
            <p:nvPr/>
          </p:nvSpPr>
          <p:spPr>
            <a:xfrm>
              <a:off x="1620" y="0"/>
              <a:ext cx="12188952" cy="685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58000">
                  <a:schemeClr val="accent1">
                    <a:lumMod val="40000"/>
                    <a:lumOff val="60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99" tIns="60949" rIns="121899" bIns="60949" rtlCol="0" anchor="ctr"/>
            <a:lstStyle/>
            <a:p>
              <a:pPr algn="ctr" rtl="0"/>
              <a:endParaRPr lang="es-ES" noProof="0" dirty="0"/>
            </a:p>
          </p:txBody>
        </p:sp>
        <p:sp>
          <p:nvSpPr>
            <p:cNvPr id="8" name="Rectángulo 7"/>
            <p:cNvSpPr/>
            <p:nvPr/>
          </p:nvSpPr>
          <p:spPr>
            <a:xfrm>
              <a:off x="304721" y="0"/>
              <a:ext cx="11579384" cy="6858000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99" tIns="60949" rIns="121899" bIns="60949" rtlCol="0" anchor="ctr"/>
            <a:lstStyle/>
            <a:p>
              <a:pPr algn="ctr" rtl="0"/>
              <a:endParaRPr lang="es-ES" noProof="0" dirty="0"/>
            </a:p>
          </p:txBody>
        </p:sp>
      </p:grpSp>
      <p:sp>
        <p:nvSpPr>
          <p:cNvPr id="2" name="Marcador de posición de título 1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1397000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pPr rtl="0"/>
            <a:r>
              <a:rPr lang="es-ES" noProof="0" dirty="0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1117309" y="1701800"/>
            <a:ext cx="10157354" cy="44704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 rtl="0"/>
            <a:r>
              <a:rPr lang="es-ES" noProof="0" dirty="0" smtClean="0"/>
              <a:t>Haga clic para modificar los estilos de texto del patrón</a:t>
            </a:r>
          </a:p>
          <a:p>
            <a:pPr lvl="1" rtl="0"/>
            <a:r>
              <a:rPr lang="es-ES" noProof="0" dirty="0" smtClean="0"/>
              <a:t>Segundo nivel</a:t>
            </a:r>
          </a:p>
          <a:p>
            <a:pPr lvl="2" rtl="0"/>
            <a:r>
              <a:rPr lang="es-ES" noProof="0" dirty="0" smtClean="0"/>
              <a:t>Tercer nivel</a:t>
            </a:r>
          </a:p>
          <a:p>
            <a:pPr lvl="3" rtl="0"/>
            <a:r>
              <a:rPr lang="es-ES" noProof="0" dirty="0" smtClean="0"/>
              <a:t>Cuarto nivel</a:t>
            </a:r>
          </a:p>
          <a:p>
            <a:pPr lvl="4" rtl="0"/>
            <a:r>
              <a:rPr lang="es-ES" noProof="0" dirty="0" smtClean="0"/>
              <a:t>Quinto nivel</a:t>
            </a:r>
            <a:endParaRPr lang="es-ES" noProof="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1117309" y="6400801"/>
            <a:ext cx="2742486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l">
              <a:defRPr sz="120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pPr rtl="0"/>
            <a:fld id="{99A194EE-8823-4C71-9F2B-FC48C0496596}" type="datetime1">
              <a:rPr lang="es-ES" noProof="0" smtClean="0"/>
              <a:t>19/02/2018</a:t>
            </a:fld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907842" y="6400801"/>
            <a:ext cx="6216301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ctr">
              <a:defRPr sz="120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10167146" y="6400801"/>
            <a:ext cx="1107518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r">
              <a:defRPr sz="120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pPr rtl="0"/>
            <a:fld id="{EB37DED6-D4C7-42EE-AB49-D2E39E64FDE4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06018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hf sldNum="0" hdr="0" ftr="0" dt="0"/>
  <p:txStyles>
    <p:titleStyle>
      <a:lvl1pPr algn="l" defTabSz="1218987" rtl="0" eaLnBrk="1" latinLnBrk="0" hangingPunct="1">
        <a:lnSpc>
          <a:spcPct val="85000"/>
        </a:lnSpc>
        <a:spcBef>
          <a:spcPct val="0"/>
        </a:spcBef>
        <a:buNone/>
        <a:tabLst/>
        <a:defRPr sz="4400" b="0" kern="1200" cap="none" baseline="0">
          <a:solidFill>
            <a:schemeClr val="accent2">
              <a:lumMod val="50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5000"/>
        </a:lnSpc>
        <a:spcBef>
          <a:spcPts val="1866"/>
        </a:spcBef>
        <a:buClr>
          <a:schemeClr val="accent6">
            <a:lumMod val="50000"/>
          </a:schemeClr>
        </a:buClr>
        <a:buSzPct val="10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31392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100000"/>
        <a:buFont typeface="Century Gothic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58037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584683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11328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133226" indent="0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90000"/>
        <a:buFont typeface="Century Gothic" panose="020B0502020202020204" pitchFamily="34" charset="0"/>
        <a:buNone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6pPr>
      <a:lvl7pPr marL="2845622" indent="-285750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90000"/>
        <a:buFont typeface="Century Gothic" panose="020B0502020202020204" pitchFamily="34" charset="0"/>
        <a:buChar char="–"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7pPr>
      <a:lvl8pPr marL="3272267" indent="-285750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90000"/>
        <a:buFont typeface="Century Gothic" panose="020B0502020202020204" pitchFamily="34" charset="0"/>
        <a:buChar char="–"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8pPr>
      <a:lvl9pPr marL="3759862" indent="-285750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90000"/>
        <a:buFont typeface="Century Gothic" panose="020B0502020202020204" pitchFamily="34" charset="0"/>
        <a:buChar char="–"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g"/><Relationship Id="rId3" Type="http://schemas.openxmlformats.org/officeDocument/2006/relationships/hyperlink" Target="http://bibliocouceiro.blogspot.com.es/2017/10/exposicion-libros-alen-do-mar.html" TargetMode="External"/><Relationship Id="rId7" Type="http://schemas.openxmlformats.org/officeDocument/2006/relationships/hyperlink" Target="http://bibliocouceiro.blogspot.com.es/2017/12/alen-do-mar-as-familias-colaboran.htm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bibliocouceiro.blogspot.com.es/2017/11/samain.html" TargetMode="External"/><Relationship Id="rId5" Type="http://schemas.openxmlformats.org/officeDocument/2006/relationships/hyperlink" Target="http://bibliocouceiro.blogspot.com.es/2017/11/as-aulas-investigan.html" TargetMode="External"/><Relationship Id="rId4" Type="http://schemas.openxmlformats.org/officeDocument/2006/relationships/hyperlink" Target="http://bibliocouceiro.blogspot.com.es/2017/11/pdi-alen-do-mar-construcion-naval-as.html" TargetMode="External"/><Relationship Id="rId9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bibliocouceiro.blogspot.com.es/2008/11/nosa-mascota.html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ceip.freijomil" TargetMode="External"/><Relationship Id="rId2" Type="http://schemas.openxmlformats.org/officeDocument/2006/relationships/hyperlink" Target="http://bibliocouceiro.blogspot.com.es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G"/><Relationship Id="rId3" Type="http://schemas.openxmlformats.org/officeDocument/2006/relationships/hyperlink" Target="http://bibliocouceiro.blogspot.com.es/2017/10/documentamos-o-proxecto-deste-curso.html" TargetMode="External"/><Relationship Id="rId7" Type="http://schemas.openxmlformats.org/officeDocument/2006/relationships/image" Target="../media/image2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g"/><Relationship Id="rId5" Type="http://schemas.openxmlformats.org/officeDocument/2006/relationships/image" Target="../media/image20.JPG"/><Relationship Id="rId4" Type="http://schemas.openxmlformats.org/officeDocument/2006/relationships/hyperlink" Target="http://bibliocouceiro.blogspot.com.es/2017/10/botellas-con-mensaxes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r>
              <a:rPr lang="pt-BR" dirty="0"/>
              <a:t>COÑECEMOS O “XARDÍN DO PASATEMPO”</a:t>
            </a:r>
            <a:endParaRPr lang="es-ES" dirty="0"/>
          </a:p>
        </p:txBody>
      </p:sp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>
          <a:xfrm>
            <a:off x="4879346" y="4927600"/>
            <a:ext cx="5031490" cy="1244600"/>
          </a:xfrm>
        </p:spPr>
        <p:txBody>
          <a:bodyPr rtlCol="0">
            <a:normAutofit lnSpcReduction="10000"/>
          </a:bodyPr>
          <a:lstStyle/>
          <a:p>
            <a:pPr algn="ctr" rtl="0"/>
            <a:r>
              <a:rPr lang="es-ES" dirty="0" smtClean="0"/>
              <a:t>C.E.I.P. “</a:t>
            </a:r>
            <a:r>
              <a:rPr lang="es-ES" dirty="0" err="1" smtClean="0"/>
              <a:t>Couceiro</a:t>
            </a:r>
            <a:r>
              <a:rPr lang="es-ES" dirty="0" smtClean="0"/>
              <a:t> Freijomil”</a:t>
            </a:r>
          </a:p>
          <a:p>
            <a:pPr algn="ctr" rtl="0"/>
            <a:r>
              <a:rPr lang="es-ES" dirty="0" err="1" smtClean="0"/>
              <a:t>Pontedeume</a:t>
            </a:r>
            <a:r>
              <a:rPr lang="es-ES" dirty="0"/>
              <a:t/>
            </a:r>
            <a:br>
              <a:rPr lang="es-ES" dirty="0"/>
            </a:br>
            <a:r>
              <a:rPr lang="es-ES" dirty="0" smtClean="0"/>
              <a:t>26 febrero 2018</a:t>
            </a:r>
            <a:endParaRPr lang="es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4932" y="4293096"/>
            <a:ext cx="1219200" cy="2337816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6580" y="188640"/>
            <a:ext cx="1737552" cy="2060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887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dirty="0" smtClean="0"/>
              <a:t>PDI: “</a:t>
            </a:r>
            <a:r>
              <a:rPr lang="es-ES" dirty="0" err="1" smtClean="0"/>
              <a:t>Alén</a:t>
            </a:r>
            <a:r>
              <a:rPr lang="es-ES" dirty="0" smtClean="0"/>
              <a:t> do Mar”</a:t>
            </a:r>
            <a:endParaRPr lang="es-ES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405780" y="1447349"/>
            <a:ext cx="8640960" cy="4789964"/>
          </a:xfrm>
        </p:spPr>
        <p:txBody>
          <a:bodyPr rtlCol="0">
            <a:normAutofit fontScale="70000" lnSpcReduction="20000"/>
          </a:bodyPr>
          <a:lstStyle/>
          <a:p>
            <a:pPr rtl="0"/>
            <a:r>
              <a:rPr lang="es-ES" b="1" dirty="0" smtClean="0"/>
              <a:t>Elección</a:t>
            </a:r>
            <a:r>
              <a:rPr lang="es-ES" dirty="0" smtClean="0"/>
              <a:t> da temática a remates do pasado curso.</a:t>
            </a:r>
          </a:p>
          <a:p>
            <a:pPr rtl="0"/>
            <a:r>
              <a:rPr lang="es-ES" b="1" dirty="0" smtClean="0"/>
              <a:t>Motivación</a:t>
            </a:r>
            <a:r>
              <a:rPr lang="es-ES" dirty="0" smtClean="0"/>
              <a:t> </a:t>
            </a:r>
            <a:r>
              <a:rPr lang="es-ES" dirty="0" smtClean="0"/>
              <a:t>(Güino </a:t>
            </a:r>
            <a:r>
              <a:rPr lang="es-ES" dirty="0" err="1" smtClean="0"/>
              <a:t>atopou</a:t>
            </a:r>
            <a:r>
              <a:rPr lang="es-ES" dirty="0" smtClean="0"/>
              <a:t> botellas con </a:t>
            </a:r>
            <a:r>
              <a:rPr lang="es-ES" dirty="0" err="1" smtClean="0"/>
              <a:t>mensaxes</a:t>
            </a:r>
            <a:r>
              <a:rPr lang="es-ES" dirty="0" smtClean="0"/>
              <a:t> misteriosas)</a:t>
            </a:r>
          </a:p>
          <a:p>
            <a:pPr rtl="0"/>
            <a:r>
              <a:rPr lang="es-ES" b="1" dirty="0" smtClean="0"/>
              <a:t>Exposición de </a:t>
            </a:r>
            <a:r>
              <a:rPr lang="es-ES" b="1" dirty="0" err="1" smtClean="0"/>
              <a:t>materiais</a:t>
            </a:r>
            <a:r>
              <a:rPr lang="es-ES" b="1" dirty="0" smtClean="0"/>
              <a:t> </a:t>
            </a:r>
            <a:r>
              <a:rPr lang="es-ES" dirty="0" smtClean="0"/>
              <a:t>para documentar o </a:t>
            </a:r>
            <a:r>
              <a:rPr lang="es-ES" dirty="0" err="1" smtClean="0"/>
              <a:t>proxecto</a:t>
            </a:r>
            <a:r>
              <a:rPr lang="es-ES" dirty="0" smtClean="0"/>
              <a:t> na entrada do centro, e de recursos en </a:t>
            </a:r>
            <a:r>
              <a:rPr lang="es-ES" dirty="0" err="1" smtClean="0"/>
              <a:t>liña</a:t>
            </a:r>
            <a:r>
              <a:rPr lang="es-ES" dirty="0" smtClean="0"/>
              <a:t> no </a:t>
            </a:r>
            <a:r>
              <a:rPr lang="es-ES" dirty="0" err="1" smtClean="0"/>
              <a:t>blog.</a:t>
            </a:r>
            <a:r>
              <a:rPr lang="es-ES" dirty="0" err="1" smtClean="0">
                <a:hlinkClick r:id="rId3"/>
              </a:rPr>
              <a:t>Exposición</a:t>
            </a:r>
            <a:endParaRPr lang="es-ES" dirty="0" smtClean="0"/>
          </a:p>
          <a:p>
            <a:pPr rtl="0"/>
            <a:r>
              <a:rPr lang="es-ES" b="1" dirty="0" smtClean="0"/>
              <a:t>Os ciclos e </a:t>
            </a:r>
            <a:r>
              <a:rPr lang="es-ES" b="1" dirty="0" err="1" smtClean="0"/>
              <a:t>niveis</a:t>
            </a:r>
            <a:r>
              <a:rPr lang="es-ES" b="1" dirty="0" smtClean="0"/>
              <a:t> escollen e </a:t>
            </a:r>
            <a:r>
              <a:rPr lang="es-ES" b="1" dirty="0" err="1" smtClean="0"/>
              <a:t>traballan</a:t>
            </a:r>
            <a:r>
              <a:rPr lang="es-ES" b="1" dirty="0" smtClean="0"/>
              <a:t> </a:t>
            </a:r>
            <a:r>
              <a:rPr lang="es-ES" b="1" dirty="0" err="1" smtClean="0"/>
              <a:t>unha</a:t>
            </a:r>
            <a:r>
              <a:rPr lang="es-ES" b="1" dirty="0" smtClean="0"/>
              <a:t> temática dentro do </a:t>
            </a:r>
            <a:r>
              <a:rPr lang="es-ES" b="1" dirty="0" err="1" smtClean="0"/>
              <a:t>proxecto</a:t>
            </a:r>
            <a:r>
              <a:rPr lang="es-ES" b="1" dirty="0"/>
              <a:t> </a:t>
            </a:r>
            <a:r>
              <a:rPr lang="es-ES" dirty="0" smtClean="0"/>
              <a:t>e  </a:t>
            </a:r>
            <a:r>
              <a:rPr lang="es-ES" dirty="0" err="1" smtClean="0"/>
              <a:t>achegan</a:t>
            </a:r>
            <a:r>
              <a:rPr lang="es-ES" dirty="0" smtClean="0"/>
              <a:t> os resultados </a:t>
            </a:r>
            <a:r>
              <a:rPr lang="es-ES" dirty="0" err="1" smtClean="0"/>
              <a:t>aos</a:t>
            </a:r>
            <a:r>
              <a:rPr lang="es-ES" dirty="0" smtClean="0"/>
              <a:t> </a:t>
            </a:r>
            <a:r>
              <a:rPr lang="es-ES" dirty="0" err="1" smtClean="0"/>
              <a:t>demais</a:t>
            </a:r>
            <a:r>
              <a:rPr lang="es-ES" dirty="0" smtClean="0"/>
              <a:t>. (</a:t>
            </a:r>
            <a:r>
              <a:rPr lang="es-ES" dirty="0" smtClean="0">
                <a:hlinkClick r:id="rId4"/>
              </a:rPr>
              <a:t>Construcción naval</a:t>
            </a:r>
            <a:r>
              <a:rPr lang="es-ES" dirty="0" smtClean="0"/>
              <a:t>) durante o </a:t>
            </a:r>
            <a:r>
              <a:rPr lang="es-ES" dirty="0" smtClean="0"/>
              <a:t>curso. </a:t>
            </a:r>
            <a:endParaRPr lang="es-ES" dirty="0" smtClean="0"/>
          </a:p>
          <a:p>
            <a:pPr rtl="0"/>
            <a:r>
              <a:rPr lang="es-ES" b="1" dirty="0" smtClean="0"/>
              <a:t>Actividades </a:t>
            </a:r>
            <a:r>
              <a:rPr lang="es-ES" b="1" dirty="0" err="1" smtClean="0"/>
              <a:t>comúns</a:t>
            </a:r>
            <a:r>
              <a:rPr lang="es-ES" dirty="0" smtClean="0"/>
              <a:t>, </a:t>
            </a:r>
            <a:r>
              <a:rPr lang="es-ES" dirty="0" err="1" smtClean="0"/>
              <a:t>ademais</a:t>
            </a:r>
            <a:r>
              <a:rPr lang="es-ES" dirty="0" smtClean="0"/>
              <a:t> das </a:t>
            </a:r>
            <a:r>
              <a:rPr lang="es-ES" dirty="0" err="1" smtClean="0"/>
              <a:t>conmemoracións</a:t>
            </a:r>
            <a:r>
              <a:rPr lang="es-ES" dirty="0" smtClean="0"/>
              <a:t> as </a:t>
            </a:r>
            <a:r>
              <a:rPr lang="es-ES" dirty="0" err="1" smtClean="0">
                <a:hlinkClick r:id="rId5"/>
              </a:rPr>
              <a:t>saídas</a:t>
            </a:r>
            <a:r>
              <a:rPr lang="es-ES" dirty="0" smtClean="0">
                <a:hlinkClick r:id="rId5"/>
              </a:rPr>
              <a:t> </a:t>
            </a:r>
            <a:r>
              <a:rPr lang="es-ES" dirty="0" err="1" smtClean="0"/>
              <a:t>programáronse</a:t>
            </a:r>
            <a:r>
              <a:rPr lang="es-ES" dirty="0" smtClean="0"/>
              <a:t> </a:t>
            </a:r>
            <a:r>
              <a:rPr lang="es-ES" dirty="0" smtClean="0"/>
              <a:t>en relación </a:t>
            </a:r>
            <a:r>
              <a:rPr lang="es-ES" dirty="0" err="1" smtClean="0"/>
              <a:t>ao</a:t>
            </a:r>
            <a:r>
              <a:rPr lang="es-ES" dirty="0" smtClean="0"/>
              <a:t> PDI. (</a:t>
            </a:r>
            <a:r>
              <a:rPr lang="es-ES" dirty="0" smtClean="0">
                <a:hlinkClick r:id="rId6"/>
              </a:rPr>
              <a:t>Samaín</a:t>
            </a:r>
            <a:r>
              <a:rPr lang="es-ES" dirty="0" smtClean="0"/>
              <a:t>)</a:t>
            </a:r>
          </a:p>
          <a:p>
            <a:pPr rtl="0"/>
            <a:r>
              <a:rPr lang="es-ES" b="1" dirty="0" smtClean="0"/>
              <a:t>As familias </a:t>
            </a:r>
            <a:r>
              <a:rPr lang="es-ES" dirty="0" smtClean="0"/>
              <a:t>colaboran, </a:t>
            </a:r>
            <a:r>
              <a:rPr lang="es-ES" dirty="0" err="1" smtClean="0"/>
              <a:t>artellamos</a:t>
            </a:r>
            <a:r>
              <a:rPr lang="es-ES" dirty="0" smtClean="0"/>
              <a:t> a </a:t>
            </a:r>
            <a:r>
              <a:rPr lang="es-ES" dirty="0" err="1" smtClean="0"/>
              <a:t>súa</a:t>
            </a:r>
            <a:r>
              <a:rPr lang="es-ES" dirty="0" smtClean="0"/>
              <a:t> inclusión de varias formas, </a:t>
            </a:r>
            <a:r>
              <a:rPr lang="es-ES" dirty="0" err="1" smtClean="0"/>
              <a:t>dende</a:t>
            </a:r>
            <a:r>
              <a:rPr lang="es-ES" dirty="0" smtClean="0"/>
              <a:t> a </a:t>
            </a:r>
            <a:r>
              <a:rPr lang="es-ES" dirty="0" err="1" smtClean="0"/>
              <a:t>máis</a:t>
            </a:r>
            <a:r>
              <a:rPr lang="es-ES" dirty="0" smtClean="0"/>
              <a:t> </a:t>
            </a:r>
            <a:r>
              <a:rPr lang="es-ES" dirty="0" smtClean="0">
                <a:hlinkClick r:id="rId7"/>
              </a:rPr>
              <a:t>directa</a:t>
            </a:r>
            <a:r>
              <a:rPr lang="es-ES" dirty="0" smtClean="0"/>
              <a:t> e activa ata a de espectadores (</a:t>
            </a:r>
            <a:r>
              <a:rPr lang="es-ES" dirty="0" err="1" smtClean="0"/>
              <a:t>Festivais</a:t>
            </a:r>
            <a:r>
              <a:rPr lang="es-ES" dirty="0" smtClean="0"/>
              <a:t>, </a:t>
            </a:r>
            <a:r>
              <a:rPr lang="es-ES" dirty="0" err="1" smtClean="0"/>
              <a:t>exposicións,Abrente</a:t>
            </a:r>
            <a:r>
              <a:rPr lang="es-ES" dirty="0" smtClean="0"/>
              <a:t>,…) según a </a:t>
            </a:r>
            <a:r>
              <a:rPr lang="es-ES" dirty="0" err="1" smtClean="0"/>
              <a:t>súa</a:t>
            </a:r>
            <a:r>
              <a:rPr lang="es-ES" dirty="0" smtClean="0"/>
              <a:t> </a:t>
            </a:r>
            <a:r>
              <a:rPr lang="es-ES" dirty="0" err="1" smtClean="0"/>
              <a:t>dispoñibilidade</a:t>
            </a:r>
            <a:r>
              <a:rPr lang="es-ES" dirty="0" smtClean="0"/>
              <a:t>.</a:t>
            </a:r>
          </a:p>
          <a:p>
            <a:pPr rtl="0"/>
            <a:r>
              <a:rPr lang="es-ES" b="1" dirty="0" smtClean="0"/>
              <a:t>Como remate do PDI </a:t>
            </a:r>
            <a:r>
              <a:rPr lang="es-ES" dirty="0" smtClean="0"/>
              <a:t>elaboraremos un gran mural no patio a modo de resumo da experiencia. </a:t>
            </a:r>
            <a:r>
              <a:rPr lang="es-ES" dirty="0" err="1" smtClean="0"/>
              <a:t>Exporemos</a:t>
            </a:r>
            <a:r>
              <a:rPr lang="es-ES" dirty="0" smtClean="0"/>
              <a:t> </a:t>
            </a:r>
            <a:r>
              <a:rPr lang="es-ES" dirty="0" err="1" smtClean="0"/>
              <a:t>tamén</a:t>
            </a:r>
            <a:r>
              <a:rPr lang="es-ES" dirty="0" smtClean="0"/>
              <a:t> no </a:t>
            </a:r>
            <a:r>
              <a:rPr lang="es-ES" dirty="0" err="1" smtClean="0"/>
              <a:t>xornal</a:t>
            </a:r>
            <a:r>
              <a:rPr lang="es-ES" dirty="0" smtClean="0"/>
              <a:t> escolar o </a:t>
            </a:r>
            <a:r>
              <a:rPr lang="es-ES" dirty="0" err="1" smtClean="0"/>
              <a:t>máis</a:t>
            </a:r>
            <a:r>
              <a:rPr lang="es-ES" dirty="0" smtClean="0"/>
              <a:t> </a:t>
            </a:r>
            <a:r>
              <a:rPr lang="es-ES" dirty="0" err="1" smtClean="0"/>
              <a:t>salientable</a:t>
            </a:r>
            <a:r>
              <a:rPr lang="es-ES" dirty="0" smtClean="0"/>
              <a:t> de “</a:t>
            </a:r>
            <a:r>
              <a:rPr lang="es-ES" dirty="0" err="1" smtClean="0"/>
              <a:t>Alén</a:t>
            </a:r>
            <a:r>
              <a:rPr lang="es-ES" dirty="0" smtClean="0"/>
              <a:t> do Mar”.</a:t>
            </a:r>
          </a:p>
          <a:p>
            <a:pPr rtl="0"/>
            <a:endParaRPr lang="es-ES" dirty="0" smtClean="0"/>
          </a:p>
          <a:p>
            <a:pPr rtl="0"/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2680" y="188640"/>
            <a:ext cx="3200355" cy="18002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8560" y="3140968"/>
            <a:ext cx="2334162" cy="3192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8915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09836" y="980728"/>
            <a:ext cx="10945216" cy="4680520"/>
          </a:xfrm>
        </p:spPr>
        <p:txBody>
          <a:bodyPr rtlCol="0">
            <a:normAutofit/>
          </a:bodyPr>
          <a:lstStyle/>
          <a:p>
            <a:pPr rtl="0"/>
            <a:r>
              <a:rPr lang="es-ES" dirty="0" err="1" smtClean="0"/>
              <a:t>Algunha</a:t>
            </a:r>
            <a:r>
              <a:rPr lang="es-ES" dirty="0" smtClean="0"/>
              <a:t> pregunta?</a:t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err="1" smtClean="0"/>
              <a:t>Grazas</a:t>
            </a:r>
            <a:r>
              <a:rPr lang="es-ES" dirty="0" smtClean="0"/>
              <a:t> </a:t>
            </a:r>
            <a:r>
              <a:rPr lang="es-ES" dirty="0" err="1" smtClean="0"/>
              <a:t>pola</a:t>
            </a:r>
            <a:r>
              <a:rPr lang="es-ES" dirty="0" smtClean="0"/>
              <a:t> </a:t>
            </a:r>
            <a:r>
              <a:rPr lang="es-ES" dirty="0" err="1" smtClean="0"/>
              <a:t>vosa</a:t>
            </a:r>
            <a:r>
              <a:rPr lang="es-ES" dirty="0" smtClean="0"/>
              <a:t> atención!</a:t>
            </a:r>
            <a:endParaRPr lang="es-ES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 rot="10800000" flipV="1">
            <a:off x="6670476" y="5877272"/>
            <a:ext cx="4680520" cy="720080"/>
          </a:xfrm>
        </p:spPr>
        <p:txBody>
          <a:bodyPr rtlCol="0">
            <a:normAutofit fontScale="62500" lnSpcReduction="20000"/>
          </a:bodyPr>
          <a:lstStyle/>
          <a:p>
            <a:pPr marL="0" indent="0" rtl="0">
              <a:buNone/>
            </a:pPr>
            <a:r>
              <a:rPr lang="es-ES" dirty="0" smtClean="0"/>
              <a:t>Mª Carmen </a:t>
            </a:r>
            <a:r>
              <a:rPr lang="es-ES" dirty="0" err="1" smtClean="0"/>
              <a:t>Cascallar</a:t>
            </a:r>
            <a:r>
              <a:rPr lang="es-ES" dirty="0" smtClean="0"/>
              <a:t> Pita</a:t>
            </a:r>
          </a:p>
          <a:p>
            <a:pPr marL="0" indent="0" rtl="0">
              <a:buNone/>
            </a:pPr>
            <a:r>
              <a:rPr lang="es-ES" dirty="0" smtClean="0"/>
              <a:t>TELF: 607 24 12 06</a:t>
            </a:r>
          </a:p>
          <a:p>
            <a:pPr marL="0" indent="0" rtl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116725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734371" y="76200"/>
            <a:ext cx="5540291" cy="1397000"/>
          </a:xfrm>
        </p:spPr>
        <p:txBody>
          <a:bodyPr rtlCol="0"/>
          <a:lstStyle/>
          <a:p>
            <a:pPr rtl="0"/>
            <a:r>
              <a:rPr lang="es-ES" dirty="0" err="1" smtClean="0"/>
              <a:t>Primeiros</a:t>
            </a:r>
            <a:r>
              <a:rPr lang="es-ES" dirty="0" smtClean="0"/>
              <a:t> pasos da </a:t>
            </a:r>
            <a:r>
              <a:rPr lang="es-ES" dirty="0" err="1" smtClean="0"/>
              <a:t>nosa</a:t>
            </a:r>
            <a:r>
              <a:rPr lang="es-ES" dirty="0" smtClean="0"/>
              <a:t> biblioteca</a:t>
            </a:r>
            <a:endParaRPr lang="es-ES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5950395" y="1772816"/>
            <a:ext cx="4320481" cy="4399384"/>
          </a:xfrm>
        </p:spPr>
        <p:txBody>
          <a:bodyPr rtlCol="0">
            <a:normAutofit fontScale="92500" lnSpcReduction="10000"/>
          </a:bodyPr>
          <a:lstStyle/>
          <a:p>
            <a:pPr rtl="0"/>
            <a:r>
              <a:rPr lang="es-ES" dirty="0" smtClean="0"/>
              <a:t>Novo cole(3º trimestre 2008), nova biblio.</a:t>
            </a:r>
          </a:p>
          <a:p>
            <a:pPr marL="0" indent="0" rtl="0">
              <a:buNone/>
            </a:pPr>
            <a:endParaRPr lang="es-ES" dirty="0" smtClean="0"/>
          </a:p>
          <a:p>
            <a:pPr rtl="0"/>
            <a:r>
              <a:rPr lang="es-ES" dirty="0" smtClean="0"/>
              <a:t>PLAMBE(2009/2010).</a:t>
            </a:r>
          </a:p>
          <a:p>
            <a:pPr marL="0" indent="0" rtl="0">
              <a:buNone/>
            </a:pPr>
            <a:endParaRPr lang="es-ES" dirty="0" smtClean="0"/>
          </a:p>
          <a:p>
            <a:pPr rtl="0"/>
            <a:r>
              <a:rPr lang="es-ES" dirty="0" smtClean="0"/>
              <a:t>Expurgar nos vellos fondos.</a:t>
            </a:r>
          </a:p>
          <a:p>
            <a:pPr marL="0" indent="0" rtl="0">
              <a:buNone/>
            </a:pPr>
            <a:endParaRPr lang="es-ES" dirty="0" smtClean="0"/>
          </a:p>
          <a:p>
            <a:pPr rtl="0"/>
            <a:r>
              <a:rPr lang="es-ES" dirty="0" smtClean="0"/>
              <a:t>Equipo da Biblioteca.</a:t>
            </a:r>
          </a:p>
          <a:p>
            <a:pPr rtl="0"/>
            <a:r>
              <a:rPr lang="es-ES" dirty="0" smtClean="0"/>
              <a:t> Nace </a:t>
            </a:r>
            <a:r>
              <a:rPr lang="es-ES" dirty="0" smtClean="0">
                <a:hlinkClick r:id="rId3"/>
              </a:rPr>
              <a:t>Güino</a:t>
            </a:r>
            <a:r>
              <a:rPr lang="es-ES" dirty="0" smtClean="0"/>
              <a:t>.</a:t>
            </a:r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5518347" y="0"/>
            <a:ext cx="5756315" cy="1916832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>
            <a:lvl1pPr algn="l" defTabSz="1218987" rtl="0" eaLnBrk="1" latinLnBrk="0" hangingPunct="1">
              <a:lnSpc>
                <a:spcPct val="85000"/>
              </a:lnSpc>
              <a:spcBef>
                <a:spcPct val="0"/>
              </a:spcBef>
              <a:buNone/>
              <a:tabLst/>
              <a:defRPr sz="4400" b="0" kern="1200" cap="none" baseline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endParaRPr lang="es-ES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772" y="0"/>
            <a:ext cx="5143500" cy="685800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0803" y="1340768"/>
            <a:ext cx="1581701" cy="237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3219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dirty="0" smtClean="0"/>
              <a:t>Organización </a:t>
            </a:r>
            <a:r>
              <a:rPr lang="es-ES" dirty="0" err="1" smtClean="0"/>
              <a:t>espazos</a:t>
            </a:r>
            <a:r>
              <a:rPr lang="es-ES" dirty="0" smtClean="0"/>
              <a:t>:</a:t>
            </a:r>
            <a:endParaRPr lang="es-ES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924314" y="1628800"/>
            <a:ext cx="6667282" cy="4627262"/>
          </a:xfrm>
        </p:spPr>
        <p:txBody>
          <a:bodyPr rtlCol="0">
            <a:normAutofit/>
          </a:bodyPr>
          <a:lstStyle/>
          <a:p>
            <a:r>
              <a:rPr lang="es-ES" b="1" dirty="0" smtClean="0"/>
              <a:t>Diferenciación</a:t>
            </a:r>
            <a:r>
              <a:rPr lang="es-ES" dirty="0" smtClean="0"/>
              <a:t>, marcada en parte </a:t>
            </a:r>
            <a:r>
              <a:rPr lang="es-ES" dirty="0" err="1" smtClean="0"/>
              <a:t>pola</a:t>
            </a:r>
            <a:r>
              <a:rPr lang="es-ES" dirty="0" smtClean="0"/>
              <a:t> catalogación, </a:t>
            </a:r>
            <a:r>
              <a:rPr lang="es-ES" b="1" dirty="0" smtClean="0"/>
              <a:t>optimización e flexibilización.</a:t>
            </a:r>
          </a:p>
          <a:p>
            <a:pPr marL="0" indent="0">
              <a:buNone/>
            </a:pPr>
            <a:endParaRPr lang="es-ES" dirty="0" smtClean="0"/>
          </a:p>
          <a:p>
            <a:r>
              <a:rPr lang="es-ES" b="1" dirty="0" smtClean="0"/>
              <a:t>Dentro</a:t>
            </a:r>
            <a:r>
              <a:rPr lang="es-ES" dirty="0" smtClean="0"/>
              <a:t>: </a:t>
            </a:r>
            <a:r>
              <a:rPr lang="es-ES" dirty="0" err="1" smtClean="0"/>
              <a:t>Andeis</a:t>
            </a:r>
            <a:r>
              <a:rPr lang="es-ES" dirty="0" smtClean="0"/>
              <a:t> de </a:t>
            </a:r>
            <a:r>
              <a:rPr lang="es-ES" dirty="0" err="1" smtClean="0"/>
              <a:t>novidades</a:t>
            </a:r>
            <a:r>
              <a:rPr lang="es-ES" dirty="0" smtClean="0"/>
              <a:t>, zona E. Infantil, </a:t>
            </a:r>
            <a:r>
              <a:rPr lang="es-ES" dirty="0" err="1" smtClean="0"/>
              <a:t>Espazo</a:t>
            </a:r>
            <a:r>
              <a:rPr lang="es-ES" dirty="0" smtClean="0"/>
              <a:t> </a:t>
            </a:r>
            <a:r>
              <a:rPr lang="es-ES" dirty="0" err="1" smtClean="0"/>
              <a:t>Audiovisuais</a:t>
            </a:r>
            <a:r>
              <a:rPr lang="es-ES" dirty="0" smtClean="0"/>
              <a:t>, Producción Propia, Revistas e </a:t>
            </a:r>
            <a:r>
              <a:rPr lang="es-ES" dirty="0" err="1" smtClean="0"/>
              <a:t>xornais</a:t>
            </a:r>
            <a:r>
              <a:rPr lang="es-ES" dirty="0" smtClean="0"/>
              <a:t>, Zona Primaria, Mesas </a:t>
            </a:r>
            <a:r>
              <a:rPr lang="es-ES" dirty="0"/>
              <a:t>Expresión Plástica e Lectoescritura no </a:t>
            </a:r>
            <a:r>
              <a:rPr lang="es-ES" dirty="0" smtClean="0"/>
              <a:t>recreo</a:t>
            </a:r>
            <a:r>
              <a:rPr lang="es-ES" dirty="0"/>
              <a:t>.</a:t>
            </a:r>
          </a:p>
          <a:p>
            <a:pPr rtl="0"/>
            <a:endParaRPr lang="es-ES" dirty="0" smtClean="0"/>
          </a:p>
          <a:p>
            <a:pPr rtl="0"/>
            <a:endParaRPr lang="es-ES" dirty="0"/>
          </a:p>
          <a:p>
            <a:pPr rtl="0"/>
            <a:endParaRPr lang="es-ES" dirty="0" smtClean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1596" y="404664"/>
            <a:ext cx="3490072" cy="230425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59019">
            <a:off x="7581204" y="3836001"/>
            <a:ext cx="3510855" cy="1974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8923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dirty="0"/>
              <a:t>Organización espazos:</a:t>
            </a:r>
          </a:p>
        </p:txBody>
      </p:sp>
      <p:sp>
        <p:nvSpPr>
          <p:cNvPr id="5" name="Rectángulo 4"/>
          <p:cNvSpPr/>
          <p:nvPr/>
        </p:nvSpPr>
        <p:spPr>
          <a:xfrm>
            <a:off x="693813" y="1473200"/>
            <a:ext cx="639334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/>
              <a:t>E levamos a atividade da biblioteca </a:t>
            </a:r>
            <a:r>
              <a:rPr lang="pt-BR" b="1" dirty="0" err="1" smtClean="0"/>
              <a:t>fóra</a:t>
            </a:r>
            <a:r>
              <a:rPr lang="pt-BR" b="1" dirty="0" smtClean="0"/>
              <a:t>:</a:t>
            </a:r>
            <a:endParaRPr lang="pt-BR" b="1" dirty="0" smtClean="0"/>
          </a:p>
          <a:p>
            <a:r>
              <a:rPr lang="pt-BR" dirty="0" smtClean="0"/>
              <a:t> </a:t>
            </a:r>
            <a:r>
              <a:rPr lang="pt-BR" dirty="0"/>
              <a:t>N</a:t>
            </a:r>
            <a:r>
              <a:rPr lang="pt-BR" dirty="0" smtClean="0"/>
              <a:t>a entrada</a:t>
            </a:r>
            <a:r>
              <a:rPr lang="pt-BR" dirty="0"/>
              <a:t>, </a:t>
            </a:r>
            <a:r>
              <a:rPr lang="pt-BR" dirty="0" smtClean="0"/>
              <a:t>nas diferentes aulas</a:t>
            </a:r>
            <a:r>
              <a:rPr lang="pt-BR" dirty="0"/>
              <a:t>, </a:t>
            </a:r>
            <a:r>
              <a:rPr lang="pt-BR" dirty="0" smtClean="0"/>
              <a:t>no </a:t>
            </a:r>
            <a:r>
              <a:rPr lang="pt-BR" dirty="0" err="1" smtClean="0"/>
              <a:t>patio</a:t>
            </a:r>
            <a:r>
              <a:rPr lang="pt-BR" dirty="0" smtClean="0"/>
              <a:t>, na  </a:t>
            </a:r>
            <a:r>
              <a:rPr lang="pt-BR" dirty="0"/>
              <a:t>Biblioteca </a:t>
            </a:r>
            <a:r>
              <a:rPr lang="pt-BR" dirty="0" smtClean="0"/>
              <a:t>Municipal, na Casa </a:t>
            </a:r>
            <a:r>
              <a:rPr lang="pt-BR" dirty="0"/>
              <a:t>da Cultura, </a:t>
            </a:r>
            <a:r>
              <a:rPr lang="pt-BR" dirty="0" smtClean="0"/>
              <a:t>nas casas, ou </a:t>
            </a:r>
            <a:r>
              <a:rPr lang="pt-BR" dirty="0" err="1" smtClean="0"/>
              <a:t>polas</a:t>
            </a:r>
            <a:r>
              <a:rPr lang="pt-BR" dirty="0" smtClean="0"/>
              <a:t> </a:t>
            </a:r>
            <a:r>
              <a:rPr lang="pt-BR" dirty="0" err="1" smtClean="0"/>
              <a:t>rúas</a:t>
            </a:r>
            <a:r>
              <a:rPr lang="pt-BR" dirty="0" smtClean="0"/>
              <a:t> da vila.</a:t>
            </a:r>
            <a:endParaRPr lang="pt-BR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8588" y="150253"/>
            <a:ext cx="3755461" cy="2645893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820" y="3542660"/>
            <a:ext cx="4032448" cy="3022437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6541" y="3433937"/>
            <a:ext cx="4040842" cy="3030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7784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760512"/>
          </a:xfrm>
        </p:spPr>
        <p:txBody>
          <a:bodyPr rtlCol="0"/>
          <a:lstStyle/>
          <a:p>
            <a:pPr rtl="0"/>
            <a:r>
              <a:rPr lang="es-ES" dirty="0" err="1" smtClean="0"/>
              <a:t>Usuari@s</a:t>
            </a:r>
            <a:r>
              <a:rPr lang="es-ES" dirty="0" smtClean="0"/>
              <a:t> da biblioteca:</a:t>
            </a:r>
            <a:endParaRPr lang="es-ES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333773" y="908720"/>
            <a:ext cx="7344815" cy="5328592"/>
          </a:xfrm>
        </p:spPr>
        <p:txBody>
          <a:bodyPr rtlCol="0">
            <a:normAutofit fontScale="92500" lnSpcReduction="20000"/>
          </a:bodyPr>
          <a:lstStyle/>
          <a:p>
            <a:pPr rtl="0"/>
            <a:r>
              <a:rPr lang="es-ES" dirty="0" smtClean="0"/>
              <a:t>Alumnado: Cada grupo ten </a:t>
            </a:r>
            <a:r>
              <a:rPr lang="es-ES" b="1" dirty="0" smtClean="0"/>
              <a:t>una sesión semanal </a:t>
            </a:r>
            <a:r>
              <a:rPr lang="es-ES" dirty="0" smtClean="0"/>
              <a:t>para </a:t>
            </a:r>
            <a:r>
              <a:rPr lang="es-ES" dirty="0" err="1" smtClean="0"/>
              <a:t>achegarse</a:t>
            </a:r>
            <a:r>
              <a:rPr lang="es-ES" dirty="0" smtClean="0"/>
              <a:t> </a:t>
            </a:r>
            <a:r>
              <a:rPr lang="es-ES" dirty="0" err="1" smtClean="0"/>
              <a:t>co</a:t>
            </a:r>
            <a:r>
              <a:rPr lang="es-ES" dirty="0" smtClean="0"/>
              <a:t> </a:t>
            </a:r>
            <a:r>
              <a:rPr lang="es-ES" dirty="0" err="1" smtClean="0"/>
              <a:t>seu</a:t>
            </a:r>
            <a:r>
              <a:rPr lang="es-ES" dirty="0" smtClean="0"/>
              <a:t> </a:t>
            </a:r>
            <a:r>
              <a:rPr lang="es-ES" dirty="0" err="1" smtClean="0"/>
              <a:t>titor</a:t>
            </a:r>
            <a:r>
              <a:rPr lang="es-ES" dirty="0" smtClean="0"/>
              <a:t> </a:t>
            </a:r>
            <a:r>
              <a:rPr lang="es-ES" dirty="0" err="1" smtClean="0"/>
              <a:t>ou</a:t>
            </a:r>
            <a:r>
              <a:rPr lang="es-ES" dirty="0" smtClean="0"/>
              <a:t> coa </a:t>
            </a:r>
            <a:r>
              <a:rPr lang="es-ES" dirty="0" err="1" smtClean="0"/>
              <a:t>súa</a:t>
            </a:r>
            <a:r>
              <a:rPr lang="es-ES" dirty="0" smtClean="0"/>
              <a:t> </a:t>
            </a:r>
            <a:r>
              <a:rPr lang="es-ES" dirty="0" err="1" smtClean="0"/>
              <a:t>titora</a:t>
            </a:r>
            <a:r>
              <a:rPr lang="es-ES" dirty="0" smtClean="0"/>
              <a:t>. </a:t>
            </a:r>
            <a:r>
              <a:rPr lang="es-ES" dirty="0" err="1" smtClean="0"/>
              <a:t>Nesta</a:t>
            </a:r>
            <a:r>
              <a:rPr lang="es-ES" dirty="0"/>
              <a:t> </a:t>
            </a:r>
            <a:r>
              <a:rPr lang="es-ES" dirty="0" smtClean="0"/>
              <a:t>sesión </a:t>
            </a:r>
            <a:r>
              <a:rPr lang="es-ES" b="1" dirty="0" smtClean="0"/>
              <a:t>o profesorado </a:t>
            </a:r>
            <a:r>
              <a:rPr lang="es-ES" b="1" dirty="0" err="1" smtClean="0"/>
              <a:t>titor</a:t>
            </a:r>
            <a:r>
              <a:rPr lang="es-ES" b="1" dirty="0" smtClean="0"/>
              <a:t> </a:t>
            </a:r>
            <a:r>
              <a:rPr lang="es-ES" dirty="0" smtClean="0"/>
              <a:t>realiza o préstamo.</a:t>
            </a:r>
          </a:p>
          <a:p>
            <a:pPr rtl="0"/>
            <a:r>
              <a:rPr lang="es-ES" b="1" dirty="0" err="1" smtClean="0"/>
              <a:t>Na</a:t>
            </a:r>
            <a:r>
              <a:rPr lang="es-ES" b="1" dirty="0" smtClean="0"/>
              <a:t> Hora de </a:t>
            </a:r>
            <a:r>
              <a:rPr lang="es-ES" b="1" dirty="0" err="1" smtClean="0"/>
              <a:t>Ler</a:t>
            </a:r>
            <a:r>
              <a:rPr lang="es-ES" b="1" dirty="0" smtClean="0"/>
              <a:t> unida á 4ª sesión</a:t>
            </a:r>
            <a:r>
              <a:rPr lang="es-ES" dirty="0" smtClean="0"/>
              <a:t> </a:t>
            </a:r>
            <a:r>
              <a:rPr lang="es-ES" dirty="0" err="1" smtClean="0"/>
              <a:t>adoitan</a:t>
            </a:r>
            <a:r>
              <a:rPr lang="es-ES" dirty="0" smtClean="0"/>
              <a:t> acontecer as actividades planificadas polo Equipo da Biblioteca.</a:t>
            </a:r>
          </a:p>
          <a:p>
            <a:pPr rtl="0"/>
            <a:r>
              <a:rPr lang="es-ES" dirty="0" smtClean="0"/>
              <a:t>O alumnado de primaria </a:t>
            </a:r>
            <a:r>
              <a:rPr lang="es-ES" dirty="0" err="1" smtClean="0"/>
              <a:t>ademais</a:t>
            </a:r>
            <a:r>
              <a:rPr lang="es-ES" dirty="0" smtClean="0"/>
              <a:t> pode </a:t>
            </a:r>
            <a:r>
              <a:rPr lang="es-ES" dirty="0"/>
              <a:t>a</a:t>
            </a:r>
            <a:r>
              <a:rPr lang="es-ES" dirty="0" smtClean="0"/>
              <a:t>cceder á biblioteca </a:t>
            </a:r>
            <a:r>
              <a:rPr lang="es-ES" b="1" dirty="0" smtClean="0"/>
              <a:t>no tempo do recreo</a:t>
            </a:r>
            <a:r>
              <a:rPr lang="es-ES" dirty="0" smtClean="0"/>
              <a:t>.</a:t>
            </a:r>
          </a:p>
          <a:p>
            <a:pPr rtl="0"/>
            <a:r>
              <a:rPr lang="es-ES" b="1" dirty="0" err="1"/>
              <a:t>Á</a:t>
            </a:r>
            <a:r>
              <a:rPr lang="es-ES" b="1" dirty="0" err="1" smtClean="0"/>
              <a:t>s</a:t>
            </a:r>
            <a:r>
              <a:rPr lang="es-ES" b="1" dirty="0" smtClean="0"/>
              <a:t> tardes </a:t>
            </a:r>
            <a:r>
              <a:rPr lang="es-ES" dirty="0" smtClean="0"/>
              <a:t>permanece </a:t>
            </a:r>
            <a:r>
              <a:rPr lang="es-ES" dirty="0" err="1" smtClean="0"/>
              <a:t>aberta</a:t>
            </a:r>
            <a:r>
              <a:rPr lang="es-ES" dirty="0" smtClean="0"/>
              <a:t> a B.E. a toda a </a:t>
            </a:r>
            <a:r>
              <a:rPr lang="es-ES" dirty="0" err="1" smtClean="0"/>
              <a:t>Comunidade</a:t>
            </a:r>
            <a:r>
              <a:rPr lang="es-ES" dirty="0" smtClean="0"/>
              <a:t> Educativa(15:45 a 18:00 h).</a:t>
            </a:r>
          </a:p>
          <a:p>
            <a:pPr rtl="0"/>
            <a:r>
              <a:rPr lang="es-ES" dirty="0" smtClean="0"/>
              <a:t>O </a:t>
            </a:r>
            <a:r>
              <a:rPr lang="es-ES" dirty="0" err="1" smtClean="0"/>
              <a:t>funcionamento</a:t>
            </a:r>
            <a:r>
              <a:rPr lang="es-ES" dirty="0" smtClean="0"/>
              <a:t> do “</a:t>
            </a:r>
            <a:r>
              <a:rPr lang="es-ES" dirty="0" err="1" smtClean="0"/>
              <a:t>Xardín</a:t>
            </a:r>
            <a:r>
              <a:rPr lang="es-ES" dirty="0" smtClean="0"/>
              <a:t> de </a:t>
            </a:r>
            <a:r>
              <a:rPr lang="es-ES" dirty="0" err="1" smtClean="0"/>
              <a:t>Pasatempo</a:t>
            </a:r>
            <a:r>
              <a:rPr lang="es-ES" dirty="0" smtClean="0"/>
              <a:t>” é </a:t>
            </a:r>
            <a:r>
              <a:rPr lang="es-ES" dirty="0" err="1" smtClean="0"/>
              <a:t>responsabilidade</a:t>
            </a:r>
            <a:r>
              <a:rPr lang="es-ES" dirty="0" smtClean="0"/>
              <a:t> </a:t>
            </a:r>
            <a:r>
              <a:rPr lang="es-ES" dirty="0" err="1" smtClean="0"/>
              <a:t>dun</a:t>
            </a:r>
            <a:r>
              <a:rPr lang="es-ES" dirty="0" smtClean="0"/>
              <a:t> </a:t>
            </a:r>
            <a:r>
              <a:rPr lang="es-ES" b="1" dirty="0" smtClean="0"/>
              <a:t>equipo de 8 </a:t>
            </a:r>
            <a:r>
              <a:rPr lang="es-ES" b="1" dirty="0" err="1" smtClean="0"/>
              <a:t>mestras</a:t>
            </a:r>
            <a:r>
              <a:rPr lang="es-ES" dirty="0" smtClean="0"/>
              <a:t>. </a:t>
            </a:r>
            <a:r>
              <a:rPr lang="es-ES" dirty="0" err="1" smtClean="0"/>
              <a:t>Ademais</a:t>
            </a:r>
            <a:r>
              <a:rPr lang="es-ES" dirty="0" smtClean="0"/>
              <a:t> </a:t>
            </a:r>
            <a:r>
              <a:rPr lang="es-ES" dirty="0" err="1" smtClean="0"/>
              <a:t>axudan</a:t>
            </a:r>
            <a:r>
              <a:rPr lang="es-ES" dirty="0" smtClean="0"/>
              <a:t> no </a:t>
            </a:r>
            <a:r>
              <a:rPr lang="es-ES" dirty="0" err="1" smtClean="0"/>
              <a:t>mantemento</a:t>
            </a:r>
            <a:r>
              <a:rPr lang="es-ES" dirty="0" smtClean="0"/>
              <a:t> da B.E. o </a:t>
            </a:r>
            <a:r>
              <a:rPr lang="es-ES" b="1" dirty="0" smtClean="0"/>
              <a:t>alumnado voluntario de 5º de </a:t>
            </a:r>
            <a:r>
              <a:rPr lang="es-ES" b="1" dirty="0" err="1" smtClean="0"/>
              <a:t>Primaria</a:t>
            </a:r>
            <a:r>
              <a:rPr lang="es-ES" dirty="0" err="1" smtClean="0"/>
              <a:t>,en</a:t>
            </a:r>
            <a:r>
              <a:rPr lang="es-ES" dirty="0" smtClean="0"/>
              <a:t> grupos de 6 </a:t>
            </a:r>
            <a:r>
              <a:rPr lang="es-ES" dirty="0" err="1" smtClean="0"/>
              <a:t>ou</a:t>
            </a:r>
            <a:r>
              <a:rPr lang="es-ES" dirty="0" smtClean="0"/>
              <a:t> 7 cada día 15´xusto </a:t>
            </a:r>
            <a:r>
              <a:rPr lang="es-ES" dirty="0" err="1" smtClean="0"/>
              <a:t>despois</a:t>
            </a:r>
            <a:r>
              <a:rPr lang="es-ES" dirty="0" smtClean="0"/>
              <a:t> do recreo.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8588" y="1988840"/>
            <a:ext cx="4143356" cy="23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2939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17309" y="76200"/>
            <a:ext cx="6057223" cy="1397000"/>
          </a:xfrm>
        </p:spPr>
        <p:txBody>
          <a:bodyPr rtlCol="0"/>
          <a:lstStyle/>
          <a:p>
            <a:pPr rtl="0"/>
            <a:r>
              <a:rPr lang="es-ES" dirty="0" smtClean="0"/>
              <a:t>Cada tempo a </a:t>
            </a:r>
            <a:r>
              <a:rPr lang="es-ES" dirty="0" err="1" smtClean="0"/>
              <a:t>súa</a:t>
            </a:r>
            <a:r>
              <a:rPr lang="es-ES" dirty="0" smtClean="0"/>
              <a:t> </a:t>
            </a:r>
            <a:r>
              <a:rPr lang="es-ES" dirty="0" err="1" smtClean="0"/>
              <a:t>actividade</a:t>
            </a:r>
            <a:r>
              <a:rPr lang="es-ES" dirty="0" smtClean="0"/>
              <a:t>:</a:t>
            </a:r>
            <a:endParaRPr lang="es-ES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1117309" y="1473200"/>
            <a:ext cx="6201239" cy="5052144"/>
          </a:xfrm>
        </p:spPr>
        <p:txBody>
          <a:bodyPr rtlCol="0">
            <a:normAutofit fontScale="70000" lnSpcReduction="20000"/>
          </a:bodyPr>
          <a:lstStyle/>
          <a:p>
            <a:pPr rtl="0"/>
            <a:r>
              <a:rPr lang="es-ES" dirty="0"/>
              <a:t>T</a:t>
            </a:r>
            <a:r>
              <a:rPr lang="es-ES" dirty="0" smtClean="0"/>
              <a:t>empo en que dinamiza a </a:t>
            </a:r>
            <a:r>
              <a:rPr lang="es-ES" dirty="0" err="1" smtClean="0"/>
              <a:t>actividade</a:t>
            </a:r>
            <a:r>
              <a:rPr lang="es-ES" dirty="0" smtClean="0"/>
              <a:t> da biblioteca o </a:t>
            </a:r>
            <a:r>
              <a:rPr lang="es-ES" dirty="0" err="1" smtClean="0"/>
              <a:t>titor</a:t>
            </a:r>
            <a:r>
              <a:rPr lang="es-ES" dirty="0" smtClean="0"/>
              <a:t> </a:t>
            </a:r>
            <a:r>
              <a:rPr lang="es-ES" dirty="0" err="1" smtClean="0"/>
              <a:t>ou</a:t>
            </a:r>
            <a:r>
              <a:rPr lang="es-ES" dirty="0" smtClean="0"/>
              <a:t> </a:t>
            </a:r>
            <a:r>
              <a:rPr lang="es-ES" dirty="0" err="1" smtClean="0"/>
              <a:t>titora</a:t>
            </a:r>
            <a:r>
              <a:rPr lang="es-ES" dirty="0" smtClean="0"/>
              <a:t>.(</a:t>
            </a:r>
            <a:r>
              <a:rPr lang="es-ES" b="1" dirty="0" smtClean="0"/>
              <a:t>Sesión semanal de cada grupo</a:t>
            </a:r>
            <a:r>
              <a:rPr lang="es-ES" dirty="0" smtClean="0"/>
              <a:t>). </a:t>
            </a:r>
          </a:p>
          <a:p>
            <a:pPr rtl="0"/>
            <a:r>
              <a:rPr lang="es-ES" dirty="0" smtClean="0"/>
              <a:t>Actividades ofertadas polo “</a:t>
            </a:r>
            <a:r>
              <a:rPr lang="es-ES" dirty="0" err="1" smtClean="0"/>
              <a:t>Xardín</a:t>
            </a:r>
            <a:r>
              <a:rPr lang="es-ES" dirty="0" smtClean="0"/>
              <a:t> do </a:t>
            </a:r>
            <a:r>
              <a:rPr lang="es-ES" dirty="0" err="1" smtClean="0"/>
              <a:t>Pasatempo</a:t>
            </a:r>
            <a:r>
              <a:rPr lang="es-ES" dirty="0" smtClean="0"/>
              <a:t>”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ES" dirty="0"/>
              <a:t>Actividades de formación usuarios, presentación </a:t>
            </a:r>
            <a:r>
              <a:rPr lang="es-ES" dirty="0" err="1"/>
              <a:t>novidades</a:t>
            </a:r>
            <a:r>
              <a:rPr lang="es-ES" dirty="0"/>
              <a:t>, clubes de lectura, </a:t>
            </a:r>
            <a:r>
              <a:rPr lang="es-ES" dirty="0" err="1"/>
              <a:t>contacontos</a:t>
            </a:r>
            <a:r>
              <a:rPr lang="es-ES" dirty="0"/>
              <a:t>,… Normalmente na </a:t>
            </a:r>
            <a:r>
              <a:rPr lang="es-ES" b="1" dirty="0"/>
              <a:t>4ª sesión </a:t>
            </a:r>
            <a:r>
              <a:rPr lang="es-ES" b="1" dirty="0" err="1"/>
              <a:t>uníndoa</a:t>
            </a:r>
            <a:r>
              <a:rPr lang="es-ES" b="1" dirty="0"/>
              <a:t> á Hora de </a:t>
            </a:r>
            <a:r>
              <a:rPr lang="es-ES" b="1" dirty="0" err="1"/>
              <a:t>Ler</a:t>
            </a:r>
            <a:r>
              <a:rPr lang="es-ES" dirty="0"/>
              <a:t>. </a:t>
            </a:r>
            <a:endParaRPr lang="es-ES" dirty="0"/>
          </a:p>
          <a:p>
            <a:r>
              <a:rPr lang="es-ES" dirty="0" err="1" smtClean="0"/>
              <a:t>Sesións</a:t>
            </a:r>
            <a:r>
              <a:rPr lang="es-ES" dirty="0" smtClean="0"/>
              <a:t> reservadas </a:t>
            </a:r>
            <a:r>
              <a:rPr lang="es-ES" dirty="0" err="1" smtClean="0"/>
              <a:t>ao</a:t>
            </a:r>
            <a:r>
              <a:rPr lang="es-ES" dirty="0" smtClean="0"/>
              <a:t> Equipo da Biblioteca: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ES" dirty="0" smtClean="0"/>
              <a:t>Actividades </a:t>
            </a:r>
            <a:r>
              <a:rPr lang="es-ES" dirty="0" smtClean="0"/>
              <a:t>de programación, </a:t>
            </a:r>
            <a:r>
              <a:rPr lang="es-ES" dirty="0" err="1" smtClean="0"/>
              <a:t>mantemento</a:t>
            </a:r>
            <a:r>
              <a:rPr lang="es-ES" dirty="0" smtClean="0"/>
              <a:t>, adquisición e catalogación de fondos, e </a:t>
            </a:r>
            <a:r>
              <a:rPr lang="es-ES" dirty="0" err="1" smtClean="0"/>
              <a:t>outras</a:t>
            </a:r>
            <a:r>
              <a:rPr lang="es-ES" dirty="0" smtClean="0"/>
              <a:t> </a:t>
            </a:r>
            <a:r>
              <a:rPr lang="es-ES" b="1" dirty="0" err="1" smtClean="0"/>
              <a:t>tarefas</a:t>
            </a:r>
            <a:r>
              <a:rPr lang="es-ES" b="1" dirty="0" smtClean="0"/>
              <a:t> burocráticas</a:t>
            </a:r>
            <a:r>
              <a:rPr lang="es-ES" dirty="0" smtClean="0"/>
              <a:t>.</a:t>
            </a:r>
          </a:p>
          <a:p>
            <a:pPr rtl="0"/>
            <a:r>
              <a:rPr lang="es-ES" b="1" dirty="0" smtClean="0"/>
              <a:t>Tempo do recreo</a:t>
            </a:r>
            <a:r>
              <a:rPr lang="es-ES" dirty="0" smtClean="0"/>
              <a:t>: </a:t>
            </a:r>
            <a:r>
              <a:rPr lang="es-ES" dirty="0" err="1" smtClean="0"/>
              <a:t>Actividade</a:t>
            </a:r>
            <a:r>
              <a:rPr lang="es-ES" dirty="0" smtClean="0"/>
              <a:t> libre e voluntaria do alumnado de E. Primaria controlada polo profesorado de </a:t>
            </a:r>
            <a:r>
              <a:rPr lang="es-ES" dirty="0" err="1" smtClean="0"/>
              <a:t>garda</a:t>
            </a:r>
            <a:r>
              <a:rPr lang="es-ES" dirty="0" smtClean="0"/>
              <a:t> </a:t>
            </a:r>
            <a:r>
              <a:rPr lang="es-ES" dirty="0" err="1" smtClean="0"/>
              <a:t>pertencente</a:t>
            </a:r>
            <a:r>
              <a:rPr lang="es-ES" dirty="0" smtClean="0"/>
              <a:t> </a:t>
            </a:r>
            <a:r>
              <a:rPr lang="es-ES" dirty="0" err="1" smtClean="0"/>
              <a:t>ao</a:t>
            </a:r>
            <a:r>
              <a:rPr lang="es-ES" dirty="0" smtClean="0"/>
              <a:t> equipo da biblioteca.</a:t>
            </a:r>
          </a:p>
          <a:p>
            <a:pPr rtl="0"/>
            <a:r>
              <a:rPr lang="es-ES" b="1" dirty="0" smtClean="0"/>
              <a:t>Sesión tarde</a:t>
            </a:r>
            <a:r>
              <a:rPr lang="es-ES" dirty="0" smtClean="0"/>
              <a:t>: </a:t>
            </a:r>
            <a:r>
              <a:rPr lang="es-ES" dirty="0" err="1" smtClean="0"/>
              <a:t>Aberta</a:t>
            </a:r>
            <a:r>
              <a:rPr lang="es-ES" dirty="0" smtClean="0"/>
              <a:t> a toda a </a:t>
            </a:r>
            <a:r>
              <a:rPr lang="es-ES" dirty="0" err="1" smtClean="0"/>
              <a:t>Comunidade</a:t>
            </a:r>
            <a:r>
              <a:rPr lang="es-ES" dirty="0" smtClean="0"/>
              <a:t> custodiada por un </a:t>
            </a:r>
            <a:r>
              <a:rPr lang="es-ES" dirty="0" err="1" smtClean="0"/>
              <a:t>membro</a:t>
            </a:r>
            <a:r>
              <a:rPr lang="es-ES" dirty="0" smtClean="0"/>
              <a:t> do claustro diferente cada día.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0291" y="646896"/>
            <a:ext cx="3344372" cy="1881209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5785" y="3320197"/>
            <a:ext cx="2139702" cy="2852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1920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dirty="0" smtClean="0"/>
              <a:t>Actividades para a dinamización:</a:t>
            </a:r>
            <a:endParaRPr lang="es-ES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1117309" y="1701800"/>
            <a:ext cx="7713407" cy="4470400"/>
          </a:xfrm>
        </p:spPr>
        <p:txBody>
          <a:bodyPr rtlCol="0">
            <a:normAutofit fontScale="92500"/>
          </a:bodyPr>
          <a:lstStyle/>
          <a:p>
            <a:pPr rtl="0"/>
            <a:r>
              <a:rPr lang="es-ES" b="1" dirty="0" smtClean="0"/>
              <a:t>Actividades </a:t>
            </a:r>
            <a:r>
              <a:rPr lang="es-ES" b="1" dirty="0" err="1" smtClean="0"/>
              <a:t>desenvolvidas</a:t>
            </a:r>
            <a:r>
              <a:rPr lang="es-ES" b="1" dirty="0" smtClean="0"/>
              <a:t> </a:t>
            </a:r>
            <a:r>
              <a:rPr lang="es-ES" b="1" dirty="0" err="1" smtClean="0"/>
              <a:t>ao</a:t>
            </a:r>
            <a:r>
              <a:rPr lang="es-ES" b="1" dirty="0" smtClean="0"/>
              <a:t> longo do curso:</a:t>
            </a:r>
            <a:r>
              <a:rPr lang="es-ES" dirty="0" smtClean="0"/>
              <a:t> Mochilas </a:t>
            </a:r>
            <a:r>
              <a:rPr lang="es-ES" dirty="0" err="1" smtClean="0"/>
              <a:t>viaxeiras</a:t>
            </a:r>
            <a:r>
              <a:rPr lang="es-ES" dirty="0" smtClean="0"/>
              <a:t>, Maletas de Güino, Lecturas Compartidas, </a:t>
            </a:r>
            <a:r>
              <a:rPr lang="es-ES" dirty="0" err="1" smtClean="0"/>
              <a:t>Exposicións</a:t>
            </a:r>
            <a:r>
              <a:rPr lang="es-ES" dirty="0" smtClean="0"/>
              <a:t> </a:t>
            </a:r>
            <a:r>
              <a:rPr lang="es-ES" dirty="0" err="1" smtClean="0"/>
              <a:t>temporais</a:t>
            </a:r>
            <a:r>
              <a:rPr lang="es-ES" dirty="0" smtClean="0"/>
              <a:t>, </a:t>
            </a:r>
            <a:r>
              <a:rPr lang="es-ES" dirty="0" err="1" smtClean="0"/>
              <a:t>Recomendacións</a:t>
            </a:r>
            <a:r>
              <a:rPr lang="es-ES" dirty="0" smtClean="0"/>
              <a:t> Lectoras, </a:t>
            </a:r>
            <a:r>
              <a:rPr lang="es-ES" dirty="0" err="1" smtClean="0"/>
              <a:t>Presentacións</a:t>
            </a:r>
            <a:r>
              <a:rPr lang="es-ES" dirty="0" smtClean="0"/>
              <a:t> </a:t>
            </a:r>
            <a:r>
              <a:rPr lang="es-ES" dirty="0" err="1" smtClean="0"/>
              <a:t>Novidades</a:t>
            </a:r>
            <a:r>
              <a:rPr lang="es-ES" dirty="0" smtClean="0"/>
              <a:t>, dinamización </a:t>
            </a:r>
            <a:r>
              <a:rPr lang="es-ES" dirty="0" smtClean="0"/>
              <a:t>e coordinación PDI…</a:t>
            </a:r>
          </a:p>
          <a:p>
            <a:pPr rtl="0"/>
            <a:r>
              <a:rPr lang="es-ES" b="1" dirty="0" smtClean="0"/>
              <a:t>Actividades </a:t>
            </a:r>
            <a:r>
              <a:rPr lang="es-ES" b="1" dirty="0" err="1" smtClean="0"/>
              <a:t>puntuais</a:t>
            </a:r>
            <a:r>
              <a:rPr lang="es-ES" b="1" dirty="0" smtClean="0"/>
              <a:t>: </a:t>
            </a:r>
            <a:r>
              <a:rPr lang="es-ES" dirty="0" err="1" smtClean="0"/>
              <a:t>Certame</a:t>
            </a:r>
            <a:r>
              <a:rPr lang="es-ES" dirty="0" smtClean="0"/>
              <a:t> de Poesía , </a:t>
            </a:r>
            <a:r>
              <a:rPr lang="es-ES" dirty="0" err="1" smtClean="0"/>
              <a:t>Xornal</a:t>
            </a:r>
            <a:r>
              <a:rPr lang="es-ES" dirty="0" smtClean="0"/>
              <a:t> Escolar,</a:t>
            </a:r>
            <a:r>
              <a:rPr lang="es-ES" dirty="0"/>
              <a:t> </a:t>
            </a:r>
            <a:r>
              <a:rPr lang="es-ES" dirty="0" err="1" smtClean="0"/>
              <a:t>Publicacións</a:t>
            </a:r>
            <a:r>
              <a:rPr lang="es-ES" dirty="0" smtClean="0"/>
              <a:t> producción propia e </a:t>
            </a:r>
            <a:r>
              <a:rPr lang="es-ES" dirty="0" err="1" smtClean="0"/>
              <a:t>outras</a:t>
            </a:r>
            <a:r>
              <a:rPr lang="es-ES" dirty="0" smtClean="0"/>
              <a:t>.</a:t>
            </a:r>
          </a:p>
          <a:p>
            <a:r>
              <a:rPr lang="es-ES" b="1" dirty="0" err="1" smtClean="0"/>
              <a:t>Celebracións</a:t>
            </a:r>
            <a:r>
              <a:rPr lang="es-ES" dirty="0" smtClean="0"/>
              <a:t> (Coordinadas con Equipos de Ciclos, EDLG, equipos  CIT e </a:t>
            </a:r>
            <a:r>
              <a:rPr lang="es-ES" dirty="0" err="1" smtClean="0"/>
              <a:t>Activ</a:t>
            </a:r>
            <a:r>
              <a:rPr lang="es-ES" dirty="0" smtClean="0"/>
              <a:t>. Complementarias): </a:t>
            </a:r>
            <a:r>
              <a:rPr lang="es-ES" dirty="0" smtClean="0"/>
              <a:t>Día da Biblioteca, do Libro, de Rosalía,</a:t>
            </a:r>
            <a:r>
              <a:rPr lang="pt-BR" dirty="0"/>
              <a:t> do Teatro e da </a:t>
            </a:r>
            <a:r>
              <a:rPr lang="pt-BR" dirty="0" err="1" smtClean="0"/>
              <a:t>Poesía</a:t>
            </a:r>
            <a:r>
              <a:rPr lang="pt-BR" dirty="0" smtClean="0"/>
              <a:t>,</a:t>
            </a:r>
            <a:r>
              <a:rPr lang="es-ES" dirty="0" smtClean="0"/>
              <a:t> Samaín, Nadal, Día da Paz, </a:t>
            </a:r>
            <a:r>
              <a:rPr lang="es-ES" dirty="0" err="1" smtClean="0"/>
              <a:t>Entroido</a:t>
            </a:r>
            <a:r>
              <a:rPr lang="es-ES" dirty="0" smtClean="0"/>
              <a:t>, </a:t>
            </a:r>
            <a:r>
              <a:rPr lang="es-ES" dirty="0" err="1" smtClean="0"/>
              <a:t>Maios</a:t>
            </a:r>
            <a:r>
              <a:rPr lang="es-ES" dirty="0" smtClean="0"/>
              <a:t>, Letras </a:t>
            </a:r>
            <a:r>
              <a:rPr lang="es-ES" dirty="0" err="1" smtClean="0"/>
              <a:t>Galegas,etc</a:t>
            </a:r>
            <a:r>
              <a:rPr lang="es-ES" dirty="0" smtClean="0"/>
              <a:t>.</a:t>
            </a:r>
          </a:p>
          <a:p>
            <a:pPr marL="0" indent="0" rtl="0">
              <a:buNone/>
            </a:pPr>
            <a:endParaRPr lang="es-E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8708" y="1701800"/>
            <a:ext cx="2747935" cy="3887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041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05780" y="76200"/>
            <a:ext cx="10868883" cy="1397000"/>
          </a:xfrm>
        </p:spPr>
        <p:txBody>
          <a:bodyPr/>
          <a:lstStyle/>
          <a:p>
            <a:r>
              <a:rPr lang="gl-ES" dirty="0" smtClean="0"/>
              <a:t>Recursos para a dinamización</a:t>
            </a:r>
            <a:endParaRPr lang="gl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053853" y="1473200"/>
            <a:ext cx="7695096" cy="4699000"/>
          </a:xfrm>
        </p:spPr>
        <p:txBody>
          <a:bodyPr>
            <a:normAutofit/>
          </a:bodyPr>
          <a:lstStyle/>
          <a:p>
            <a:r>
              <a:rPr lang="pt-BR" dirty="0"/>
              <a:t> A </a:t>
            </a:r>
            <a:r>
              <a:rPr lang="pt-BR" dirty="0" err="1"/>
              <a:t>nosa</a:t>
            </a:r>
            <a:r>
              <a:rPr lang="pt-BR" dirty="0"/>
              <a:t> mascota, </a:t>
            </a:r>
            <a:r>
              <a:rPr lang="pt-BR" b="1" dirty="0"/>
              <a:t>Güino, </a:t>
            </a:r>
            <a:r>
              <a:rPr lang="pt-BR" b="1" dirty="0" err="1"/>
              <a:t>voceiro</a:t>
            </a:r>
            <a:r>
              <a:rPr lang="pt-BR" b="1" dirty="0"/>
              <a:t> do Equipo da Biblioteca</a:t>
            </a:r>
            <a:r>
              <a:rPr lang="pt-BR" b="1" dirty="0" smtClean="0"/>
              <a:t>.</a:t>
            </a:r>
          </a:p>
          <a:p>
            <a:r>
              <a:rPr lang="pt-BR" b="1" dirty="0" err="1" smtClean="0"/>
              <a:t>Máis</a:t>
            </a:r>
            <a:r>
              <a:rPr lang="pt-BR" b="1" dirty="0" smtClean="0"/>
              <a:t> </a:t>
            </a:r>
            <a:r>
              <a:rPr lang="pt-BR" b="1" dirty="0"/>
              <a:t>de 5000 volumes </a:t>
            </a:r>
            <a:r>
              <a:rPr lang="pt-BR" dirty="0" smtClean="0"/>
              <a:t>catalogados </a:t>
            </a:r>
            <a:r>
              <a:rPr lang="pt-BR" dirty="0" err="1" smtClean="0"/>
              <a:t>en</a:t>
            </a:r>
            <a:r>
              <a:rPr lang="pt-BR" dirty="0" smtClean="0"/>
              <a:t> </a:t>
            </a:r>
            <a:r>
              <a:rPr lang="pt-BR" dirty="0" err="1" smtClean="0"/>
              <a:t>movemento</a:t>
            </a:r>
            <a:r>
              <a:rPr lang="pt-BR" dirty="0" smtClean="0"/>
              <a:t>: </a:t>
            </a:r>
            <a:r>
              <a:rPr lang="pt-BR" dirty="0" err="1" smtClean="0"/>
              <a:t>Préstamos</a:t>
            </a:r>
            <a:r>
              <a:rPr lang="pt-BR" dirty="0" smtClean="0"/>
              <a:t> ás B. Aula, ás famílias (Mochilas), ao </a:t>
            </a:r>
            <a:r>
              <a:rPr lang="pt-BR" dirty="0" err="1" smtClean="0"/>
              <a:t>alumnado</a:t>
            </a:r>
            <a:r>
              <a:rPr lang="pt-BR" dirty="0" smtClean="0"/>
              <a:t>, </a:t>
            </a:r>
            <a:r>
              <a:rPr lang="pt-BR" dirty="0" err="1" smtClean="0"/>
              <a:t>lecturas</a:t>
            </a:r>
            <a:r>
              <a:rPr lang="pt-BR" dirty="0" smtClean="0"/>
              <a:t> na B.E.,</a:t>
            </a:r>
            <a:r>
              <a:rPr lang="pt-BR" dirty="0" err="1" smtClean="0"/>
              <a:t>documentación</a:t>
            </a:r>
            <a:r>
              <a:rPr lang="pt-BR" dirty="0"/>
              <a:t> </a:t>
            </a:r>
            <a:r>
              <a:rPr lang="pt-BR" dirty="0" err="1" smtClean="0"/>
              <a:t>traballos</a:t>
            </a:r>
            <a:r>
              <a:rPr lang="pt-BR" dirty="0" smtClean="0"/>
              <a:t> </a:t>
            </a:r>
            <a:r>
              <a:rPr lang="pt-BR" dirty="0" err="1" smtClean="0"/>
              <a:t>investigación</a:t>
            </a:r>
            <a:r>
              <a:rPr lang="pt-BR" dirty="0" smtClean="0"/>
              <a:t>,...</a:t>
            </a:r>
            <a:endParaRPr lang="pt-BR" dirty="0"/>
          </a:p>
          <a:p>
            <a:r>
              <a:rPr lang="pt-BR" b="1" dirty="0" err="1" smtClean="0"/>
              <a:t>Lectores</a:t>
            </a:r>
            <a:r>
              <a:rPr lang="pt-BR" b="1" dirty="0" smtClean="0"/>
              <a:t> CD´, </a:t>
            </a:r>
            <a:r>
              <a:rPr lang="pt-BR" b="1" dirty="0" err="1" smtClean="0"/>
              <a:t>Tablets</a:t>
            </a:r>
            <a:r>
              <a:rPr lang="pt-BR" b="1" dirty="0" smtClean="0"/>
              <a:t> e  </a:t>
            </a:r>
            <a:r>
              <a:rPr lang="pt-BR" b="1" dirty="0" err="1"/>
              <a:t>PC´s</a:t>
            </a:r>
            <a:r>
              <a:rPr lang="pt-BR" b="1" dirty="0"/>
              <a:t>. </a:t>
            </a:r>
          </a:p>
          <a:p>
            <a:r>
              <a:rPr lang="pt-BR" b="1" dirty="0" smtClean="0">
                <a:hlinkClick r:id="rId2"/>
              </a:rPr>
              <a:t>Blog</a:t>
            </a:r>
            <a:endParaRPr lang="pt-BR" b="1" dirty="0" smtClean="0"/>
          </a:p>
          <a:p>
            <a:r>
              <a:rPr lang="gl-ES" b="1" dirty="0" err="1">
                <a:hlinkClick r:id="rId3"/>
              </a:rPr>
              <a:t>F</a:t>
            </a:r>
            <a:r>
              <a:rPr lang="gl-ES" b="1" dirty="0" err="1" smtClean="0">
                <a:hlinkClick r:id="rId3"/>
              </a:rPr>
              <a:t>acebook</a:t>
            </a:r>
            <a:endParaRPr lang="gl-ES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55383" y="3633550"/>
            <a:ext cx="2965622" cy="2097982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948" y="432450"/>
            <a:ext cx="2972057" cy="2204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984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53852" y="-492351"/>
            <a:ext cx="10157354" cy="1397000"/>
          </a:xfrm>
        </p:spPr>
        <p:txBody>
          <a:bodyPr rtlCol="0"/>
          <a:lstStyle/>
          <a:p>
            <a:pPr rtl="0"/>
            <a:r>
              <a:rPr lang="es-ES" dirty="0" err="1" smtClean="0"/>
              <a:t>Traballamos</a:t>
            </a:r>
            <a:r>
              <a:rPr lang="es-ES" dirty="0" smtClean="0"/>
              <a:t> por </a:t>
            </a:r>
            <a:r>
              <a:rPr lang="es-ES" dirty="0" err="1" smtClean="0"/>
              <a:t>Proxectos</a:t>
            </a:r>
            <a:r>
              <a:rPr lang="es-ES" dirty="0" smtClean="0"/>
              <a:t>?</a:t>
            </a:r>
            <a:endParaRPr lang="es-ES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477788" y="980728"/>
            <a:ext cx="6120680" cy="5046464"/>
          </a:xfrm>
        </p:spPr>
        <p:txBody>
          <a:bodyPr rtlCol="0">
            <a:normAutofit fontScale="92500"/>
          </a:bodyPr>
          <a:lstStyle/>
          <a:p>
            <a:pPr rtl="0"/>
            <a:r>
              <a:rPr lang="es-ES" dirty="0" err="1" smtClean="0"/>
              <a:t>Proposta</a:t>
            </a:r>
            <a:r>
              <a:rPr lang="es-ES" dirty="0" smtClean="0"/>
              <a:t> de </a:t>
            </a:r>
            <a:r>
              <a:rPr lang="es-ES" b="1" dirty="0" smtClean="0"/>
              <a:t>formación en </a:t>
            </a:r>
            <a:r>
              <a:rPr lang="es-ES" b="1" dirty="0" err="1" smtClean="0"/>
              <a:t>proxectos</a:t>
            </a:r>
            <a:r>
              <a:rPr lang="es-ES" dirty="0" smtClean="0"/>
              <a:t>(2016/2017).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ES" b="1" dirty="0" smtClean="0"/>
              <a:t>Antecedentes</a:t>
            </a:r>
            <a:r>
              <a:rPr lang="es-ES" dirty="0" smtClean="0"/>
              <a:t> </a:t>
            </a:r>
            <a:r>
              <a:rPr lang="es-ES" dirty="0" err="1" smtClean="0"/>
              <a:t>metodoloxía</a:t>
            </a:r>
            <a:r>
              <a:rPr lang="es-ES" dirty="0" smtClean="0"/>
              <a:t> en E. Infantil e </a:t>
            </a:r>
            <a:r>
              <a:rPr lang="es-ES" dirty="0" err="1" smtClean="0"/>
              <a:t>Proxecto</a:t>
            </a:r>
            <a:r>
              <a:rPr lang="es-ES" dirty="0" smtClean="0"/>
              <a:t> “</a:t>
            </a:r>
            <a:r>
              <a:rPr lang="es-ES" dirty="0" err="1" smtClean="0"/>
              <a:t>Artesáns</a:t>
            </a:r>
            <a:r>
              <a:rPr lang="es-ES" dirty="0" smtClean="0"/>
              <a:t> de </a:t>
            </a:r>
            <a:r>
              <a:rPr lang="es-ES" dirty="0" err="1" smtClean="0"/>
              <a:t>Pontedeume</a:t>
            </a:r>
            <a:r>
              <a:rPr lang="es-ES" dirty="0" smtClean="0"/>
              <a:t> en E. Infantil e Primaria</a:t>
            </a:r>
            <a:r>
              <a:rPr lang="es-ES" dirty="0" smtClean="0"/>
              <a:t>. Nace </a:t>
            </a:r>
            <a:r>
              <a:rPr lang="es-ES" dirty="0" smtClean="0"/>
              <a:t>da formación o 1º PDI : “As fragas </a:t>
            </a:r>
            <a:r>
              <a:rPr lang="es-ES" dirty="0" smtClean="0"/>
              <a:t>do </a:t>
            </a:r>
            <a:r>
              <a:rPr lang="es-ES" dirty="0" err="1" smtClean="0"/>
              <a:t>Eume</a:t>
            </a:r>
            <a:r>
              <a:rPr lang="es-ES" dirty="0" smtClean="0"/>
              <a:t>”.</a:t>
            </a:r>
          </a:p>
          <a:p>
            <a:pPr rtl="0"/>
            <a:r>
              <a:rPr lang="es-ES" b="1" dirty="0" err="1" smtClean="0"/>
              <a:t>Funcións</a:t>
            </a:r>
            <a:r>
              <a:rPr lang="es-ES" b="1" dirty="0" smtClean="0"/>
              <a:t> da B. E. no PDI</a:t>
            </a:r>
            <a:r>
              <a:rPr lang="es-ES" dirty="0" smtClean="0"/>
              <a:t>:</a:t>
            </a:r>
            <a:endParaRPr lang="es-ES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s-ES" dirty="0"/>
              <a:t>Documentación: </a:t>
            </a:r>
            <a:r>
              <a:rPr lang="es-ES" dirty="0" smtClean="0">
                <a:hlinkClick r:id="rId3"/>
              </a:rPr>
              <a:t>No blog</a:t>
            </a:r>
            <a:r>
              <a:rPr lang="es-ES" dirty="0" smtClean="0"/>
              <a:t> e con selección de fondos.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ES" dirty="0" smtClean="0"/>
              <a:t>Coordinación</a:t>
            </a:r>
          </a:p>
          <a:p>
            <a:pPr rtl="0">
              <a:buFont typeface="Wingdings" panose="05000000000000000000" pitchFamily="2" charset="2"/>
              <a:buChar char="ü"/>
            </a:pPr>
            <a:r>
              <a:rPr lang="es-ES" dirty="0" err="1" smtClean="0">
                <a:hlinkClick r:id="rId4"/>
              </a:rPr>
              <a:t>Seguemento</a:t>
            </a:r>
            <a:r>
              <a:rPr lang="es-ES" dirty="0" smtClean="0"/>
              <a:t> e Exposición.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0380" y="806171"/>
            <a:ext cx="3254651" cy="1830741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471" y="4941168"/>
            <a:ext cx="2555037" cy="1437208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2484" y="3693865"/>
            <a:ext cx="3195901" cy="1797694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3122" y="2972546"/>
            <a:ext cx="2731687" cy="1536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2297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ación de la inauguración de la clas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miter lim="800000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5000"/>
          </a:lnSpc>
          <a:defRPr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15976607_TF03460507.potx" id="{978D668A-BDEA-4F1E-861A-D5C14E1146B1}" vid="{DFF3A27C-A7BB-42EB-81B2-D360AF170E9C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456</TotalTime>
  <Words>769</Words>
  <Application>Microsoft Office PowerPoint</Application>
  <PresentationFormat>Personalizado</PresentationFormat>
  <Paragraphs>71</Paragraphs>
  <Slides>11</Slides>
  <Notes>9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5" baseType="lpstr">
      <vt:lpstr>Arial</vt:lpstr>
      <vt:lpstr>Century Gothic</vt:lpstr>
      <vt:lpstr>Wingdings</vt:lpstr>
      <vt:lpstr>Presentación de la inauguración de la clase</vt:lpstr>
      <vt:lpstr>COÑECEMOS O “XARDÍN DO PASATEMPO”</vt:lpstr>
      <vt:lpstr>Primeiros pasos da nosa biblioteca</vt:lpstr>
      <vt:lpstr>Organización espazos:</vt:lpstr>
      <vt:lpstr>Organización espazos:</vt:lpstr>
      <vt:lpstr>Usuari@s da biblioteca:</vt:lpstr>
      <vt:lpstr>Cada tempo a súa actividade:</vt:lpstr>
      <vt:lpstr>Actividades para a dinamización:</vt:lpstr>
      <vt:lpstr>Recursos para a dinamización</vt:lpstr>
      <vt:lpstr>Traballamos por Proxectos?</vt:lpstr>
      <vt:lpstr>PDI: “Alén do Mar”</vt:lpstr>
      <vt:lpstr>Algunha pregunta?  Grazas pola vosa atención!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COÑECEMOS O “XARDÍN DO PASATEMPO”</dc:title>
  <dc:creator>Usuario</dc:creator>
  <cp:lastModifiedBy>Usuario</cp:lastModifiedBy>
  <cp:revision>33</cp:revision>
  <dcterms:created xsi:type="dcterms:W3CDTF">2018-02-13T12:32:55Z</dcterms:created>
  <dcterms:modified xsi:type="dcterms:W3CDTF">2018-02-19T16:42:47Z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74062800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