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Garamond"/>
      <p:regular r:id="rId13"/>
      <p:bold r:id="rId14"/>
      <p:italic r:id="rId15"/>
      <p:boldItalic r:id="rId16"/>
    </p:embeddedFont>
    <p:embeddedFont>
      <p:font typeface="Aladin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aramond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italic.fntdata"/><Relationship Id="rId14" Type="http://schemas.openxmlformats.org/officeDocument/2006/relationships/font" Target="fonts/Garamond-bold.fntdata"/><Relationship Id="rId17" Type="http://schemas.openxmlformats.org/officeDocument/2006/relationships/font" Target="fonts/Aladin-regular.fntdata"/><Relationship Id="rId16" Type="http://schemas.openxmlformats.org/officeDocument/2006/relationships/font" Target="fonts/Garamon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4f09ecfc0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94f09ecfc0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03" name="Google Shape;103;g294f09ecfc0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4f09ecfc0_0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94f09ecfc0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12" name="Google Shape;112;g294f09ecfc0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4f09ecfc0_0_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94f09ecfc0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21" name="Google Shape;121;g294f09ecfc0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4f09ecfc0_0_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94f09ecfc0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30" name="Google Shape;130;g294f09ecfc0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5559b3019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95559b301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39" name="Google Shape;139;g295559b301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5559b3019_0_2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295559b3019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48" name="Google Shape;148;g295559b3019_0_2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132976" y="1060466"/>
            <a:ext cx="8875059" cy="21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ladin"/>
              <a:buNone/>
            </a:pPr>
            <a:r>
              <a:rPr lang="en-US" cap="small">
                <a:latin typeface="Aladin"/>
                <a:ea typeface="Aladin"/>
                <a:cs typeface="Aladin"/>
                <a:sym typeface="Aladin"/>
              </a:rPr>
              <a:t>Paseo de: </a:t>
            </a:r>
            <a:br>
              <a:rPr lang="en-US">
                <a:latin typeface="Aladin"/>
                <a:ea typeface="Aladin"/>
                <a:cs typeface="Aladin"/>
                <a:sym typeface="Aladin"/>
              </a:rPr>
            </a:br>
            <a:r>
              <a:rPr lang="en-US" cap="small">
                <a:latin typeface="Aladin"/>
                <a:ea typeface="Aladin"/>
                <a:cs typeface="Aladin"/>
                <a:sym typeface="Aladin"/>
              </a:rPr>
              <a:t>metodoloxías innovadoras e inclusivas</a:t>
            </a:r>
            <a:endParaRPr cap="small"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ladin"/>
              <a:buNone/>
            </a:pPr>
            <a:r>
              <a:t/>
            </a:r>
            <a:endParaRPr b="1" cap="small">
              <a:latin typeface="Aladin"/>
              <a:ea typeface="Aladin"/>
              <a:cs typeface="Aladin"/>
              <a:sym typeface="Aladin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9927" l="0" r="0" t="21461"/>
          <a:stretch/>
        </p:blipFill>
        <p:spPr>
          <a:xfrm>
            <a:off x="1959450" y="3091025"/>
            <a:ext cx="5225100" cy="358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2724300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>
            <p:ph type="ctrTitle"/>
          </p:nvPr>
        </p:nvSpPr>
        <p:spPr>
          <a:xfrm>
            <a:off x="192300" y="1420050"/>
            <a:ext cx="23397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00"/>
              <a:buFont typeface="Arial"/>
              <a:buNone/>
            </a:pPr>
            <a:r>
              <a:rPr lang="en-US" sz="28700">
                <a:latin typeface="Aladin"/>
                <a:ea typeface="Aladin"/>
                <a:cs typeface="Aladin"/>
                <a:sym typeface="Aladin"/>
              </a:rPr>
              <a:t>1</a:t>
            </a:r>
            <a:endParaRPr>
              <a:latin typeface="Aladin"/>
              <a:ea typeface="Aladin"/>
              <a:cs typeface="Aladin"/>
              <a:sym typeface="Aladin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724300" y="5115675"/>
            <a:ext cx="6419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 que son siglas ABP?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000" y="315250"/>
            <a:ext cx="5324301" cy="447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2724300" y="5115675"/>
            <a:ext cx="6419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Que falta nesta imaxe</a:t>
            </a: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10311" r="10311" t="0"/>
          <a:stretch/>
        </p:blipFill>
        <p:spPr>
          <a:xfrm>
            <a:off x="3272000" y="325700"/>
            <a:ext cx="5324302" cy="447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0" y="0"/>
            <a:ext cx="2724300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>
            <p:ph type="ctrTitle"/>
          </p:nvPr>
        </p:nvSpPr>
        <p:spPr>
          <a:xfrm>
            <a:off x="192300" y="1420050"/>
            <a:ext cx="23397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00"/>
              <a:buFont typeface="Arial"/>
              <a:buNone/>
            </a:pPr>
            <a:r>
              <a:rPr lang="en-US" sz="28700">
                <a:latin typeface="Aladin"/>
                <a:ea typeface="Aladin"/>
                <a:cs typeface="Aladin"/>
                <a:sym typeface="Aladin"/>
              </a:rPr>
              <a:t>2</a:t>
            </a:r>
            <a:endParaRPr>
              <a:latin typeface="Aladin"/>
              <a:ea typeface="Aladin"/>
              <a:cs typeface="Aladin"/>
              <a:sym typeface="Alad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2724300" y="5115675"/>
            <a:ext cx="6419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Que falta nesta imaxe?</a:t>
            </a: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10311" r="10311" t="0"/>
          <a:stretch/>
        </p:blipFill>
        <p:spPr>
          <a:xfrm>
            <a:off x="3272000" y="315250"/>
            <a:ext cx="5324302" cy="447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>
            <a:off x="0" y="0"/>
            <a:ext cx="2724300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>
            <p:ph type="ctrTitle"/>
          </p:nvPr>
        </p:nvSpPr>
        <p:spPr>
          <a:xfrm>
            <a:off x="192300" y="1420050"/>
            <a:ext cx="23397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00"/>
              <a:buFont typeface="Arial"/>
              <a:buNone/>
            </a:pPr>
            <a:r>
              <a:rPr lang="en-US" sz="28700">
                <a:latin typeface="Aladin"/>
                <a:ea typeface="Aladin"/>
                <a:cs typeface="Aladin"/>
                <a:sym typeface="Aladin"/>
              </a:rPr>
              <a:t>3</a:t>
            </a:r>
            <a:endParaRPr>
              <a:latin typeface="Aladin"/>
              <a:ea typeface="Aladin"/>
              <a:cs typeface="Aladin"/>
              <a:sym typeface="Alad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2724300" y="5115675"/>
            <a:ext cx="6419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Que vantaxe teñen as metodoloxías activas?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0" y="0"/>
            <a:ext cx="2724300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>
            <p:ph type="ctrTitle"/>
          </p:nvPr>
        </p:nvSpPr>
        <p:spPr>
          <a:xfrm>
            <a:off x="192300" y="1420050"/>
            <a:ext cx="23397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00"/>
              <a:buFont typeface="Arial"/>
              <a:buNone/>
            </a:pPr>
            <a:r>
              <a:rPr lang="en-US" sz="28700">
                <a:latin typeface="Aladin"/>
                <a:ea typeface="Aladin"/>
                <a:cs typeface="Aladin"/>
                <a:sym typeface="Aladin"/>
              </a:rPr>
              <a:t>4</a:t>
            </a:r>
            <a:endParaRPr>
              <a:latin typeface="Aladin"/>
              <a:ea typeface="Aladin"/>
              <a:cs typeface="Aladin"/>
              <a:sym typeface="Aladin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8388" y="596928"/>
            <a:ext cx="5751526" cy="383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2724300" y="5115675"/>
            <a:ext cx="6419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Quen é o líder nas metodoloxías activas</a:t>
            </a: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0" y="0"/>
            <a:ext cx="2724300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>
            <p:ph type="ctrTitle"/>
          </p:nvPr>
        </p:nvSpPr>
        <p:spPr>
          <a:xfrm>
            <a:off x="192300" y="1420050"/>
            <a:ext cx="23397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00"/>
              <a:buFont typeface="Arial"/>
              <a:buNone/>
            </a:pPr>
            <a:r>
              <a:rPr lang="en-US" sz="28700">
                <a:latin typeface="Aladin"/>
                <a:ea typeface="Aladin"/>
                <a:cs typeface="Aladin"/>
                <a:sym typeface="Aladin"/>
              </a:rPr>
              <a:t>5</a:t>
            </a:r>
            <a:endParaRPr>
              <a:latin typeface="Aladin"/>
              <a:ea typeface="Aladin"/>
              <a:cs typeface="Aladin"/>
              <a:sym typeface="Aladin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088" y="841325"/>
            <a:ext cx="5956125" cy="39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2724300" y="5115675"/>
            <a:ext cx="6419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Cita algunha metodoloxía activa</a:t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0" y="0"/>
            <a:ext cx="2724300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>
            <p:ph type="ctrTitle"/>
          </p:nvPr>
        </p:nvSpPr>
        <p:spPr>
          <a:xfrm>
            <a:off x="192300" y="1420050"/>
            <a:ext cx="23397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00"/>
              <a:buFont typeface="Arial"/>
              <a:buNone/>
            </a:pPr>
            <a:r>
              <a:rPr lang="en-US" sz="28700">
                <a:latin typeface="Aladin"/>
                <a:ea typeface="Aladin"/>
                <a:cs typeface="Aladin"/>
                <a:sym typeface="Aladin"/>
              </a:rPr>
              <a:t>6</a:t>
            </a:r>
            <a:endParaRPr>
              <a:latin typeface="Aladin"/>
              <a:ea typeface="Aladin"/>
              <a:cs typeface="Aladin"/>
              <a:sym typeface="Aladin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75" y="621500"/>
            <a:ext cx="6006125" cy="40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2724300" y="5115675"/>
            <a:ext cx="6419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Como podemos facer máis inlcusiva unha actividade?</a:t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0" y="0"/>
            <a:ext cx="2724300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/>
          <p:nvPr>
            <p:ph type="ctrTitle"/>
          </p:nvPr>
        </p:nvSpPr>
        <p:spPr>
          <a:xfrm>
            <a:off x="192300" y="1420050"/>
            <a:ext cx="23397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00"/>
              <a:buFont typeface="Arial"/>
              <a:buNone/>
            </a:pPr>
            <a:r>
              <a:rPr lang="en-US" sz="28700">
                <a:latin typeface="Aladin"/>
                <a:ea typeface="Aladin"/>
                <a:cs typeface="Aladin"/>
                <a:sym typeface="Aladin"/>
              </a:rPr>
              <a:t>7</a:t>
            </a:r>
            <a:endParaRPr>
              <a:latin typeface="Aladin"/>
              <a:ea typeface="Aladin"/>
              <a:cs typeface="Aladin"/>
              <a:sym typeface="Aladin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825" y="591725"/>
            <a:ext cx="596265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