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7" r:id="rId1"/>
  </p:sldMasterIdLst>
  <p:notesMasterIdLst>
    <p:notesMasterId r:id="rId38"/>
  </p:notesMasterIdLst>
  <p:handoutMasterIdLst>
    <p:handoutMasterId r:id="rId39"/>
  </p:handoutMasterIdLst>
  <p:sldIdLst>
    <p:sldId id="419" r:id="rId2"/>
    <p:sldId id="384" r:id="rId3"/>
    <p:sldId id="415" r:id="rId4"/>
    <p:sldId id="418" r:id="rId5"/>
    <p:sldId id="416" r:id="rId6"/>
    <p:sldId id="407" r:id="rId7"/>
    <p:sldId id="410" r:id="rId8"/>
    <p:sldId id="399" r:id="rId9"/>
    <p:sldId id="400" r:id="rId10"/>
    <p:sldId id="401" r:id="rId11"/>
    <p:sldId id="398" r:id="rId12"/>
    <p:sldId id="365" r:id="rId13"/>
    <p:sldId id="370" r:id="rId14"/>
    <p:sldId id="402" r:id="rId15"/>
    <p:sldId id="420" r:id="rId16"/>
    <p:sldId id="421" r:id="rId17"/>
    <p:sldId id="422" r:id="rId18"/>
    <p:sldId id="423" r:id="rId19"/>
    <p:sldId id="409" r:id="rId20"/>
    <p:sldId id="406" r:id="rId21"/>
    <p:sldId id="413" r:id="rId22"/>
    <p:sldId id="414" r:id="rId23"/>
    <p:sldId id="375" r:id="rId24"/>
    <p:sldId id="376" r:id="rId25"/>
    <p:sldId id="385" r:id="rId26"/>
    <p:sldId id="386" r:id="rId27"/>
    <p:sldId id="387" r:id="rId28"/>
    <p:sldId id="426" r:id="rId29"/>
    <p:sldId id="427" r:id="rId30"/>
    <p:sldId id="428" r:id="rId31"/>
    <p:sldId id="432" r:id="rId32"/>
    <p:sldId id="429" r:id="rId33"/>
    <p:sldId id="430" r:id="rId34"/>
    <p:sldId id="431" r:id="rId35"/>
    <p:sldId id="424" r:id="rId36"/>
    <p:sldId id="425" r:id="rId37"/>
  </p:sldIdLst>
  <p:sldSz cx="9144000" cy="6858000" type="screen4x3"/>
  <p:notesSz cx="7099300" cy="10234613"/>
  <p:embeddedFontLst>
    <p:embeddedFont>
      <p:font typeface="Frutiger" charset="0"/>
      <p:regular r:id="rId40"/>
      <p:bold r:id="rId41"/>
      <p:italic r:id="rId42"/>
      <p:boldItalic r:id="rId43"/>
    </p:embeddedFont>
    <p:embeddedFont>
      <p:font typeface="Calibri" pitchFamily="34" charset="0"/>
      <p:regular r:id="rId44"/>
      <p:bold r:id="rId45"/>
      <p:italic r:id="rId46"/>
      <p:boldItalic r:id="rId47"/>
    </p:embeddedFont>
  </p:embeddedFontLst>
  <p:defaultTextStyle>
    <a:defPPr>
      <a:defRPr lang="nl-NL"/>
    </a:defPPr>
    <a:lvl1pPr algn="l" rtl="0" fontAlgn="base">
      <a:spcBef>
        <a:spcPct val="0"/>
      </a:spcBef>
      <a:spcAft>
        <a:spcPct val="0"/>
      </a:spcAft>
      <a:defRPr sz="2400" kern="1200">
        <a:solidFill>
          <a:schemeClr val="tx1"/>
        </a:solidFill>
        <a:latin typeface="Frutiger" pitchFamily="18" charset="0"/>
        <a:ea typeface="+mn-ea"/>
        <a:cs typeface="+mn-cs"/>
      </a:defRPr>
    </a:lvl1pPr>
    <a:lvl2pPr marL="457200" algn="l" rtl="0" fontAlgn="base">
      <a:spcBef>
        <a:spcPct val="0"/>
      </a:spcBef>
      <a:spcAft>
        <a:spcPct val="0"/>
      </a:spcAft>
      <a:defRPr sz="2400" kern="1200">
        <a:solidFill>
          <a:schemeClr val="tx1"/>
        </a:solidFill>
        <a:latin typeface="Frutiger" pitchFamily="18" charset="0"/>
        <a:ea typeface="+mn-ea"/>
        <a:cs typeface="+mn-cs"/>
      </a:defRPr>
    </a:lvl2pPr>
    <a:lvl3pPr marL="914400" algn="l" rtl="0" fontAlgn="base">
      <a:spcBef>
        <a:spcPct val="0"/>
      </a:spcBef>
      <a:spcAft>
        <a:spcPct val="0"/>
      </a:spcAft>
      <a:defRPr sz="2400" kern="1200">
        <a:solidFill>
          <a:schemeClr val="tx1"/>
        </a:solidFill>
        <a:latin typeface="Frutiger" pitchFamily="18" charset="0"/>
        <a:ea typeface="+mn-ea"/>
        <a:cs typeface="+mn-cs"/>
      </a:defRPr>
    </a:lvl3pPr>
    <a:lvl4pPr marL="1371600" algn="l" rtl="0" fontAlgn="base">
      <a:spcBef>
        <a:spcPct val="0"/>
      </a:spcBef>
      <a:spcAft>
        <a:spcPct val="0"/>
      </a:spcAft>
      <a:defRPr sz="2400" kern="1200">
        <a:solidFill>
          <a:schemeClr val="tx1"/>
        </a:solidFill>
        <a:latin typeface="Frutiger" pitchFamily="18" charset="0"/>
        <a:ea typeface="+mn-ea"/>
        <a:cs typeface="+mn-cs"/>
      </a:defRPr>
    </a:lvl4pPr>
    <a:lvl5pPr marL="1828800" algn="l" rtl="0" fontAlgn="base">
      <a:spcBef>
        <a:spcPct val="0"/>
      </a:spcBef>
      <a:spcAft>
        <a:spcPct val="0"/>
      </a:spcAft>
      <a:defRPr sz="2400" kern="1200">
        <a:solidFill>
          <a:schemeClr val="tx1"/>
        </a:solidFill>
        <a:latin typeface="Frutiger" pitchFamily="18" charset="0"/>
        <a:ea typeface="+mn-ea"/>
        <a:cs typeface="+mn-cs"/>
      </a:defRPr>
    </a:lvl5pPr>
    <a:lvl6pPr marL="2286000" algn="l" defTabSz="914400" rtl="0" eaLnBrk="1" latinLnBrk="0" hangingPunct="1">
      <a:defRPr sz="2400" kern="1200">
        <a:solidFill>
          <a:schemeClr val="tx1"/>
        </a:solidFill>
        <a:latin typeface="Frutiger" pitchFamily="18" charset="0"/>
        <a:ea typeface="+mn-ea"/>
        <a:cs typeface="+mn-cs"/>
      </a:defRPr>
    </a:lvl6pPr>
    <a:lvl7pPr marL="2743200" algn="l" defTabSz="914400" rtl="0" eaLnBrk="1" latinLnBrk="0" hangingPunct="1">
      <a:defRPr sz="2400" kern="1200">
        <a:solidFill>
          <a:schemeClr val="tx1"/>
        </a:solidFill>
        <a:latin typeface="Frutiger" pitchFamily="18" charset="0"/>
        <a:ea typeface="+mn-ea"/>
        <a:cs typeface="+mn-cs"/>
      </a:defRPr>
    </a:lvl7pPr>
    <a:lvl8pPr marL="3200400" algn="l" defTabSz="914400" rtl="0" eaLnBrk="1" latinLnBrk="0" hangingPunct="1">
      <a:defRPr sz="2400" kern="1200">
        <a:solidFill>
          <a:schemeClr val="tx1"/>
        </a:solidFill>
        <a:latin typeface="Frutiger" pitchFamily="18" charset="0"/>
        <a:ea typeface="+mn-ea"/>
        <a:cs typeface="+mn-cs"/>
      </a:defRPr>
    </a:lvl8pPr>
    <a:lvl9pPr marL="3657600" algn="l" defTabSz="914400" rtl="0" eaLnBrk="1" latinLnBrk="0" hangingPunct="1">
      <a:defRPr sz="2400" kern="1200">
        <a:solidFill>
          <a:schemeClr val="tx1"/>
        </a:solidFill>
        <a:latin typeface="Frutiger"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66FF"/>
    <a:srgbClr val="0033CC"/>
    <a:srgbClr val="89FF89"/>
    <a:srgbClr val="B2B2B2"/>
    <a:srgbClr val="BCBCBC"/>
    <a:srgbClr val="2DB32D"/>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265" autoAdjust="0"/>
    <p:restoredTop sz="95279" autoAdjust="0"/>
  </p:normalViewPr>
  <p:slideViewPr>
    <p:cSldViewPr>
      <p:cViewPr>
        <p:scale>
          <a:sx n="110" d="100"/>
          <a:sy n="110" d="100"/>
        </p:scale>
        <p:origin x="-1632" y="-120"/>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75" d="100"/>
        <a:sy n="75" d="100"/>
      </p:scale>
      <p:origin x="0" y="966"/>
    </p:cViewPr>
  </p:sorterViewPr>
  <p:notesViewPr>
    <p:cSldViewPr>
      <p:cViewPr>
        <p:scale>
          <a:sx n="66" d="100"/>
          <a:sy n="66" d="100"/>
        </p:scale>
        <p:origin x="-1536" y="-72"/>
      </p:cViewPr>
      <p:guideLst>
        <p:guide orient="horz" pos="3222"/>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CE636177-AD26-4DB3-925B-213FE3BC9CB1}"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F70CD-F5C0-4BF1-B417-DFD860428CF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13EBA76-14B1-42C0-B910-CC1B6584919B}">
      <dgm:prSet phldrT="[Texto]"/>
      <dgm:spPr/>
      <dgm:t>
        <a:bodyPr/>
        <a:lstStyle/>
        <a:p>
          <a:r>
            <a:rPr lang="es-ES" dirty="0" smtClean="0"/>
            <a:t>Mantenimiento</a:t>
          </a:r>
          <a:endParaRPr lang="en-US" dirty="0"/>
        </a:p>
      </dgm:t>
    </dgm:pt>
    <dgm:pt modelId="{54CB89D7-8500-4473-AAF3-DFEF524D9ECB}" type="parTrans" cxnId="{FA08F571-0880-40DD-9E8A-0378F9FE518D}">
      <dgm:prSet/>
      <dgm:spPr/>
      <dgm:t>
        <a:bodyPr/>
        <a:lstStyle/>
        <a:p>
          <a:endParaRPr lang="en-US"/>
        </a:p>
      </dgm:t>
    </dgm:pt>
    <dgm:pt modelId="{21347DDD-8DAB-4E7F-BF9F-EB4D12B733C0}" type="sibTrans" cxnId="{FA08F571-0880-40DD-9E8A-0378F9FE518D}">
      <dgm:prSet/>
      <dgm:spPr/>
      <dgm:t>
        <a:bodyPr/>
        <a:lstStyle/>
        <a:p>
          <a:endParaRPr lang="en-US"/>
        </a:p>
      </dgm:t>
    </dgm:pt>
    <dgm:pt modelId="{7E9C547B-BE3A-4EC9-8A61-BB3C75D27882}">
      <dgm:prSet phldrT="[Texto]"/>
      <dgm:spPr/>
      <dgm:t>
        <a:bodyPr/>
        <a:lstStyle/>
        <a:p>
          <a:r>
            <a:rPr lang="es-ES" dirty="0" smtClean="0"/>
            <a:t>Correctivo</a:t>
          </a:r>
          <a:endParaRPr lang="en-US" dirty="0"/>
        </a:p>
      </dgm:t>
    </dgm:pt>
    <dgm:pt modelId="{702DAEC5-3470-4522-98C8-BAA85E641FAE}" type="parTrans" cxnId="{A920B982-1211-4E35-BF16-39B12DBC6E75}">
      <dgm:prSet/>
      <dgm:spPr/>
      <dgm:t>
        <a:bodyPr/>
        <a:lstStyle/>
        <a:p>
          <a:endParaRPr lang="en-US"/>
        </a:p>
      </dgm:t>
    </dgm:pt>
    <dgm:pt modelId="{08E15876-4664-4AB7-AAA6-A7FAA6E0ACD3}" type="sibTrans" cxnId="{A920B982-1211-4E35-BF16-39B12DBC6E75}">
      <dgm:prSet/>
      <dgm:spPr/>
      <dgm:t>
        <a:bodyPr/>
        <a:lstStyle/>
        <a:p>
          <a:endParaRPr lang="en-US"/>
        </a:p>
      </dgm:t>
    </dgm:pt>
    <dgm:pt modelId="{5A328F44-BD03-46C6-BB10-F1F0CCCAC43A}">
      <dgm:prSet phldrT="[Texto]"/>
      <dgm:spPr/>
      <dgm:t>
        <a:bodyPr/>
        <a:lstStyle/>
        <a:p>
          <a:r>
            <a:rPr lang="es-ES" dirty="0" smtClean="0"/>
            <a:t>Inmediato</a:t>
          </a:r>
          <a:endParaRPr lang="en-US" dirty="0"/>
        </a:p>
      </dgm:t>
    </dgm:pt>
    <dgm:pt modelId="{FEE1D4FA-50D9-47CA-9914-3F67C0DE8A13}" type="parTrans" cxnId="{80CD18E6-1E56-491D-9C8F-A2C973081E4A}">
      <dgm:prSet/>
      <dgm:spPr/>
      <dgm:t>
        <a:bodyPr/>
        <a:lstStyle/>
        <a:p>
          <a:endParaRPr lang="en-US"/>
        </a:p>
      </dgm:t>
    </dgm:pt>
    <dgm:pt modelId="{A565F2F9-7BB3-480D-B46F-DD0F97D417C9}" type="sibTrans" cxnId="{80CD18E6-1E56-491D-9C8F-A2C973081E4A}">
      <dgm:prSet/>
      <dgm:spPr/>
      <dgm:t>
        <a:bodyPr/>
        <a:lstStyle/>
        <a:p>
          <a:endParaRPr lang="en-US"/>
        </a:p>
      </dgm:t>
    </dgm:pt>
    <dgm:pt modelId="{5680132F-8D57-4CBB-A0C5-391C5562E830}">
      <dgm:prSet phldrT="[Texto]"/>
      <dgm:spPr/>
      <dgm:t>
        <a:bodyPr/>
        <a:lstStyle/>
        <a:p>
          <a:r>
            <a:rPr lang="es-ES" dirty="0" smtClean="0"/>
            <a:t>Diferido</a:t>
          </a:r>
          <a:endParaRPr lang="en-US" dirty="0"/>
        </a:p>
      </dgm:t>
    </dgm:pt>
    <dgm:pt modelId="{99EAD6D3-E0B5-4F90-9F5D-7F58D33B5A3F}" type="parTrans" cxnId="{F15C17F0-D44F-45B3-AC8E-650B53ACBEC1}">
      <dgm:prSet/>
      <dgm:spPr/>
      <dgm:t>
        <a:bodyPr/>
        <a:lstStyle/>
        <a:p>
          <a:endParaRPr lang="en-US"/>
        </a:p>
      </dgm:t>
    </dgm:pt>
    <dgm:pt modelId="{61BF4541-C4EC-4A77-AC7C-F405F81A6169}" type="sibTrans" cxnId="{F15C17F0-D44F-45B3-AC8E-650B53ACBEC1}">
      <dgm:prSet/>
      <dgm:spPr/>
      <dgm:t>
        <a:bodyPr/>
        <a:lstStyle/>
        <a:p>
          <a:endParaRPr lang="en-US"/>
        </a:p>
      </dgm:t>
    </dgm:pt>
    <dgm:pt modelId="{CD05DBC6-B06E-4279-B4E5-019C770B95B8}">
      <dgm:prSet phldrT="[Texto]"/>
      <dgm:spPr/>
      <dgm:t>
        <a:bodyPr/>
        <a:lstStyle/>
        <a:p>
          <a:r>
            <a:rPr lang="es-ES" dirty="0" smtClean="0"/>
            <a:t>Preventivo</a:t>
          </a:r>
          <a:endParaRPr lang="en-US" dirty="0"/>
        </a:p>
      </dgm:t>
    </dgm:pt>
    <dgm:pt modelId="{A40B2FFF-8E60-4A37-8462-F3CBA0585414}" type="parTrans" cxnId="{A2E2374D-1529-4544-860D-EB8CFC94ED24}">
      <dgm:prSet/>
      <dgm:spPr/>
      <dgm:t>
        <a:bodyPr/>
        <a:lstStyle/>
        <a:p>
          <a:endParaRPr lang="en-US"/>
        </a:p>
      </dgm:t>
    </dgm:pt>
    <dgm:pt modelId="{F828FCE4-DDDC-4204-B43E-DBFF1B8790EF}" type="sibTrans" cxnId="{A2E2374D-1529-4544-860D-EB8CFC94ED24}">
      <dgm:prSet/>
      <dgm:spPr/>
      <dgm:t>
        <a:bodyPr/>
        <a:lstStyle/>
        <a:p>
          <a:endParaRPr lang="en-US"/>
        </a:p>
      </dgm:t>
    </dgm:pt>
    <dgm:pt modelId="{DDAF38BB-00DE-46AB-AA80-8CF861DA1F81}">
      <dgm:prSet phldrT="[Texto]"/>
      <dgm:spPr/>
      <dgm:t>
        <a:bodyPr/>
        <a:lstStyle/>
        <a:p>
          <a:r>
            <a:rPr lang="es-ES" dirty="0" smtClean="0"/>
            <a:t>Sistemático</a:t>
          </a:r>
          <a:endParaRPr lang="en-US" dirty="0"/>
        </a:p>
      </dgm:t>
    </dgm:pt>
    <dgm:pt modelId="{BB62D677-AC6C-4A62-9D21-3AF7F331D058}" type="parTrans" cxnId="{69887A96-518D-4B1A-A21E-43CEAC34337C}">
      <dgm:prSet/>
      <dgm:spPr/>
      <dgm:t>
        <a:bodyPr/>
        <a:lstStyle/>
        <a:p>
          <a:endParaRPr lang="en-US"/>
        </a:p>
      </dgm:t>
    </dgm:pt>
    <dgm:pt modelId="{77989BB9-1B7C-4666-A1BA-1A1A056D922E}" type="sibTrans" cxnId="{69887A96-518D-4B1A-A21E-43CEAC34337C}">
      <dgm:prSet/>
      <dgm:spPr/>
      <dgm:t>
        <a:bodyPr/>
        <a:lstStyle/>
        <a:p>
          <a:endParaRPr lang="en-US"/>
        </a:p>
      </dgm:t>
    </dgm:pt>
    <dgm:pt modelId="{1AB3A293-3F36-4FE4-9E76-A20EF8DD1EE5}">
      <dgm:prSet/>
      <dgm:spPr/>
      <dgm:t>
        <a:bodyPr/>
        <a:lstStyle/>
        <a:p>
          <a:r>
            <a:rPr lang="es-ES" dirty="0" smtClean="0"/>
            <a:t>Sobre condición</a:t>
          </a:r>
          <a:endParaRPr lang="en-US" dirty="0"/>
        </a:p>
      </dgm:t>
    </dgm:pt>
    <dgm:pt modelId="{8D5AFBAB-D06C-48AE-885C-F649320F76A2}" type="parTrans" cxnId="{3552C342-71DF-4FED-AF91-01799612AFA4}">
      <dgm:prSet/>
      <dgm:spPr/>
      <dgm:t>
        <a:bodyPr/>
        <a:lstStyle/>
        <a:p>
          <a:endParaRPr lang="en-US"/>
        </a:p>
      </dgm:t>
    </dgm:pt>
    <dgm:pt modelId="{36216A07-A7D7-4488-8624-2C192E0EAB0D}" type="sibTrans" cxnId="{3552C342-71DF-4FED-AF91-01799612AFA4}">
      <dgm:prSet/>
      <dgm:spPr/>
      <dgm:t>
        <a:bodyPr/>
        <a:lstStyle/>
        <a:p>
          <a:endParaRPr lang="en-US"/>
        </a:p>
      </dgm:t>
    </dgm:pt>
    <dgm:pt modelId="{CEF81C0B-C527-4186-81AB-3B88C2B3E698}">
      <dgm:prSet/>
      <dgm:spPr/>
      <dgm:t>
        <a:bodyPr/>
        <a:lstStyle/>
        <a:p>
          <a:r>
            <a:rPr lang="es-ES" dirty="0" smtClean="0"/>
            <a:t>Programado, continuo o bajo demanda</a:t>
          </a:r>
          <a:endParaRPr lang="en-US" dirty="0"/>
        </a:p>
      </dgm:t>
    </dgm:pt>
    <dgm:pt modelId="{5480B6AE-58EA-4A7F-BD58-6A88BAAECA1D}" type="parTrans" cxnId="{EF885DE0-4232-4712-B797-C94A80D22006}">
      <dgm:prSet/>
      <dgm:spPr/>
      <dgm:t>
        <a:bodyPr/>
        <a:lstStyle/>
        <a:p>
          <a:endParaRPr lang="en-US"/>
        </a:p>
      </dgm:t>
    </dgm:pt>
    <dgm:pt modelId="{BCC9DDD8-5CAA-4687-9411-AABC156CBF9F}" type="sibTrans" cxnId="{EF885DE0-4232-4712-B797-C94A80D22006}">
      <dgm:prSet/>
      <dgm:spPr/>
      <dgm:t>
        <a:bodyPr/>
        <a:lstStyle/>
        <a:p>
          <a:endParaRPr lang="en-US"/>
        </a:p>
      </dgm:t>
    </dgm:pt>
    <dgm:pt modelId="{5416B0EE-0FBC-4FB3-99A7-92F0CC6E9AB3}" type="pres">
      <dgm:prSet presAssocID="{E6EF70CD-F5C0-4BF1-B417-DFD860428CF6}" presName="hierChild1" presStyleCnt="0">
        <dgm:presLayoutVars>
          <dgm:chPref val="1"/>
          <dgm:dir/>
          <dgm:animOne val="branch"/>
          <dgm:animLvl val="lvl"/>
          <dgm:resizeHandles/>
        </dgm:presLayoutVars>
      </dgm:prSet>
      <dgm:spPr/>
      <dgm:t>
        <a:bodyPr/>
        <a:lstStyle/>
        <a:p>
          <a:endParaRPr lang="es-ES"/>
        </a:p>
      </dgm:t>
    </dgm:pt>
    <dgm:pt modelId="{F3231E36-C419-4777-B3E7-D8C438CA4C32}" type="pres">
      <dgm:prSet presAssocID="{D13EBA76-14B1-42C0-B910-CC1B6584919B}" presName="hierRoot1" presStyleCnt="0"/>
      <dgm:spPr/>
    </dgm:pt>
    <dgm:pt modelId="{43A24C05-9FED-4E11-8651-11289EB35D8D}" type="pres">
      <dgm:prSet presAssocID="{D13EBA76-14B1-42C0-B910-CC1B6584919B}" presName="composite" presStyleCnt="0"/>
      <dgm:spPr/>
    </dgm:pt>
    <dgm:pt modelId="{8F14F4DD-F8A6-40E8-970B-2D6A82FF90F8}" type="pres">
      <dgm:prSet presAssocID="{D13EBA76-14B1-42C0-B910-CC1B6584919B}" presName="background" presStyleLbl="node0" presStyleIdx="0" presStyleCnt="1"/>
      <dgm:spPr/>
    </dgm:pt>
    <dgm:pt modelId="{0540C2B1-7A23-4134-8D95-C7D4F5E3B469}" type="pres">
      <dgm:prSet presAssocID="{D13EBA76-14B1-42C0-B910-CC1B6584919B}" presName="text" presStyleLbl="fgAcc0" presStyleIdx="0" presStyleCnt="1">
        <dgm:presLayoutVars>
          <dgm:chPref val="3"/>
        </dgm:presLayoutVars>
      </dgm:prSet>
      <dgm:spPr/>
      <dgm:t>
        <a:bodyPr/>
        <a:lstStyle/>
        <a:p>
          <a:endParaRPr lang="en-US"/>
        </a:p>
      </dgm:t>
    </dgm:pt>
    <dgm:pt modelId="{ED234FEE-D449-4908-9C67-3621EA40A8C6}" type="pres">
      <dgm:prSet presAssocID="{D13EBA76-14B1-42C0-B910-CC1B6584919B}" presName="hierChild2" presStyleCnt="0"/>
      <dgm:spPr/>
    </dgm:pt>
    <dgm:pt modelId="{E75D2CDB-362F-45E4-9535-21B9A85BCDA0}" type="pres">
      <dgm:prSet presAssocID="{702DAEC5-3470-4522-98C8-BAA85E641FAE}" presName="Name10" presStyleLbl="parChTrans1D2" presStyleIdx="0" presStyleCnt="2"/>
      <dgm:spPr/>
      <dgm:t>
        <a:bodyPr/>
        <a:lstStyle/>
        <a:p>
          <a:endParaRPr lang="es-ES"/>
        </a:p>
      </dgm:t>
    </dgm:pt>
    <dgm:pt modelId="{FC9D4DAB-C412-4434-BF7C-B7C9EA75A759}" type="pres">
      <dgm:prSet presAssocID="{7E9C547B-BE3A-4EC9-8A61-BB3C75D27882}" presName="hierRoot2" presStyleCnt="0"/>
      <dgm:spPr/>
    </dgm:pt>
    <dgm:pt modelId="{F326974E-966D-4525-9043-AD5386313FA8}" type="pres">
      <dgm:prSet presAssocID="{7E9C547B-BE3A-4EC9-8A61-BB3C75D27882}" presName="composite2" presStyleCnt="0"/>
      <dgm:spPr/>
    </dgm:pt>
    <dgm:pt modelId="{91A5D4D9-754B-4667-9AB9-405E78FD6FD4}" type="pres">
      <dgm:prSet presAssocID="{7E9C547B-BE3A-4EC9-8A61-BB3C75D27882}" presName="background2" presStyleLbl="node2" presStyleIdx="0" presStyleCnt="2"/>
      <dgm:spPr/>
    </dgm:pt>
    <dgm:pt modelId="{0EF6BB0B-3257-4112-9571-0A24B41AAF01}" type="pres">
      <dgm:prSet presAssocID="{7E9C547B-BE3A-4EC9-8A61-BB3C75D27882}" presName="text2" presStyleLbl="fgAcc2" presStyleIdx="0" presStyleCnt="2">
        <dgm:presLayoutVars>
          <dgm:chPref val="3"/>
        </dgm:presLayoutVars>
      </dgm:prSet>
      <dgm:spPr/>
      <dgm:t>
        <a:bodyPr/>
        <a:lstStyle/>
        <a:p>
          <a:endParaRPr lang="en-US"/>
        </a:p>
      </dgm:t>
    </dgm:pt>
    <dgm:pt modelId="{1D1F880E-EA79-4F59-8EB4-F3BBDF2BBAC3}" type="pres">
      <dgm:prSet presAssocID="{7E9C547B-BE3A-4EC9-8A61-BB3C75D27882}" presName="hierChild3" presStyleCnt="0"/>
      <dgm:spPr/>
    </dgm:pt>
    <dgm:pt modelId="{7B32F6B6-ED72-4EDD-AF23-4A60FAE5809A}" type="pres">
      <dgm:prSet presAssocID="{FEE1D4FA-50D9-47CA-9914-3F67C0DE8A13}" presName="Name17" presStyleLbl="parChTrans1D3" presStyleIdx="0" presStyleCnt="4"/>
      <dgm:spPr/>
      <dgm:t>
        <a:bodyPr/>
        <a:lstStyle/>
        <a:p>
          <a:endParaRPr lang="es-ES"/>
        </a:p>
      </dgm:t>
    </dgm:pt>
    <dgm:pt modelId="{59376C4C-FDF2-4272-BC5F-F3585FC230CF}" type="pres">
      <dgm:prSet presAssocID="{5A328F44-BD03-46C6-BB10-F1F0CCCAC43A}" presName="hierRoot3" presStyleCnt="0"/>
      <dgm:spPr/>
    </dgm:pt>
    <dgm:pt modelId="{4DDAA34B-9760-407B-9343-D2A9B61B1C1A}" type="pres">
      <dgm:prSet presAssocID="{5A328F44-BD03-46C6-BB10-F1F0CCCAC43A}" presName="composite3" presStyleCnt="0"/>
      <dgm:spPr/>
    </dgm:pt>
    <dgm:pt modelId="{D8B25A3B-4D8F-44E7-BC41-B2A6873161E4}" type="pres">
      <dgm:prSet presAssocID="{5A328F44-BD03-46C6-BB10-F1F0CCCAC43A}" presName="background3" presStyleLbl="node3" presStyleIdx="0" presStyleCnt="4"/>
      <dgm:spPr/>
    </dgm:pt>
    <dgm:pt modelId="{F6114583-8484-4381-A75C-9256C4DF5385}" type="pres">
      <dgm:prSet presAssocID="{5A328F44-BD03-46C6-BB10-F1F0CCCAC43A}" presName="text3" presStyleLbl="fgAcc3" presStyleIdx="0" presStyleCnt="4">
        <dgm:presLayoutVars>
          <dgm:chPref val="3"/>
        </dgm:presLayoutVars>
      </dgm:prSet>
      <dgm:spPr/>
      <dgm:t>
        <a:bodyPr/>
        <a:lstStyle/>
        <a:p>
          <a:endParaRPr lang="es-ES"/>
        </a:p>
      </dgm:t>
    </dgm:pt>
    <dgm:pt modelId="{0DAE8420-7F74-4801-B6DA-35F7982174EC}" type="pres">
      <dgm:prSet presAssocID="{5A328F44-BD03-46C6-BB10-F1F0CCCAC43A}" presName="hierChild4" presStyleCnt="0"/>
      <dgm:spPr/>
    </dgm:pt>
    <dgm:pt modelId="{2620456E-E329-4A55-923F-3B8AAAC6B140}" type="pres">
      <dgm:prSet presAssocID="{99EAD6D3-E0B5-4F90-9F5D-7F58D33B5A3F}" presName="Name17" presStyleLbl="parChTrans1D3" presStyleIdx="1" presStyleCnt="4"/>
      <dgm:spPr/>
      <dgm:t>
        <a:bodyPr/>
        <a:lstStyle/>
        <a:p>
          <a:endParaRPr lang="es-ES"/>
        </a:p>
      </dgm:t>
    </dgm:pt>
    <dgm:pt modelId="{839E6719-7397-4200-8009-EE52C62C06E1}" type="pres">
      <dgm:prSet presAssocID="{5680132F-8D57-4CBB-A0C5-391C5562E830}" presName="hierRoot3" presStyleCnt="0"/>
      <dgm:spPr/>
    </dgm:pt>
    <dgm:pt modelId="{E10A8675-86D5-4999-892F-E057486C369F}" type="pres">
      <dgm:prSet presAssocID="{5680132F-8D57-4CBB-A0C5-391C5562E830}" presName="composite3" presStyleCnt="0"/>
      <dgm:spPr/>
    </dgm:pt>
    <dgm:pt modelId="{C1CBA31F-F845-4AC9-9DE2-B9C4623E7856}" type="pres">
      <dgm:prSet presAssocID="{5680132F-8D57-4CBB-A0C5-391C5562E830}" presName="background3" presStyleLbl="node3" presStyleIdx="1" presStyleCnt="4"/>
      <dgm:spPr/>
    </dgm:pt>
    <dgm:pt modelId="{1927DE43-D4E1-4B89-9551-D58009DA3446}" type="pres">
      <dgm:prSet presAssocID="{5680132F-8D57-4CBB-A0C5-391C5562E830}" presName="text3" presStyleLbl="fgAcc3" presStyleIdx="1" presStyleCnt="4">
        <dgm:presLayoutVars>
          <dgm:chPref val="3"/>
        </dgm:presLayoutVars>
      </dgm:prSet>
      <dgm:spPr/>
      <dgm:t>
        <a:bodyPr/>
        <a:lstStyle/>
        <a:p>
          <a:endParaRPr lang="es-ES"/>
        </a:p>
      </dgm:t>
    </dgm:pt>
    <dgm:pt modelId="{1E661BCD-2606-40C0-848B-CD0D929829D4}" type="pres">
      <dgm:prSet presAssocID="{5680132F-8D57-4CBB-A0C5-391C5562E830}" presName="hierChild4" presStyleCnt="0"/>
      <dgm:spPr/>
    </dgm:pt>
    <dgm:pt modelId="{43EA4A4F-4A83-458B-9121-126575BB2595}" type="pres">
      <dgm:prSet presAssocID="{A40B2FFF-8E60-4A37-8462-F3CBA0585414}" presName="Name10" presStyleLbl="parChTrans1D2" presStyleIdx="1" presStyleCnt="2"/>
      <dgm:spPr/>
      <dgm:t>
        <a:bodyPr/>
        <a:lstStyle/>
        <a:p>
          <a:endParaRPr lang="es-ES"/>
        </a:p>
      </dgm:t>
    </dgm:pt>
    <dgm:pt modelId="{C601B453-80E9-471A-A3CB-81451F269136}" type="pres">
      <dgm:prSet presAssocID="{CD05DBC6-B06E-4279-B4E5-019C770B95B8}" presName="hierRoot2" presStyleCnt="0"/>
      <dgm:spPr/>
    </dgm:pt>
    <dgm:pt modelId="{3F72EE31-7059-4E4B-8951-41218EE8D787}" type="pres">
      <dgm:prSet presAssocID="{CD05DBC6-B06E-4279-B4E5-019C770B95B8}" presName="composite2" presStyleCnt="0"/>
      <dgm:spPr/>
    </dgm:pt>
    <dgm:pt modelId="{AAD5A39E-2169-4B8A-A5C0-632588E68580}" type="pres">
      <dgm:prSet presAssocID="{CD05DBC6-B06E-4279-B4E5-019C770B95B8}" presName="background2" presStyleLbl="node2" presStyleIdx="1" presStyleCnt="2"/>
      <dgm:spPr/>
    </dgm:pt>
    <dgm:pt modelId="{259D68BC-562F-4602-AAFC-8B8F1D229980}" type="pres">
      <dgm:prSet presAssocID="{CD05DBC6-B06E-4279-B4E5-019C770B95B8}" presName="text2" presStyleLbl="fgAcc2" presStyleIdx="1" presStyleCnt="2">
        <dgm:presLayoutVars>
          <dgm:chPref val="3"/>
        </dgm:presLayoutVars>
      </dgm:prSet>
      <dgm:spPr/>
      <dgm:t>
        <a:bodyPr/>
        <a:lstStyle/>
        <a:p>
          <a:endParaRPr lang="es-ES"/>
        </a:p>
      </dgm:t>
    </dgm:pt>
    <dgm:pt modelId="{242F85CC-0519-49E1-8222-B5AAAEAFBF18}" type="pres">
      <dgm:prSet presAssocID="{CD05DBC6-B06E-4279-B4E5-019C770B95B8}" presName="hierChild3" presStyleCnt="0"/>
      <dgm:spPr/>
    </dgm:pt>
    <dgm:pt modelId="{C82ECA43-7B97-4803-BFCF-4B630C32D38B}" type="pres">
      <dgm:prSet presAssocID="{8D5AFBAB-D06C-48AE-885C-F649320F76A2}" presName="Name17" presStyleLbl="parChTrans1D3" presStyleIdx="2" presStyleCnt="4"/>
      <dgm:spPr/>
      <dgm:t>
        <a:bodyPr/>
        <a:lstStyle/>
        <a:p>
          <a:endParaRPr lang="es-ES"/>
        </a:p>
      </dgm:t>
    </dgm:pt>
    <dgm:pt modelId="{BFA1908B-C9DE-43EA-9BA3-29AE3716181D}" type="pres">
      <dgm:prSet presAssocID="{1AB3A293-3F36-4FE4-9E76-A20EF8DD1EE5}" presName="hierRoot3" presStyleCnt="0"/>
      <dgm:spPr/>
    </dgm:pt>
    <dgm:pt modelId="{B62302B7-3F01-49F3-914F-14DAEE64F830}" type="pres">
      <dgm:prSet presAssocID="{1AB3A293-3F36-4FE4-9E76-A20EF8DD1EE5}" presName="composite3" presStyleCnt="0"/>
      <dgm:spPr/>
    </dgm:pt>
    <dgm:pt modelId="{A6D2BBF3-8C43-43E5-88F0-04DDFF861AF4}" type="pres">
      <dgm:prSet presAssocID="{1AB3A293-3F36-4FE4-9E76-A20EF8DD1EE5}" presName="background3" presStyleLbl="node3" presStyleIdx="2" presStyleCnt="4"/>
      <dgm:spPr/>
    </dgm:pt>
    <dgm:pt modelId="{93082CB5-0C49-484C-ADF5-5E3F9284654B}" type="pres">
      <dgm:prSet presAssocID="{1AB3A293-3F36-4FE4-9E76-A20EF8DD1EE5}" presName="text3" presStyleLbl="fgAcc3" presStyleIdx="2" presStyleCnt="4">
        <dgm:presLayoutVars>
          <dgm:chPref val="3"/>
        </dgm:presLayoutVars>
      </dgm:prSet>
      <dgm:spPr/>
      <dgm:t>
        <a:bodyPr/>
        <a:lstStyle/>
        <a:p>
          <a:endParaRPr lang="en-US"/>
        </a:p>
      </dgm:t>
    </dgm:pt>
    <dgm:pt modelId="{9E4D6810-0062-4FC4-8C5F-8AED60B9529D}" type="pres">
      <dgm:prSet presAssocID="{1AB3A293-3F36-4FE4-9E76-A20EF8DD1EE5}" presName="hierChild4" presStyleCnt="0"/>
      <dgm:spPr/>
    </dgm:pt>
    <dgm:pt modelId="{E9065C5D-06C9-4FD1-A70F-C422457BB3A9}" type="pres">
      <dgm:prSet presAssocID="{5480B6AE-58EA-4A7F-BD58-6A88BAAECA1D}" presName="Name23" presStyleLbl="parChTrans1D4" presStyleIdx="0" presStyleCnt="1"/>
      <dgm:spPr/>
      <dgm:t>
        <a:bodyPr/>
        <a:lstStyle/>
        <a:p>
          <a:endParaRPr lang="es-ES"/>
        </a:p>
      </dgm:t>
    </dgm:pt>
    <dgm:pt modelId="{37436C47-09E8-40CE-AAF8-8C12CF6D6CB9}" type="pres">
      <dgm:prSet presAssocID="{CEF81C0B-C527-4186-81AB-3B88C2B3E698}" presName="hierRoot4" presStyleCnt="0"/>
      <dgm:spPr/>
    </dgm:pt>
    <dgm:pt modelId="{EF28E1C4-62A3-4AAC-AC4A-9B845706A821}" type="pres">
      <dgm:prSet presAssocID="{CEF81C0B-C527-4186-81AB-3B88C2B3E698}" presName="composite4" presStyleCnt="0"/>
      <dgm:spPr/>
    </dgm:pt>
    <dgm:pt modelId="{B75C20BA-A012-403B-BB8B-1662383DD592}" type="pres">
      <dgm:prSet presAssocID="{CEF81C0B-C527-4186-81AB-3B88C2B3E698}" presName="background4" presStyleLbl="node4" presStyleIdx="0" presStyleCnt="1"/>
      <dgm:spPr/>
    </dgm:pt>
    <dgm:pt modelId="{8155895D-1C0B-41E0-9715-D3C7BFE4B551}" type="pres">
      <dgm:prSet presAssocID="{CEF81C0B-C527-4186-81AB-3B88C2B3E698}" presName="text4" presStyleLbl="fgAcc4" presStyleIdx="0" presStyleCnt="1">
        <dgm:presLayoutVars>
          <dgm:chPref val="3"/>
        </dgm:presLayoutVars>
      </dgm:prSet>
      <dgm:spPr/>
      <dgm:t>
        <a:bodyPr/>
        <a:lstStyle/>
        <a:p>
          <a:endParaRPr lang="en-US"/>
        </a:p>
      </dgm:t>
    </dgm:pt>
    <dgm:pt modelId="{312ABD48-A946-404C-A1F6-68037AC69C7B}" type="pres">
      <dgm:prSet presAssocID="{CEF81C0B-C527-4186-81AB-3B88C2B3E698}" presName="hierChild5" presStyleCnt="0"/>
      <dgm:spPr/>
    </dgm:pt>
    <dgm:pt modelId="{F301FF98-7C2C-4311-B68E-3472FCD7E802}" type="pres">
      <dgm:prSet presAssocID="{BB62D677-AC6C-4A62-9D21-3AF7F331D058}" presName="Name17" presStyleLbl="parChTrans1D3" presStyleIdx="3" presStyleCnt="4"/>
      <dgm:spPr/>
      <dgm:t>
        <a:bodyPr/>
        <a:lstStyle/>
        <a:p>
          <a:endParaRPr lang="es-ES"/>
        </a:p>
      </dgm:t>
    </dgm:pt>
    <dgm:pt modelId="{B976A673-13B4-46B5-9EBE-7F934A9EBB03}" type="pres">
      <dgm:prSet presAssocID="{DDAF38BB-00DE-46AB-AA80-8CF861DA1F81}" presName="hierRoot3" presStyleCnt="0"/>
      <dgm:spPr/>
    </dgm:pt>
    <dgm:pt modelId="{0874CB28-E05C-40D0-858F-BE0F65719276}" type="pres">
      <dgm:prSet presAssocID="{DDAF38BB-00DE-46AB-AA80-8CF861DA1F81}" presName="composite3" presStyleCnt="0"/>
      <dgm:spPr/>
    </dgm:pt>
    <dgm:pt modelId="{9675BE5F-ECD2-459D-A575-779A3B9A1606}" type="pres">
      <dgm:prSet presAssocID="{DDAF38BB-00DE-46AB-AA80-8CF861DA1F81}" presName="background3" presStyleLbl="node3" presStyleIdx="3" presStyleCnt="4"/>
      <dgm:spPr/>
    </dgm:pt>
    <dgm:pt modelId="{BC9EF9AE-096F-4EFC-80D3-1EDEF67FBD6C}" type="pres">
      <dgm:prSet presAssocID="{DDAF38BB-00DE-46AB-AA80-8CF861DA1F81}" presName="text3" presStyleLbl="fgAcc3" presStyleIdx="3" presStyleCnt="4">
        <dgm:presLayoutVars>
          <dgm:chPref val="3"/>
        </dgm:presLayoutVars>
      </dgm:prSet>
      <dgm:spPr/>
      <dgm:t>
        <a:bodyPr/>
        <a:lstStyle/>
        <a:p>
          <a:endParaRPr lang="es-ES"/>
        </a:p>
      </dgm:t>
    </dgm:pt>
    <dgm:pt modelId="{3195A611-B4B1-4811-AFE2-E9C23105BCA7}" type="pres">
      <dgm:prSet presAssocID="{DDAF38BB-00DE-46AB-AA80-8CF861DA1F81}" presName="hierChild4" presStyleCnt="0"/>
      <dgm:spPr/>
    </dgm:pt>
  </dgm:ptLst>
  <dgm:cxnLst>
    <dgm:cxn modelId="{650B7582-7C06-4B38-BA14-3E9689760335}" type="presOf" srcId="{5A328F44-BD03-46C6-BB10-F1F0CCCAC43A}" destId="{F6114583-8484-4381-A75C-9256C4DF5385}" srcOrd="0" destOrd="0" presId="urn:microsoft.com/office/officeart/2005/8/layout/hierarchy1"/>
    <dgm:cxn modelId="{F15C17F0-D44F-45B3-AC8E-650B53ACBEC1}" srcId="{7E9C547B-BE3A-4EC9-8A61-BB3C75D27882}" destId="{5680132F-8D57-4CBB-A0C5-391C5562E830}" srcOrd="1" destOrd="0" parTransId="{99EAD6D3-E0B5-4F90-9F5D-7F58D33B5A3F}" sibTransId="{61BF4541-C4EC-4A77-AC7C-F405F81A6169}"/>
    <dgm:cxn modelId="{96A3ECAA-D452-480C-B40E-54A9BCACD1CC}" type="presOf" srcId="{A40B2FFF-8E60-4A37-8462-F3CBA0585414}" destId="{43EA4A4F-4A83-458B-9121-126575BB2595}" srcOrd="0" destOrd="0" presId="urn:microsoft.com/office/officeart/2005/8/layout/hierarchy1"/>
    <dgm:cxn modelId="{E7BFA324-686A-4C38-8E2D-F85B839CC669}" type="presOf" srcId="{8D5AFBAB-D06C-48AE-885C-F649320F76A2}" destId="{C82ECA43-7B97-4803-BFCF-4B630C32D38B}" srcOrd="0" destOrd="0" presId="urn:microsoft.com/office/officeart/2005/8/layout/hierarchy1"/>
    <dgm:cxn modelId="{4F993821-EFB5-4429-A2FE-A1E300A7C9E2}" type="presOf" srcId="{E6EF70CD-F5C0-4BF1-B417-DFD860428CF6}" destId="{5416B0EE-0FBC-4FB3-99A7-92F0CC6E9AB3}" srcOrd="0" destOrd="0" presId="urn:microsoft.com/office/officeart/2005/8/layout/hierarchy1"/>
    <dgm:cxn modelId="{D3417FD3-06EA-4CCC-B2DF-34B32BA1306F}" type="presOf" srcId="{FEE1D4FA-50D9-47CA-9914-3F67C0DE8A13}" destId="{7B32F6B6-ED72-4EDD-AF23-4A60FAE5809A}" srcOrd="0" destOrd="0" presId="urn:microsoft.com/office/officeart/2005/8/layout/hierarchy1"/>
    <dgm:cxn modelId="{D4D13544-1597-4B5D-A045-AD241542D45F}" type="presOf" srcId="{5480B6AE-58EA-4A7F-BD58-6A88BAAECA1D}" destId="{E9065C5D-06C9-4FD1-A70F-C422457BB3A9}" srcOrd="0" destOrd="0" presId="urn:microsoft.com/office/officeart/2005/8/layout/hierarchy1"/>
    <dgm:cxn modelId="{2B66A01D-0A3C-4803-AB7F-C230340720E2}" type="presOf" srcId="{702DAEC5-3470-4522-98C8-BAA85E641FAE}" destId="{E75D2CDB-362F-45E4-9535-21B9A85BCDA0}" srcOrd="0" destOrd="0" presId="urn:microsoft.com/office/officeart/2005/8/layout/hierarchy1"/>
    <dgm:cxn modelId="{0E2F3A70-0CFE-4889-8C16-62F9CDF9B5C1}" type="presOf" srcId="{1AB3A293-3F36-4FE4-9E76-A20EF8DD1EE5}" destId="{93082CB5-0C49-484C-ADF5-5E3F9284654B}" srcOrd="0" destOrd="0" presId="urn:microsoft.com/office/officeart/2005/8/layout/hierarchy1"/>
    <dgm:cxn modelId="{226DB030-B4A5-4987-B34C-CF748AAD0A82}" type="presOf" srcId="{BB62D677-AC6C-4A62-9D21-3AF7F331D058}" destId="{F301FF98-7C2C-4311-B68E-3472FCD7E802}" srcOrd="0" destOrd="0" presId="urn:microsoft.com/office/officeart/2005/8/layout/hierarchy1"/>
    <dgm:cxn modelId="{3087C5C4-C622-42B3-8BAF-27E744E8AF94}" type="presOf" srcId="{CEF81C0B-C527-4186-81AB-3B88C2B3E698}" destId="{8155895D-1C0B-41E0-9715-D3C7BFE4B551}" srcOrd="0" destOrd="0" presId="urn:microsoft.com/office/officeart/2005/8/layout/hierarchy1"/>
    <dgm:cxn modelId="{4DE2A082-6927-407B-AC8A-E467FF884E7F}" type="presOf" srcId="{99EAD6D3-E0B5-4F90-9F5D-7F58D33B5A3F}" destId="{2620456E-E329-4A55-923F-3B8AAAC6B140}" srcOrd="0" destOrd="0" presId="urn:microsoft.com/office/officeart/2005/8/layout/hierarchy1"/>
    <dgm:cxn modelId="{ED9ACE92-E346-4DFF-BF85-BF93ADE4E83D}" type="presOf" srcId="{DDAF38BB-00DE-46AB-AA80-8CF861DA1F81}" destId="{BC9EF9AE-096F-4EFC-80D3-1EDEF67FBD6C}" srcOrd="0" destOrd="0" presId="urn:microsoft.com/office/officeart/2005/8/layout/hierarchy1"/>
    <dgm:cxn modelId="{69887A96-518D-4B1A-A21E-43CEAC34337C}" srcId="{CD05DBC6-B06E-4279-B4E5-019C770B95B8}" destId="{DDAF38BB-00DE-46AB-AA80-8CF861DA1F81}" srcOrd="1" destOrd="0" parTransId="{BB62D677-AC6C-4A62-9D21-3AF7F331D058}" sibTransId="{77989BB9-1B7C-4666-A1BA-1A1A056D922E}"/>
    <dgm:cxn modelId="{E3C314B4-5B9F-4584-A746-D24E2206AB22}" type="presOf" srcId="{CD05DBC6-B06E-4279-B4E5-019C770B95B8}" destId="{259D68BC-562F-4602-AAFC-8B8F1D229980}" srcOrd="0" destOrd="0" presId="urn:microsoft.com/office/officeart/2005/8/layout/hierarchy1"/>
    <dgm:cxn modelId="{28A37C26-8D10-4EEE-9402-14F9CA785AC2}" type="presOf" srcId="{5680132F-8D57-4CBB-A0C5-391C5562E830}" destId="{1927DE43-D4E1-4B89-9551-D58009DA3446}" srcOrd="0" destOrd="0" presId="urn:microsoft.com/office/officeart/2005/8/layout/hierarchy1"/>
    <dgm:cxn modelId="{A2E2374D-1529-4544-860D-EB8CFC94ED24}" srcId="{D13EBA76-14B1-42C0-B910-CC1B6584919B}" destId="{CD05DBC6-B06E-4279-B4E5-019C770B95B8}" srcOrd="1" destOrd="0" parTransId="{A40B2FFF-8E60-4A37-8462-F3CBA0585414}" sibTransId="{F828FCE4-DDDC-4204-B43E-DBFF1B8790EF}"/>
    <dgm:cxn modelId="{3552C342-71DF-4FED-AF91-01799612AFA4}" srcId="{CD05DBC6-B06E-4279-B4E5-019C770B95B8}" destId="{1AB3A293-3F36-4FE4-9E76-A20EF8DD1EE5}" srcOrd="0" destOrd="0" parTransId="{8D5AFBAB-D06C-48AE-885C-F649320F76A2}" sibTransId="{36216A07-A7D7-4488-8624-2C192E0EAB0D}"/>
    <dgm:cxn modelId="{80CD18E6-1E56-491D-9C8F-A2C973081E4A}" srcId="{7E9C547B-BE3A-4EC9-8A61-BB3C75D27882}" destId="{5A328F44-BD03-46C6-BB10-F1F0CCCAC43A}" srcOrd="0" destOrd="0" parTransId="{FEE1D4FA-50D9-47CA-9914-3F67C0DE8A13}" sibTransId="{A565F2F9-7BB3-480D-B46F-DD0F97D417C9}"/>
    <dgm:cxn modelId="{A920B982-1211-4E35-BF16-39B12DBC6E75}" srcId="{D13EBA76-14B1-42C0-B910-CC1B6584919B}" destId="{7E9C547B-BE3A-4EC9-8A61-BB3C75D27882}" srcOrd="0" destOrd="0" parTransId="{702DAEC5-3470-4522-98C8-BAA85E641FAE}" sibTransId="{08E15876-4664-4AB7-AAA6-A7FAA6E0ACD3}"/>
    <dgm:cxn modelId="{1B36C657-05CE-49B6-94D2-AF1AEDDD44DF}" type="presOf" srcId="{7E9C547B-BE3A-4EC9-8A61-BB3C75D27882}" destId="{0EF6BB0B-3257-4112-9571-0A24B41AAF01}" srcOrd="0" destOrd="0" presId="urn:microsoft.com/office/officeart/2005/8/layout/hierarchy1"/>
    <dgm:cxn modelId="{70876B18-33EB-434F-8768-C7253BF620B8}" type="presOf" srcId="{D13EBA76-14B1-42C0-B910-CC1B6584919B}" destId="{0540C2B1-7A23-4134-8D95-C7D4F5E3B469}" srcOrd="0" destOrd="0" presId="urn:microsoft.com/office/officeart/2005/8/layout/hierarchy1"/>
    <dgm:cxn modelId="{FA08F571-0880-40DD-9E8A-0378F9FE518D}" srcId="{E6EF70CD-F5C0-4BF1-B417-DFD860428CF6}" destId="{D13EBA76-14B1-42C0-B910-CC1B6584919B}" srcOrd="0" destOrd="0" parTransId="{54CB89D7-8500-4473-AAF3-DFEF524D9ECB}" sibTransId="{21347DDD-8DAB-4E7F-BF9F-EB4D12B733C0}"/>
    <dgm:cxn modelId="{EF885DE0-4232-4712-B797-C94A80D22006}" srcId="{1AB3A293-3F36-4FE4-9E76-A20EF8DD1EE5}" destId="{CEF81C0B-C527-4186-81AB-3B88C2B3E698}" srcOrd="0" destOrd="0" parTransId="{5480B6AE-58EA-4A7F-BD58-6A88BAAECA1D}" sibTransId="{BCC9DDD8-5CAA-4687-9411-AABC156CBF9F}"/>
    <dgm:cxn modelId="{6DBFC5D2-DD89-402D-A56A-9E4E0772EDA9}" type="presParOf" srcId="{5416B0EE-0FBC-4FB3-99A7-92F0CC6E9AB3}" destId="{F3231E36-C419-4777-B3E7-D8C438CA4C32}" srcOrd="0" destOrd="0" presId="urn:microsoft.com/office/officeart/2005/8/layout/hierarchy1"/>
    <dgm:cxn modelId="{2BABF9B2-DE49-4D28-9E1F-D020F2B68942}" type="presParOf" srcId="{F3231E36-C419-4777-B3E7-D8C438CA4C32}" destId="{43A24C05-9FED-4E11-8651-11289EB35D8D}" srcOrd="0" destOrd="0" presId="urn:microsoft.com/office/officeart/2005/8/layout/hierarchy1"/>
    <dgm:cxn modelId="{4482BFDA-E1EA-4E8C-A587-95C2C7A5C302}" type="presParOf" srcId="{43A24C05-9FED-4E11-8651-11289EB35D8D}" destId="{8F14F4DD-F8A6-40E8-970B-2D6A82FF90F8}" srcOrd="0" destOrd="0" presId="urn:microsoft.com/office/officeart/2005/8/layout/hierarchy1"/>
    <dgm:cxn modelId="{3DD8233D-850F-44EB-A177-3457859D7DB3}" type="presParOf" srcId="{43A24C05-9FED-4E11-8651-11289EB35D8D}" destId="{0540C2B1-7A23-4134-8D95-C7D4F5E3B469}" srcOrd="1" destOrd="0" presId="urn:microsoft.com/office/officeart/2005/8/layout/hierarchy1"/>
    <dgm:cxn modelId="{C11C4A5A-5881-4516-8A55-3A80C6B47543}" type="presParOf" srcId="{F3231E36-C419-4777-B3E7-D8C438CA4C32}" destId="{ED234FEE-D449-4908-9C67-3621EA40A8C6}" srcOrd="1" destOrd="0" presId="urn:microsoft.com/office/officeart/2005/8/layout/hierarchy1"/>
    <dgm:cxn modelId="{18A1825D-A601-476B-8C2A-74F393397255}" type="presParOf" srcId="{ED234FEE-D449-4908-9C67-3621EA40A8C6}" destId="{E75D2CDB-362F-45E4-9535-21B9A85BCDA0}" srcOrd="0" destOrd="0" presId="urn:microsoft.com/office/officeart/2005/8/layout/hierarchy1"/>
    <dgm:cxn modelId="{8C26AD8B-BE07-434B-A7A7-2C9A0FB19248}" type="presParOf" srcId="{ED234FEE-D449-4908-9C67-3621EA40A8C6}" destId="{FC9D4DAB-C412-4434-BF7C-B7C9EA75A759}" srcOrd="1" destOrd="0" presId="urn:microsoft.com/office/officeart/2005/8/layout/hierarchy1"/>
    <dgm:cxn modelId="{93AE8EE1-3922-41A7-8104-3278C70F4D03}" type="presParOf" srcId="{FC9D4DAB-C412-4434-BF7C-B7C9EA75A759}" destId="{F326974E-966D-4525-9043-AD5386313FA8}" srcOrd="0" destOrd="0" presId="urn:microsoft.com/office/officeart/2005/8/layout/hierarchy1"/>
    <dgm:cxn modelId="{B2FF040C-983C-494A-8FA6-02D1C827B2C6}" type="presParOf" srcId="{F326974E-966D-4525-9043-AD5386313FA8}" destId="{91A5D4D9-754B-4667-9AB9-405E78FD6FD4}" srcOrd="0" destOrd="0" presId="urn:microsoft.com/office/officeart/2005/8/layout/hierarchy1"/>
    <dgm:cxn modelId="{7C67681F-2E09-41FD-BB53-3E2EFACFA68D}" type="presParOf" srcId="{F326974E-966D-4525-9043-AD5386313FA8}" destId="{0EF6BB0B-3257-4112-9571-0A24B41AAF01}" srcOrd="1" destOrd="0" presId="urn:microsoft.com/office/officeart/2005/8/layout/hierarchy1"/>
    <dgm:cxn modelId="{2F4D1A06-3FDC-4D13-965D-8DDD2C827387}" type="presParOf" srcId="{FC9D4DAB-C412-4434-BF7C-B7C9EA75A759}" destId="{1D1F880E-EA79-4F59-8EB4-F3BBDF2BBAC3}" srcOrd="1" destOrd="0" presId="urn:microsoft.com/office/officeart/2005/8/layout/hierarchy1"/>
    <dgm:cxn modelId="{DA8999B1-E757-42A9-942A-14503DF49CC3}" type="presParOf" srcId="{1D1F880E-EA79-4F59-8EB4-F3BBDF2BBAC3}" destId="{7B32F6B6-ED72-4EDD-AF23-4A60FAE5809A}" srcOrd="0" destOrd="0" presId="urn:microsoft.com/office/officeart/2005/8/layout/hierarchy1"/>
    <dgm:cxn modelId="{380D33B7-C7A3-428F-BFC6-CAB03C60E8F1}" type="presParOf" srcId="{1D1F880E-EA79-4F59-8EB4-F3BBDF2BBAC3}" destId="{59376C4C-FDF2-4272-BC5F-F3585FC230CF}" srcOrd="1" destOrd="0" presId="urn:microsoft.com/office/officeart/2005/8/layout/hierarchy1"/>
    <dgm:cxn modelId="{811A6A90-7980-4A09-921D-1A615330A1E3}" type="presParOf" srcId="{59376C4C-FDF2-4272-BC5F-F3585FC230CF}" destId="{4DDAA34B-9760-407B-9343-D2A9B61B1C1A}" srcOrd="0" destOrd="0" presId="urn:microsoft.com/office/officeart/2005/8/layout/hierarchy1"/>
    <dgm:cxn modelId="{C0F80693-4234-4DBF-8774-7BA58F615EAF}" type="presParOf" srcId="{4DDAA34B-9760-407B-9343-D2A9B61B1C1A}" destId="{D8B25A3B-4D8F-44E7-BC41-B2A6873161E4}" srcOrd="0" destOrd="0" presId="urn:microsoft.com/office/officeart/2005/8/layout/hierarchy1"/>
    <dgm:cxn modelId="{F8058340-22B8-4999-96B8-603F9BA86AD0}" type="presParOf" srcId="{4DDAA34B-9760-407B-9343-D2A9B61B1C1A}" destId="{F6114583-8484-4381-A75C-9256C4DF5385}" srcOrd="1" destOrd="0" presId="urn:microsoft.com/office/officeart/2005/8/layout/hierarchy1"/>
    <dgm:cxn modelId="{93EA3C3D-55B5-4084-B7C7-C5012080D4A3}" type="presParOf" srcId="{59376C4C-FDF2-4272-BC5F-F3585FC230CF}" destId="{0DAE8420-7F74-4801-B6DA-35F7982174EC}" srcOrd="1" destOrd="0" presId="urn:microsoft.com/office/officeart/2005/8/layout/hierarchy1"/>
    <dgm:cxn modelId="{16D7F526-680B-482E-BD75-CA68BAF45D9A}" type="presParOf" srcId="{1D1F880E-EA79-4F59-8EB4-F3BBDF2BBAC3}" destId="{2620456E-E329-4A55-923F-3B8AAAC6B140}" srcOrd="2" destOrd="0" presId="urn:microsoft.com/office/officeart/2005/8/layout/hierarchy1"/>
    <dgm:cxn modelId="{68EDE50A-82E4-4432-8448-269456E6CFA6}" type="presParOf" srcId="{1D1F880E-EA79-4F59-8EB4-F3BBDF2BBAC3}" destId="{839E6719-7397-4200-8009-EE52C62C06E1}" srcOrd="3" destOrd="0" presId="urn:microsoft.com/office/officeart/2005/8/layout/hierarchy1"/>
    <dgm:cxn modelId="{1CB3F1F3-8B07-4C4A-9D26-AD6405191325}" type="presParOf" srcId="{839E6719-7397-4200-8009-EE52C62C06E1}" destId="{E10A8675-86D5-4999-892F-E057486C369F}" srcOrd="0" destOrd="0" presId="urn:microsoft.com/office/officeart/2005/8/layout/hierarchy1"/>
    <dgm:cxn modelId="{5758C4DE-DB67-4199-9770-BB6D2FF804B9}" type="presParOf" srcId="{E10A8675-86D5-4999-892F-E057486C369F}" destId="{C1CBA31F-F845-4AC9-9DE2-B9C4623E7856}" srcOrd="0" destOrd="0" presId="urn:microsoft.com/office/officeart/2005/8/layout/hierarchy1"/>
    <dgm:cxn modelId="{2E804E32-8B38-407A-BC2C-0871E794F118}" type="presParOf" srcId="{E10A8675-86D5-4999-892F-E057486C369F}" destId="{1927DE43-D4E1-4B89-9551-D58009DA3446}" srcOrd="1" destOrd="0" presId="urn:microsoft.com/office/officeart/2005/8/layout/hierarchy1"/>
    <dgm:cxn modelId="{19316F25-9141-48A3-91B4-BBC052ED9B43}" type="presParOf" srcId="{839E6719-7397-4200-8009-EE52C62C06E1}" destId="{1E661BCD-2606-40C0-848B-CD0D929829D4}" srcOrd="1" destOrd="0" presId="urn:microsoft.com/office/officeart/2005/8/layout/hierarchy1"/>
    <dgm:cxn modelId="{DB290234-0C30-451F-A701-3EEA3D6CE13D}" type="presParOf" srcId="{ED234FEE-D449-4908-9C67-3621EA40A8C6}" destId="{43EA4A4F-4A83-458B-9121-126575BB2595}" srcOrd="2" destOrd="0" presId="urn:microsoft.com/office/officeart/2005/8/layout/hierarchy1"/>
    <dgm:cxn modelId="{A9CF408D-F498-4CC8-8EC1-A8A16C85D128}" type="presParOf" srcId="{ED234FEE-D449-4908-9C67-3621EA40A8C6}" destId="{C601B453-80E9-471A-A3CB-81451F269136}" srcOrd="3" destOrd="0" presId="urn:microsoft.com/office/officeart/2005/8/layout/hierarchy1"/>
    <dgm:cxn modelId="{60E88EDE-1055-4015-BCB7-175DD3E69E2C}" type="presParOf" srcId="{C601B453-80E9-471A-A3CB-81451F269136}" destId="{3F72EE31-7059-4E4B-8951-41218EE8D787}" srcOrd="0" destOrd="0" presId="urn:microsoft.com/office/officeart/2005/8/layout/hierarchy1"/>
    <dgm:cxn modelId="{0ECC3F53-98EC-4D3B-87E7-DB026CF32E58}" type="presParOf" srcId="{3F72EE31-7059-4E4B-8951-41218EE8D787}" destId="{AAD5A39E-2169-4B8A-A5C0-632588E68580}" srcOrd="0" destOrd="0" presId="urn:microsoft.com/office/officeart/2005/8/layout/hierarchy1"/>
    <dgm:cxn modelId="{E2B521E4-2F94-4FE3-B8C8-4D25D91DC950}" type="presParOf" srcId="{3F72EE31-7059-4E4B-8951-41218EE8D787}" destId="{259D68BC-562F-4602-AAFC-8B8F1D229980}" srcOrd="1" destOrd="0" presId="urn:microsoft.com/office/officeart/2005/8/layout/hierarchy1"/>
    <dgm:cxn modelId="{053A1819-FC44-4F9F-8730-8A42B987F85B}" type="presParOf" srcId="{C601B453-80E9-471A-A3CB-81451F269136}" destId="{242F85CC-0519-49E1-8222-B5AAAEAFBF18}" srcOrd="1" destOrd="0" presId="urn:microsoft.com/office/officeart/2005/8/layout/hierarchy1"/>
    <dgm:cxn modelId="{0BB2B050-689C-4CBA-97BF-5F2B172CA011}" type="presParOf" srcId="{242F85CC-0519-49E1-8222-B5AAAEAFBF18}" destId="{C82ECA43-7B97-4803-BFCF-4B630C32D38B}" srcOrd="0" destOrd="0" presId="urn:microsoft.com/office/officeart/2005/8/layout/hierarchy1"/>
    <dgm:cxn modelId="{064F7358-A479-4404-B397-6F13B03EB412}" type="presParOf" srcId="{242F85CC-0519-49E1-8222-B5AAAEAFBF18}" destId="{BFA1908B-C9DE-43EA-9BA3-29AE3716181D}" srcOrd="1" destOrd="0" presId="urn:microsoft.com/office/officeart/2005/8/layout/hierarchy1"/>
    <dgm:cxn modelId="{C36AC2CF-7E46-490A-9B7E-A563E140E571}" type="presParOf" srcId="{BFA1908B-C9DE-43EA-9BA3-29AE3716181D}" destId="{B62302B7-3F01-49F3-914F-14DAEE64F830}" srcOrd="0" destOrd="0" presId="urn:microsoft.com/office/officeart/2005/8/layout/hierarchy1"/>
    <dgm:cxn modelId="{35B0DE96-C85A-46FE-9C6D-8FA340E29D16}" type="presParOf" srcId="{B62302B7-3F01-49F3-914F-14DAEE64F830}" destId="{A6D2BBF3-8C43-43E5-88F0-04DDFF861AF4}" srcOrd="0" destOrd="0" presId="urn:microsoft.com/office/officeart/2005/8/layout/hierarchy1"/>
    <dgm:cxn modelId="{97002A0E-5C73-428A-863B-93F19AF47113}" type="presParOf" srcId="{B62302B7-3F01-49F3-914F-14DAEE64F830}" destId="{93082CB5-0C49-484C-ADF5-5E3F9284654B}" srcOrd="1" destOrd="0" presId="urn:microsoft.com/office/officeart/2005/8/layout/hierarchy1"/>
    <dgm:cxn modelId="{4E3C2A35-E6EA-4EDA-B56B-681CB288BDA4}" type="presParOf" srcId="{BFA1908B-C9DE-43EA-9BA3-29AE3716181D}" destId="{9E4D6810-0062-4FC4-8C5F-8AED60B9529D}" srcOrd="1" destOrd="0" presId="urn:microsoft.com/office/officeart/2005/8/layout/hierarchy1"/>
    <dgm:cxn modelId="{E4A2026E-7428-4D92-BE42-534F6EDF7CA4}" type="presParOf" srcId="{9E4D6810-0062-4FC4-8C5F-8AED60B9529D}" destId="{E9065C5D-06C9-4FD1-A70F-C422457BB3A9}" srcOrd="0" destOrd="0" presId="urn:microsoft.com/office/officeart/2005/8/layout/hierarchy1"/>
    <dgm:cxn modelId="{8032D4C2-7A4B-44EC-9A94-FB0108879823}" type="presParOf" srcId="{9E4D6810-0062-4FC4-8C5F-8AED60B9529D}" destId="{37436C47-09E8-40CE-AAF8-8C12CF6D6CB9}" srcOrd="1" destOrd="0" presId="urn:microsoft.com/office/officeart/2005/8/layout/hierarchy1"/>
    <dgm:cxn modelId="{51322A66-ABD1-4D51-BA54-C9AA5CB27956}" type="presParOf" srcId="{37436C47-09E8-40CE-AAF8-8C12CF6D6CB9}" destId="{EF28E1C4-62A3-4AAC-AC4A-9B845706A821}" srcOrd="0" destOrd="0" presId="urn:microsoft.com/office/officeart/2005/8/layout/hierarchy1"/>
    <dgm:cxn modelId="{4B97CAD5-1FF8-425F-B217-43F81542A9B3}" type="presParOf" srcId="{EF28E1C4-62A3-4AAC-AC4A-9B845706A821}" destId="{B75C20BA-A012-403B-BB8B-1662383DD592}" srcOrd="0" destOrd="0" presId="urn:microsoft.com/office/officeart/2005/8/layout/hierarchy1"/>
    <dgm:cxn modelId="{3571C6C7-FE31-4E81-B80D-1A22EAE643CB}" type="presParOf" srcId="{EF28E1C4-62A3-4AAC-AC4A-9B845706A821}" destId="{8155895D-1C0B-41E0-9715-D3C7BFE4B551}" srcOrd="1" destOrd="0" presId="urn:microsoft.com/office/officeart/2005/8/layout/hierarchy1"/>
    <dgm:cxn modelId="{483299B4-5AE8-4FF1-BC40-3BA3F6A04CF9}" type="presParOf" srcId="{37436C47-09E8-40CE-AAF8-8C12CF6D6CB9}" destId="{312ABD48-A946-404C-A1F6-68037AC69C7B}" srcOrd="1" destOrd="0" presId="urn:microsoft.com/office/officeart/2005/8/layout/hierarchy1"/>
    <dgm:cxn modelId="{3CB16136-5695-4B66-91E8-3F6CF19537DA}" type="presParOf" srcId="{242F85CC-0519-49E1-8222-B5AAAEAFBF18}" destId="{F301FF98-7C2C-4311-B68E-3472FCD7E802}" srcOrd="2" destOrd="0" presId="urn:microsoft.com/office/officeart/2005/8/layout/hierarchy1"/>
    <dgm:cxn modelId="{068BD979-0621-4026-8A5E-A464D934531A}" type="presParOf" srcId="{242F85CC-0519-49E1-8222-B5AAAEAFBF18}" destId="{B976A673-13B4-46B5-9EBE-7F934A9EBB03}" srcOrd="3" destOrd="0" presId="urn:microsoft.com/office/officeart/2005/8/layout/hierarchy1"/>
    <dgm:cxn modelId="{4996AC66-B80F-40E3-86B2-A3C57ACAF044}" type="presParOf" srcId="{B976A673-13B4-46B5-9EBE-7F934A9EBB03}" destId="{0874CB28-E05C-40D0-858F-BE0F65719276}" srcOrd="0" destOrd="0" presId="urn:microsoft.com/office/officeart/2005/8/layout/hierarchy1"/>
    <dgm:cxn modelId="{60C39BD0-4114-4DB6-8954-AAEA5631FD9D}" type="presParOf" srcId="{0874CB28-E05C-40D0-858F-BE0F65719276}" destId="{9675BE5F-ECD2-459D-A575-779A3B9A1606}" srcOrd="0" destOrd="0" presId="urn:microsoft.com/office/officeart/2005/8/layout/hierarchy1"/>
    <dgm:cxn modelId="{42F2A8FF-9991-4D4A-9AA9-BC2B496C00D5}" type="presParOf" srcId="{0874CB28-E05C-40D0-858F-BE0F65719276}" destId="{BC9EF9AE-096F-4EFC-80D3-1EDEF67FBD6C}" srcOrd="1" destOrd="0" presId="urn:microsoft.com/office/officeart/2005/8/layout/hierarchy1"/>
    <dgm:cxn modelId="{7EA32233-148C-4149-9A50-85F634FE8D95}" type="presParOf" srcId="{B976A673-13B4-46B5-9EBE-7F934A9EBB03}" destId="{3195A611-B4B1-4811-AFE2-E9C23105BCA7}" srcOrd="1" destOrd="0" presId="urn:microsoft.com/office/officeart/2005/8/layout/hierarchy1"/>
  </dgm:cxnLst>
  <dgm:bg>
    <a:solidFill>
      <a:schemeClr val="tx2">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BD5E7-88AD-4ABA-8AE9-0A8F86D79FB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F84D65E-8F11-47EC-A0F8-49C2383BB377}">
      <dgm:prSet phldrT="[Texto]"/>
      <dgm:spPr/>
      <dgm:t>
        <a:bodyPr/>
        <a:lstStyle/>
        <a:p>
          <a:r>
            <a:rPr lang="es-ES" dirty="0" smtClean="0"/>
            <a:t>LINEA BASE</a:t>
          </a:r>
          <a:endParaRPr lang="en-US" dirty="0"/>
        </a:p>
      </dgm:t>
    </dgm:pt>
    <dgm:pt modelId="{56ACB925-C490-431E-B38A-EBCEE7718ACA}" type="parTrans" cxnId="{AE86E0EA-7960-4424-8563-E37A27781B71}">
      <dgm:prSet/>
      <dgm:spPr/>
      <dgm:t>
        <a:bodyPr/>
        <a:lstStyle/>
        <a:p>
          <a:endParaRPr lang="en-US"/>
        </a:p>
      </dgm:t>
    </dgm:pt>
    <dgm:pt modelId="{D2989937-66A0-4199-8EBA-1F99138F28E8}" type="sibTrans" cxnId="{AE86E0EA-7960-4424-8563-E37A27781B71}">
      <dgm:prSet/>
      <dgm:spPr/>
      <dgm:t>
        <a:bodyPr/>
        <a:lstStyle/>
        <a:p>
          <a:endParaRPr lang="en-US"/>
        </a:p>
      </dgm:t>
    </dgm:pt>
    <dgm:pt modelId="{3F8C8F9F-A94B-4A05-B386-7C7F0A66A712}">
      <dgm:prSet phldrT="[Texto]"/>
      <dgm:spPr/>
      <dgm:t>
        <a:bodyPr/>
        <a:lstStyle/>
        <a:p>
          <a:r>
            <a:rPr lang="es-ES" dirty="0" smtClean="0"/>
            <a:t>MANT. PREVENTIVO</a:t>
          </a:r>
          <a:endParaRPr lang="en-US" dirty="0"/>
        </a:p>
      </dgm:t>
    </dgm:pt>
    <dgm:pt modelId="{BEDE2604-70AD-4874-B1C3-24D6150FC056}" type="parTrans" cxnId="{E7FD263C-DB53-46E6-BBCF-8132E04FE63F}">
      <dgm:prSet/>
      <dgm:spPr/>
      <dgm:t>
        <a:bodyPr/>
        <a:lstStyle/>
        <a:p>
          <a:endParaRPr lang="en-US"/>
        </a:p>
      </dgm:t>
    </dgm:pt>
    <dgm:pt modelId="{0A240A0A-4129-41D8-89D2-9A23C405AB68}" type="sibTrans" cxnId="{E7FD263C-DB53-46E6-BBCF-8132E04FE63F}">
      <dgm:prSet/>
      <dgm:spPr/>
      <dgm:t>
        <a:bodyPr/>
        <a:lstStyle/>
        <a:p>
          <a:endParaRPr lang="en-US"/>
        </a:p>
      </dgm:t>
    </dgm:pt>
    <dgm:pt modelId="{6A89AF0D-6FB6-4F3E-B088-5B8A533EA235}">
      <dgm:prSet phldrT="[Texto]"/>
      <dgm:spPr/>
      <dgm:t>
        <a:bodyPr/>
        <a:lstStyle/>
        <a:p>
          <a:r>
            <a:rPr lang="es-ES" dirty="0" smtClean="0"/>
            <a:t>MANT. CORRECTIVO</a:t>
          </a:r>
          <a:endParaRPr lang="en-US" dirty="0"/>
        </a:p>
      </dgm:t>
    </dgm:pt>
    <dgm:pt modelId="{A644520B-3B7A-49C0-9713-1AD49826BFE7}" type="parTrans" cxnId="{0DA94546-4B0B-44D8-B81E-FDC379056316}">
      <dgm:prSet/>
      <dgm:spPr/>
      <dgm:t>
        <a:bodyPr/>
        <a:lstStyle/>
        <a:p>
          <a:endParaRPr lang="en-US"/>
        </a:p>
      </dgm:t>
    </dgm:pt>
    <dgm:pt modelId="{D892727A-D437-456C-BD1D-44AFD7DE9EBE}" type="sibTrans" cxnId="{0DA94546-4B0B-44D8-B81E-FDC379056316}">
      <dgm:prSet/>
      <dgm:spPr/>
      <dgm:t>
        <a:bodyPr/>
        <a:lstStyle/>
        <a:p>
          <a:endParaRPr lang="en-US"/>
        </a:p>
      </dgm:t>
    </dgm:pt>
    <dgm:pt modelId="{82632D37-EF6B-4D20-9420-9BA56A9A32EF}">
      <dgm:prSet phldrT="[Texto]"/>
      <dgm:spPr/>
      <dgm:t>
        <a:bodyPr/>
        <a:lstStyle/>
        <a:p>
          <a:r>
            <a:rPr lang="es-ES" dirty="0" smtClean="0"/>
            <a:t>ANÁLISIS MODOS DE FALLO</a:t>
          </a:r>
          <a:endParaRPr lang="en-US" dirty="0"/>
        </a:p>
      </dgm:t>
    </dgm:pt>
    <dgm:pt modelId="{E538EB07-550C-4EDA-85C7-966485C860F8}" type="parTrans" cxnId="{C76A1450-FB24-4184-9E0D-F624BE74A6E7}">
      <dgm:prSet/>
      <dgm:spPr/>
      <dgm:t>
        <a:bodyPr/>
        <a:lstStyle/>
        <a:p>
          <a:endParaRPr lang="en-US"/>
        </a:p>
      </dgm:t>
    </dgm:pt>
    <dgm:pt modelId="{DA203DAF-EECB-4C77-A140-00E4052E90D7}" type="sibTrans" cxnId="{C76A1450-FB24-4184-9E0D-F624BE74A6E7}">
      <dgm:prSet/>
      <dgm:spPr/>
      <dgm:t>
        <a:bodyPr/>
        <a:lstStyle/>
        <a:p>
          <a:endParaRPr lang="en-US"/>
        </a:p>
      </dgm:t>
    </dgm:pt>
    <dgm:pt modelId="{3E6F2DEA-AD7B-4BAA-8EA0-0571C9CBCA2E}">
      <dgm:prSet phldrT="[Texto]"/>
      <dgm:spPr/>
      <dgm:t>
        <a:bodyPr/>
        <a:lstStyle/>
        <a:p>
          <a:r>
            <a:rPr lang="es-ES" dirty="0" smtClean="0"/>
            <a:t>CORRECCIÓN PREVENTIVO</a:t>
          </a:r>
          <a:endParaRPr lang="en-US" dirty="0"/>
        </a:p>
      </dgm:t>
    </dgm:pt>
    <dgm:pt modelId="{45C8D681-08DD-41EE-84E0-974B63332001}" type="parTrans" cxnId="{ED811A6F-AC18-45E3-B7B7-7BD248D3E342}">
      <dgm:prSet/>
      <dgm:spPr/>
      <dgm:t>
        <a:bodyPr/>
        <a:lstStyle/>
        <a:p>
          <a:endParaRPr lang="en-US"/>
        </a:p>
      </dgm:t>
    </dgm:pt>
    <dgm:pt modelId="{B3A0A7BA-BFE2-426D-8640-43621A0820B7}" type="sibTrans" cxnId="{ED811A6F-AC18-45E3-B7B7-7BD248D3E342}">
      <dgm:prSet/>
      <dgm:spPr/>
      <dgm:t>
        <a:bodyPr/>
        <a:lstStyle/>
        <a:p>
          <a:endParaRPr lang="en-US"/>
        </a:p>
      </dgm:t>
    </dgm:pt>
    <dgm:pt modelId="{30F39652-FE5A-4C0A-BCA6-4F2FEA0E3B18}" type="pres">
      <dgm:prSet presAssocID="{A0EBD5E7-88AD-4ABA-8AE9-0A8F86D79FB3}" presName="cycle" presStyleCnt="0">
        <dgm:presLayoutVars>
          <dgm:dir/>
          <dgm:resizeHandles val="exact"/>
        </dgm:presLayoutVars>
      </dgm:prSet>
      <dgm:spPr/>
      <dgm:t>
        <a:bodyPr/>
        <a:lstStyle/>
        <a:p>
          <a:endParaRPr lang="en-US"/>
        </a:p>
      </dgm:t>
    </dgm:pt>
    <dgm:pt modelId="{D020DFB7-E144-4E8C-A7FA-B2431419D566}" type="pres">
      <dgm:prSet presAssocID="{EF84D65E-8F11-47EC-A0F8-49C2383BB377}" presName="node" presStyleLbl="node1" presStyleIdx="0" presStyleCnt="5">
        <dgm:presLayoutVars>
          <dgm:bulletEnabled val="1"/>
        </dgm:presLayoutVars>
      </dgm:prSet>
      <dgm:spPr/>
      <dgm:t>
        <a:bodyPr/>
        <a:lstStyle/>
        <a:p>
          <a:endParaRPr lang="en-US"/>
        </a:p>
      </dgm:t>
    </dgm:pt>
    <dgm:pt modelId="{6DCAD5B2-3CD8-4146-92F3-27E27952DF56}" type="pres">
      <dgm:prSet presAssocID="{EF84D65E-8F11-47EC-A0F8-49C2383BB377}" presName="spNode" presStyleCnt="0"/>
      <dgm:spPr/>
    </dgm:pt>
    <dgm:pt modelId="{11863351-703B-4D91-AEC4-ED90E5EB95F9}" type="pres">
      <dgm:prSet presAssocID="{D2989937-66A0-4199-8EBA-1F99138F28E8}" presName="sibTrans" presStyleLbl="sibTrans1D1" presStyleIdx="0" presStyleCnt="5"/>
      <dgm:spPr/>
      <dgm:t>
        <a:bodyPr/>
        <a:lstStyle/>
        <a:p>
          <a:endParaRPr lang="en-US"/>
        </a:p>
      </dgm:t>
    </dgm:pt>
    <dgm:pt modelId="{AEC82D83-CD2E-4689-A08B-0EAFB7D0C74E}" type="pres">
      <dgm:prSet presAssocID="{3F8C8F9F-A94B-4A05-B386-7C7F0A66A712}" presName="node" presStyleLbl="node1" presStyleIdx="1" presStyleCnt="5">
        <dgm:presLayoutVars>
          <dgm:bulletEnabled val="1"/>
        </dgm:presLayoutVars>
      </dgm:prSet>
      <dgm:spPr/>
      <dgm:t>
        <a:bodyPr/>
        <a:lstStyle/>
        <a:p>
          <a:endParaRPr lang="en-US"/>
        </a:p>
      </dgm:t>
    </dgm:pt>
    <dgm:pt modelId="{334E80C6-F728-48FA-89C6-9D2DE6CABA40}" type="pres">
      <dgm:prSet presAssocID="{3F8C8F9F-A94B-4A05-B386-7C7F0A66A712}" presName="spNode" presStyleCnt="0"/>
      <dgm:spPr/>
    </dgm:pt>
    <dgm:pt modelId="{8D763F95-3C22-4997-910B-D9BFC88B3EEC}" type="pres">
      <dgm:prSet presAssocID="{0A240A0A-4129-41D8-89D2-9A23C405AB68}" presName="sibTrans" presStyleLbl="sibTrans1D1" presStyleIdx="1" presStyleCnt="5"/>
      <dgm:spPr/>
      <dgm:t>
        <a:bodyPr/>
        <a:lstStyle/>
        <a:p>
          <a:endParaRPr lang="en-US"/>
        </a:p>
      </dgm:t>
    </dgm:pt>
    <dgm:pt modelId="{9579A9F5-8611-4213-929D-512B0CBDB06A}" type="pres">
      <dgm:prSet presAssocID="{6A89AF0D-6FB6-4F3E-B088-5B8A533EA235}" presName="node" presStyleLbl="node1" presStyleIdx="2" presStyleCnt="5">
        <dgm:presLayoutVars>
          <dgm:bulletEnabled val="1"/>
        </dgm:presLayoutVars>
      </dgm:prSet>
      <dgm:spPr/>
      <dgm:t>
        <a:bodyPr/>
        <a:lstStyle/>
        <a:p>
          <a:endParaRPr lang="en-US"/>
        </a:p>
      </dgm:t>
    </dgm:pt>
    <dgm:pt modelId="{566D9049-B556-47EA-8EA6-E5E673BF1B5C}" type="pres">
      <dgm:prSet presAssocID="{6A89AF0D-6FB6-4F3E-B088-5B8A533EA235}" presName="spNode" presStyleCnt="0"/>
      <dgm:spPr/>
    </dgm:pt>
    <dgm:pt modelId="{E852EED8-ADEB-44A5-A8F5-3C4864ED6776}" type="pres">
      <dgm:prSet presAssocID="{D892727A-D437-456C-BD1D-44AFD7DE9EBE}" presName="sibTrans" presStyleLbl="sibTrans1D1" presStyleIdx="2" presStyleCnt="5"/>
      <dgm:spPr/>
      <dgm:t>
        <a:bodyPr/>
        <a:lstStyle/>
        <a:p>
          <a:endParaRPr lang="en-US"/>
        </a:p>
      </dgm:t>
    </dgm:pt>
    <dgm:pt modelId="{AB2A831F-EEFF-4B98-8426-130811C1C41E}" type="pres">
      <dgm:prSet presAssocID="{82632D37-EF6B-4D20-9420-9BA56A9A32EF}" presName="node" presStyleLbl="node1" presStyleIdx="3" presStyleCnt="5">
        <dgm:presLayoutVars>
          <dgm:bulletEnabled val="1"/>
        </dgm:presLayoutVars>
      </dgm:prSet>
      <dgm:spPr/>
      <dgm:t>
        <a:bodyPr/>
        <a:lstStyle/>
        <a:p>
          <a:endParaRPr lang="en-US"/>
        </a:p>
      </dgm:t>
    </dgm:pt>
    <dgm:pt modelId="{EDF37256-3601-4FDB-AA3D-4A69269783BF}" type="pres">
      <dgm:prSet presAssocID="{82632D37-EF6B-4D20-9420-9BA56A9A32EF}" presName="spNode" presStyleCnt="0"/>
      <dgm:spPr/>
    </dgm:pt>
    <dgm:pt modelId="{D453A5DA-B95F-4924-9A4A-F1EC33ACEA4B}" type="pres">
      <dgm:prSet presAssocID="{DA203DAF-EECB-4C77-A140-00E4052E90D7}" presName="sibTrans" presStyleLbl="sibTrans1D1" presStyleIdx="3" presStyleCnt="5"/>
      <dgm:spPr/>
      <dgm:t>
        <a:bodyPr/>
        <a:lstStyle/>
        <a:p>
          <a:endParaRPr lang="en-US"/>
        </a:p>
      </dgm:t>
    </dgm:pt>
    <dgm:pt modelId="{A532967B-A66D-40E4-8B16-6E5271A74DA2}" type="pres">
      <dgm:prSet presAssocID="{3E6F2DEA-AD7B-4BAA-8EA0-0571C9CBCA2E}" presName="node" presStyleLbl="node1" presStyleIdx="4" presStyleCnt="5">
        <dgm:presLayoutVars>
          <dgm:bulletEnabled val="1"/>
        </dgm:presLayoutVars>
      </dgm:prSet>
      <dgm:spPr/>
      <dgm:t>
        <a:bodyPr/>
        <a:lstStyle/>
        <a:p>
          <a:endParaRPr lang="en-US"/>
        </a:p>
      </dgm:t>
    </dgm:pt>
    <dgm:pt modelId="{97608D31-C457-4AAB-8900-533421CCD041}" type="pres">
      <dgm:prSet presAssocID="{3E6F2DEA-AD7B-4BAA-8EA0-0571C9CBCA2E}" presName="spNode" presStyleCnt="0"/>
      <dgm:spPr/>
    </dgm:pt>
    <dgm:pt modelId="{B2E9C8A7-A902-4E17-93D5-2DE28C1E25E1}" type="pres">
      <dgm:prSet presAssocID="{B3A0A7BA-BFE2-426D-8640-43621A0820B7}" presName="sibTrans" presStyleLbl="sibTrans1D1" presStyleIdx="4" presStyleCnt="5"/>
      <dgm:spPr/>
      <dgm:t>
        <a:bodyPr/>
        <a:lstStyle/>
        <a:p>
          <a:endParaRPr lang="en-US"/>
        </a:p>
      </dgm:t>
    </dgm:pt>
  </dgm:ptLst>
  <dgm:cxnLst>
    <dgm:cxn modelId="{3555664A-0F22-4561-8876-FC479C7C116B}" type="presOf" srcId="{DA203DAF-EECB-4C77-A140-00E4052E90D7}" destId="{D453A5DA-B95F-4924-9A4A-F1EC33ACEA4B}" srcOrd="0" destOrd="0" presId="urn:microsoft.com/office/officeart/2005/8/layout/cycle5"/>
    <dgm:cxn modelId="{F851D2EA-1FDC-4E2B-A46C-DF96AE91309E}" type="presOf" srcId="{D2989937-66A0-4199-8EBA-1F99138F28E8}" destId="{11863351-703B-4D91-AEC4-ED90E5EB95F9}" srcOrd="0" destOrd="0" presId="urn:microsoft.com/office/officeart/2005/8/layout/cycle5"/>
    <dgm:cxn modelId="{AE86E0EA-7960-4424-8563-E37A27781B71}" srcId="{A0EBD5E7-88AD-4ABA-8AE9-0A8F86D79FB3}" destId="{EF84D65E-8F11-47EC-A0F8-49C2383BB377}" srcOrd="0" destOrd="0" parTransId="{56ACB925-C490-431E-B38A-EBCEE7718ACA}" sibTransId="{D2989937-66A0-4199-8EBA-1F99138F28E8}"/>
    <dgm:cxn modelId="{00DD4751-57C5-43EC-8F73-A298A3325182}" type="presOf" srcId="{A0EBD5E7-88AD-4ABA-8AE9-0A8F86D79FB3}" destId="{30F39652-FE5A-4C0A-BCA6-4F2FEA0E3B18}" srcOrd="0" destOrd="0" presId="urn:microsoft.com/office/officeart/2005/8/layout/cycle5"/>
    <dgm:cxn modelId="{E7FD263C-DB53-46E6-BBCF-8132E04FE63F}" srcId="{A0EBD5E7-88AD-4ABA-8AE9-0A8F86D79FB3}" destId="{3F8C8F9F-A94B-4A05-B386-7C7F0A66A712}" srcOrd="1" destOrd="0" parTransId="{BEDE2604-70AD-4874-B1C3-24D6150FC056}" sibTransId="{0A240A0A-4129-41D8-89D2-9A23C405AB68}"/>
    <dgm:cxn modelId="{94BCD636-DEC9-43BB-A62E-B2B0D9B224EF}" type="presOf" srcId="{3E6F2DEA-AD7B-4BAA-8EA0-0571C9CBCA2E}" destId="{A532967B-A66D-40E4-8B16-6E5271A74DA2}" srcOrd="0" destOrd="0" presId="urn:microsoft.com/office/officeart/2005/8/layout/cycle5"/>
    <dgm:cxn modelId="{ED811A6F-AC18-45E3-B7B7-7BD248D3E342}" srcId="{A0EBD5E7-88AD-4ABA-8AE9-0A8F86D79FB3}" destId="{3E6F2DEA-AD7B-4BAA-8EA0-0571C9CBCA2E}" srcOrd="4" destOrd="0" parTransId="{45C8D681-08DD-41EE-84E0-974B63332001}" sibTransId="{B3A0A7BA-BFE2-426D-8640-43621A0820B7}"/>
    <dgm:cxn modelId="{8689E6DE-75A0-4E0C-98B9-BF9E8E74F25A}" type="presOf" srcId="{D892727A-D437-456C-BD1D-44AFD7DE9EBE}" destId="{E852EED8-ADEB-44A5-A8F5-3C4864ED6776}" srcOrd="0" destOrd="0" presId="urn:microsoft.com/office/officeart/2005/8/layout/cycle5"/>
    <dgm:cxn modelId="{29028CE2-B2F8-4F45-93AE-E5E6FFBA174F}" type="presOf" srcId="{EF84D65E-8F11-47EC-A0F8-49C2383BB377}" destId="{D020DFB7-E144-4E8C-A7FA-B2431419D566}" srcOrd="0" destOrd="0" presId="urn:microsoft.com/office/officeart/2005/8/layout/cycle5"/>
    <dgm:cxn modelId="{50D11520-2D86-4D79-9663-E257976DD140}" type="presOf" srcId="{3F8C8F9F-A94B-4A05-B386-7C7F0A66A712}" destId="{AEC82D83-CD2E-4689-A08B-0EAFB7D0C74E}" srcOrd="0" destOrd="0" presId="urn:microsoft.com/office/officeart/2005/8/layout/cycle5"/>
    <dgm:cxn modelId="{F622FC53-293A-49E5-A5BA-F72323A8F834}" type="presOf" srcId="{0A240A0A-4129-41D8-89D2-9A23C405AB68}" destId="{8D763F95-3C22-4997-910B-D9BFC88B3EEC}" srcOrd="0" destOrd="0" presId="urn:microsoft.com/office/officeart/2005/8/layout/cycle5"/>
    <dgm:cxn modelId="{7A270AB3-4220-4246-A00B-657309C4A3CC}" type="presOf" srcId="{6A89AF0D-6FB6-4F3E-B088-5B8A533EA235}" destId="{9579A9F5-8611-4213-929D-512B0CBDB06A}" srcOrd="0" destOrd="0" presId="urn:microsoft.com/office/officeart/2005/8/layout/cycle5"/>
    <dgm:cxn modelId="{0DA94546-4B0B-44D8-B81E-FDC379056316}" srcId="{A0EBD5E7-88AD-4ABA-8AE9-0A8F86D79FB3}" destId="{6A89AF0D-6FB6-4F3E-B088-5B8A533EA235}" srcOrd="2" destOrd="0" parTransId="{A644520B-3B7A-49C0-9713-1AD49826BFE7}" sibTransId="{D892727A-D437-456C-BD1D-44AFD7DE9EBE}"/>
    <dgm:cxn modelId="{AB529F65-2E45-4085-B869-B88C0EA2F624}" type="presOf" srcId="{B3A0A7BA-BFE2-426D-8640-43621A0820B7}" destId="{B2E9C8A7-A902-4E17-93D5-2DE28C1E25E1}" srcOrd="0" destOrd="0" presId="urn:microsoft.com/office/officeart/2005/8/layout/cycle5"/>
    <dgm:cxn modelId="{C76A1450-FB24-4184-9E0D-F624BE74A6E7}" srcId="{A0EBD5E7-88AD-4ABA-8AE9-0A8F86D79FB3}" destId="{82632D37-EF6B-4D20-9420-9BA56A9A32EF}" srcOrd="3" destOrd="0" parTransId="{E538EB07-550C-4EDA-85C7-966485C860F8}" sibTransId="{DA203DAF-EECB-4C77-A140-00E4052E90D7}"/>
    <dgm:cxn modelId="{74B5DCF8-DA8C-48F5-8287-1F03669EF96C}" type="presOf" srcId="{82632D37-EF6B-4D20-9420-9BA56A9A32EF}" destId="{AB2A831F-EEFF-4B98-8426-130811C1C41E}" srcOrd="0" destOrd="0" presId="urn:microsoft.com/office/officeart/2005/8/layout/cycle5"/>
    <dgm:cxn modelId="{1410E488-1B00-47E1-999E-C1A290A5DD18}" type="presParOf" srcId="{30F39652-FE5A-4C0A-BCA6-4F2FEA0E3B18}" destId="{D020DFB7-E144-4E8C-A7FA-B2431419D566}" srcOrd="0" destOrd="0" presId="urn:microsoft.com/office/officeart/2005/8/layout/cycle5"/>
    <dgm:cxn modelId="{64D6B236-D3DD-459B-88E9-BF42149B609C}" type="presParOf" srcId="{30F39652-FE5A-4C0A-BCA6-4F2FEA0E3B18}" destId="{6DCAD5B2-3CD8-4146-92F3-27E27952DF56}" srcOrd="1" destOrd="0" presId="urn:microsoft.com/office/officeart/2005/8/layout/cycle5"/>
    <dgm:cxn modelId="{A81839FD-FB5F-44D0-B605-5A77B2C7713D}" type="presParOf" srcId="{30F39652-FE5A-4C0A-BCA6-4F2FEA0E3B18}" destId="{11863351-703B-4D91-AEC4-ED90E5EB95F9}" srcOrd="2" destOrd="0" presId="urn:microsoft.com/office/officeart/2005/8/layout/cycle5"/>
    <dgm:cxn modelId="{D6B7A164-8D15-4CA8-A59C-330E9FE2C9AF}" type="presParOf" srcId="{30F39652-FE5A-4C0A-BCA6-4F2FEA0E3B18}" destId="{AEC82D83-CD2E-4689-A08B-0EAFB7D0C74E}" srcOrd="3" destOrd="0" presId="urn:microsoft.com/office/officeart/2005/8/layout/cycle5"/>
    <dgm:cxn modelId="{00FED680-DB5A-40A1-BC36-6F26E979EEB6}" type="presParOf" srcId="{30F39652-FE5A-4C0A-BCA6-4F2FEA0E3B18}" destId="{334E80C6-F728-48FA-89C6-9D2DE6CABA40}" srcOrd="4" destOrd="0" presId="urn:microsoft.com/office/officeart/2005/8/layout/cycle5"/>
    <dgm:cxn modelId="{69EA07A4-1CA7-42F5-B07B-0D3C5DAAE4B8}" type="presParOf" srcId="{30F39652-FE5A-4C0A-BCA6-4F2FEA0E3B18}" destId="{8D763F95-3C22-4997-910B-D9BFC88B3EEC}" srcOrd="5" destOrd="0" presId="urn:microsoft.com/office/officeart/2005/8/layout/cycle5"/>
    <dgm:cxn modelId="{F0829FC6-D9D9-49B4-8D33-F8EE24CF5C5F}" type="presParOf" srcId="{30F39652-FE5A-4C0A-BCA6-4F2FEA0E3B18}" destId="{9579A9F5-8611-4213-929D-512B0CBDB06A}" srcOrd="6" destOrd="0" presId="urn:microsoft.com/office/officeart/2005/8/layout/cycle5"/>
    <dgm:cxn modelId="{9289E2A3-EF97-4647-8811-12DA835BF3A7}" type="presParOf" srcId="{30F39652-FE5A-4C0A-BCA6-4F2FEA0E3B18}" destId="{566D9049-B556-47EA-8EA6-E5E673BF1B5C}" srcOrd="7" destOrd="0" presId="urn:microsoft.com/office/officeart/2005/8/layout/cycle5"/>
    <dgm:cxn modelId="{4AD2CFFF-40D8-4558-A92E-5E7CB68822D0}" type="presParOf" srcId="{30F39652-FE5A-4C0A-BCA6-4F2FEA0E3B18}" destId="{E852EED8-ADEB-44A5-A8F5-3C4864ED6776}" srcOrd="8" destOrd="0" presId="urn:microsoft.com/office/officeart/2005/8/layout/cycle5"/>
    <dgm:cxn modelId="{33FF481F-AA9E-401B-BCAB-C227525E9B6A}" type="presParOf" srcId="{30F39652-FE5A-4C0A-BCA6-4F2FEA0E3B18}" destId="{AB2A831F-EEFF-4B98-8426-130811C1C41E}" srcOrd="9" destOrd="0" presId="urn:microsoft.com/office/officeart/2005/8/layout/cycle5"/>
    <dgm:cxn modelId="{1B28F50B-22BD-4AF9-B0F8-1501B8EA2AB3}" type="presParOf" srcId="{30F39652-FE5A-4C0A-BCA6-4F2FEA0E3B18}" destId="{EDF37256-3601-4FDB-AA3D-4A69269783BF}" srcOrd="10" destOrd="0" presId="urn:microsoft.com/office/officeart/2005/8/layout/cycle5"/>
    <dgm:cxn modelId="{8054C64D-A5C6-4E17-9DDC-7457AD5BA90A}" type="presParOf" srcId="{30F39652-FE5A-4C0A-BCA6-4F2FEA0E3B18}" destId="{D453A5DA-B95F-4924-9A4A-F1EC33ACEA4B}" srcOrd="11" destOrd="0" presId="urn:microsoft.com/office/officeart/2005/8/layout/cycle5"/>
    <dgm:cxn modelId="{0F528F4F-2927-44C5-A326-EA2FAE698BAC}" type="presParOf" srcId="{30F39652-FE5A-4C0A-BCA6-4F2FEA0E3B18}" destId="{A532967B-A66D-40E4-8B16-6E5271A74DA2}" srcOrd="12" destOrd="0" presId="urn:microsoft.com/office/officeart/2005/8/layout/cycle5"/>
    <dgm:cxn modelId="{7D798E43-252F-4763-9DC8-28D120F75289}" type="presParOf" srcId="{30F39652-FE5A-4C0A-BCA6-4F2FEA0E3B18}" destId="{97608D31-C457-4AAB-8900-533421CCD041}" srcOrd="13" destOrd="0" presId="urn:microsoft.com/office/officeart/2005/8/layout/cycle5"/>
    <dgm:cxn modelId="{06078B6E-A90B-4A79-A3C9-D98FFB966378}" type="presParOf" srcId="{30F39652-FE5A-4C0A-BCA6-4F2FEA0E3B18}" destId="{B2E9C8A7-A902-4E17-93D5-2DE28C1E25E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FF98-7C2C-4311-B68E-3472FCD7E802}">
      <dsp:nvSpPr>
        <dsp:cNvPr id="0" name=""/>
        <dsp:cNvSpPr/>
      </dsp:nvSpPr>
      <dsp:spPr>
        <a:xfrm>
          <a:off x="5706775" y="2240448"/>
          <a:ext cx="877132" cy="417435"/>
        </a:xfrm>
        <a:custGeom>
          <a:avLst/>
          <a:gdLst/>
          <a:ahLst/>
          <a:cxnLst/>
          <a:rect l="0" t="0" r="0" b="0"/>
          <a:pathLst>
            <a:path>
              <a:moveTo>
                <a:pt x="0" y="0"/>
              </a:moveTo>
              <a:lnTo>
                <a:pt x="0" y="284470"/>
              </a:lnTo>
              <a:lnTo>
                <a:pt x="877132" y="284470"/>
              </a:lnTo>
              <a:lnTo>
                <a:pt x="877132" y="4174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065C5D-06C9-4FD1-A70F-C422457BB3A9}">
      <dsp:nvSpPr>
        <dsp:cNvPr id="0" name=""/>
        <dsp:cNvSpPr/>
      </dsp:nvSpPr>
      <dsp:spPr>
        <a:xfrm>
          <a:off x="4783923" y="3569304"/>
          <a:ext cx="91440" cy="417435"/>
        </a:xfrm>
        <a:custGeom>
          <a:avLst/>
          <a:gdLst/>
          <a:ahLst/>
          <a:cxnLst/>
          <a:rect l="0" t="0" r="0" b="0"/>
          <a:pathLst>
            <a:path>
              <a:moveTo>
                <a:pt x="45720" y="0"/>
              </a:moveTo>
              <a:lnTo>
                <a:pt x="45720" y="4174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ECA43-7B97-4803-BFCF-4B630C32D38B}">
      <dsp:nvSpPr>
        <dsp:cNvPr id="0" name=""/>
        <dsp:cNvSpPr/>
      </dsp:nvSpPr>
      <dsp:spPr>
        <a:xfrm>
          <a:off x="4829643" y="2240448"/>
          <a:ext cx="877132" cy="417435"/>
        </a:xfrm>
        <a:custGeom>
          <a:avLst/>
          <a:gdLst/>
          <a:ahLst/>
          <a:cxnLst/>
          <a:rect l="0" t="0" r="0" b="0"/>
          <a:pathLst>
            <a:path>
              <a:moveTo>
                <a:pt x="877132" y="0"/>
              </a:moveTo>
              <a:lnTo>
                <a:pt x="877132" y="284470"/>
              </a:lnTo>
              <a:lnTo>
                <a:pt x="0" y="284470"/>
              </a:lnTo>
              <a:lnTo>
                <a:pt x="0" y="4174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A4A4F-4A83-458B-9121-126575BB2595}">
      <dsp:nvSpPr>
        <dsp:cNvPr id="0" name=""/>
        <dsp:cNvSpPr/>
      </dsp:nvSpPr>
      <dsp:spPr>
        <a:xfrm>
          <a:off x="3952510" y="911592"/>
          <a:ext cx="1754265" cy="417435"/>
        </a:xfrm>
        <a:custGeom>
          <a:avLst/>
          <a:gdLst/>
          <a:ahLst/>
          <a:cxnLst/>
          <a:rect l="0" t="0" r="0" b="0"/>
          <a:pathLst>
            <a:path>
              <a:moveTo>
                <a:pt x="0" y="0"/>
              </a:moveTo>
              <a:lnTo>
                <a:pt x="0" y="284470"/>
              </a:lnTo>
              <a:lnTo>
                <a:pt x="1754265" y="284470"/>
              </a:lnTo>
              <a:lnTo>
                <a:pt x="1754265" y="4174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0456E-E329-4A55-923F-3B8AAAC6B140}">
      <dsp:nvSpPr>
        <dsp:cNvPr id="0" name=""/>
        <dsp:cNvSpPr/>
      </dsp:nvSpPr>
      <dsp:spPr>
        <a:xfrm>
          <a:off x="2198245" y="2240448"/>
          <a:ext cx="877132" cy="417435"/>
        </a:xfrm>
        <a:custGeom>
          <a:avLst/>
          <a:gdLst/>
          <a:ahLst/>
          <a:cxnLst/>
          <a:rect l="0" t="0" r="0" b="0"/>
          <a:pathLst>
            <a:path>
              <a:moveTo>
                <a:pt x="0" y="0"/>
              </a:moveTo>
              <a:lnTo>
                <a:pt x="0" y="284470"/>
              </a:lnTo>
              <a:lnTo>
                <a:pt x="877132" y="284470"/>
              </a:lnTo>
              <a:lnTo>
                <a:pt x="877132" y="4174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32F6B6-ED72-4EDD-AF23-4A60FAE5809A}">
      <dsp:nvSpPr>
        <dsp:cNvPr id="0" name=""/>
        <dsp:cNvSpPr/>
      </dsp:nvSpPr>
      <dsp:spPr>
        <a:xfrm>
          <a:off x="1321113" y="2240448"/>
          <a:ext cx="877132" cy="417435"/>
        </a:xfrm>
        <a:custGeom>
          <a:avLst/>
          <a:gdLst/>
          <a:ahLst/>
          <a:cxnLst/>
          <a:rect l="0" t="0" r="0" b="0"/>
          <a:pathLst>
            <a:path>
              <a:moveTo>
                <a:pt x="877132" y="0"/>
              </a:moveTo>
              <a:lnTo>
                <a:pt x="877132" y="284470"/>
              </a:lnTo>
              <a:lnTo>
                <a:pt x="0" y="284470"/>
              </a:lnTo>
              <a:lnTo>
                <a:pt x="0" y="4174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5D2CDB-362F-45E4-9535-21B9A85BCDA0}">
      <dsp:nvSpPr>
        <dsp:cNvPr id="0" name=""/>
        <dsp:cNvSpPr/>
      </dsp:nvSpPr>
      <dsp:spPr>
        <a:xfrm>
          <a:off x="2198245" y="911592"/>
          <a:ext cx="1754265" cy="417435"/>
        </a:xfrm>
        <a:custGeom>
          <a:avLst/>
          <a:gdLst/>
          <a:ahLst/>
          <a:cxnLst/>
          <a:rect l="0" t="0" r="0" b="0"/>
          <a:pathLst>
            <a:path>
              <a:moveTo>
                <a:pt x="1754265" y="0"/>
              </a:moveTo>
              <a:lnTo>
                <a:pt x="1754265" y="284470"/>
              </a:lnTo>
              <a:lnTo>
                <a:pt x="0" y="284470"/>
              </a:lnTo>
              <a:lnTo>
                <a:pt x="0" y="4174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4F4DD-F8A6-40E8-970B-2D6A82FF90F8}">
      <dsp:nvSpPr>
        <dsp:cNvPr id="0" name=""/>
        <dsp:cNvSpPr/>
      </dsp:nvSpPr>
      <dsp:spPr>
        <a:xfrm>
          <a:off x="3234856" y="172"/>
          <a:ext cx="1435307" cy="91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0C2B1-7A23-4134-8D95-C7D4F5E3B469}">
      <dsp:nvSpPr>
        <dsp:cNvPr id="0" name=""/>
        <dsp:cNvSpPr/>
      </dsp:nvSpPr>
      <dsp:spPr>
        <a:xfrm>
          <a:off x="3394335" y="151677"/>
          <a:ext cx="1435307" cy="9114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Mantenimiento</a:t>
          </a:r>
          <a:endParaRPr lang="en-US" sz="1500" kern="1200" dirty="0"/>
        </a:p>
      </dsp:txBody>
      <dsp:txXfrm>
        <a:off x="3421030" y="178372"/>
        <a:ext cx="1381917" cy="858030"/>
      </dsp:txXfrm>
    </dsp:sp>
    <dsp:sp modelId="{91A5D4D9-754B-4667-9AB9-405E78FD6FD4}">
      <dsp:nvSpPr>
        <dsp:cNvPr id="0" name=""/>
        <dsp:cNvSpPr/>
      </dsp:nvSpPr>
      <dsp:spPr>
        <a:xfrm>
          <a:off x="1480591" y="1329028"/>
          <a:ext cx="1435307" cy="91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6BB0B-3257-4112-9571-0A24B41AAF01}">
      <dsp:nvSpPr>
        <dsp:cNvPr id="0" name=""/>
        <dsp:cNvSpPr/>
      </dsp:nvSpPr>
      <dsp:spPr>
        <a:xfrm>
          <a:off x="1640070" y="1480532"/>
          <a:ext cx="1435307" cy="9114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Correctivo</a:t>
          </a:r>
          <a:endParaRPr lang="en-US" sz="1500" kern="1200" dirty="0"/>
        </a:p>
      </dsp:txBody>
      <dsp:txXfrm>
        <a:off x="1666765" y="1507227"/>
        <a:ext cx="1381917" cy="858030"/>
      </dsp:txXfrm>
    </dsp:sp>
    <dsp:sp modelId="{D8B25A3B-4D8F-44E7-BC41-B2A6873161E4}">
      <dsp:nvSpPr>
        <dsp:cNvPr id="0" name=""/>
        <dsp:cNvSpPr/>
      </dsp:nvSpPr>
      <dsp:spPr>
        <a:xfrm>
          <a:off x="603459" y="2657883"/>
          <a:ext cx="1435307" cy="91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14583-8484-4381-A75C-9256C4DF5385}">
      <dsp:nvSpPr>
        <dsp:cNvPr id="0" name=""/>
        <dsp:cNvSpPr/>
      </dsp:nvSpPr>
      <dsp:spPr>
        <a:xfrm>
          <a:off x="762937" y="2809388"/>
          <a:ext cx="1435307" cy="9114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Inmediato</a:t>
          </a:r>
          <a:endParaRPr lang="en-US" sz="1500" kern="1200" dirty="0"/>
        </a:p>
      </dsp:txBody>
      <dsp:txXfrm>
        <a:off x="789632" y="2836083"/>
        <a:ext cx="1381917" cy="858030"/>
      </dsp:txXfrm>
    </dsp:sp>
    <dsp:sp modelId="{C1CBA31F-F845-4AC9-9DE2-B9C4623E7856}">
      <dsp:nvSpPr>
        <dsp:cNvPr id="0" name=""/>
        <dsp:cNvSpPr/>
      </dsp:nvSpPr>
      <dsp:spPr>
        <a:xfrm>
          <a:off x="2357724" y="2657883"/>
          <a:ext cx="1435307" cy="91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7DE43-D4E1-4B89-9551-D58009DA3446}">
      <dsp:nvSpPr>
        <dsp:cNvPr id="0" name=""/>
        <dsp:cNvSpPr/>
      </dsp:nvSpPr>
      <dsp:spPr>
        <a:xfrm>
          <a:off x="2517202" y="2809388"/>
          <a:ext cx="1435307" cy="9114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Diferido</a:t>
          </a:r>
          <a:endParaRPr lang="en-US" sz="1500" kern="1200" dirty="0"/>
        </a:p>
      </dsp:txBody>
      <dsp:txXfrm>
        <a:off x="2543897" y="2836083"/>
        <a:ext cx="1381917" cy="858030"/>
      </dsp:txXfrm>
    </dsp:sp>
    <dsp:sp modelId="{AAD5A39E-2169-4B8A-A5C0-632588E68580}">
      <dsp:nvSpPr>
        <dsp:cNvPr id="0" name=""/>
        <dsp:cNvSpPr/>
      </dsp:nvSpPr>
      <dsp:spPr>
        <a:xfrm>
          <a:off x="4989121" y="1329028"/>
          <a:ext cx="1435307" cy="91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9D68BC-562F-4602-AAFC-8B8F1D229980}">
      <dsp:nvSpPr>
        <dsp:cNvPr id="0" name=""/>
        <dsp:cNvSpPr/>
      </dsp:nvSpPr>
      <dsp:spPr>
        <a:xfrm>
          <a:off x="5148600" y="1480532"/>
          <a:ext cx="1435307" cy="9114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Preventivo</a:t>
          </a:r>
          <a:endParaRPr lang="en-US" sz="1500" kern="1200" dirty="0"/>
        </a:p>
      </dsp:txBody>
      <dsp:txXfrm>
        <a:off x="5175295" y="1507227"/>
        <a:ext cx="1381917" cy="858030"/>
      </dsp:txXfrm>
    </dsp:sp>
    <dsp:sp modelId="{A6D2BBF3-8C43-43E5-88F0-04DDFF861AF4}">
      <dsp:nvSpPr>
        <dsp:cNvPr id="0" name=""/>
        <dsp:cNvSpPr/>
      </dsp:nvSpPr>
      <dsp:spPr>
        <a:xfrm>
          <a:off x="4111989" y="2657883"/>
          <a:ext cx="1435307" cy="91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82CB5-0C49-484C-ADF5-5E3F9284654B}">
      <dsp:nvSpPr>
        <dsp:cNvPr id="0" name=""/>
        <dsp:cNvSpPr/>
      </dsp:nvSpPr>
      <dsp:spPr>
        <a:xfrm>
          <a:off x="4271467" y="2809388"/>
          <a:ext cx="1435307" cy="9114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Sobre condición</a:t>
          </a:r>
          <a:endParaRPr lang="en-US" sz="1500" kern="1200" dirty="0"/>
        </a:p>
      </dsp:txBody>
      <dsp:txXfrm>
        <a:off x="4298162" y="2836083"/>
        <a:ext cx="1381917" cy="858030"/>
      </dsp:txXfrm>
    </dsp:sp>
    <dsp:sp modelId="{B75C20BA-A012-403B-BB8B-1662383DD592}">
      <dsp:nvSpPr>
        <dsp:cNvPr id="0" name=""/>
        <dsp:cNvSpPr/>
      </dsp:nvSpPr>
      <dsp:spPr>
        <a:xfrm>
          <a:off x="4111989" y="3986739"/>
          <a:ext cx="1435307" cy="91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5895D-1C0B-41E0-9715-D3C7BFE4B551}">
      <dsp:nvSpPr>
        <dsp:cNvPr id="0" name=""/>
        <dsp:cNvSpPr/>
      </dsp:nvSpPr>
      <dsp:spPr>
        <a:xfrm>
          <a:off x="4271467" y="4138244"/>
          <a:ext cx="1435307" cy="9114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Programado, continuo o bajo demanda</a:t>
          </a:r>
          <a:endParaRPr lang="en-US" sz="1500" kern="1200" dirty="0"/>
        </a:p>
      </dsp:txBody>
      <dsp:txXfrm>
        <a:off x="4298162" y="4164939"/>
        <a:ext cx="1381917" cy="858030"/>
      </dsp:txXfrm>
    </dsp:sp>
    <dsp:sp modelId="{9675BE5F-ECD2-459D-A575-779A3B9A1606}">
      <dsp:nvSpPr>
        <dsp:cNvPr id="0" name=""/>
        <dsp:cNvSpPr/>
      </dsp:nvSpPr>
      <dsp:spPr>
        <a:xfrm>
          <a:off x="5866254" y="2657883"/>
          <a:ext cx="1435307" cy="91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EF9AE-096F-4EFC-80D3-1EDEF67FBD6C}">
      <dsp:nvSpPr>
        <dsp:cNvPr id="0" name=""/>
        <dsp:cNvSpPr/>
      </dsp:nvSpPr>
      <dsp:spPr>
        <a:xfrm>
          <a:off x="6025732" y="2809388"/>
          <a:ext cx="1435307" cy="9114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Sistemático</a:t>
          </a:r>
          <a:endParaRPr lang="en-US" sz="1500" kern="1200" dirty="0"/>
        </a:p>
      </dsp:txBody>
      <dsp:txXfrm>
        <a:off x="6052427" y="2836083"/>
        <a:ext cx="1381917" cy="858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0DFB7-E144-4E8C-A7FA-B2431419D566}">
      <dsp:nvSpPr>
        <dsp:cNvPr id="0" name=""/>
        <dsp:cNvSpPr/>
      </dsp:nvSpPr>
      <dsp:spPr>
        <a:xfrm>
          <a:off x="3120738" y="1293"/>
          <a:ext cx="1688141" cy="1097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LINEA BASE</a:t>
          </a:r>
          <a:endParaRPr lang="en-US" sz="1600" kern="1200" dirty="0"/>
        </a:p>
      </dsp:txBody>
      <dsp:txXfrm>
        <a:off x="3174303" y="54858"/>
        <a:ext cx="1581011" cy="990161"/>
      </dsp:txXfrm>
    </dsp:sp>
    <dsp:sp modelId="{11863351-703B-4D91-AEC4-ED90E5EB95F9}">
      <dsp:nvSpPr>
        <dsp:cNvPr id="0" name=""/>
        <dsp:cNvSpPr/>
      </dsp:nvSpPr>
      <dsp:spPr>
        <a:xfrm>
          <a:off x="1769945" y="549939"/>
          <a:ext cx="4389726" cy="4389726"/>
        </a:xfrm>
        <a:custGeom>
          <a:avLst/>
          <a:gdLst/>
          <a:ahLst/>
          <a:cxnLst/>
          <a:rect l="0" t="0" r="0" b="0"/>
          <a:pathLst>
            <a:path>
              <a:moveTo>
                <a:pt x="3265721" y="278959"/>
              </a:moveTo>
              <a:arcTo wR="2194863" hR="2194863" stAng="17952130" swAng="121361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EC82D83-CD2E-4689-A08B-0EAFB7D0C74E}">
      <dsp:nvSpPr>
        <dsp:cNvPr id="0" name=""/>
        <dsp:cNvSpPr/>
      </dsp:nvSpPr>
      <dsp:spPr>
        <a:xfrm>
          <a:off x="5208177" y="1517906"/>
          <a:ext cx="1688141" cy="1097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MANT. PREVENTIVO</a:t>
          </a:r>
          <a:endParaRPr lang="en-US" sz="1600" kern="1200" dirty="0"/>
        </a:p>
      </dsp:txBody>
      <dsp:txXfrm>
        <a:off x="5261742" y="1571471"/>
        <a:ext cx="1581011" cy="990161"/>
      </dsp:txXfrm>
    </dsp:sp>
    <dsp:sp modelId="{8D763F95-3C22-4997-910B-D9BFC88B3EEC}">
      <dsp:nvSpPr>
        <dsp:cNvPr id="0" name=""/>
        <dsp:cNvSpPr/>
      </dsp:nvSpPr>
      <dsp:spPr>
        <a:xfrm>
          <a:off x="1769945" y="549939"/>
          <a:ext cx="4389726" cy="4389726"/>
        </a:xfrm>
        <a:custGeom>
          <a:avLst/>
          <a:gdLst/>
          <a:ahLst/>
          <a:cxnLst/>
          <a:rect l="0" t="0" r="0" b="0"/>
          <a:pathLst>
            <a:path>
              <a:moveTo>
                <a:pt x="4384491" y="2346364"/>
              </a:moveTo>
              <a:arcTo wR="2194863" hR="2194863" stAng="21837480" swAng="13613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79A9F5-8611-4213-929D-512B0CBDB06A}">
      <dsp:nvSpPr>
        <dsp:cNvPr id="0" name=""/>
        <dsp:cNvSpPr/>
      </dsp:nvSpPr>
      <dsp:spPr>
        <a:xfrm>
          <a:off x="4410846" y="3971838"/>
          <a:ext cx="1688141" cy="1097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MANT. CORRECTIVO</a:t>
          </a:r>
          <a:endParaRPr lang="en-US" sz="1600" kern="1200" dirty="0"/>
        </a:p>
      </dsp:txBody>
      <dsp:txXfrm>
        <a:off x="4464411" y="4025403"/>
        <a:ext cx="1581011" cy="990161"/>
      </dsp:txXfrm>
    </dsp:sp>
    <dsp:sp modelId="{E852EED8-ADEB-44A5-A8F5-3C4864ED6776}">
      <dsp:nvSpPr>
        <dsp:cNvPr id="0" name=""/>
        <dsp:cNvSpPr/>
      </dsp:nvSpPr>
      <dsp:spPr>
        <a:xfrm>
          <a:off x="1769945" y="549939"/>
          <a:ext cx="4389726" cy="4389726"/>
        </a:xfrm>
        <a:custGeom>
          <a:avLst/>
          <a:gdLst/>
          <a:ahLst/>
          <a:cxnLst/>
          <a:rect l="0" t="0" r="0" b="0"/>
          <a:pathLst>
            <a:path>
              <a:moveTo>
                <a:pt x="2464928" y="4373048"/>
              </a:moveTo>
              <a:arcTo wR="2194863" hR="2194863" stAng="4975931" swAng="8481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B2A831F-EEFF-4B98-8426-130811C1C41E}">
      <dsp:nvSpPr>
        <dsp:cNvPr id="0" name=""/>
        <dsp:cNvSpPr/>
      </dsp:nvSpPr>
      <dsp:spPr>
        <a:xfrm>
          <a:off x="1830629" y="3971838"/>
          <a:ext cx="1688141" cy="1097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ANÁLISIS MODOS DE FALLO</a:t>
          </a:r>
          <a:endParaRPr lang="en-US" sz="1600" kern="1200" dirty="0"/>
        </a:p>
      </dsp:txBody>
      <dsp:txXfrm>
        <a:off x="1884194" y="4025403"/>
        <a:ext cx="1581011" cy="990161"/>
      </dsp:txXfrm>
    </dsp:sp>
    <dsp:sp modelId="{D453A5DA-B95F-4924-9A4A-F1EC33ACEA4B}">
      <dsp:nvSpPr>
        <dsp:cNvPr id="0" name=""/>
        <dsp:cNvSpPr/>
      </dsp:nvSpPr>
      <dsp:spPr>
        <a:xfrm>
          <a:off x="1769945" y="549939"/>
          <a:ext cx="4389726" cy="4389726"/>
        </a:xfrm>
        <a:custGeom>
          <a:avLst/>
          <a:gdLst/>
          <a:ahLst/>
          <a:cxnLst/>
          <a:rect l="0" t="0" r="0" b="0"/>
          <a:pathLst>
            <a:path>
              <a:moveTo>
                <a:pt x="233120" y="3179236"/>
              </a:moveTo>
              <a:arcTo wR="2194863" hR="2194863" stAng="9201191" swAng="13613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32967B-A66D-40E4-8B16-6E5271A74DA2}">
      <dsp:nvSpPr>
        <dsp:cNvPr id="0" name=""/>
        <dsp:cNvSpPr/>
      </dsp:nvSpPr>
      <dsp:spPr>
        <a:xfrm>
          <a:off x="1033299" y="1517906"/>
          <a:ext cx="1688141" cy="1097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CORRECCIÓN PREVENTIVO</a:t>
          </a:r>
          <a:endParaRPr lang="en-US" sz="1600" kern="1200" dirty="0"/>
        </a:p>
      </dsp:txBody>
      <dsp:txXfrm>
        <a:off x="1086864" y="1571471"/>
        <a:ext cx="1581011" cy="990161"/>
      </dsp:txXfrm>
    </dsp:sp>
    <dsp:sp modelId="{B2E9C8A7-A902-4E17-93D5-2DE28C1E25E1}">
      <dsp:nvSpPr>
        <dsp:cNvPr id="0" name=""/>
        <dsp:cNvSpPr/>
      </dsp:nvSpPr>
      <dsp:spPr>
        <a:xfrm>
          <a:off x="1769945" y="549939"/>
          <a:ext cx="4389726" cy="4389726"/>
        </a:xfrm>
        <a:custGeom>
          <a:avLst/>
          <a:gdLst/>
          <a:ahLst/>
          <a:cxnLst/>
          <a:rect l="0" t="0" r="0" b="0"/>
          <a:pathLst>
            <a:path>
              <a:moveTo>
                <a:pt x="527643" y="767346"/>
              </a:moveTo>
              <a:arcTo wR="2194863" hR="2194863" stAng="13234259" swAng="121361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997556" y="86734"/>
            <a:ext cx="4022163" cy="423851"/>
          </a:xfrm>
          <a:prstGeom prst="rect">
            <a:avLst/>
          </a:prstGeom>
          <a:noFill/>
          <a:ln w="9525">
            <a:noFill/>
            <a:miter lim="800000"/>
            <a:headEnd/>
            <a:tailEnd/>
          </a:ln>
          <a:effectLst/>
        </p:spPr>
        <p:txBody>
          <a:bodyPr vert="horz" wrap="square" lIns="99578" tIns="49788" rIns="99578" bIns="49788" numCol="1" anchor="t" anchorCtr="0" compatLnSpc="1">
            <a:prstTxWarp prst="textNoShape">
              <a:avLst/>
            </a:prstTxWarp>
          </a:bodyPr>
          <a:lstStyle>
            <a:lvl1pPr algn="r" defTabSz="995302">
              <a:defRPr sz="900"/>
            </a:lvl1pPr>
          </a:lstStyle>
          <a:p>
            <a:pPr>
              <a:defRPr/>
            </a:pPr>
            <a:r>
              <a:rPr lang="nl-NL"/>
              <a:t>Hand-out Algemene Grenco Presentatie</a:t>
            </a:r>
          </a:p>
        </p:txBody>
      </p:sp>
      <p:sp>
        <p:nvSpPr>
          <p:cNvPr id="23555" name="Rectangle 3"/>
          <p:cNvSpPr>
            <a:spLocks noGrp="1" noChangeArrowheads="1"/>
          </p:cNvSpPr>
          <p:nvPr>
            <p:ph type="dt" sz="quarter" idx="1"/>
          </p:nvPr>
        </p:nvSpPr>
        <p:spPr bwMode="auto">
          <a:xfrm>
            <a:off x="5283856" y="597319"/>
            <a:ext cx="1735863" cy="255293"/>
          </a:xfrm>
          <a:prstGeom prst="rect">
            <a:avLst/>
          </a:prstGeom>
          <a:noFill/>
          <a:ln w="9525">
            <a:noFill/>
            <a:miter lim="800000"/>
            <a:headEnd/>
            <a:tailEnd/>
          </a:ln>
          <a:effectLst/>
        </p:spPr>
        <p:txBody>
          <a:bodyPr vert="horz" wrap="square" lIns="99578" tIns="49788" rIns="99578" bIns="49788" numCol="1" anchor="t" anchorCtr="0" compatLnSpc="1">
            <a:prstTxWarp prst="textNoShape">
              <a:avLst/>
            </a:prstTxWarp>
          </a:bodyPr>
          <a:lstStyle>
            <a:lvl1pPr algn="r" defTabSz="995302">
              <a:defRPr sz="900"/>
            </a:lvl1pPr>
          </a:lstStyle>
          <a:p>
            <a:pPr>
              <a:defRPr/>
            </a:pPr>
            <a:fld id="{52DA21DC-F684-4BA0-808F-B5C7E4CEE625}" type="datetime2">
              <a:rPr lang="nl-NL"/>
              <a:pPr>
                <a:defRPr/>
              </a:pPr>
              <a:t>zondag 8 september 2013</a:t>
            </a:fld>
            <a:endParaRPr lang="nl-NL"/>
          </a:p>
        </p:txBody>
      </p:sp>
      <p:sp>
        <p:nvSpPr>
          <p:cNvPr id="23556" name="Rectangle 4"/>
          <p:cNvSpPr>
            <a:spLocks noGrp="1" noChangeArrowheads="1"/>
          </p:cNvSpPr>
          <p:nvPr>
            <p:ph type="ftr" sz="quarter" idx="2"/>
          </p:nvPr>
        </p:nvSpPr>
        <p:spPr bwMode="auto">
          <a:xfrm>
            <a:off x="1498778" y="9637295"/>
            <a:ext cx="2052530" cy="342026"/>
          </a:xfrm>
          <a:prstGeom prst="rect">
            <a:avLst/>
          </a:prstGeom>
          <a:noFill/>
          <a:ln w="9525">
            <a:noFill/>
            <a:miter lim="800000"/>
            <a:headEnd/>
            <a:tailEnd/>
          </a:ln>
          <a:effectLst/>
        </p:spPr>
        <p:txBody>
          <a:bodyPr vert="horz" wrap="square" lIns="99578" tIns="49788" rIns="99578" bIns="49788" numCol="1" anchor="b" anchorCtr="0" compatLnSpc="1">
            <a:prstTxWarp prst="textNoShape">
              <a:avLst/>
            </a:prstTxWarp>
          </a:bodyPr>
          <a:lstStyle>
            <a:lvl1pPr defTabSz="995302">
              <a:defRPr sz="900"/>
            </a:lvl1pPr>
          </a:lstStyle>
          <a:p>
            <a:pPr>
              <a:defRPr/>
            </a:pPr>
            <a:endParaRPr lang="nl-NL"/>
          </a:p>
        </p:txBody>
      </p:sp>
      <p:sp>
        <p:nvSpPr>
          <p:cNvPr id="23557" name="Rectangle 5"/>
          <p:cNvSpPr>
            <a:spLocks noGrp="1" noChangeArrowheads="1"/>
          </p:cNvSpPr>
          <p:nvPr>
            <p:ph type="sldNum" sz="quarter" idx="3"/>
          </p:nvPr>
        </p:nvSpPr>
        <p:spPr bwMode="auto">
          <a:xfrm>
            <a:off x="4733421" y="9979320"/>
            <a:ext cx="1654624" cy="255293"/>
          </a:xfrm>
          <a:prstGeom prst="rect">
            <a:avLst/>
          </a:prstGeom>
          <a:noFill/>
          <a:ln w="9525">
            <a:noFill/>
            <a:miter lim="800000"/>
            <a:headEnd/>
            <a:tailEnd/>
          </a:ln>
          <a:effectLst/>
        </p:spPr>
        <p:txBody>
          <a:bodyPr vert="horz" wrap="square" lIns="99578" tIns="49788" rIns="99578" bIns="49788" numCol="1" anchor="b" anchorCtr="0" compatLnSpc="1">
            <a:prstTxWarp prst="textNoShape">
              <a:avLst/>
            </a:prstTxWarp>
          </a:bodyPr>
          <a:lstStyle>
            <a:lvl1pPr algn="r" defTabSz="995302">
              <a:defRPr sz="900"/>
            </a:lvl1pPr>
          </a:lstStyle>
          <a:p>
            <a:pPr>
              <a:defRPr/>
            </a:pPr>
            <a:r>
              <a:rPr lang="nl-NL"/>
              <a:t>- </a:t>
            </a:r>
            <a:fld id="{F1FCACA5-B4F9-4CB4-8060-946F258C87A3}" type="slidenum">
              <a:rPr lang="nl-NL"/>
              <a:pPr>
                <a:defRPr/>
              </a:pPr>
              <a:t>‹Nº›</a:t>
            </a:fld>
            <a:r>
              <a:rPr lang="nl-NL"/>
              <a:t> -</a:t>
            </a:r>
          </a:p>
        </p:txBody>
      </p:sp>
      <p:pic>
        <p:nvPicPr>
          <p:cNvPr id="28678" name="Picture 8" descr="grenco_goed_groot"/>
          <p:cNvPicPr>
            <a:picLocks noChangeAspect="1" noChangeArrowheads="1"/>
          </p:cNvPicPr>
          <p:nvPr/>
        </p:nvPicPr>
        <p:blipFill>
          <a:blip r:embed="rId2"/>
          <a:srcRect b="9647"/>
          <a:stretch>
            <a:fillRect/>
          </a:stretch>
        </p:blipFill>
        <p:spPr bwMode="auto">
          <a:xfrm>
            <a:off x="195637" y="191470"/>
            <a:ext cx="2002792" cy="495856"/>
          </a:xfrm>
          <a:prstGeom prst="rect">
            <a:avLst/>
          </a:prstGeom>
          <a:noFill/>
          <a:ln w="9525">
            <a:noFill/>
            <a:miter lim="800000"/>
            <a:headEnd/>
            <a:tailEnd/>
          </a:ln>
        </p:spPr>
      </p:pic>
      <p:sp>
        <p:nvSpPr>
          <p:cNvPr id="23561" name="Line 9"/>
          <p:cNvSpPr>
            <a:spLocks noChangeShapeType="1"/>
          </p:cNvSpPr>
          <p:nvPr/>
        </p:nvSpPr>
        <p:spPr bwMode="auto">
          <a:xfrm>
            <a:off x="1" y="852612"/>
            <a:ext cx="7099300" cy="0"/>
          </a:xfrm>
          <a:prstGeom prst="line">
            <a:avLst/>
          </a:prstGeom>
          <a:noFill/>
          <a:ln w="12700">
            <a:solidFill>
              <a:srgbClr val="003399"/>
            </a:solidFill>
            <a:round/>
            <a:headEnd/>
            <a:tailEnd/>
          </a:ln>
          <a:effectLst/>
        </p:spPr>
        <p:txBody>
          <a:bodyPr lIns="94759" tIns="47380" rIns="94759" bIns="47380"/>
          <a:lstStyle/>
          <a:p>
            <a:pPr>
              <a:defRPr/>
            </a:pPr>
            <a:endParaRPr lang="en-US"/>
          </a:p>
        </p:txBody>
      </p:sp>
    </p:spTree>
    <p:extLst>
      <p:ext uri="{BB962C8B-B14F-4D97-AF65-F5344CB8AC3E}">
        <p14:creationId xmlns:p14="http://schemas.microsoft.com/office/powerpoint/2010/main" val="2299318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48081" y="98190"/>
            <a:ext cx="3075479" cy="513858"/>
          </a:xfrm>
          <a:prstGeom prst="rect">
            <a:avLst/>
          </a:prstGeom>
          <a:noFill/>
          <a:ln w="9525">
            <a:noFill/>
            <a:miter lim="800000"/>
            <a:headEnd/>
            <a:tailEnd/>
          </a:ln>
          <a:effectLst/>
        </p:spPr>
        <p:txBody>
          <a:bodyPr vert="horz" wrap="square" lIns="99578" tIns="49788" rIns="99578" bIns="49788" numCol="1" anchor="t" anchorCtr="0" compatLnSpc="1">
            <a:prstTxWarp prst="textNoShape">
              <a:avLst/>
            </a:prstTxWarp>
          </a:bodyPr>
          <a:lstStyle>
            <a:lvl1pPr defTabSz="995302">
              <a:defRPr sz="1200"/>
            </a:lvl1pPr>
          </a:lstStyle>
          <a:p>
            <a:pPr>
              <a:defRPr/>
            </a:pPr>
            <a:r>
              <a:rPr lang="nl-NL"/>
              <a:t>Hand-out Algemene Grenco Presentatie</a:t>
            </a:r>
          </a:p>
        </p:txBody>
      </p:sp>
      <p:sp>
        <p:nvSpPr>
          <p:cNvPr id="15363" name="Rectangle 3"/>
          <p:cNvSpPr>
            <a:spLocks noGrp="1" noChangeArrowheads="1"/>
          </p:cNvSpPr>
          <p:nvPr>
            <p:ph type="dt" idx="1"/>
          </p:nvPr>
        </p:nvSpPr>
        <p:spPr bwMode="auto">
          <a:xfrm>
            <a:off x="3962477" y="98190"/>
            <a:ext cx="3075480" cy="513858"/>
          </a:xfrm>
          <a:prstGeom prst="rect">
            <a:avLst/>
          </a:prstGeom>
          <a:noFill/>
          <a:ln w="9525">
            <a:noFill/>
            <a:miter lim="800000"/>
            <a:headEnd/>
            <a:tailEnd/>
          </a:ln>
          <a:effectLst/>
        </p:spPr>
        <p:txBody>
          <a:bodyPr vert="horz" wrap="square" lIns="99578" tIns="49788" rIns="99578" bIns="49788" numCol="1" anchor="t" anchorCtr="0" compatLnSpc="1">
            <a:prstTxWarp prst="textNoShape">
              <a:avLst/>
            </a:prstTxWarp>
          </a:bodyPr>
          <a:lstStyle>
            <a:lvl1pPr algn="r" defTabSz="995302">
              <a:defRPr sz="1200"/>
            </a:lvl1pPr>
          </a:lstStyle>
          <a:p>
            <a:pPr>
              <a:defRPr/>
            </a:pPr>
            <a:fld id="{C0C00183-1985-4151-8220-E2F945B836AF}" type="datetime2">
              <a:rPr lang="nl-NL"/>
              <a:pPr>
                <a:defRPr/>
              </a:pPr>
              <a:t>zondag 8 september 2013</a:t>
            </a:fld>
            <a:endParaRPr lang="nl-NL"/>
          </a:p>
        </p:txBody>
      </p:sp>
      <p:sp>
        <p:nvSpPr>
          <p:cNvPr id="26628" name="Rectangle 4"/>
          <p:cNvSpPr>
            <a:spLocks noGrp="1" noRot="1" noChangeAspect="1" noChangeArrowheads="1" noTextEdit="1"/>
          </p:cNvSpPr>
          <p:nvPr>
            <p:ph type="sldImg" idx="2"/>
          </p:nvPr>
        </p:nvSpPr>
        <p:spPr bwMode="auto">
          <a:xfrm>
            <a:off x="992188" y="769938"/>
            <a:ext cx="5116512" cy="383698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45027" y="4860378"/>
            <a:ext cx="5209248" cy="4605085"/>
          </a:xfrm>
          <a:prstGeom prst="rect">
            <a:avLst/>
          </a:prstGeom>
          <a:noFill/>
          <a:ln w="9525">
            <a:noFill/>
            <a:miter lim="800000"/>
            <a:headEnd/>
            <a:tailEnd/>
          </a:ln>
          <a:effectLst/>
        </p:spPr>
        <p:txBody>
          <a:bodyPr vert="horz" wrap="square" lIns="99578" tIns="49788" rIns="99578" bIns="49788"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5366" name="Rectangle 6"/>
          <p:cNvSpPr>
            <a:spLocks noGrp="1" noChangeArrowheads="1"/>
          </p:cNvSpPr>
          <p:nvPr>
            <p:ph type="ftr" sz="quarter" idx="4"/>
          </p:nvPr>
        </p:nvSpPr>
        <p:spPr bwMode="auto">
          <a:xfrm>
            <a:off x="48081" y="9678206"/>
            <a:ext cx="3075479" cy="510585"/>
          </a:xfrm>
          <a:prstGeom prst="rect">
            <a:avLst/>
          </a:prstGeom>
          <a:noFill/>
          <a:ln w="9525">
            <a:noFill/>
            <a:miter lim="800000"/>
            <a:headEnd/>
            <a:tailEnd/>
          </a:ln>
          <a:effectLst/>
        </p:spPr>
        <p:txBody>
          <a:bodyPr vert="horz" wrap="square" lIns="99578" tIns="49788" rIns="99578" bIns="49788" numCol="1" anchor="b" anchorCtr="0" compatLnSpc="1">
            <a:prstTxWarp prst="textNoShape">
              <a:avLst/>
            </a:prstTxWarp>
          </a:bodyPr>
          <a:lstStyle>
            <a:lvl1pPr defTabSz="995302">
              <a:defRPr sz="1200"/>
            </a:lvl1pPr>
          </a:lstStyle>
          <a:p>
            <a:pPr>
              <a:defRPr/>
            </a:pPr>
            <a:endParaRPr lang="nl-NL"/>
          </a:p>
        </p:txBody>
      </p:sp>
      <p:sp>
        <p:nvSpPr>
          <p:cNvPr id="15367" name="Rectangle 7"/>
          <p:cNvSpPr>
            <a:spLocks noGrp="1" noChangeArrowheads="1"/>
          </p:cNvSpPr>
          <p:nvPr>
            <p:ph type="sldNum" sz="quarter" idx="5"/>
          </p:nvPr>
        </p:nvSpPr>
        <p:spPr bwMode="auto">
          <a:xfrm>
            <a:off x="3962477" y="9678206"/>
            <a:ext cx="3075480" cy="510585"/>
          </a:xfrm>
          <a:prstGeom prst="rect">
            <a:avLst/>
          </a:prstGeom>
          <a:noFill/>
          <a:ln w="9525">
            <a:noFill/>
            <a:miter lim="800000"/>
            <a:headEnd/>
            <a:tailEnd/>
          </a:ln>
          <a:effectLst/>
        </p:spPr>
        <p:txBody>
          <a:bodyPr vert="horz" wrap="square" lIns="99578" tIns="49788" rIns="99578" bIns="49788" numCol="1" anchor="b" anchorCtr="0" compatLnSpc="1">
            <a:prstTxWarp prst="textNoShape">
              <a:avLst/>
            </a:prstTxWarp>
          </a:bodyPr>
          <a:lstStyle>
            <a:lvl1pPr algn="r" defTabSz="995302">
              <a:defRPr sz="1200"/>
            </a:lvl1pPr>
          </a:lstStyle>
          <a:p>
            <a:pPr>
              <a:defRPr/>
            </a:pPr>
            <a:fld id="{960AD817-DD7E-4698-96DA-4D919C5B5EF1}" type="slidenum">
              <a:rPr lang="nl-NL"/>
              <a:pPr>
                <a:defRPr/>
              </a:pPr>
              <a:t>‹Nº›</a:t>
            </a:fld>
            <a:endParaRPr lang="nl-NL"/>
          </a:p>
        </p:txBody>
      </p:sp>
    </p:spTree>
    <p:extLst>
      <p:ext uri="{BB962C8B-B14F-4D97-AF65-F5344CB8AC3E}">
        <p14:creationId xmlns:p14="http://schemas.microsoft.com/office/powerpoint/2010/main" val="98097528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23" descr="Logo-GEAneu-42-60K"/>
          <p:cNvPicPr>
            <a:picLocks noChangeAspect="1" noChangeArrowheads="1"/>
          </p:cNvPicPr>
          <p:nvPr userDrawn="1"/>
        </p:nvPicPr>
        <p:blipFill>
          <a:blip r:embed="rId2"/>
          <a:srcRect/>
          <a:stretch>
            <a:fillRect/>
          </a:stretch>
        </p:blipFill>
        <p:spPr bwMode="auto">
          <a:xfrm>
            <a:off x="7096125" y="279400"/>
            <a:ext cx="1511300" cy="466725"/>
          </a:xfrm>
          <a:prstGeom prst="rect">
            <a:avLst/>
          </a:prstGeom>
          <a:noFill/>
          <a:ln w="9525">
            <a:noFill/>
            <a:miter lim="800000"/>
            <a:headEnd/>
            <a:tailEnd/>
          </a:ln>
        </p:spPr>
      </p:pic>
      <p:cxnSp>
        <p:nvCxnSpPr>
          <p:cNvPr id="5" name="Gerade Verbindung 8"/>
          <p:cNvCxnSpPr/>
          <p:nvPr userDrawn="1"/>
        </p:nvCxnSpPr>
        <p:spPr>
          <a:xfrm>
            <a:off x="539750" y="6494463"/>
            <a:ext cx="8064500" cy="158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10"/>
          <p:cNvSpPr txBox="1"/>
          <p:nvPr userDrawn="1"/>
        </p:nvSpPr>
        <p:spPr>
          <a:xfrm>
            <a:off x="539750" y="5400675"/>
            <a:ext cx="6480175" cy="276225"/>
          </a:xfrm>
          <a:prstGeom prst="rect">
            <a:avLst/>
          </a:prstGeom>
          <a:noFill/>
        </p:spPr>
        <p:txBody>
          <a:bodyPr lIns="0" tIns="0" rIns="0" bIns="0"/>
          <a:lstStyle/>
          <a:p>
            <a:pPr fontAlgn="auto">
              <a:spcBef>
                <a:spcPts val="0"/>
              </a:spcBef>
              <a:spcAft>
                <a:spcPts val="0"/>
              </a:spcAft>
              <a:defRPr/>
            </a:pPr>
            <a:r>
              <a:rPr lang="en-US" b="1" dirty="0">
                <a:solidFill>
                  <a:schemeClr val="tx2"/>
                </a:solidFill>
                <a:latin typeface="+mn-lt"/>
              </a:rPr>
              <a:t>Refrigeration / </a:t>
            </a:r>
            <a:r>
              <a:rPr lang="en-US" b="1" dirty="0" err="1">
                <a:latin typeface="+mn-lt"/>
              </a:rPr>
              <a:t>Grenco</a:t>
            </a:r>
            <a:r>
              <a:rPr lang="en-US" b="1" dirty="0">
                <a:latin typeface="+mn-lt"/>
              </a:rPr>
              <a:t> </a:t>
            </a:r>
            <a:r>
              <a:rPr lang="en-US" b="1" dirty="0" err="1">
                <a:latin typeface="+mn-lt"/>
              </a:rPr>
              <a:t>Ibérica</a:t>
            </a:r>
            <a:r>
              <a:rPr lang="en-US" b="1" dirty="0">
                <a:latin typeface="+mn-lt"/>
              </a:rPr>
              <a:t>, S. A.</a:t>
            </a:r>
          </a:p>
        </p:txBody>
      </p:sp>
      <p:sp>
        <p:nvSpPr>
          <p:cNvPr id="151554" name="Rectangle 1026"/>
          <p:cNvSpPr>
            <a:spLocks noGrp="1" noChangeArrowheads="1"/>
          </p:cNvSpPr>
          <p:nvPr>
            <p:ph type="subTitle" sz="quarter" idx="1"/>
          </p:nvPr>
        </p:nvSpPr>
        <p:spPr>
          <a:xfrm>
            <a:off x="540000" y="4320000"/>
            <a:ext cx="5400000" cy="900000"/>
          </a:xfrm>
          <a:prstGeom prst="rect">
            <a:avLst/>
          </a:prstGeom>
        </p:spPr>
        <p:txBody>
          <a:bodyPr/>
          <a:lstStyle>
            <a:lvl1pPr marL="0" indent="0" algn="l">
              <a:buFontTx/>
              <a:buNone/>
              <a:defRPr sz="1800" b="1">
                <a:solidFill>
                  <a:schemeClr val="tx2"/>
                </a:solidFill>
                <a:latin typeface="+mj-lt"/>
              </a:defRPr>
            </a:lvl1pPr>
          </a:lstStyle>
          <a:p>
            <a:r>
              <a:rPr lang="es-ES" noProof="0" smtClean="0"/>
              <a:t>Haga clic para modificar el estilo de subtítulo del patrón</a:t>
            </a:r>
            <a:endParaRPr lang="en-US" noProof="0" dirty="0"/>
          </a:p>
        </p:txBody>
      </p:sp>
      <p:sp>
        <p:nvSpPr>
          <p:cNvPr id="10" name="Rectangle 4"/>
          <p:cNvSpPr>
            <a:spLocks noGrp="1" noChangeArrowheads="1"/>
          </p:cNvSpPr>
          <p:nvPr>
            <p:ph type="title"/>
          </p:nvPr>
        </p:nvSpPr>
        <p:spPr bwMode="auto">
          <a:xfrm>
            <a:off x="540000" y="3240000"/>
            <a:ext cx="8064000" cy="387798"/>
          </a:xfrm>
          <a:prstGeom prst="rect">
            <a:avLst/>
          </a:prstGeom>
          <a:noFill/>
          <a:ln w="9525">
            <a:noFill/>
            <a:miter lim="800000"/>
            <a:headEnd/>
            <a:tailEnd/>
          </a:ln>
          <a:effectLst/>
        </p:spPr>
        <p:txBody>
          <a:bodyPr wrap="square" anchor="t">
            <a:spAutoFit/>
          </a:bodyPr>
          <a:lstStyle>
            <a:lvl1pPr>
              <a:defRPr sz="2800" baseline="0"/>
            </a:lvl1pPr>
          </a:lstStyle>
          <a:p>
            <a:pPr lvl="0"/>
            <a:r>
              <a:rPr lang="es-ES" smtClean="0"/>
              <a:t>Haga clic para modificar el estilo de título del patrón</a:t>
            </a:r>
            <a:endParaRPr lang="de-DE" dirty="0" smtClean="0"/>
          </a:p>
        </p:txBody>
      </p:sp>
      <p:sp>
        <p:nvSpPr>
          <p:cNvPr id="7" name="Slide Number Placeholder 7"/>
          <p:cNvSpPr>
            <a:spLocks noGrp="1"/>
          </p:cNvSpPr>
          <p:nvPr>
            <p:ph type="sldNum" sz="quarter" idx="10"/>
          </p:nvPr>
        </p:nvSpPr>
        <p:spPr/>
        <p:txBody>
          <a:bodyPr/>
          <a:lstStyle>
            <a:lvl1pPr>
              <a:defRPr/>
            </a:lvl1pPr>
          </a:lstStyle>
          <a:p>
            <a:pPr>
              <a:defRPr/>
            </a:pPr>
            <a:fld id="{F19A2630-590A-4DF9-A3B1-65C967CB9523}" type="slidenum">
              <a:rPr lang="en-US"/>
              <a:pPr>
                <a:defRPr/>
              </a:pPr>
              <a:t>‹Nº›</a:t>
            </a:fld>
            <a:r>
              <a:rPr lang="en-US"/>
              <a:t>  </a:t>
            </a:r>
          </a:p>
        </p:txBody>
      </p:sp>
      <p:sp>
        <p:nvSpPr>
          <p:cNvPr id="8" name="Footer Placeholder 11"/>
          <p:cNvSpPr>
            <a:spLocks noGrp="1"/>
          </p:cNvSpPr>
          <p:nvPr>
            <p:ph type="ftr" sz="quarter" idx="11"/>
          </p:nvPr>
        </p:nvSpPr>
        <p:spPr/>
        <p:txBody>
          <a:bodyPr/>
          <a:lstStyle>
            <a:lvl1pPr>
              <a:defRPr/>
            </a:lvl1pPr>
          </a:lstStyle>
          <a:p>
            <a:pPr>
              <a:defRPr/>
            </a:pP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Inhaltsplatzhalter 5"/>
          <p:cNvSpPr>
            <a:spLocks noGrp="1"/>
          </p:cNvSpPr>
          <p:nvPr>
            <p:ph sz="quarter" idx="12"/>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Titel 4"/>
          <p:cNvSpPr>
            <a:spLocks noGrp="1"/>
          </p:cNvSpPr>
          <p:nvPr>
            <p:ph type="title"/>
          </p:nvPr>
        </p:nvSpPr>
        <p:spPr/>
        <p:txBody>
          <a:bodyPr/>
          <a:lstStyle/>
          <a:p>
            <a:r>
              <a:rPr lang="en-US" smtClean="0"/>
              <a:t>Click to edit Master title style</a:t>
            </a:r>
            <a:endParaRPr lang="de-DE"/>
          </a:p>
        </p:txBody>
      </p:sp>
      <p:sp>
        <p:nvSpPr>
          <p:cNvPr id="4" name="Foliennummernplatzhalter 2"/>
          <p:cNvSpPr>
            <a:spLocks noGrp="1"/>
          </p:cNvSpPr>
          <p:nvPr>
            <p:ph type="sldNum" sz="quarter" idx="13"/>
          </p:nvPr>
        </p:nvSpPr>
        <p:spPr/>
        <p:txBody>
          <a:bodyPr/>
          <a:lstStyle>
            <a:lvl1pPr>
              <a:defRPr/>
            </a:lvl1pPr>
          </a:lstStyle>
          <a:p>
            <a:pPr>
              <a:defRPr/>
            </a:pPr>
            <a:fld id="{95AED1B4-A602-4B7B-83F4-9F29DE814BD8}" type="slidenum">
              <a:rPr lang="en-US"/>
              <a:pPr>
                <a:defRPr/>
              </a:pPr>
              <a:t>‹Nº›</a:t>
            </a:fld>
            <a:r>
              <a:rPr lang="en-US"/>
              <a:t>  </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Inhaltsplatzhalter 5"/>
          <p:cNvSpPr>
            <a:spLocks noGrp="1"/>
          </p:cNvSpPr>
          <p:nvPr>
            <p:ph sz="quarter" idx="12"/>
          </p:nvPr>
        </p:nvSpPr>
        <p:spPr>
          <a:xfrm>
            <a:off x="517553" y="966770"/>
            <a:ext cx="8064500" cy="5049157"/>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itel 4"/>
          <p:cNvSpPr>
            <a:spLocks noGrp="1"/>
          </p:cNvSpPr>
          <p:nvPr>
            <p:ph type="title"/>
          </p:nvPr>
        </p:nvSpPr>
        <p:spPr/>
        <p:txBody>
          <a:bodyPr/>
          <a:lstStyle/>
          <a:p>
            <a:r>
              <a:rPr lang="de-DE" smtClean="0"/>
              <a:t>Titelmasterformat durch Klicken bearbeiten</a:t>
            </a:r>
            <a:endParaRPr lang="de-DE"/>
          </a:p>
        </p:txBody>
      </p:sp>
      <p:sp>
        <p:nvSpPr>
          <p:cNvPr id="4" name="Foliennummernplatzhalter 2"/>
          <p:cNvSpPr>
            <a:spLocks noGrp="1"/>
          </p:cNvSpPr>
          <p:nvPr>
            <p:ph type="sldNum" sz="quarter" idx="13"/>
          </p:nvPr>
        </p:nvSpPr>
        <p:spPr/>
        <p:txBody>
          <a:bodyPr/>
          <a:lstStyle>
            <a:lvl1pPr>
              <a:defRPr/>
            </a:lvl1pPr>
          </a:lstStyle>
          <a:p>
            <a:pPr>
              <a:defRPr/>
            </a:pPr>
            <a:fld id="{9C90D19C-B1E3-4B20-B669-B7E1BBD22E06}" type="slidenum">
              <a:rPr lang="en-US"/>
              <a:pPr>
                <a:defRPr/>
              </a:pPr>
              <a:t>‹Nº›</a:t>
            </a:fld>
            <a:r>
              <a:rPr lang="en-US"/>
              <a:t>  </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8077200" cy="533400"/>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685800" y="1143000"/>
            <a:ext cx="3962400" cy="4953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imágenes prediseñadas"/>
          <p:cNvSpPr>
            <a:spLocks noGrp="1"/>
          </p:cNvSpPr>
          <p:nvPr>
            <p:ph type="clipArt" sz="half" idx="2"/>
          </p:nvPr>
        </p:nvSpPr>
        <p:spPr>
          <a:xfrm>
            <a:off x="4800600" y="1143000"/>
            <a:ext cx="3962400" cy="4953000"/>
          </a:xfrm>
        </p:spPr>
        <p:txBody>
          <a:bodyPr/>
          <a:lstStyle/>
          <a:p>
            <a:pPr lvl="0"/>
            <a:endParaRPr lang="en-US" noProof="0"/>
          </a:p>
        </p:txBody>
      </p:sp>
    </p:spTree>
  </p:cSld>
  <p:clrMapOvr>
    <a:masterClrMapping/>
  </p:clrMapOvr>
  <p:transition spd="med">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spd="med">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5"/>
          <p:cNvSpPr>
            <a:spLocks noGrp="1" noChangeArrowheads="1"/>
          </p:cNvSpPr>
          <p:nvPr>
            <p:ph type="sldNum" sz="quarter" idx="10"/>
          </p:nvPr>
        </p:nvSpPr>
        <p:spPr>
          <a:ln/>
        </p:spPr>
        <p:txBody>
          <a:bodyPr/>
          <a:lstStyle>
            <a:lvl1pPr>
              <a:defRPr/>
            </a:lvl1pPr>
          </a:lstStyle>
          <a:p>
            <a:pPr>
              <a:defRPr/>
            </a:pPr>
            <a:fld id="{87131AF5-5EC4-4828-98EB-86338E0163F3}" type="slidenum">
              <a:rPr lang="en-US"/>
              <a:pPr>
                <a:defRPr/>
              </a:pPr>
              <a:t>‹Nº›</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Slide">
    <p:spTree>
      <p:nvGrpSpPr>
        <p:cNvPr id="1" name=""/>
        <p:cNvGrpSpPr/>
        <p:nvPr/>
      </p:nvGrpSpPr>
      <p:grpSpPr>
        <a:xfrm>
          <a:off x="0" y="0"/>
          <a:ext cx="0" cy="0"/>
          <a:chOff x="0" y="0"/>
          <a:chExt cx="0" cy="0"/>
        </a:xfrm>
      </p:grpSpPr>
      <p:sp>
        <p:nvSpPr>
          <p:cNvPr id="151554" name="Rectangle 1026"/>
          <p:cNvSpPr>
            <a:spLocks noGrp="1" noChangeArrowheads="1"/>
          </p:cNvSpPr>
          <p:nvPr>
            <p:ph type="subTitle" sz="quarter" idx="1"/>
          </p:nvPr>
        </p:nvSpPr>
        <p:spPr>
          <a:xfrm>
            <a:off x="540000" y="4320000"/>
            <a:ext cx="5400000" cy="900000"/>
          </a:xfrm>
          <a:prstGeom prst="rect">
            <a:avLst/>
          </a:prstGeom>
        </p:spPr>
        <p:txBody>
          <a:bodyPr/>
          <a:lstStyle>
            <a:lvl1pPr marL="0" indent="0" algn="l">
              <a:buFontTx/>
              <a:buNone/>
              <a:defRPr sz="1800" b="1">
                <a:solidFill>
                  <a:schemeClr val="tx2"/>
                </a:solidFill>
                <a:latin typeface="+mj-lt"/>
              </a:defRPr>
            </a:lvl1pPr>
          </a:lstStyle>
          <a:p>
            <a:r>
              <a:rPr lang="es-ES" noProof="0" smtClean="0"/>
              <a:t>Haga clic para modificar el estilo de subtítulo del patrón</a:t>
            </a:r>
            <a:endParaRPr lang="es-ES" noProof="0" dirty="0"/>
          </a:p>
        </p:txBody>
      </p:sp>
      <p:pic>
        <p:nvPicPr>
          <p:cNvPr id="7" name="Picture 23" descr="GEA_Logo"/>
          <p:cNvPicPr>
            <a:picLocks noChangeAspect="1" noChangeArrowheads="1"/>
          </p:cNvPicPr>
          <p:nvPr userDrawn="1"/>
        </p:nvPicPr>
        <p:blipFill>
          <a:blip r:embed="rId2" cstate="print"/>
          <a:srcRect/>
          <a:stretch>
            <a:fillRect/>
          </a:stretch>
        </p:blipFill>
        <p:spPr bwMode="auto">
          <a:xfrm>
            <a:off x="7096381" y="279854"/>
            <a:ext cx="1511300" cy="466725"/>
          </a:xfrm>
          <a:prstGeom prst="rect">
            <a:avLst/>
          </a:prstGeom>
          <a:noFill/>
          <a:ln w="9525">
            <a:noFill/>
            <a:miter lim="800000"/>
            <a:headEnd/>
            <a:tailEnd/>
          </a:ln>
        </p:spPr>
      </p:pic>
      <p:cxnSp>
        <p:nvCxnSpPr>
          <p:cNvPr id="9" name="Gerade Verbindung 8"/>
          <p:cNvCxnSpPr/>
          <p:nvPr userDrawn="1"/>
        </p:nvCxnSpPr>
        <p:spPr>
          <a:xfrm>
            <a:off x="539750" y="6494400"/>
            <a:ext cx="8064500" cy="158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Grp="1" noChangeArrowheads="1"/>
          </p:cNvSpPr>
          <p:nvPr>
            <p:ph type="title"/>
          </p:nvPr>
        </p:nvSpPr>
        <p:spPr bwMode="auto">
          <a:xfrm>
            <a:off x="540000" y="3240000"/>
            <a:ext cx="8064000" cy="3877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2800" baseline="0"/>
            </a:lvl1pPr>
          </a:lstStyle>
          <a:p>
            <a:pPr lvl="0"/>
            <a:r>
              <a:rPr lang="es-ES" noProof="0" smtClean="0"/>
              <a:t>Haga clic para modificar el estilo de título del patrón</a:t>
            </a:r>
          </a:p>
        </p:txBody>
      </p:sp>
      <p:sp>
        <p:nvSpPr>
          <p:cNvPr id="11" name="Textfeld 10" descr="Div_Com"/>
          <p:cNvSpPr txBox="1"/>
          <p:nvPr userDrawn="1"/>
        </p:nvSpPr>
        <p:spPr>
          <a:xfrm>
            <a:off x="540000" y="5400000"/>
            <a:ext cx="8064250" cy="276999"/>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noProof="0" smtClean="0">
                <a:solidFill>
                  <a:srgbClr val="878787"/>
                </a:solidFill>
              </a:rPr>
              <a:t>GEA Refrigeration Technologies</a:t>
            </a:r>
            <a:endParaRPr lang="es-ES" sz="1800" b="1" noProof="0" dirty="0">
              <a:solidFill>
                <a:srgbClr val="878787"/>
              </a:solidFill>
            </a:endParaRPr>
          </a:p>
        </p:txBody>
      </p:sp>
      <p:sp>
        <p:nvSpPr>
          <p:cNvPr id="8" name="Foliennummernplatzhalter 7"/>
          <p:cNvSpPr>
            <a:spLocks noGrp="1"/>
          </p:cNvSpPr>
          <p:nvPr>
            <p:ph type="sldNum" sz="quarter" idx="10"/>
          </p:nvPr>
        </p:nvSpPr>
        <p:spPr/>
        <p:txBody>
          <a:bodyPr/>
          <a:lstStyle>
            <a:lvl1pPr>
              <a:defRPr>
                <a:solidFill>
                  <a:schemeClr val="tx2"/>
                </a:solidFill>
              </a:defRPr>
            </a:lvl1pPr>
          </a:lstStyle>
          <a:p>
            <a:fld id="{D46619FA-62B9-4C58-8D46-9877ED4AF800}" type="slidenum">
              <a:rPr lang="es-ES" smtClean="0"/>
              <a:pPr/>
              <a:t>‹Nº›</a:t>
            </a:fld>
            <a:r>
              <a:rPr lang="es-ES" smtClean="0"/>
              <a:t>  </a:t>
            </a:r>
            <a:endParaRPr lang="es-ES" dirty="0" smtClean="0"/>
          </a:p>
        </p:txBody>
      </p:sp>
      <p:sp>
        <p:nvSpPr>
          <p:cNvPr id="12" name="Fußzeilenplatzhalter 11"/>
          <p:cNvSpPr>
            <a:spLocks noGrp="1"/>
          </p:cNvSpPr>
          <p:nvPr>
            <p:ph type="ftr" sz="quarter" idx="11"/>
          </p:nvPr>
        </p:nvSpPr>
        <p:spPr/>
        <p:txBody>
          <a:bodyPr/>
          <a:lstStyle>
            <a:lvl1pPr>
              <a:defRPr>
                <a:solidFill>
                  <a:schemeClr val="tx2"/>
                </a:solidFill>
              </a:defRPr>
            </a:lvl1pPr>
          </a:lstStyle>
          <a:p>
            <a:r>
              <a:rPr lang="es-ES" smtClean="0"/>
              <a:t>Insertar texto con "Insertar encabezado y pie"</a:t>
            </a:r>
            <a:endParaRPr lang="es-ES"/>
          </a:p>
        </p:txBody>
      </p:sp>
      <p:pic>
        <p:nvPicPr>
          <p:cNvPr id="2" name="1 Imagen" descr="Keyvisual"/>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68" y="1170146"/>
            <a:ext cx="8065008" cy="1801368"/>
          </a:xfrm>
          <a:prstGeom prst="rect">
            <a:avLst/>
          </a:prstGeom>
        </p:spPr>
      </p:pic>
    </p:spTree>
    <p:extLst>
      <p:ext uri="{BB962C8B-B14F-4D97-AF65-F5344CB8AC3E}">
        <p14:creationId xmlns:p14="http://schemas.microsoft.com/office/powerpoint/2010/main" val="106938415"/>
      </p:ext>
    </p:extLst>
  </p:cSld>
  <p:clrMapOvr>
    <a:masterClrMapping/>
  </p:clrMapOvr>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D46619FA-62B9-4C58-8D46-9877ED4AF800}" type="slidenum">
              <a:rPr lang="es-ES" smtClean="0"/>
              <a:pPr/>
              <a:t>‹Nº›</a:t>
            </a:fld>
            <a:r>
              <a:rPr lang="es-ES" smtClean="0"/>
              <a:t>  </a:t>
            </a:r>
            <a:endParaRPr lang="es-ES" dirty="0" smtClean="0"/>
          </a:p>
        </p:txBody>
      </p:sp>
      <p:sp>
        <p:nvSpPr>
          <p:cNvPr id="4" name="Fußzeilenplatzhalter 3"/>
          <p:cNvSpPr>
            <a:spLocks noGrp="1"/>
          </p:cNvSpPr>
          <p:nvPr>
            <p:ph type="ftr" sz="quarter" idx="11"/>
          </p:nvPr>
        </p:nvSpPr>
        <p:spPr/>
        <p:txBody>
          <a:bodyPr/>
          <a:lstStyle/>
          <a:p>
            <a:r>
              <a:rPr lang="es-ES" smtClean="0"/>
              <a:t>Insertar texto con "Insertar encabezado y pie"</a:t>
            </a:r>
            <a:endParaRPr lang="es-ES" dirty="0"/>
          </a:p>
        </p:txBody>
      </p:sp>
      <p:sp>
        <p:nvSpPr>
          <p:cNvPr id="5" name="Inhaltsplatzhalter 5"/>
          <p:cNvSpPr>
            <a:spLocks noGrp="1"/>
          </p:cNvSpPr>
          <p:nvPr>
            <p:ph sz="quarter" idx="12"/>
          </p:nvPr>
        </p:nvSpPr>
        <p:spPr>
          <a:xfrm>
            <a:off x="539750" y="1162800"/>
            <a:ext cx="3888000" cy="5050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7" name="Inhaltsplatzhalter 5"/>
          <p:cNvSpPr>
            <a:spLocks noGrp="1"/>
          </p:cNvSpPr>
          <p:nvPr>
            <p:ph sz="quarter" idx="13"/>
          </p:nvPr>
        </p:nvSpPr>
        <p:spPr>
          <a:xfrm>
            <a:off x="4716000" y="1162800"/>
            <a:ext cx="3888000" cy="5050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Titel 5"/>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4890874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Final GEA Slide">
    <p:spTree>
      <p:nvGrpSpPr>
        <p:cNvPr id="1" name=""/>
        <p:cNvGrpSpPr/>
        <p:nvPr/>
      </p:nvGrpSpPr>
      <p:grpSpPr>
        <a:xfrm>
          <a:off x="0" y="0"/>
          <a:ext cx="0" cy="0"/>
          <a:chOff x="0" y="0"/>
          <a:chExt cx="0" cy="0"/>
        </a:xfrm>
      </p:grpSpPr>
      <p:pic>
        <p:nvPicPr>
          <p:cNvPr id="3" name="2 Imagen" descr="FinalSlid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1147" cy="6912864"/>
          </a:xfrm>
          <a:prstGeom prst="rect">
            <a:avLst/>
          </a:prstGeom>
        </p:spPr>
      </p:pic>
    </p:spTree>
    <p:extLst>
      <p:ext uri="{BB962C8B-B14F-4D97-AF65-F5344CB8AC3E}">
        <p14:creationId xmlns:p14="http://schemas.microsoft.com/office/powerpoint/2010/main" val="3580399105"/>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Inhaltsplatzhalter 5"/>
          <p:cNvSpPr>
            <a:spLocks noGrp="1"/>
          </p:cNvSpPr>
          <p:nvPr>
            <p:ph sz="quarter" idx="12"/>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5" name="Titel 4"/>
          <p:cNvSpPr>
            <a:spLocks noGrp="1"/>
          </p:cNvSpPr>
          <p:nvPr>
            <p:ph type="title"/>
          </p:nvPr>
        </p:nvSpPr>
        <p:spPr/>
        <p:txBody>
          <a:bodyPr/>
          <a:lstStyle/>
          <a:p>
            <a:r>
              <a:rPr lang="es-ES" smtClean="0"/>
              <a:t>Haga clic para modificar el estilo de título del patrón</a:t>
            </a:r>
            <a:endParaRPr lang="de-DE"/>
          </a:p>
        </p:txBody>
      </p:sp>
      <p:sp>
        <p:nvSpPr>
          <p:cNvPr id="4" name="Foliennummernplatzhalter 2"/>
          <p:cNvSpPr>
            <a:spLocks noGrp="1"/>
          </p:cNvSpPr>
          <p:nvPr>
            <p:ph type="sldNum" sz="quarter" idx="13"/>
          </p:nvPr>
        </p:nvSpPr>
        <p:spPr/>
        <p:txBody>
          <a:bodyPr/>
          <a:lstStyle>
            <a:lvl1pPr>
              <a:defRPr/>
            </a:lvl1pPr>
          </a:lstStyle>
          <a:p>
            <a:pPr>
              <a:defRPr/>
            </a:pPr>
            <a:fld id="{D4E0EBA4-8126-44BC-B00D-C1E5DC56729D}" type="slidenum">
              <a:rPr lang="en-US"/>
              <a:pPr>
                <a:defRPr/>
              </a:pPr>
              <a:t>‹Nº›</a:t>
            </a:fld>
            <a:r>
              <a:rPr lang="en-US"/>
              <a:t>  </a:t>
            </a:r>
            <a:endParaRPr lang="en-US" dirty="0"/>
          </a:p>
        </p:txBody>
      </p:sp>
      <p:sp>
        <p:nvSpPr>
          <p:cNvPr id="7" name="Footer Placeholder 6"/>
          <p:cNvSpPr>
            <a:spLocks noGrp="1"/>
          </p:cNvSpPr>
          <p:nvPr>
            <p:ph type="ftr" sz="quarter" idx="14"/>
          </p:nvPr>
        </p:nvSpPr>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line and Content">
    <p:spTree>
      <p:nvGrpSpPr>
        <p:cNvPr id="1" name=""/>
        <p:cNvGrpSpPr/>
        <p:nvPr/>
      </p:nvGrpSpPr>
      <p:grpSpPr>
        <a:xfrm>
          <a:off x="0" y="0"/>
          <a:ext cx="0" cy="0"/>
          <a:chOff x="0" y="0"/>
          <a:chExt cx="0" cy="0"/>
        </a:xfrm>
      </p:grpSpPr>
      <p:sp>
        <p:nvSpPr>
          <p:cNvPr id="6" name="Inhaltsplatzhalter 5"/>
          <p:cNvSpPr>
            <a:spLocks noGrp="1"/>
          </p:cNvSpPr>
          <p:nvPr>
            <p:ph sz="quarter" idx="12"/>
          </p:nvPr>
        </p:nvSpPr>
        <p:spPr>
          <a:xfrm>
            <a:off x="539750" y="1634310"/>
            <a:ext cx="8064500" cy="45780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7" name="Textplatzhalter 6"/>
          <p:cNvSpPr>
            <a:spLocks noGrp="1"/>
          </p:cNvSpPr>
          <p:nvPr>
            <p:ph type="body" sz="quarter" idx="13"/>
          </p:nvPr>
        </p:nvSpPr>
        <p:spPr>
          <a:xfrm>
            <a:off x="539750" y="1162800"/>
            <a:ext cx="8064500" cy="360000"/>
          </a:xfrm>
        </p:spPr>
        <p:txBody>
          <a:bodyPr/>
          <a:lstStyle>
            <a:lvl1pPr>
              <a:buNone/>
              <a:defRPr b="1"/>
            </a:lvl1pPr>
          </a:lstStyle>
          <a:p>
            <a:pPr lvl="0"/>
            <a:r>
              <a:rPr lang="es-ES" smtClean="0"/>
              <a:t>Haga clic para modificar el estilo de texto del patrón</a:t>
            </a:r>
          </a:p>
        </p:txBody>
      </p:sp>
      <p:sp>
        <p:nvSpPr>
          <p:cNvPr id="8" name="Titel 7"/>
          <p:cNvSpPr>
            <a:spLocks noGrp="1"/>
          </p:cNvSpPr>
          <p:nvPr>
            <p:ph type="title"/>
          </p:nvPr>
        </p:nvSpPr>
        <p:spPr/>
        <p:txBody>
          <a:bodyPr/>
          <a:lstStyle/>
          <a:p>
            <a:r>
              <a:rPr lang="es-ES" smtClean="0"/>
              <a:t>Haga clic para modificar el estilo de título del patrón</a:t>
            </a:r>
            <a:endParaRPr lang="de-DE" dirty="0"/>
          </a:p>
        </p:txBody>
      </p:sp>
      <p:sp>
        <p:nvSpPr>
          <p:cNvPr id="5" name="Foliennummernplatzhalter 2"/>
          <p:cNvSpPr>
            <a:spLocks noGrp="1"/>
          </p:cNvSpPr>
          <p:nvPr>
            <p:ph type="sldNum" sz="quarter" idx="14"/>
          </p:nvPr>
        </p:nvSpPr>
        <p:spPr/>
        <p:txBody>
          <a:bodyPr/>
          <a:lstStyle>
            <a:lvl1pPr>
              <a:defRPr/>
            </a:lvl1pPr>
          </a:lstStyle>
          <a:p>
            <a:pPr>
              <a:defRPr/>
            </a:pPr>
            <a:fld id="{FA03DA4B-C29A-4DD7-8197-BA61C83CD0E6}" type="slidenum">
              <a:rPr lang="en-US"/>
              <a:pPr>
                <a:defRPr/>
              </a:pPr>
              <a:t>‹Nº›</a:t>
            </a:fld>
            <a:r>
              <a:rPr lang="en-US"/>
              <a:t>  </a:t>
            </a:r>
            <a:endParaRPr lang="en-US" dirty="0"/>
          </a:p>
        </p:txBody>
      </p:sp>
      <p:sp>
        <p:nvSpPr>
          <p:cNvPr id="9" name="Footer Placeholder 8"/>
          <p:cNvSpPr>
            <a:spLocks noGrp="1"/>
          </p:cNvSpPr>
          <p:nvPr>
            <p:ph type="ftr" sz="quarter" idx="15"/>
          </p:nvPr>
        </p:nvSpPr>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Inhaltsplatzhalter 5"/>
          <p:cNvSpPr>
            <a:spLocks noGrp="1"/>
          </p:cNvSpPr>
          <p:nvPr>
            <p:ph sz="quarter" idx="12"/>
          </p:nvPr>
        </p:nvSpPr>
        <p:spPr>
          <a:xfrm>
            <a:off x="539750" y="1162800"/>
            <a:ext cx="3888000" cy="5050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7" name="Inhaltsplatzhalter 5"/>
          <p:cNvSpPr>
            <a:spLocks noGrp="1"/>
          </p:cNvSpPr>
          <p:nvPr>
            <p:ph sz="quarter" idx="13"/>
          </p:nvPr>
        </p:nvSpPr>
        <p:spPr>
          <a:xfrm>
            <a:off x="4716000" y="1162800"/>
            <a:ext cx="3888000" cy="5050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6" name="Titel 5"/>
          <p:cNvSpPr>
            <a:spLocks noGrp="1"/>
          </p:cNvSpPr>
          <p:nvPr>
            <p:ph type="title"/>
          </p:nvPr>
        </p:nvSpPr>
        <p:spPr/>
        <p:txBody>
          <a:bodyPr/>
          <a:lstStyle/>
          <a:p>
            <a:r>
              <a:rPr lang="es-ES" smtClean="0"/>
              <a:t>Haga clic para modificar el estilo de título del patrón</a:t>
            </a:r>
            <a:endParaRPr lang="de-DE"/>
          </a:p>
        </p:txBody>
      </p:sp>
      <p:sp>
        <p:nvSpPr>
          <p:cNvPr id="8" name="Foliennummernplatzhalter 2"/>
          <p:cNvSpPr>
            <a:spLocks noGrp="1"/>
          </p:cNvSpPr>
          <p:nvPr>
            <p:ph type="sldNum" sz="quarter" idx="14"/>
          </p:nvPr>
        </p:nvSpPr>
        <p:spPr/>
        <p:txBody>
          <a:bodyPr/>
          <a:lstStyle>
            <a:lvl1pPr>
              <a:defRPr/>
            </a:lvl1pPr>
          </a:lstStyle>
          <a:p>
            <a:pPr>
              <a:defRPr/>
            </a:pPr>
            <a:fld id="{60051170-0F7F-4BEF-9A44-A7065AB4536E}" type="slidenum">
              <a:rPr lang="en-US"/>
              <a:pPr>
                <a:defRPr/>
              </a:pPr>
              <a:t>‹Nº›</a:t>
            </a:fld>
            <a:r>
              <a:rPr lang="en-US"/>
              <a:t>  </a:t>
            </a:r>
            <a:endParaRPr lang="en-US" dirty="0"/>
          </a:p>
        </p:txBody>
      </p:sp>
      <p:sp>
        <p:nvSpPr>
          <p:cNvPr id="9" name="Footer Placeholder 7"/>
          <p:cNvSpPr>
            <a:spLocks noGrp="1"/>
          </p:cNvSpPr>
          <p:nvPr>
            <p:ph type="ftr" sz="quarter" idx="15"/>
          </p:nvPr>
        </p:nvSpPr>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5" name="Inhaltsplatzhalter 5"/>
          <p:cNvSpPr>
            <a:spLocks noGrp="1"/>
          </p:cNvSpPr>
          <p:nvPr>
            <p:ph sz="quarter" idx="12"/>
          </p:nvPr>
        </p:nvSpPr>
        <p:spPr>
          <a:xfrm>
            <a:off x="539750" y="1634400"/>
            <a:ext cx="3888000" cy="4579200"/>
          </a:xfrm>
        </p:spPr>
        <p:txBody>
          <a:bodyPr/>
          <a:lstStyle>
            <a:lvl1pPr>
              <a:defRPr sz="18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7" name="Inhaltsplatzhalter 5"/>
          <p:cNvSpPr>
            <a:spLocks noGrp="1"/>
          </p:cNvSpPr>
          <p:nvPr>
            <p:ph sz="quarter" idx="13"/>
          </p:nvPr>
        </p:nvSpPr>
        <p:spPr>
          <a:xfrm>
            <a:off x="4716000" y="1634400"/>
            <a:ext cx="3888000" cy="4579200"/>
          </a:xfrm>
        </p:spPr>
        <p:txBody>
          <a:bodyPr/>
          <a:lstStyle>
            <a:lvl1pPr>
              <a:defRPr sz="18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6" name="Textplatzhalter 6"/>
          <p:cNvSpPr>
            <a:spLocks noGrp="1"/>
          </p:cNvSpPr>
          <p:nvPr>
            <p:ph type="body" sz="quarter" idx="14"/>
          </p:nvPr>
        </p:nvSpPr>
        <p:spPr>
          <a:xfrm>
            <a:off x="539750" y="1162800"/>
            <a:ext cx="3852000" cy="360000"/>
          </a:xfrm>
        </p:spPr>
        <p:txBody>
          <a:bodyPr/>
          <a:lstStyle>
            <a:lvl1pPr marL="0" indent="0">
              <a:buNone/>
              <a:defRPr sz="1800" b="1"/>
            </a:lvl1pPr>
          </a:lstStyle>
          <a:p>
            <a:pPr lvl="0"/>
            <a:r>
              <a:rPr lang="es-ES" smtClean="0"/>
              <a:t>Haga clic para modificar el estilo de texto del patrón</a:t>
            </a:r>
          </a:p>
        </p:txBody>
      </p:sp>
      <p:sp>
        <p:nvSpPr>
          <p:cNvPr id="8" name="Textplatzhalter 6"/>
          <p:cNvSpPr>
            <a:spLocks noGrp="1"/>
          </p:cNvSpPr>
          <p:nvPr>
            <p:ph type="body" sz="quarter" idx="15"/>
          </p:nvPr>
        </p:nvSpPr>
        <p:spPr>
          <a:xfrm>
            <a:off x="4752250" y="1162800"/>
            <a:ext cx="3852000" cy="360000"/>
          </a:xfrm>
        </p:spPr>
        <p:txBody>
          <a:bodyPr/>
          <a:lstStyle>
            <a:lvl1pPr marL="0" indent="0">
              <a:buNone/>
              <a:defRPr sz="1800" b="1"/>
            </a:lvl1pPr>
          </a:lstStyle>
          <a:p>
            <a:pPr lvl="0"/>
            <a:r>
              <a:rPr lang="es-ES" smtClean="0"/>
              <a:t>Haga clic para modificar el estilo de texto del patrón</a:t>
            </a:r>
          </a:p>
        </p:txBody>
      </p:sp>
      <p:sp>
        <p:nvSpPr>
          <p:cNvPr id="9" name="Titel 8"/>
          <p:cNvSpPr>
            <a:spLocks noGrp="1"/>
          </p:cNvSpPr>
          <p:nvPr>
            <p:ph type="title"/>
          </p:nvPr>
        </p:nvSpPr>
        <p:spPr/>
        <p:txBody>
          <a:bodyPr/>
          <a:lstStyle/>
          <a:p>
            <a:r>
              <a:rPr lang="es-ES" smtClean="0"/>
              <a:t>Haga clic para modificar el estilo de título del patrón</a:t>
            </a:r>
            <a:endParaRPr lang="de-DE"/>
          </a:p>
        </p:txBody>
      </p:sp>
      <p:sp>
        <p:nvSpPr>
          <p:cNvPr id="10" name="Foliennummernplatzhalter 2"/>
          <p:cNvSpPr>
            <a:spLocks noGrp="1"/>
          </p:cNvSpPr>
          <p:nvPr>
            <p:ph type="sldNum" sz="quarter" idx="16"/>
          </p:nvPr>
        </p:nvSpPr>
        <p:spPr/>
        <p:txBody>
          <a:bodyPr/>
          <a:lstStyle>
            <a:lvl1pPr>
              <a:defRPr/>
            </a:lvl1pPr>
          </a:lstStyle>
          <a:p>
            <a:pPr>
              <a:defRPr/>
            </a:pPr>
            <a:fld id="{CB17B5AF-3CD8-4C7C-BC2C-A48F275FB2F3}" type="slidenum">
              <a:rPr lang="en-US"/>
              <a:pPr>
                <a:defRPr/>
              </a:pPr>
              <a:t>‹Nº›</a:t>
            </a:fld>
            <a:r>
              <a:rPr lang="en-US"/>
              <a:t>  </a:t>
            </a:r>
            <a:endParaRPr lang="en-US" dirty="0"/>
          </a:p>
        </p:txBody>
      </p:sp>
      <p:sp>
        <p:nvSpPr>
          <p:cNvPr id="11" name="Footer Placeholder 9"/>
          <p:cNvSpPr>
            <a:spLocks noGrp="1"/>
          </p:cNvSpPr>
          <p:nvPr>
            <p:ph type="ftr" sz="quarter" idx="17"/>
          </p:nvPr>
        </p:nvSpPr>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ple Content">
    <p:spTree>
      <p:nvGrpSpPr>
        <p:cNvPr id="1" name=""/>
        <p:cNvGrpSpPr/>
        <p:nvPr/>
      </p:nvGrpSpPr>
      <p:grpSpPr>
        <a:xfrm>
          <a:off x="0" y="0"/>
          <a:ext cx="0" cy="0"/>
          <a:chOff x="0" y="0"/>
          <a:chExt cx="0" cy="0"/>
        </a:xfrm>
      </p:grpSpPr>
      <p:sp>
        <p:nvSpPr>
          <p:cNvPr id="5" name="Inhaltsplatzhalter 5"/>
          <p:cNvSpPr>
            <a:spLocks noGrp="1"/>
          </p:cNvSpPr>
          <p:nvPr>
            <p:ph sz="quarter" idx="12"/>
          </p:nvPr>
        </p:nvSpPr>
        <p:spPr>
          <a:xfrm>
            <a:off x="539750" y="1162800"/>
            <a:ext cx="3888000" cy="5050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7" name="Inhaltsplatzhalter 5"/>
          <p:cNvSpPr>
            <a:spLocks noGrp="1"/>
          </p:cNvSpPr>
          <p:nvPr>
            <p:ph sz="quarter" idx="13"/>
          </p:nvPr>
        </p:nvSpPr>
        <p:spPr>
          <a:xfrm>
            <a:off x="4716000" y="1162800"/>
            <a:ext cx="3888000" cy="2088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12" name="Textplatzhalter 11"/>
          <p:cNvSpPr>
            <a:spLocks noGrp="1"/>
          </p:cNvSpPr>
          <p:nvPr>
            <p:ph type="body" sz="quarter" idx="15"/>
          </p:nvPr>
        </p:nvSpPr>
        <p:spPr>
          <a:xfrm>
            <a:off x="4716000" y="3319200"/>
            <a:ext cx="3888000" cy="288000"/>
          </a:xfrm>
        </p:spPr>
        <p:txBody>
          <a:bodyPr/>
          <a:lstStyle>
            <a:lvl1pPr marL="0" indent="0">
              <a:buNone/>
              <a:defRPr sz="1400"/>
            </a:lvl1pPr>
          </a:lstStyle>
          <a:p>
            <a:pPr lvl="0"/>
            <a:r>
              <a:rPr lang="es-ES" smtClean="0"/>
              <a:t>Haga clic para modificar el estilo de texto del patrón</a:t>
            </a:r>
          </a:p>
        </p:txBody>
      </p:sp>
      <p:sp>
        <p:nvSpPr>
          <p:cNvPr id="16" name="Inhaltsplatzhalter 5"/>
          <p:cNvSpPr>
            <a:spLocks noGrp="1"/>
          </p:cNvSpPr>
          <p:nvPr>
            <p:ph sz="quarter" idx="16"/>
          </p:nvPr>
        </p:nvSpPr>
        <p:spPr>
          <a:xfrm>
            <a:off x="4716000" y="3763962"/>
            <a:ext cx="3888000" cy="2088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17" name="Textplatzhalter 11"/>
          <p:cNvSpPr>
            <a:spLocks noGrp="1"/>
          </p:cNvSpPr>
          <p:nvPr>
            <p:ph type="body" sz="quarter" idx="17"/>
          </p:nvPr>
        </p:nvSpPr>
        <p:spPr>
          <a:xfrm>
            <a:off x="4716000" y="5922300"/>
            <a:ext cx="3888000" cy="288000"/>
          </a:xfrm>
        </p:spPr>
        <p:txBody>
          <a:bodyPr/>
          <a:lstStyle>
            <a:lvl1pPr marL="0" indent="0">
              <a:buNone/>
              <a:defRPr sz="1400"/>
            </a:lvl1pPr>
          </a:lstStyle>
          <a:p>
            <a:pPr lvl="0"/>
            <a:r>
              <a:rPr lang="es-ES" smtClean="0"/>
              <a:t>Haga clic para modificar el estilo de texto del patrón</a:t>
            </a:r>
          </a:p>
        </p:txBody>
      </p:sp>
      <p:sp>
        <p:nvSpPr>
          <p:cNvPr id="9" name="Titel 8"/>
          <p:cNvSpPr>
            <a:spLocks noGrp="1"/>
          </p:cNvSpPr>
          <p:nvPr>
            <p:ph type="title"/>
          </p:nvPr>
        </p:nvSpPr>
        <p:spPr/>
        <p:txBody>
          <a:bodyPr/>
          <a:lstStyle/>
          <a:p>
            <a:r>
              <a:rPr lang="es-ES" smtClean="0"/>
              <a:t>Haga clic para modificar el estilo de título del patrón</a:t>
            </a:r>
            <a:endParaRPr lang="de-DE"/>
          </a:p>
        </p:txBody>
      </p:sp>
      <p:sp>
        <p:nvSpPr>
          <p:cNvPr id="8" name="Foliennummernplatzhalter 2"/>
          <p:cNvSpPr>
            <a:spLocks noGrp="1"/>
          </p:cNvSpPr>
          <p:nvPr>
            <p:ph type="sldNum" sz="quarter" idx="18"/>
          </p:nvPr>
        </p:nvSpPr>
        <p:spPr/>
        <p:txBody>
          <a:bodyPr/>
          <a:lstStyle>
            <a:lvl1pPr>
              <a:defRPr/>
            </a:lvl1pPr>
          </a:lstStyle>
          <a:p>
            <a:pPr>
              <a:defRPr/>
            </a:pPr>
            <a:fld id="{04966CDE-4DB1-4FDC-BEE2-9EFC68E52534}" type="slidenum">
              <a:rPr lang="en-US"/>
              <a:pPr>
                <a:defRPr/>
              </a:pPr>
              <a:t>‹Nº›</a:t>
            </a:fld>
            <a:r>
              <a:rPr lang="en-US"/>
              <a:t>  </a:t>
            </a:r>
            <a:endParaRPr lang="en-US" dirty="0"/>
          </a:p>
        </p:txBody>
      </p:sp>
      <p:sp>
        <p:nvSpPr>
          <p:cNvPr id="10" name="Footer Placeholder 9"/>
          <p:cNvSpPr>
            <a:spLocks noGrp="1"/>
          </p:cNvSpPr>
          <p:nvPr>
            <p:ph type="ftr" sz="quarter" idx="19"/>
          </p:nvPr>
        </p:nvSpPr>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ictures">
    <p:spTree>
      <p:nvGrpSpPr>
        <p:cNvPr id="1" name=""/>
        <p:cNvGrpSpPr/>
        <p:nvPr/>
      </p:nvGrpSpPr>
      <p:grpSpPr>
        <a:xfrm>
          <a:off x="0" y="0"/>
          <a:ext cx="0" cy="0"/>
          <a:chOff x="0" y="0"/>
          <a:chExt cx="0" cy="0"/>
        </a:xfrm>
      </p:grpSpPr>
      <p:sp>
        <p:nvSpPr>
          <p:cNvPr id="13" name="Bildplatzhalter 10"/>
          <p:cNvSpPr>
            <a:spLocks noGrp="1"/>
          </p:cNvSpPr>
          <p:nvPr>
            <p:ph type="pic" sz="quarter" idx="19"/>
          </p:nvPr>
        </p:nvSpPr>
        <p:spPr>
          <a:xfrm>
            <a:off x="4714874" y="3764384"/>
            <a:ext cx="3888000" cy="2088000"/>
          </a:xfrm>
        </p:spPr>
        <p:txBody>
          <a:bodyPr rtlCol="0">
            <a:noAutofit/>
          </a:bodyPr>
          <a:lstStyle/>
          <a:p>
            <a:pPr lvl="0"/>
            <a:r>
              <a:rPr lang="es-ES" noProof="0" smtClean="0"/>
              <a:t>Haga clic en el icono para agregar una imagen</a:t>
            </a:r>
            <a:endParaRPr lang="de-DE" noProof="0"/>
          </a:p>
        </p:txBody>
      </p:sp>
      <p:sp>
        <p:nvSpPr>
          <p:cNvPr id="11" name="Bildplatzhalter 10"/>
          <p:cNvSpPr>
            <a:spLocks noGrp="1"/>
          </p:cNvSpPr>
          <p:nvPr>
            <p:ph type="pic" sz="quarter" idx="18"/>
          </p:nvPr>
        </p:nvSpPr>
        <p:spPr>
          <a:xfrm>
            <a:off x="4714874" y="1160463"/>
            <a:ext cx="3888000" cy="2088000"/>
          </a:xfrm>
        </p:spPr>
        <p:txBody>
          <a:bodyPr rtlCol="0">
            <a:noAutofit/>
          </a:bodyPr>
          <a:lstStyle/>
          <a:p>
            <a:pPr lvl="0"/>
            <a:r>
              <a:rPr lang="es-ES" noProof="0" smtClean="0"/>
              <a:t>Haga clic en el icono para agregar una imagen</a:t>
            </a:r>
            <a:endParaRPr lang="de-DE" noProof="0"/>
          </a:p>
        </p:txBody>
      </p:sp>
      <p:sp>
        <p:nvSpPr>
          <p:cNvPr id="5" name="Inhaltsplatzhalter 5"/>
          <p:cNvSpPr>
            <a:spLocks noGrp="1"/>
          </p:cNvSpPr>
          <p:nvPr>
            <p:ph sz="quarter" idx="12"/>
          </p:nvPr>
        </p:nvSpPr>
        <p:spPr>
          <a:xfrm>
            <a:off x="539750" y="1162800"/>
            <a:ext cx="3888000" cy="5050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12" name="Textplatzhalter 11"/>
          <p:cNvSpPr>
            <a:spLocks noGrp="1"/>
          </p:cNvSpPr>
          <p:nvPr>
            <p:ph type="body" sz="quarter" idx="15"/>
          </p:nvPr>
        </p:nvSpPr>
        <p:spPr>
          <a:xfrm>
            <a:off x="4716000" y="3319200"/>
            <a:ext cx="3888000" cy="288000"/>
          </a:xfrm>
        </p:spPr>
        <p:txBody>
          <a:bodyPr/>
          <a:lstStyle>
            <a:lvl1pPr marL="0" indent="0">
              <a:buNone/>
              <a:defRPr sz="1400"/>
            </a:lvl1pPr>
          </a:lstStyle>
          <a:p>
            <a:pPr lvl="0"/>
            <a:r>
              <a:rPr lang="es-ES" smtClean="0"/>
              <a:t>Haga clic para modificar el estilo de texto del patrón</a:t>
            </a:r>
          </a:p>
        </p:txBody>
      </p:sp>
      <p:sp>
        <p:nvSpPr>
          <p:cNvPr id="17" name="Textplatzhalter 11"/>
          <p:cNvSpPr>
            <a:spLocks noGrp="1"/>
          </p:cNvSpPr>
          <p:nvPr>
            <p:ph type="body" sz="quarter" idx="17"/>
          </p:nvPr>
        </p:nvSpPr>
        <p:spPr>
          <a:xfrm>
            <a:off x="4716000" y="5922300"/>
            <a:ext cx="3888000" cy="288000"/>
          </a:xfrm>
        </p:spPr>
        <p:txBody>
          <a:bodyPr/>
          <a:lstStyle>
            <a:lvl1pPr marL="0" indent="0">
              <a:buNone/>
              <a:defRPr sz="1400"/>
            </a:lvl1pPr>
          </a:lstStyle>
          <a:p>
            <a:pPr lvl="0"/>
            <a:r>
              <a:rPr lang="es-ES" smtClean="0"/>
              <a:t>Haga clic para modificar el estilo de texto del patrón</a:t>
            </a:r>
          </a:p>
        </p:txBody>
      </p:sp>
      <p:sp>
        <p:nvSpPr>
          <p:cNvPr id="9" name="Titel 8"/>
          <p:cNvSpPr>
            <a:spLocks noGrp="1"/>
          </p:cNvSpPr>
          <p:nvPr>
            <p:ph type="title"/>
          </p:nvPr>
        </p:nvSpPr>
        <p:spPr/>
        <p:txBody>
          <a:bodyPr/>
          <a:lstStyle/>
          <a:p>
            <a:r>
              <a:rPr lang="es-ES" smtClean="0"/>
              <a:t>Haga clic para modificar el estilo de título del patrón</a:t>
            </a:r>
            <a:endParaRPr lang="de-DE"/>
          </a:p>
        </p:txBody>
      </p:sp>
      <p:sp>
        <p:nvSpPr>
          <p:cNvPr id="8" name="Foliennummernplatzhalter 2"/>
          <p:cNvSpPr>
            <a:spLocks noGrp="1"/>
          </p:cNvSpPr>
          <p:nvPr>
            <p:ph type="sldNum" sz="quarter" idx="20"/>
          </p:nvPr>
        </p:nvSpPr>
        <p:spPr/>
        <p:txBody>
          <a:bodyPr/>
          <a:lstStyle>
            <a:lvl1pPr>
              <a:defRPr/>
            </a:lvl1pPr>
          </a:lstStyle>
          <a:p>
            <a:pPr>
              <a:defRPr/>
            </a:pPr>
            <a:fld id="{8498DC40-76AE-4828-9A52-44FF7BB84D11}" type="slidenum">
              <a:rPr lang="en-US"/>
              <a:pPr>
                <a:defRPr/>
              </a:pPr>
              <a:t>‹Nº›</a:t>
            </a:fld>
            <a:r>
              <a:rPr lang="en-US"/>
              <a:t>  </a:t>
            </a:r>
            <a:endParaRPr lang="en-US" dirty="0"/>
          </a:p>
        </p:txBody>
      </p:sp>
      <p:sp>
        <p:nvSpPr>
          <p:cNvPr id="10" name="Footer Placeholder 9"/>
          <p:cNvSpPr>
            <a:spLocks noGrp="1"/>
          </p:cNvSpPr>
          <p:nvPr>
            <p:ph type="ftr" sz="quarter" idx="21"/>
          </p:nvPr>
        </p:nvSpPr>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smtClean="0"/>
              <a:t>Haga clic para modificar el estilo de título del patrón</a:t>
            </a:r>
            <a:endParaRPr lang="de-DE"/>
          </a:p>
        </p:txBody>
      </p:sp>
      <p:sp>
        <p:nvSpPr>
          <p:cNvPr id="3" name="Foliennummernplatzhalter 2"/>
          <p:cNvSpPr>
            <a:spLocks noGrp="1"/>
          </p:cNvSpPr>
          <p:nvPr>
            <p:ph type="sldNum" sz="quarter" idx="10"/>
          </p:nvPr>
        </p:nvSpPr>
        <p:spPr/>
        <p:txBody>
          <a:bodyPr/>
          <a:lstStyle>
            <a:lvl1pPr>
              <a:defRPr/>
            </a:lvl1pPr>
          </a:lstStyle>
          <a:p>
            <a:pPr>
              <a:defRPr/>
            </a:pPr>
            <a:fld id="{DCBDF4DF-32A9-43E6-8A71-EC4BC17A93E9}" type="slidenum">
              <a:rPr lang="en-US"/>
              <a:pPr>
                <a:defRPr/>
              </a:pPr>
              <a:t>‹Nº›</a:t>
            </a:fld>
            <a:r>
              <a:rPr lang="en-US"/>
              <a:t>  </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Keyvisual">
    <p:spTree>
      <p:nvGrpSpPr>
        <p:cNvPr id="1" name=""/>
        <p:cNvGrpSpPr/>
        <p:nvPr/>
      </p:nvGrpSpPr>
      <p:grpSpPr>
        <a:xfrm>
          <a:off x="0" y="0"/>
          <a:ext cx="0" cy="0"/>
          <a:chOff x="0" y="0"/>
          <a:chExt cx="0" cy="0"/>
        </a:xfrm>
      </p:grpSpPr>
      <p:pic>
        <p:nvPicPr>
          <p:cNvPr id="4" name="Picture 23" descr="Logo-GEAneu-42-60K"/>
          <p:cNvPicPr>
            <a:picLocks noChangeAspect="1" noChangeArrowheads="1"/>
          </p:cNvPicPr>
          <p:nvPr userDrawn="1"/>
        </p:nvPicPr>
        <p:blipFill>
          <a:blip r:embed="rId2"/>
          <a:srcRect/>
          <a:stretch>
            <a:fillRect/>
          </a:stretch>
        </p:blipFill>
        <p:spPr bwMode="auto">
          <a:xfrm>
            <a:off x="7096125" y="279400"/>
            <a:ext cx="1511300" cy="466725"/>
          </a:xfrm>
          <a:prstGeom prst="rect">
            <a:avLst/>
          </a:prstGeom>
          <a:noFill/>
          <a:ln w="9525">
            <a:noFill/>
            <a:miter lim="800000"/>
            <a:headEnd/>
            <a:tailEnd/>
          </a:ln>
        </p:spPr>
      </p:pic>
      <p:cxnSp>
        <p:nvCxnSpPr>
          <p:cNvPr id="5" name="Gerade Verbindung 8"/>
          <p:cNvCxnSpPr/>
          <p:nvPr userDrawn="1"/>
        </p:nvCxnSpPr>
        <p:spPr>
          <a:xfrm>
            <a:off x="539750" y="6494463"/>
            <a:ext cx="8064500" cy="158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10"/>
          <p:cNvSpPr txBox="1"/>
          <p:nvPr userDrawn="1"/>
        </p:nvSpPr>
        <p:spPr>
          <a:xfrm>
            <a:off x="539750" y="5400675"/>
            <a:ext cx="6480175" cy="276225"/>
          </a:xfrm>
          <a:prstGeom prst="rect">
            <a:avLst/>
          </a:prstGeom>
          <a:noFill/>
        </p:spPr>
        <p:txBody>
          <a:bodyPr lIns="0" tIns="0" rIns="0" bIns="0"/>
          <a:lstStyle/>
          <a:p>
            <a:pPr fontAlgn="auto">
              <a:spcBef>
                <a:spcPts val="0"/>
              </a:spcBef>
              <a:spcAft>
                <a:spcPts val="0"/>
              </a:spcAft>
              <a:defRPr/>
            </a:pPr>
            <a:r>
              <a:rPr lang="en-US" b="1" dirty="0">
                <a:solidFill>
                  <a:schemeClr val="tx2"/>
                </a:solidFill>
                <a:latin typeface="+mn-lt"/>
              </a:rPr>
              <a:t>Refrigeration / </a:t>
            </a:r>
            <a:r>
              <a:rPr lang="en-US" b="1" dirty="0">
                <a:latin typeface="+mn-lt"/>
              </a:rPr>
              <a:t>Company</a:t>
            </a:r>
          </a:p>
        </p:txBody>
      </p:sp>
      <p:pic>
        <p:nvPicPr>
          <p:cNvPr id="7" name="Picture 5" descr="Bildleiste_Keyvisuals_Process Engineering"/>
          <p:cNvPicPr>
            <a:picLocks noChangeAspect="1" noChangeArrowheads="1"/>
          </p:cNvPicPr>
          <p:nvPr userDrawn="1"/>
        </p:nvPicPr>
        <p:blipFill>
          <a:blip r:embed="rId3"/>
          <a:srcRect/>
          <a:stretch>
            <a:fillRect/>
          </a:stretch>
        </p:blipFill>
        <p:spPr bwMode="auto">
          <a:xfrm>
            <a:off x="520700" y="1174750"/>
            <a:ext cx="8062913" cy="1801813"/>
          </a:xfrm>
          <a:prstGeom prst="rect">
            <a:avLst/>
          </a:prstGeom>
          <a:noFill/>
          <a:ln w="9525">
            <a:noFill/>
            <a:miter lim="800000"/>
            <a:headEnd/>
            <a:tailEnd/>
          </a:ln>
        </p:spPr>
      </p:pic>
      <p:sp>
        <p:nvSpPr>
          <p:cNvPr id="151554" name="Rectangle 1026"/>
          <p:cNvSpPr>
            <a:spLocks noGrp="1" noChangeArrowheads="1"/>
          </p:cNvSpPr>
          <p:nvPr>
            <p:ph type="subTitle" sz="quarter" idx="1"/>
          </p:nvPr>
        </p:nvSpPr>
        <p:spPr>
          <a:xfrm>
            <a:off x="540000" y="4320000"/>
            <a:ext cx="5400000" cy="900000"/>
          </a:xfrm>
          <a:prstGeom prst="rect">
            <a:avLst/>
          </a:prstGeom>
        </p:spPr>
        <p:txBody>
          <a:bodyPr/>
          <a:lstStyle>
            <a:lvl1pPr marL="0" indent="0" algn="l">
              <a:buFontTx/>
              <a:buNone/>
              <a:defRPr sz="1800" b="1">
                <a:solidFill>
                  <a:schemeClr val="tx2"/>
                </a:solidFill>
                <a:latin typeface="+mj-lt"/>
              </a:defRPr>
            </a:lvl1pPr>
          </a:lstStyle>
          <a:p>
            <a:r>
              <a:rPr lang="es-ES" noProof="0" smtClean="0"/>
              <a:t>Haga clic para modificar el estilo de subtítulo del patrón</a:t>
            </a:r>
            <a:endParaRPr lang="en-US" noProof="0" dirty="0"/>
          </a:p>
        </p:txBody>
      </p:sp>
      <p:sp>
        <p:nvSpPr>
          <p:cNvPr id="10" name="Rectangle 4"/>
          <p:cNvSpPr>
            <a:spLocks noGrp="1" noChangeArrowheads="1"/>
          </p:cNvSpPr>
          <p:nvPr>
            <p:ph type="title"/>
          </p:nvPr>
        </p:nvSpPr>
        <p:spPr bwMode="auto">
          <a:xfrm>
            <a:off x="540000" y="3240000"/>
            <a:ext cx="8064000" cy="387798"/>
          </a:xfrm>
          <a:prstGeom prst="rect">
            <a:avLst/>
          </a:prstGeom>
          <a:noFill/>
          <a:ln w="9525">
            <a:noFill/>
            <a:miter lim="800000"/>
            <a:headEnd/>
            <a:tailEnd/>
          </a:ln>
          <a:effectLst/>
        </p:spPr>
        <p:txBody>
          <a:bodyPr wrap="square" anchor="t">
            <a:spAutoFit/>
          </a:bodyPr>
          <a:lstStyle>
            <a:lvl1pPr>
              <a:defRPr sz="2800" baseline="0"/>
            </a:lvl1pPr>
          </a:lstStyle>
          <a:p>
            <a:pPr lvl="0"/>
            <a:r>
              <a:rPr lang="es-ES" smtClean="0"/>
              <a:t>Haga clic para modificar el estilo de título del patrón</a:t>
            </a:r>
            <a:endParaRPr lang="de-DE" dirty="0" smtClean="0"/>
          </a:p>
        </p:txBody>
      </p:sp>
      <p:sp>
        <p:nvSpPr>
          <p:cNvPr id="8" name="Slide Number Placeholder 7"/>
          <p:cNvSpPr>
            <a:spLocks noGrp="1"/>
          </p:cNvSpPr>
          <p:nvPr>
            <p:ph type="sldNum" sz="quarter" idx="10"/>
          </p:nvPr>
        </p:nvSpPr>
        <p:spPr/>
        <p:txBody>
          <a:bodyPr/>
          <a:lstStyle>
            <a:lvl1pPr>
              <a:defRPr/>
            </a:lvl1pPr>
          </a:lstStyle>
          <a:p>
            <a:pPr>
              <a:defRPr/>
            </a:pPr>
            <a:fld id="{48D667A3-9935-457A-B9BC-B53BD09020C5}" type="slidenum">
              <a:rPr lang="en-US"/>
              <a:pPr>
                <a:defRPr/>
              </a:pPr>
              <a:t>‹Nº›</a:t>
            </a:fld>
            <a:r>
              <a:rPr lang="en-US"/>
              <a:t>  </a:t>
            </a:r>
          </a:p>
        </p:txBody>
      </p:sp>
      <p:sp>
        <p:nvSpPr>
          <p:cNvPr id="9"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3"/>
          <p:cNvSpPr>
            <a:spLocks noGrp="1"/>
          </p:cNvSpPr>
          <p:nvPr>
            <p:ph type="title"/>
          </p:nvPr>
        </p:nvSpPr>
        <p:spPr bwMode="auto">
          <a:xfrm>
            <a:off x="539750" y="317500"/>
            <a:ext cx="6137275" cy="360363"/>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50534" name="Rectangle 6"/>
          <p:cNvSpPr>
            <a:spLocks noGrp="1" noChangeArrowheads="1"/>
          </p:cNvSpPr>
          <p:nvPr>
            <p:ph type="sldNum" sz="quarter" idx="4"/>
          </p:nvPr>
        </p:nvSpPr>
        <p:spPr bwMode="auto">
          <a:xfrm>
            <a:off x="539750" y="6596063"/>
            <a:ext cx="317500" cy="1635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a:latin typeface="+mj-lt"/>
                <a:cs typeface="+mn-cs"/>
              </a:defRPr>
            </a:lvl1pPr>
          </a:lstStyle>
          <a:p>
            <a:pPr>
              <a:defRPr/>
            </a:pPr>
            <a:fld id="{F5B58A7E-4A3E-47CC-8D14-22A37C14F516}" type="slidenum">
              <a:rPr lang="en-US"/>
              <a:pPr>
                <a:defRPr/>
              </a:pPr>
              <a:t>‹Nº›</a:t>
            </a:fld>
            <a:r>
              <a:rPr lang="en-US"/>
              <a:t>  </a:t>
            </a:r>
          </a:p>
        </p:txBody>
      </p:sp>
      <p:pic>
        <p:nvPicPr>
          <p:cNvPr id="2052" name="Picture 32" descr="Logo-GEAneu-42-60K"/>
          <p:cNvPicPr>
            <a:picLocks noChangeAspect="1" noChangeArrowheads="1"/>
          </p:cNvPicPr>
          <p:nvPr/>
        </p:nvPicPr>
        <p:blipFill>
          <a:blip r:embed="rId19"/>
          <a:srcRect/>
          <a:stretch>
            <a:fillRect/>
          </a:stretch>
        </p:blipFill>
        <p:spPr bwMode="auto">
          <a:xfrm>
            <a:off x="7639050" y="292100"/>
            <a:ext cx="965200" cy="298450"/>
          </a:xfrm>
          <a:prstGeom prst="rect">
            <a:avLst/>
          </a:prstGeom>
          <a:noFill/>
          <a:ln w="9525">
            <a:noFill/>
            <a:miter lim="800000"/>
            <a:headEnd/>
            <a:tailEnd/>
          </a:ln>
        </p:spPr>
      </p:pic>
      <p:cxnSp>
        <p:nvCxnSpPr>
          <p:cNvPr id="10" name="Gerade Verbindung 9"/>
          <p:cNvCxnSpPr/>
          <p:nvPr/>
        </p:nvCxnSpPr>
        <p:spPr>
          <a:xfrm>
            <a:off x="539750" y="6497638"/>
            <a:ext cx="8064500" cy="158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539750" y="869950"/>
            <a:ext cx="8064500" cy="158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71938" y="6580188"/>
            <a:ext cx="4529137" cy="185737"/>
          </a:xfrm>
          <a:prstGeom prst="rect">
            <a:avLst/>
          </a:prstGeom>
          <a:noFill/>
        </p:spPr>
        <p:txBody>
          <a:bodyPr lIns="0" tIns="0" rIns="0" bIns="0" anchor="b"/>
          <a:lstStyle/>
          <a:p>
            <a:pPr algn="r" fontAlgn="auto">
              <a:spcBef>
                <a:spcPts val="0"/>
              </a:spcBef>
              <a:spcAft>
                <a:spcPts val="0"/>
              </a:spcAft>
              <a:defRPr/>
            </a:pPr>
            <a:r>
              <a:rPr lang="en-US" sz="1200" b="1" dirty="0">
                <a:solidFill>
                  <a:schemeClr val="tx2"/>
                </a:solidFill>
                <a:latin typeface="+mn-lt"/>
              </a:rPr>
              <a:t>Refrigeration /</a:t>
            </a:r>
            <a:r>
              <a:rPr lang="en-US" sz="1200" b="1" dirty="0">
                <a:latin typeface="+mn-lt"/>
              </a:rPr>
              <a:t> </a:t>
            </a:r>
            <a:r>
              <a:rPr lang="en-US" sz="1200" b="1" dirty="0" err="1">
                <a:latin typeface="+mn-lt"/>
              </a:rPr>
              <a:t>Grenco</a:t>
            </a:r>
            <a:r>
              <a:rPr lang="en-US" sz="1200" b="1" dirty="0">
                <a:latin typeface="+mn-lt"/>
              </a:rPr>
              <a:t> </a:t>
            </a:r>
            <a:r>
              <a:rPr lang="en-US" sz="1200" b="1" dirty="0" err="1">
                <a:latin typeface="+mn-lt"/>
              </a:rPr>
              <a:t>Ibérica</a:t>
            </a:r>
            <a:r>
              <a:rPr lang="en-US" sz="1200" b="1" dirty="0">
                <a:latin typeface="+mn-lt"/>
              </a:rPr>
              <a:t>, S. A.</a:t>
            </a:r>
          </a:p>
        </p:txBody>
      </p:sp>
      <p:sp>
        <p:nvSpPr>
          <p:cNvPr id="12" name="Fußzeilenplatzhalter 11"/>
          <p:cNvSpPr>
            <a:spLocks noGrp="1"/>
          </p:cNvSpPr>
          <p:nvPr>
            <p:ph type="ftr" sz="quarter" idx="3"/>
          </p:nvPr>
        </p:nvSpPr>
        <p:spPr>
          <a:xfrm>
            <a:off x="857250" y="6594475"/>
            <a:ext cx="2786063" cy="166688"/>
          </a:xfrm>
          <a:prstGeom prst="rect">
            <a:avLst/>
          </a:prstGeom>
        </p:spPr>
        <p:txBody>
          <a:bodyPr vert="horz" lIns="0" tIns="0" rIns="0" bIns="0" rtlCol="0" anchor="ctr" anchorCtr="0">
            <a:noAutofit/>
          </a:bodyPr>
          <a:lstStyle>
            <a:lvl1pPr algn="l" fontAlgn="auto">
              <a:spcBef>
                <a:spcPts val="0"/>
              </a:spcBef>
              <a:spcAft>
                <a:spcPts val="0"/>
              </a:spcAft>
              <a:defRPr sz="1000">
                <a:solidFill>
                  <a:schemeClr val="tx1"/>
                </a:solidFill>
                <a:latin typeface="+mn-lt"/>
                <a:cs typeface="+mn-cs"/>
              </a:defRPr>
            </a:lvl1pPr>
          </a:lstStyle>
          <a:p>
            <a:pPr>
              <a:defRPr/>
            </a:pPr>
            <a:endParaRPr lang="en-US"/>
          </a:p>
        </p:txBody>
      </p:sp>
      <p:sp>
        <p:nvSpPr>
          <p:cNvPr id="2057" name="Textplatzhalter 17"/>
          <p:cNvSpPr>
            <a:spLocks noGrp="1"/>
          </p:cNvSpPr>
          <p:nvPr>
            <p:ph type="body" idx="1"/>
          </p:nvPr>
        </p:nvSpPr>
        <p:spPr bwMode="auto">
          <a:xfrm>
            <a:off x="539750" y="1160463"/>
            <a:ext cx="8064500" cy="5049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smtClean="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05" r:id="rId14"/>
    <p:sldLayoutId id="2147483731" r:id="rId15"/>
    <p:sldLayoutId id="2147483732" r:id="rId16"/>
    <p:sldLayoutId id="2147483733" r:id="rId17"/>
  </p:sldLayoutIdLst>
  <p:transition/>
  <p:hf hdr="0" ftr="0" dt="0"/>
  <p:txStyles>
    <p:titleStyle>
      <a:lvl1pPr algn="l" rtl="0" eaLnBrk="0" fontAlgn="base" hangingPunct="0">
        <a:lnSpc>
          <a:spcPct val="90000"/>
        </a:lnSpc>
        <a:spcBef>
          <a:spcPct val="0"/>
        </a:spcBef>
        <a:spcAft>
          <a:spcPct val="0"/>
        </a:spcAft>
        <a:defRPr sz="2200" b="1">
          <a:solidFill>
            <a:srgbClr val="000000"/>
          </a:solidFill>
          <a:latin typeface="+mj-lt"/>
          <a:ea typeface="+mj-ea"/>
          <a:cs typeface="+mj-cs"/>
        </a:defRPr>
      </a:lvl1pPr>
      <a:lvl2pPr algn="l" rtl="0" eaLnBrk="0" fontAlgn="base" hangingPunct="0">
        <a:lnSpc>
          <a:spcPct val="90000"/>
        </a:lnSpc>
        <a:spcBef>
          <a:spcPct val="0"/>
        </a:spcBef>
        <a:spcAft>
          <a:spcPct val="0"/>
        </a:spcAft>
        <a:defRPr sz="2200" b="1">
          <a:solidFill>
            <a:srgbClr val="000000"/>
          </a:solidFill>
          <a:latin typeface="Arial" charset="0"/>
        </a:defRPr>
      </a:lvl2pPr>
      <a:lvl3pPr algn="l" rtl="0" eaLnBrk="0" fontAlgn="base" hangingPunct="0">
        <a:lnSpc>
          <a:spcPct val="90000"/>
        </a:lnSpc>
        <a:spcBef>
          <a:spcPct val="0"/>
        </a:spcBef>
        <a:spcAft>
          <a:spcPct val="0"/>
        </a:spcAft>
        <a:defRPr sz="2200" b="1">
          <a:solidFill>
            <a:srgbClr val="000000"/>
          </a:solidFill>
          <a:latin typeface="Arial" charset="0"/>
        </a:defRPr>
      </a:lvl3pPr>
      <a:lvl4pPr algn="l" rtl="0" eaLnBrk="0" fontAlgn="base" hangingPunct="0">
        <a:lnSpc>
          <a:spcPct val="90000"/>
        </a:lnSpc>
        <a:spcBef>
          <a:spcPct val="0"/>
        </a:spcBef>
        <a:spcAft>
          <a:spcPct val="0"/>
        </a:spcAft>
        <a:defRPr sz="2200" b="1">
          <a:solidFill>
            <a:srgbClr val="000000"/>
          </a:solidFill>
          <a:latin typeface="Arial" charset="0"/>
        </a:defRPr>
      </a:lvl4pPr>
      <a:lvl5pPr algn="l" rtl="0" eaLnBrk="0" fontAlgn="base" hangingPunct="0">
        <a:lnSpc>
          <a:spcPct val="90000"/>
        </a:lnSpc>
        <a:spcBef>
          <a:spcPct val="0"/>
        </a:spcBef>
        <a:spcAft>
          <a:spcPct val="0"/>
        </a:spcAft>
        <a:defRPr sz="2200" b="1">
          <a:solidFill>
            <a:srgbClr val="000000"/>
          </a:solidFill>
          <a:latin typeface="Arial" charset="0"/>
        </a:defRPr>
      </a:lvl5pPr>
      <a:lvl6pPr marL="457200" algn="r" rtl="0" eaLnBrk="1" fontAlgn="base" hangingPunct="1">
        <a:lnSpc>
          <a:spcPct val="90000"/>
        </a:lnSpc>
        <a:spcBef>
          <a:spcPct val="0"/>
        </a:spcBef>
        <a:spcAft>
          <a:spcPct val="0"/>
        </a:spcAft>
        <a:defRPr sz="2000">
          <a:solidFill>
            <a:schemeClr val="tx1"/>
          </a:solidFill>
          <a:latin typeface="Arial" charset="0"/>
        </a:defRPr>
      </a:lvl6pPr>
      <a:lvl7pPr marL="914400" algn="r" rtl="0" eaLnBrk="1" fontAlgn="base" hangingPunct="1">
        <a:lnSpc>
          <a:spcPct val="90000"/>
        </a:lnSpc>
        <a:spcBef>
          <a:spcPct val="0"/>
        </a:spcBef>
        <a:spcAft>
          <a:spcPct val="0"/>
        </a:spcAft>
        <a:defRPr sz="2000">
          <a:solidFill>
            <a:schemeClr val="tx1"/>
          </a:solidFill>
          <a:latin typeface="Arial" charset="0"/>
        </a:defRPr>
      </a:lvl7pPr>
      <a:lvl8pPr marL="1371600" algn="r" rtl="0" eaLnBrk="1" fontAlgn="base" hangingPunct="1">
        <a:lnSpc>
          <a:spcPct val="90000"/>
        </a:lnSpc>
        <a:spcBef>
          <a:spcPct val="0"/>
        </a:spcBef>
        <a:spcAft>
          <a:spcPct val="0"/>
        </a:spcAft>
        <a:defRPr sz="2000">
          <a:solidFill>
            <a:schemeClr val="tx1"/>
          </a:solidFill>
          <a:latin typeface="Arial" charset="0"/>
        </a:defRPr>
      </a:lvl8pPr>
      <a:lvl9pPr marL="1828800" algn="r" rtl="0" eaLnBrk="1" fontAlgn="base" hangingPunct="1">
        <a:lnSpc>
          <a:spcPct val="90000"/>
        </a:lnSpc>
        <a:spcBef>
          <a:spcPct val="0"/>
        </a:spcBef>
        <a:spcAft>
          <a:spcPct val="0"/>
        </a:spcAft>
        <a:defRPr sz="2000">
          <a:solidFill>
            <a:schemeClr val="tx1"/>
          </a:solidFill>
          <a:latin typeface="Arial" charset="0"/>
        </a:defRPr>
      </a:lvl9pPr>
    </p:titleStyle>
    <p:bodyStyle>
      <a:lvl1pPr marL="180975" indent="-180975" algn="l" rtl="0" eaLnBrk="0" fontAlgn="base" hangingPunct="0">
        <a:lnSpc>
          <a:spcPts val="2400"/>
        </a:lnSpc>
        <a:spcBef>
          <a:spcPts val="350"/>
        </a:spcBef>
        <a:spcAft>
          <a:spcPts val="350"/>
        </a:spcAft>
        <a:buClr>
          <a:schemeClr val="tx2"/>
        </a:buClr>
        <a:buSzPct val="110000"/>
        <a:buFont typeface="Arial" charset="0"/>
        <a:buChar char="•"/>
        <a:defRPr sz="2000">
          <a:solidFill>
            <a:schemeClr val="tx1"/>
          </a:solidFill>
          <a:latin typeface="+mj-lt"/>
          <a:ea typeface="+mn-ea"/>
          <a:cs typeface="+mn-cs"/>
        </a:defRPr>
      </a:lvl1pPr>
      <a:lvl2pPr marL="358775" indent="-180975" algn="l" rtl="0" eaLnBrk="0" fontAlgn="base" hangingPunct="0">
        <a:lnSpc>
          <a:spcPts val="2163"/>
        </a:lnSpc>
        <a:spcBef>
          <a:spcPts val="250"/>
        </a:spcBef>
        <a:spcAft>
          <a:spcPts val="250"/>
        </a:spcAft>
        <a:buClr>
          <a:schemeClr val="tx2"/>
        </a:buClr>
        <a:buSzPct val="110000"/>
        <a:buFont typeface="Arial" charset="0"/>
        <a:buChar char="•"/>
        <a:defRPr>
          <a:solidFill>
            <a:schemeClr val="tx1"/>
          </a:solidFill>
          <a:latin typeface="+mj-lt"/>
        </a:defRPr>
      </a:lvl2pPr>
      <a:lvl3pPr marL="539750" indent="-180975" algn="l" rtl="0" eaLnBrk="0" fontAlgn="base" hangingPunct="0">
        <a:lnSpc>
          <a:spcPts val="1925"/>
        </a:lnSpc>
        <a:spcBef>
          <a:spcPts val="200"/>
        </a:spcBef>
        <a:spcAft>
          <a:spcPts val="200"/>
        </a:spcAft>
        <a:buClr>
          <a:schemeClr val="tx2"/>
        </a:buClr>
        <a:buSzPct val="110000"/>
        <a:buFont typeface="Arial" charset="0"/>
        <a:buChar char="•"/>
        <a:defRPr sz="1600">
          <a:solidFill>
            <a:schemeClr val="tx1"/>
          </a:solidFill>
          <a:latin typeface="+mj-lt"/>
        </a:defRPr>
      </a:lvl3pPr>
      <a:lvl4pPr marL="719138" indent="-179388" algn="l" rtl="0" eaLnBrk="0" fontAlgn="base" hangingPunct="0">
        <a:lnSpc>
          <a:spcPts val="1675"/>
        </a:lnSpc>
        <a:spcBef>
          <a:spcPts val="150"/>
        </a:spcBef>
        <a:spcAft>
          <a:spcPts val="150"/>
        </a:spcAft>
        <a:buClr>
          <a:schemeClr val="tx2"/>
        </a:buClr>
        <a:buSzPct val="110000"/>
        <a:buFont typeface="Arial" charset="0"/>
        <a:buChar char="•"/>
        <a:defRPr sz="1400">
          <a:solidFill>
            <a:schemeClr val="tx1"/>
          </a:solidFill>
          <a:latin typeface="+mj-lt"/>
        </a:defRPr>
      </a:lvl4pPr>
      <a:lvl5pPr marL="900113" indent="-180975" algn="l" rtl="0" eaLnBrk="0" fontAlgn="base" hangingPunct="0">
        <a:lnSpc>
          <a:spcPts val="1675"/>
        </a:lnSpc>
        <a:spcBef>
          <a:spcPts val="100"/>
        </a:spcBef>
        <a:spcAft>
          <a:spcPts val="100"/>
        </a:spcAft>
        <a:buClr>
          <a:schemeClr val="tx2"/>
        </a:buClr>
        <a:buSzPct val="110000"/>
        <a:buFont typeface="Arial" charset="0"/>
        <a:buChar char="•"/>
        <a:defRPr sz="1400">
          <a:solidFill>
            <a:srgbClr val="000000"/>
          </a:solidFill>
          <a:latin typeface="+mn-lt"/>
        </a:defRPr>
      </a:lvl5pPr>
      <a:lvl6pPr marL="2170113" indent="-182563" algn="l" rtl="0" eaLnBrk="1" fontAlgn="base" hangingPunct="1">
        <a:spcBef>
          <a:spcPct val="20000"/>
        </a:spcBef>
        <a:spcAft>
          <a:spcPct val="20000"/>
        </a:spcAft>
        <a:buClr>
          <a:srgbClr val="000000"/>
        </a:buClr>
        <a:buSzPct val="110000"/>
        <a:defRPr sz="1600">
          <a:solidFill>
            <a:srgbClr val="000000"/>
          </a:solidFill>
          <a:latin typeface="+mn-lt"/>
        </a:defRPr>
      </a:lvl6pPr>
      <a:lvl7pPr marL="2627313" indent="-182563" algn="l" rtl="0" eaLnBrk="1" fontAlgn="base" hangingPunct="1">
        <a:spcBef>
          <a:spcPct val="20000"/>
        </a:spcBef>
        <a:spcAft>
          <a:spcPct val="20000"/>
        </a:spcAft>
        <a:buClr>
          <a:srgbClr val="000000"/>
        </a:buClr>
        <a:buSzPct val="110000"/>
        <a:defRPr sz="1600">
          <a:solidFill>
            <a:srgbClr val="000000"/>
          </a:solidFill>
          <a:latin typeface="+mn-lt"/>
        </a:defRPr>
      </a:lvl7pPr>
      <a:lvl8pPr marL="3084513" indent="-182563" algn="l" rtl="0" eaLnBrk="1" fontAlgn="base" hangingPunct="1">
        <a:spcBef>
          <a:spcPct val="20000"/>
        </a:spcBef>
        <a:spcAft>
          <a:spcPct val="20000"/>
        </a:spcAft>
        <a:buClr>
          <a:srgbClr val="000000"/>
        </a:buClr>
        <a:buSzPct val="110000"/>
        <a:defRPr sz="1600">
          <a:solidFill>
            <a:srgbClr val="000000"/>
          </a:solidFill>
          <a:latin typeface="+mn-lt"/>
        </a:defRPr>
      </a:lvl8pPr>
      <a:lvl9pPr marL="3541713" indent="-182563" algn="l" rtl="0" eaLnBrk="1" fontAlgn="base" hangingPunct="1">
        <a:spcBef>
          <a:spcPct val="20000"/>
        </a:spcBef>
        <a:spcAft>
          <a:spcPct val="20000"/>
        </a:spcAft>
        <a:buClr>
          <a:srgbClr val="000000"/>
        </a:buClr>
        <a:buSzPct val="110000"/>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hyperlink" Target="Reparto%20trabajos.xlsx" TargetMode="External"/><Relationship Id="rId3" Type="http://schemas.openxmlformats.org/officeDocument/2006/relationships/diagramLayout" Target="../diagrams/layout2.xml"/><Relationship Id="rId7" Type="http://schemas.openxmlformats.org/officeDocument/2006/relationships/hyperlink" Target="Plan%20de%20mantenimiento_Check%20list.xlsx" TargetMode="Externa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hyperlink" Target="Modo%20de%20fallo.xlsx" TargetMode="External"/><Relationship Id="rId4" Type="http://schemas.openxmlformats.org/officeDocument/2006/relationships/diagramQuickStyle" Target="../diagrams/quickStyle2.xml"/><Relationship Id="rId9" Type="http://schemas.openxmlformats.org/officeDocument/2006/relationships/hyperlink" Target="Correctivo.xls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hyperlink" Target="Inspecciones%20termogr&#225;ficas.pptx"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w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emf"/><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sz="quarter" idx="1"/>
          </p:nvPr>
        </p:nvSpPr>
        <p:spPr/>
        <p:txBody>
          <a:bodyPr/>
          <a:lstStyle/>
          <a:p>
            <a:r>
              <a:rPr lang="es-ES" dirty="0" smtClean="0"/>
              <a:t>Curso sep-13</a:t>
            </a:r>
            <a:endParaRPr lang="es-ES" dirty="0"/>
          </a:p>
        </p:txBody>
      </p:sp>
      <p:sp>
        <p:nvSpPr>
          <p:cNvPr id="3" name="2 Título"/>
          <p:cNvSpPr>
            <a:spLocks noGrp="1"/>
          </p:cNvSpPr>
          <p:nvPr>
            <p:ph type="title"/>
          </p:nvPr>
        </p:nvSpPr>
        <p:spPr/>
        <p:txBody>
          <a:bodyPr/>
          <a:lstStyle/>
          <a:p>
            <a:r>
              <a:rPr lang="es-ES" dirty="0" smtClean="0"/>
              <a:t>Mantenimiento frigorífico , introducción</a:t>
            </a:r>
            <a:endParaRPr lang="es-ES" dirty="0"/>
          </a:p>
        </p:txBody>
      </p:sp>
    </p:spTree>
    <p:extLst>
      <p:ext uri="{BB962C8B-B14F-4D97-AF65-F5344CB8AC3E}">
        <p14:creationId xmlns:p14="http://schemas.microsoft.com/office/powerpoint/2010/main" val="28389537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3"/>
          </p:nvPr>
        </p:nvSpPr>
        <p:spPr>
          <a:xfrm>
            <a:off x="611188" y="7096129"/>
            <a:ext cx="317500" cy="163512"/>
          </a:xfrm>
        </p:spPr>
        <p:txBody>
          <a:bodyPr/>
          <a:lstStyle/>
          <a:p>
            <a:pPr>
              <a:defRPr/>
            </a:pPr>
            <a:fld id="{95AED1B4-A602-4B7B-83F4-9F29DE814BD8}" type="slidenum">
              <a:rPr lang="en-US" sz="1800" smtClean="0"/>
              <a:pPr>
                <a:defRPr/>
              </a:pPr>
              <a:t>10</a:t>
            </a:fld>
            <a:r>
              <a:rPr lang="en-US" sz="1800" smtClean="0"/>
              <a:t>  </a:t>
            </a:r>
            <a:endParaRPr lang="en-US" sz="1800" dirty="0"/>
          </a:p>
        </p:txBody>
      </p:sp>
      <p:sp>
        <p:nvSpPr>
          <p:cNvPr id="5" name="Rectangle 2"/>
          <p:cNvSpPr txBox="1">
            <a:spLocks noChangeArrowheads="1"/>
          </p:cNvSpPr>
          <p:nvPr/>
        </p:nvSpPr>
        <p:spPr bwMode="auto">
          <a:xfrm>
            <a:off x="428596" y="1071546"/>
            <a:ext cx="8229601" cy="6477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800" b="0" i="0" u="none" strike="noStrike" kern="1200" cap="none" spc="0" normalizeH="0" baseline="0" noProof="0" dirty="0" smtClean="0">
                <a:ln>
                  <a:noFill/>
                </a:ln>
                <a:effectLst/>
                <a:uLnTx/>
                <a:uFillTx/>
                <a:latin typeface="+mj-lt"/>
                <a:ea typeface="+mj-ea"/>
                <a:cs typeface="+mj-cs"/>
              </a:rPr>
              <a:t>  Enfoque Técnico</a:t>
            </a:r>
            <a:endParaRPr kumimoji="0" lang="es-ES" sz="1800" b="0" i="0" u="none" strike="noStrike" kern="1200" cap="none" spc="0" normalizeH="0" baseline="0" noProof="0" dirty="0">
              <a:ln>
                <a:noFill/>
              </a:ln>
              <a:effectLst/>
              <a:uLnTx/>
              <a:uFillTx/>
              <a:latin typeface="+mj-lt"/>
              <a:ea typeface="+mj-ea"/>
              <a:cs typeface="+mj-cs"/>
            </a:endParaRPr>
          </a:p>
        </p:txBody>
      </p:sp>
      <p:sp>
        <p:nvSpPr>
          <p:cNvPr id="6" name="5 CuadroTexto"/>
          <p:cNvSpPr txBox="1"/>
          <p:nvPr/>
        </p:nvSpPr>
        <p:spPr>
          <a:xfrm>
            <a:off x="3428992" y="1571612"/>
            <a:ext cx="6500858" cy="1477328"/>
          </a:xfrm>
          <a:prstGeom prst="rect">
            <a:avLst/>
          </a:prstGeom>
          <a:noFill/>
        </p:spPr>
        <p:txBody>
          <a:bodyPr wrap="square" rtlCol="0">
            <a:spAutoFit/>
          </a:bodyPr>
          <a:lstStyle/>
          <a:p>
            <a:pPr>
              <a:buFontTx/>
              <a:buChar char="-"/>
            </a:pPr>
            <a:r>
              <a:rPr lang="es-ES" sz="1800" dirty="0" smtClean="0"/>
              <a:t>Aumentar disponibilidad de máquinas y equipos</a:t>
            </a:r>
          </a:p>
          <a:p>
            <a:pPr lvl="1">
              <a:buFontTx/>
              <a:buChar char="-"/>
            </a:pPr>
            <a:r>
              <a:rPr lang="es-ES" sz="1800" dirty="0" smtClean="0"/>
              <a:t>Aumentar la confiabilidad operacional</a:t>
            </a:r>
          </a:p>
          <a:p>
            <a:pPr lvl="2">
              <a:buFontTx/>
              <a:buChar char="-"/>
            </a:pPr>
            <a:r>
              <a:rPr lang="es-ES" sz="1800" dirty="0" smtClean="0"/>
              <a:t>Asegurar la calidad de la producción</a:t>
            </a:r>
          </a:p>
          <a:p>
            <a:pPr lvl="3">
              <a:buFontTx/>
              <a:buChar char="-"/>
            </a:pPr>
            <a:r>
              <a:rPr lang="es-ES" sz="1800" dirty="0" smtClean="0"/>
              <a:t>Reducir las intervenciones correctivas</a:t>
            </a:r>
          </a:p>
          <a:p>
            <a:pPr lvl="3"/>
            <a:endParaRPr lang="es-ES" sz="1800" dirty="0" smtClean="0"/>
          </a:p>
        </p:txBody>
      </p:sp>
      <p:sp>
        <p:nvSpPr>
          <p:cNvPr id="7" name="6 Rectángulo"/>
          <p:cNvSpPr/>
          <p:nvPr/>
        </p:nvSpPr>
        <p:spPr>
          <a:xfrm>
            <a:off x="1928794" y="2714620"/>
            <a:ext cx="5929354" cy="369332"/>
          </a:xfrm>
          <a:prstGeom prst="rect">
            <a:avLst/>
          </a:prstGeom>
        </p:spPr>
        <p:txBody>
          <a:bodyPr wrap="square">
            <a:spAutoFit/>
          </a:bodyPr>
          <a:lstStyle/>
          <a:p>
            <a:r>
              <a:rPr lang="es-ES" sz="1800" dirty="0" smtClean="0"/>
              <a:t>Enfoque Económico</a:t>
            </a:r>
            <a:endParaRPr lang="es-ES" sz="1800" dirty="0"/>
          </a:p>
        </p:txBody>
      </p:sp>
      <p:sp>
        <p:nvSpPr>
          <p:cNvPr id="8" name="7 Rectángulo"/>
          <p:cNvSpPr/>
          <p:nvPr/>
        </p:nvSpPr>
        <p:spPr>
          <a:xfrm>
            <a:off x="2000232" y="3357562"/>
            <a:ext cx="6500826" cy="1200329"/>
          </a:xfrm>
          <a:prstGeom prst="rect">
            <a:avLst/>
          </a:prstGeom>
        </p:spPr>
        <p:txBody>
          <a:bodyPr wrap="square">
            <a:spAutoFit/>
          </a:bodyPr>
          <a:lstStyle/>
          <a:p>
            <a:pPr>
              <a:buFontTx/>
              <a:buChar char="-"/>
            </a:pPr>
            <a:r>
              <a:rPr lang="es-ES" sz="1800" dirty="0" smtClean="0"/>
              <a:t>Optimizar consumos energéticos</a:t>
            </a:r>
          </a:p>
          <a:p>
            <a:pPr lvl="1">
              <a:buFontTx/>
              <a:buChar char="-"/>
            </a:pPr>
            <a:r>
              <a:rPr lang="es-ES" sz="1800" dirty="0" smtClean="0"/>
              <a:t>Gestionar correctamente stocks de recambios</a:t>
            </a:r>
          </a:p>
          <a:p>
            <a:pPr lvl="2">
              <a:buFontTx/>
              <a:buChar char="-"/>
            </a:pPr>
            <a:r>
              <a:rPr lang="es-ES" sz="1800" dirty="0" smtClean="0"/>
              <a:t>Analizar y mejorar índices de mantenimiento</a:t>
            </a:r>
          </a:p>
          <a:p>
            <a:pPr lvl="3">
              <a:buFontTx/>
              <a:buChar char="-"/>
            </a:pPr>
            <a:r>
              <a:rPr lang="es-ES" sz="1800" dirty="0" smtClean="0"/>
              <a:t>Prevenir en lugar de corregir</a:t>
            </a:r>
          </a:p>
        </p:txBody>
      </p:sp>
      <p:sp>
        <p:nvSpPr>
          <p:cNvPr id="9" name="8 Rectángulo"/>
          <p:cNvSpPr/>
          <p:nvPr/>
        </p:nvSpPr>
        <p:spPr>
          <a:xfrm>
            <a:off x="1000100" y="4500570"/>
            <a:ext cx="5929354" cy="369332"/>
          </a:xfrm>
          <a:prstGeom prst="rect">
            <a:avLst/>
          </a:prstGeom>
        </p:spPr>
        <p:txBody>
          <a:bodyPr wrap="square">
            <a:spAutoFit/>
          </a:bodyPr>
          <a:lstStyle/>
          <a:p>
            <a:r>
              <a:rPr lang="es-ES" sz="1800" dirty="0" smtClean="0"/>
              <a:t>Enfoque Humano</a:t>
            </a:r>
            <a:endParaRPr lang="es-ES" sz="1800" dirty="0"/>
          </a:p>
        </p:txBody>
      </p:sp>
      <p:sp>
        <p:nvSpPr>
          <p:cNvPr id="10" name="9 Rectángulo"/>
          <p:cNvSpPr/>
          <p:nvPr/>
        </p:nvSpPr>
        <p:spPr>
          <a:xfrm>
            <a:off x="785786" y="5072074"/>
            <a:ext cx="6500826" cy="1200329"/>
          </a:xfrm>
          <a:prstGeom prst="rect">
            <a:avLst/>
          </a:prstGeom>
        </p:spPr>
        <p:txBody>
          <a:bodyPr wrap="square">
            <a:spAutoFit/>
          </a:bodyPr>
          <a:lstStyle/>
          <a:p>
            <a:pPr>
              <a:buFontTx/>
              <a:buChar char="-"/>
            </a:pPr>
            <a:r>
              <a:rPr lang="es-ES" sz="1800" dirty="0" smtClean="0"/>
              <a:t>Optimizar plantillas y funciones.</a:t>
            </a:r>
          </a:p>
          <a:p>
            <a:pPr lvl="1">
              <a:buFontTx/>
              <a:buChar char="-"/>
            </a:pPr>
            <a:r>
              <a:rPr lang="es-ES" sz="1800" dirty="0" smtClean="0"/>
              <a:t>Desarrollar y administrar las competencias individuales</a:t>
            </a:r>
          </a:p>
          <a:p>
            <a:pPr lvl="2">
              <a:buFontTx/>
              <a:buChar char="-"/>
            </a:pPr>
            <a:r>
              <a:rPr lang="es-ES" sz="1800" dirty="0" smtClean="0"/>
              <a:t>Potenciar binomio polivalencia - especialización</a:t>
            </a:r>
          </a:p>
          <a:p>
            <a:pPr lvl="3">
              <a:buFontTx/>
              <a:buChar char="-"/>
            </a:pPr>
            <a:r>
              <a:rPr lang="es-ES" sz="1800" dirty="0" smtClean="0"/>
              <a:t>Motivar</a:t>
            </a:r>
          </a:p>
        </p:txBody>
      </p:sp>
      <p:cxnSp>
        <p:nvCxnSpPr>
          <p:cNvPr id="11" name="10 Conector recto"/>
          <p:cNvCxnSpPr/>
          <p:nvPr/>
        </p:nvCxnSpPr>
        <p:spPr>
          <a:xfrm>
            <a:off x="3500430" y="1428736"/>
            <a:ext cx="3429024" cy="1588"/>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2" name="11 Conector recto"/>
          <p:cNvCxnSpPr/>
          <p:nvPr/>
        </p:nvCxnSpPr>
        <p:spPr>
          <a:xfrm>
            <a:off x="1928794" y="3214686"/>
            <a:ext cx="3429024" cy="1588"/>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3" name="12 Conector recto"/>
          <p:cNvCxnSpPr/>
          <p:nvPr/>
        </p:nvCxnSpPr>
        <p:spPr>
          <a:xfrm>
            <a:off x="1000100" y="4857760"/>
            <a:ext cx="3429024" cy="1588"/>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
        <p:nvSpPr>
          <p:cNvPr id="14" name="13 CuadroTexto"/>
          <p:cNvSpPr txBox="1"/>
          <p:nvPr/>
        </p:nvSpPr>
        <p:spPr>
          <a:xfrm>
            <a:off x="857224" y="428604"/>
            <a:ext cx="6572296"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pPr>
            <a:r>
              <a:rPr lang="es-ES" sz="2000" kern="0" dirty="0" smtClean="0">
                <a:latin typeface="+mj-lt"/>
              </a:rPr>
              <a:t>TRIPLE ENFOQUE DEL MANTENIMIENTO</a:t>
            </a:r>
            <a:endParaRPr kumimoji="0" lang="en-US" sz="2000" b="0" i="0" u="none" strike="noStrike" kern="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6">
                                            <p:txEl>
                                              <p:pRg st="2" end="2"/>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p:cTn id="2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heckerboard(across)">
                                      <p:cBhvr>
                                        <p:cTn id="64" dur="500"/>
                                        <p:tgtEl>
                                          <p:spTgt spid="12"/>
                                        </p:tgtEl>
                                      </p:cBhvr>
                                    </p:animEffect>
                                  </p:childTnLst>
                                </p:cTn>
                              </p:par>
                              <p:par>
                                <p:cTn id="65" presetID="5" presetClass="entr" presetSubtype="1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checkerboard(across)">
                                      <p:cBhvr>
                                        <p:cTn id="67" dur="500"/>
                                        <p:tgtEl>
                                          <p:spTgt spid="11"/>
                                        </p:tgtEl>
                                      </p:cBhvr>
                                    </p:animEffect>
                                  </p:childTnLst>
                                </p:cTn>
                              </p:par>
                              <p:par>
                                <p:cTn id="68" presetID="5" presetClass="entr" presetSubtype="1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checkerboard(across)">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11</a:t>
            </a:fld>
            <a:r>
              <a:rPr lang="en-US" smtClean="0"/>
              <a:t>  </a:t>
            </a:r>
            <a:endParaRPr lang="en-US" dirty="0"/>
          </a:p>
        </p:txBody>
      </p:sp>
      <p:sp>
        <p:nvSpPr>
          <p:cNvPr id="5" name="4 CuadroTexto"/>
          <p:cNvSpPr txBox="1"/>
          <p:nvPr/>
        </p:nvSpPr>
        <p:spPr>
          <a:xfrm>
            <a:off x="571472" y="500042"/>
            <a:ext cx="7929618" cy="461665"/>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prstMaterial="clear">
            <a:bevelT w="0" h="0" prst="relaxedInset"/>
            <a:extrusionClr>
              <a:schemeClr val="bg1"/>
            </a:extrusionClr>
            <a:contourClr>
              <a:schemeClr val="bg2"/>
            </a:contourClr>
          </a:sp3d>
        </p:spPr>
        <p:txBody>
          <a:bodyPr wrap="square" rtlCol="0">
            <a:spAutoFit/>
          </a:bodyPr>
          <a:lstStyle/>
          <a:p>
            <a:pPr algn="ctr"/>
            <a:r>
              <a:rPr lang="es-ES" b="1" dirty="0" smtClean="0"/>
              <a:t>MEJORA TASA DE FALLOS – CURVA DE LA BAÑERA</a:t>
            </a:r>
            <a:endParaRPr lang="es-ES" b="1" dirty="0"/>
          </a:p>
        </p:txBody>
      </p:sp>
      <p:cxnSp>
        <p:nvCxnSpPr>
          <p:cNvPr id="6" name="5 Conector recto de flecha"/>
          <p:cNvCxnSpPr/>
          <p:nvPr/>
        </p:nvCxnSpPr>
        <p:spPr>
          <a:xfrm rot="5400000" flipH="1" flipV="1">
            <a:off x="1999438" y="1928802"/>
            <a:ext cx="1858182" cy="794"/>
          </a:xfrm>
          <a:prstGeom prst="straightConnector1">
            <a:avLst/>
          </a:prstGeom>
          <a:ln w="28575">
            <a:tailEnd type="arrow"/>
          </a:ln>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2786050" y="2714620"/>
            <a:ext cx="3286148" cy="1588"/>
          </a:xfrm>
          <a:prstGeom prst="straightConnector1">
            <a:avLst/>
          </a:prstGeom>
          <a:ln w="28575">
            <a:tailEnd type="arrow"/>
          </a:ln>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8" name="7 Forma libre"/>
          <p:cNvSpPr/>
          <p:nvPr/>
        </p:nvSpPr>
        <p:spPr>
          <a:xfrm>
            <a:off x="3214678" y="1500174"/>
            <a:ext cx="2304691" cy="790754"/>
          </a:xfrm>
          <a:custGeom>
            <a:avLst/>
            <a:gdLst>
              <a:gd name="connsiteX0" fmla="*/ 0 w 2304691"/>
              <a:gd name="connsiteY0" fmla="*/ 7189 h 790754"/>
              <a:gd name="connsiteX1" fmla="*/ 17253 w 2304691"/>
              <a:gd name="connsiteY1" fmla="*/ 291860 h 790754"/>
              <a:gd name="connsiteX2" fmla="*/ 60385 w 2304691"/>
              <a:gd name="connsiteY2" fmla="*/ 533400 h 790754"/>
              <a:gd name="connsiteX3" fmla="*/ 163902 w 2304691"/>
              <a:gd name="connsiteY3" fmla="*/ 749060 h 790754"/>
              <a:gd name="connsiteX4" fmla="*/ 327804 w 2304691"/>
              <a:gd name="connsiteY4" fmla="*/ 783566 h 790754"/>
              <a:gd name="connsiteX5" fmla="*/ 802257 w 2304691"/>
              <a:gd name="connsiteY5" fmla="*/ 783566 h 790754"/>
              <a:gd name="connsiteX6" fmla="*/ 1061049 w 2304691"/>
              <a:gd name="connsiteY6" fmla="*/ 783566 h 790754"/>
              <a:gd name="connsiteX7" fmla="*/ 1362974 w 2304691"/>
              <a:gd name="connsiteY7" fmla="*/ 783566 h 790754"/>
              <a:gd name="connsiteX8" fmla="*/ 1595887 w 2304691"/>
              <a:gd name="connsiteY8" fmla="*/ 783566 h 790754"/>
              <a:gd name="connsiteX9" fmla="*/ 1820174 w 2304691"/>
              <a:gd name="connsiteY9" fmla="*/ 783566 h 790754"/>
              <a:gd name="connsiteX10" fmla="*/ 2018581 w 2304691"/>
              <a:gd name="connsiteY10" fmla="*/ 783566 h 790754"/>
              <a:gd name="connsiteX11" fmla="*/ 2130725 w 2304691"/>
              <a:gd name="connsiteY11" fmla="*/ 749060 h 790754"/>
              <a:gd name="connsiteX12" fmla="*/ 2199736 w 2304691"/>
              <a:gd name="connsiteY12" fmla="*/ 636917 h 790754"/>
              <a:gd name="connsiteX13" fmla="*/ 2260121 w 2304691"/>
              <a:gd name="connsiteY13" fmla="*/ 421257 h 790754"/>
              <a:gd name="connsiteX14" fmla="*/ 2294627 w 2304691"/>
              <a:gd name="connsiteY14" fmla="*/ 214223 h 790754"/>
              <a:gd name="connsiteX15" fmla="*/ 2303253 w 2304691"/>
              <a:gd name="connsiteY15" fmla="*/ 33068 h 790754"/>
              <a:gd name="connsiteX16" fmla="*/ 2303253 w 2304691"/>
              <a:gd name="connsiteY16" fmla="*/ 15815 h 79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4691" h="790754">
                <a:moveTo>
                  <a:pt x="0" y="7189"/>
                </a:moveTo>
                <a:cubicBezTo>
                  <a:pt x="3594" y="105673"/>
                  <a:pt x="7189" y="204158"/>
                  <a:pt x="17253" y="291860"/>
                </a:cubicBezTo>
                <a:cubicBezTo>
                  <a:pt x="27317" y="379562"/>
                  <a:pt x="35944" y="457200"/>
                  <a:pt x="60385" y="533400"/>
                </a:cubicBezTo>
                <a:cubicBezTo>
                  <a:pt x="84826" y="609600"/>
                  <a:pt x="119332" y="707366"/>
                  <a:pt x="163902" y="749060"/>
                </a:cubicBezTo>
                <a:cubicBezTo>
                  <a:pt x="208472" y="790754"/>
                  <a:pt x="221412" y="777815"/>
                  <a:pt x="327804" y="783566"/>
                </a:cubicBezTo>
                <a:cubicBezTo>
                  <a:pt x="434196" y="789317"/>
                  <a:pt x="802257" y="783566"/>
                  <a:pt x="802257" y="783566"/>
                </a:cubicBezTo>
                <a:lnTo>
                  <a:pt x="1061049" y="783566"/>
                </a:lnTo>
                <a:lnTo>
                  <a:pt x="1362974" y="783566"/>
                </a:lnTo>
                <a:lnTo>
                  <a:pt x="1595887" y="783566"/>
                </a:lnTo>
                <a:lnTo>
                  <a:pt x="1820174" y="783566"/>
                </a:lnTo>
                <a:cubicBezTo>
                  <a:pt x="1890623" y="783566"/>
                  <a:pt x="1966823" y="789317"/>
                  <a:pt x="2018581" y="783566"/>
                </a:cubicBezTo>
                <a:cubicBezTo>
                  <a:pt x="2070339" y="777815"/>
                  <a:pt x="2100533" y="773501"/>
                  <a:pt x="2130725" y="749060"/>
                </a:cubicBezTo>
                <a:cubicBezTo>
                  <a:pt x="2160917" y="724619"/>
                  <a:pt x="2178170" y="691551"/>
                  <a:pt x="2199736" y="636917"/>
                </a:cubicBezTo>
                <a:cubicBezTo>
                  <a:pt x="2221302" y="582283"/>
                  <a:pt x="2244306" y="491706"/>
                  <a:pt x="2260121" y="421257"/>
                </a:cubicBezTo>
                <a:cubicBezTo>
                  <a:pt x="2275936" y="350808"/>
                  <a:pt x="2287438" y="278921"/>
                  <a:pt x="2294627" y="214223"/>
                </a:cubicBezTo>
                <a:cubicBezTo>
                  <a:pt x="2301816" y="149525"/>
                  <a:pt x="2301815" y="66136"/>
                  <a:pt x="2303253" y="33068"/>
                </a:cubicBezTo>
                <a:cubicBezTo>
                  <a:pt x="2304691" y="0"/>
                  <a:pt x="2303972" y="7907"/>
                  <a:pt x="2303253" y="1581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9" name="8 Conector recto"/>
          <p:cNvCxnSpPr/>
          <p:nvPr/>
        </p:nvCxnSpPr>
        <p:spPr>
          <a:xfrm rot="5400000">
            <a:off x="2499504" y="1928802"/>
            <a:ext cx="1858182" cy="7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4356892" y="1928802"/>
            <a:ext cx="1858182" cy="7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857488" y="1071546"/>
            <a:ext cx="928694" cy="400110"/>
          </a:xfrm>
          <a:prstGeom prst="rect">
            <a:avLst/>
          </a:prstGeom>
          <a:noFill/>
        </p:spPr>
        <p:txBody>
          <a:bodyPr wrap="square" rtlCol="0">
            <a:spAutoFit/>
          </a:bodyPr>
          <a:lstStyle/>
          <a:p>
            <a:r>
              <a:rPr lang="es-ES" sz="1000" dirty="0" smtClean="0"/>
              <a:t>Muerte infantil</a:t>
            </a:r>
            <a:endParaRPr lang="es-ES" sz="1000" dirty="0"/>
          </a:p>
        </p:txBody>
      </p:sp>
      <p:sp>
        <p:nvSpPr>
          <p:cNvPr id="12" name="11 CuadroTexto"/>
          <p:cNvSpPr txBox="1"/>
          <p:nvPr/>
        </p:nvSpPr>
        <p:spPr>
          <a:xfrm>
            <a:off x="3571868" y="1214422"/>
            <a:ext cx="1428760" cy="246221"/>
          </a:xfrm>
          <a:prstGeom prst="rect">
            <a:avLst/>
          </a:prstGeom>
          <a:noFill/>
        </p:spPr>
        <p:txBody>
          <a:bodyPr wrap="square" rtlCol="0">
            <a:spAutoFit/>
          </a:bodyPr>
          <a:lstStyle/>
          <a:p>
            <a:r>
              <a:rPr lang="es-ES" sz="1000" dirty="0" smtClean="0"/>
              <a:t>     Vida útil norma</a:t>
            </a:r>
            <a:endParaRPr lang="es-ES" sz="1000" dirty="0"/>
          </a:p>
        </p:txBody>
      </p:sp>
      <p:sp>
        <p:nvSpPr>
          <p:cNvPr id="13" name="12 CuadroTexto"/>
          <p:cNvSpPr txBox="1"/>
          <p:nvPr/>
        </p:nvSpPr>
        <p:spPr>
          <a:xfrm>
            <a:off x="5286380" y="1214422"/>
            <a:ext cx="928694" cy="246221"/>
          </a:xfrm>
          <a:prstGeom prst="rect">
            <a:avLst/>
          </a:prstGeom>
          <a:noFill/>
        </p:spPr>
        <p:txBody>
          <a:bodyPr wrap="square" rtlCol="0">
            <a:spAutoFit/>
          </a:bodyPr>
          <a:lstStyle/>
          <a:p>
            <a:r>
              <a:rPr lang="es-ES" sz="1000" dirty="0" smtClean="0"/>
              <a:t>Desgaste</a:t>
            </a:r>
            <a:endParaRPr lang="es-ES" sz="1000" dirty="0"/>
          </a:p>
        </p:txBody>
      </p:sp>
      <p:sp>
        <p:nvSpPr>
          <p:cNvPr id="14" name="13 CuadroTexto"/>
          <p:cNvSpPr txBox="1"/>
          <p:nvPr/>
        </p:nvSpPr>
        <p:spPr>
          <a:xfrm>
            <a:off x="2285984" y="1857364"/>
            <a:ext cx="500066" cy="553998"/>
          </a:xfrm>
          <a:prstGeom prst="rect">
            <a:avLst/>
          </a:prstGeom>
          <a:noFill/>
        </p:spPr>
        <p:txBody>
          <a:bodyPr wrap="square" rtlCol="0">
            <a:spAutoFit/>
          </a:bodyPr>
          <a:lstStyle/>
          <a:p>
            <a:pPr algn="ctr"/>
            <a:r>
              <a:rPr lang="es-ES" sz="1000" dirty="0" smtClean="0"/>
              <a:t>Tasa de fallos</a:t>
            </a:r>
            <a:endParaRPr lang="es-ES" sz="1000" dirty="0"/>
          </a:p>
        </p:txBody>
      </p:sp>
      <p:sp>
        <p:nvSpPr>
          <p:cNvPr id="15" name="14 CuadroTexto"/>
          <p:cNvSpPr txBox="1"/>
          <p:nvPr/>
        </p:nvSpPr>
        <p:spPr>
          <a:xfrm>
            <a:off x="3357554" y="2857496"/>
            <a:ext cx="1928826" cy="246221"/>
          </a:xfrm>
          <a:prstGeom prst="rect">
            <a:avLst/>
          </a:prstGeom>
          <a:noFill/>
        </p:spPr>
        <p:txBody>
          <a:bodyPr wrap="square" rtlCol="0">
            <a:spAutoFit/>
          </a:bodyPr>
          <a:lstStyle/>
          <a:p>
            <a:pPr algn="ctr"/>
            <a:r>
              <a:rPr lang="es-ES" sz="1000" dirty="0" smtClean="0"/>
              <a:t>Tiempo</a:t>
            </a:r>
            <a:endParaRPr lang="es-ES" sz="1000" dirty="0"/>
          </a:p>
        </p:txBody>
      </p:sp>
      <p:sp>
        <p:nvSpPr>
          <p:cNvPr id="16" name="15 CuadroTexto"/>
          <p:cNvSpPr txBox="1"/>
          <p:nvPr/>
        </p:nvSpPr>
        <p:spPr>
          <a:xfrm>
            <a:off x="1142976" y="2928934"/>
            <a:ext cx="6858048" cy="461665"/>
          </a:xfrm>
          <a:prstGeom prst="rect">
            <a:avLst/>
          </a:prstGeom>
          <a:noFill/>
        </p:spPr>
        <p:txBody>
          <a:bodyPr wrap="square" rtlCol="0">
            <a:spAutoFit/>
          </a:bodyPr>
          <a:lstStyle/>
          <a:p>
            <a:r>
              <a:rPr lang="es-ES" dirty="0" smtClean="0"/>
              <a:t>- </a:t>
            </a:r>
            <a:r>
              <a:rPr lang="es-ES" sz="1800" dirty="0" smtClean="0"/>
              <a:t>Mejorar adiestramiento, programas, ajustes…</a:t>
            </a:r>
            <a:endParaRPr lang="es-ES" sz="1800" dirty="0"/>
          </a:p>
        </p:txBody>
      </p:sp>
      <p:sp>
        <p:nvSpPr>
          <p:cNvPr id="17" name="16 CuadroTexto"/>
          <p:cNvSpPr txBox="1"/>
          <p:nvPr/>
        </p:nvSpPr>
        <p:spPr>
          <a:xfrm>
            <a:off x="1643042" y="3357562"/>
            <a:ext cx="6858048" cy="461665"/>
          </a:xfrm>
          <a:prstGeom prst="rect">
            <a:avLst/>
          </a:prstGeom>
          <a:noFill/>
        </p:spPr>
        <p:txBody>
          <a:bodyPr wrap="square" rtlCol="0">
            <a:spAutoFit/>
          </a:bodyPr>
          <a:lstStyle/>
          <a:p>
            <a:r>
              <a:rPr lang="es-ES" dirty="0" smtClean="0"/>
              <a:t>- </a:t>
            </a:r>
            <a:r>
              <a:rPr lang="es-ES" sz="1800" dirty="0" smtClean="0"/>
              <a:t>Analizar entorno, adiestrar operadores, analizar índices …</a:t>
            </a:r>
            <a:endParaRPr lang="es-ES" sz="1800" dirty="0"/>
          </a:p>
        </p:txBody>
      </p:sp>
      <p:sp>
        <p:nvSpPr>
          <p:cNvPr id="18" name="17 CuadroTexto"/>
          <p:cNvSpPr txBox="1"/>
          <p:nvPr/>
        </p:nvSpPr>
        <p:spPr>
          <a:xfrm>
            <a:off x="1714480" y="3786190"/>
            <a:ext cx="6929486" cy="738664"/>
          </a:xfrm>
          <a:prstGeom prst="rect">
            <a:avLst/>
          </a:prstGeom>
          <a:noFill/>
        </p:spPr>
        <p:txBody>
          <a:bodyPr wrap="square" rtlCol="0">
            <a:spAutoFit/>
          </a:bodyPr>
          <a:lstStyle/>
          <a:p>
            <a:r>
              <a:rPr lang="es-ES" dirty="0" smtClean="0"/>
              <a:t>- </a:t>
            </a:r>
            <a:r>
              <a:rPr lang="es-ES" sz="1800" dirty="0" smtClean="0"/>
              <a:t>Planificar </a:t>
            </a:r>
            <a:r>
              <a:rPr lang="es-ES" sz="1800" dirty="0" smtClean="0"/>
              <a:t>reacondicionamientos</a:t>
            </a:r>
            <a:r>
              <a:rPr lang="es-ES" sz="1800" dirty="0" smtClean="0"/>
              <a:t>, </a:t>
            </a:r>
            <a:r>
              <a:rPr lang="es-ES" sz="1800" dirty="0" smtClean="0"/>
              <a:t>ajustar preventivo, implantar predictivo …</a:t>
            </a:r>
            <a:endParaRPr lang="es-ES" sz="1800" dirty="0"/>
          </a:p>
        </p:txBody>
      </p:sp>
      <p:cxnSp>
        <p:nvCxnSpPr>
          <p:cNvPr id="19" name="18 Conector recto de flecha"/>
          <p:cNvCxnSpPr/>
          <p:nvPr/>
        </p:nvCxnSpPr>
        <p:spPr>
          <a:xfrm rot="5400000" flipH="1" flipV="1">
            <a:off x="1214414" y="5429264"/>
            <a:ext cx="1858182" cy="794"/>
          </a:xfrm>
          <a:prstGeom prst="straightConnector1">
            <a:avLst/>
          </a:prstGeom>
          <a:ln w="28575">
            <a:tailEnd type="arrow"/>
          </a:ln>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1857356" y="6215082"/>
            <a:ext cx="4358512" cy="1588"/>
          </a:xfrm>
          <a:prstGeom prst="straightConnector1">
            <a:avLst/>
          </a:prstGeom>
          <a:ln w="28575">
            <a:tailEnd type="arrow"/>
          </a:ln>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21" name="20 Forma libre"/>
          <p:cNvSpPr/>
          <p:nvPr/>
        </p:nvSpPr>
        <p:spPr>
          <a:xfrm>
            <a:off x="2285984" y="5643578"/>
            <a:ext cx="3500462" cy="428628"/>
          </a:xfrm>
          <a:custGeom>
            <a:avLst/>
            <a:gdLst>
              <a:gd name="connsiteX0" fmla="*/ 0 w 2304691"/>
              <a:gd name="connsiteY0" fmla="*/ 7189 h 790754"/>
              <a:gd name="connsiteX1" fmla="*/ 17253 w 2304691"/>
              <a:gd name="connsiteY1" fmla="*/ 291860 h 790754"/>
              <a:gd name="connsiteX2" fmla="*/ 60385 w 2304691"/>
              <a:gd name="connsiteY2" fmla="*/ 533400 h 790754"/>
              <a:gd name="connsiteX3" fmla="*/ 163902 w 2304691"/>
              <a:gd name="connsiteY3" fmla="*/ 749060 h 790754"/>
              <a:gd name="connsiteX4" fmla="*/ 327804 w 2304691"/>
              <a:gd name="connsiteY4" fmla="*/ 783566 h 790754"/>
              <a:gd name="connsiteX5" fmla="*/ 802257 w 2304691"/>
              <a:gd name="connsiteY5" fmla="*/ 783566 h 790754"/>
              <a:gd name="connsiteX6" fmla="*/ 1061049 w 2304691"/>
              <a:gd name="connsiteY6" fmla="*/ 783566 h 790754"/>
              <a:gd name="connsiteX7" fmla="*/ 1362974 w 2304691"/>
              <a:gd name="connsiteY7" fmla="*/ 783566 h 790754"/>
              <a:gd name="connsiteX8" fmla="*/ 1595887 w 2304691"/>
              <a:gd name="connsiteY8" fmla="*/ 783566 h 790754"/>
              <a:gd name="connsiteX9" fmla="*/ 1820174 w 2304691"/>
              <a:gd name="connsiteY9" fmla="*/ 783566 h 790754"/>
              <a:gd name="connsiteX10" fmla="*/ 2018581 w 2304691"/>
              <a:gd name="connsiteY10" fmla="*/ 783566 h 790754"/>
              <a:gd name="connsiteX11" fmla="*/ 2130725 w 2304691"/>
              <a:gd name="connsiteY11" fmla="*/ 749060 h 790754"/>
              <a:gd name="connsiteX12" fmla="*/ 2199736 w 2304691"/>
              <a:gd name="connsiteY12" fmla="*/ 636917 h 790754"/>
              <a:gd name="connsiteX13" fmla="*/ 2260121 w 2304691"/>
              <a:gd name="connsiteY13" fmla="*/ 421257 h 790754"/>
              <a:gd name="connsiteX14" fmla="*/ 2294627 w 2304691"/>
              <a:gd name="connsiteY14" fmla="*/ 214223 h 790754"/>
              <a:gd name="connsiteX15" fmla="*/ 2303253 w 2304691"/>
              <a:gd name="connsiteY15" fmla="*/ 33068 h 790754"/>
              <a:gd name="connsiteX16" fmla="*/ 2303253 w 2304691"/>
              <a:gd name="connsiteY16" fmla="*/ 15815 h 79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4691" h="790754">
                <a:moveTo>
                  <a:pt x="0" y="7189"/>
                </a:moveTo>
                <a:cubicBezTo>
                  <a:pt x="3594" y="105673"/>
                  <a:pt x="7189" y="204158"/>
                  <a:pt x="17253" y="291860"/>
                </a:cubicBezTo>
                <a:cubicBezTo>
                  <a:pt x="27317" y="379562"/>
                  <a:pt x="35944" y="457200"/>
                  <a:pt x="60385" y="533400"/>
                </a:cubicBezTo>
                <a:cubicBezTo>
                  <a:pt x="84826" y="609600"/>
                  <a:pt x="119332" y="707366"/>
                  <a:pt x="163902" y="749060"/>
                </a:cubicBezTo>
                <a:cubicBezTo>
                  <a:pt x="208472" y="790754"/>
                  <a:pt x="221412" y="777815"/>
                  <a:pt x="327804" y="783566"/>
                </a:cubicBezTo>
                <a:cubicBezTo>
                  <a:pt x="434196" y="789317"/>
                  <a:pt x="802257" y="783566"/>
                  <a:pt x="802257" y="783566"/>
                </a:cubicBezTo>
                <a:lnTo>
                  <a:pt x="1061049" y="783566"/>
                </a:lnTo>
                <a:lnTo>
                  <a:pt x="1362974" y="783566"/>
                </a:lnTo>
                <a:lnTo>
                  <a:pt x="1595887" y="783566"/>
                </a:lnTo>
                <a:lnTo>
                  <a:pt x="1820174" y="783566"/>
                </a:lnTo>
                <a:cubicBezTo>
                  <a:pt x="1890623" y="783566"/>
                  <a:pt x="1966823" y="789317"/>
                  <a:pt x="2018581" y="783566"/>
                </a:cubicBezTo>
                <a:cubicBezTo>
                  <a:pt x="2070339" y="777815"/>
                  <a:pt x="2100533" y="773501"/>
                  <a:pt x="2130725" y="749060"/>
                </a:cubicBezTo>
                <a:cubicBezTo>
                  <a:pt x="2160917" y="724619"/>
                  <a:pt x="2178170" y="691551"/>
                  <a:pt x="2199736" y="636917"/>
                </a:cubicBezTo>
                <a:cubicBezTo>
                  <a:pt x="2221302" y="582283"/>
                  <a:pt x="2244306" y="491706"/>
                  <a:pt x="2260121" y="421257"/>
                </a:cubicBezTo>
                <a:cubicBezTo>
                  <a:pt x="2275936" y="350808"/>
                  <a:pt x="2287438" y="278921"/>
                  <a:pt x="2294627" y="214223"/>
                </a:cubicBezTo>
                <a:cubicBezTo>
                  <a:pt x="2301816" y="149525"/>
                  <a:pt x="2301815" y="66136"/>
                  <a:pt x="2303253" y="33068"/>
                </a:cubicBezTo>
                <a:cubicBezTo>
                  <a:pt x="2304691" y="0"/>
                  <a:pt x="2303972" y="7907"/>
                  <a:pt x="2303253" y="15815"/>
                </a:cubicBezTo>
              </a:path>
            </a:pathLst>
          </a:custGeom>
          <a:ln>
            <a:solidFill>
              <a:schemeClr val="accent5">
                <a:lumMod val="75000"/>
              </a:scheme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22" name="21 Conector recto"/>
          <p:cNvCxnSpPr/>
          <p:nvPr/>
        </p:nvCxnSpPr>
        <p:spPr>
          <a:xfrm rot="5400000">
            <a:off x="1643042" y="5500702"/>
            <a:ext cx="1858182" cy="7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4500562" y="5429264"/>
            <a:ext cx="1858182" cy="7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1071538" y="5357826"/>
            <a:ext cx="500066" cy="553998"/>
          </a:xfrm>
          <a:prstGeom prst="rect">
            <a:avLst/>
          </a:prstGeom>
          <a:noFill/>
        </p:spPr>
        <p:txBody>
          <a:bodyPr wrap="square" rtlCol="0">
            <a:spAutoFit/>
          </a:bodyPr>
          <a:lstStyle/>
          <a:p>
            <a:pPr algn="ctr"/>
            <a:r>
              <a:rPr lang="es-ES" sz="1000" dirty="0" smtClean="0"/>
              <a:t>Tasa de fallos</a:t>
            </a:r>
            <a:endParaRPr lang="es-ES" sz="1000" dirty="0"/>
          </a:p>
        </p:txBody>
      </p:sp>
      <p:sp>
        <p:nvSpPr>
          <p:cNvPr id="25" name="24 CuadroTexto"/>
          <p:cNvSpPr txBox="1"/>
          <p:nvPr/>
        </p:nvSpPr>
        <p:spPr>
          <a:xfrm>
            <a:off x="3143240" y="6286520"/>
            <a:ext cx="1928826" cy="246221"/>
          </a:xfrm>
          <a:prstGeom prst="rect">
            <a:avLst/>
          </a:prstGeom>
          <a:noFill/>
        </p:spPr>
        <p:txBody>
          <a:bodyPr wrap="square" rtlCol="0">
            <a:spAutoFit/>
          </a:bodyPr>
          <a:lstStyle/>
          <a:p>
            <a:pPr algn="ctr"/>
            <a:r>
              <a:rPr lang="es-ES" sz="1000" dirty="0" smtClean="0"/>
              <a:t>Tiempo</a:t>
            </a:r>
            <a:endParaRPr lang="es-ES" sz="1000" dirty="0"/>
          </a:p>
        </p:txBody>
      </p:sp>
      <p:sp>
        <p:nvSpPr>
          <p:cNvPr id="26" name="25 Elipse"/>
          <p:cNvSpPr/>
          <p:nvPr/>
        </p:nvSpPr>
        <p:spPr>
          <a:xfrm>
            <a:off x="3071802" y="2357430"/>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1</a:t>
            </a:r>
            <a:endParaRPr lang="es-ES" dirty="0">
              <a:solidFill>
                <a:schemeClr val="tx1"/>
              </a:solidFill>
            </a:endParaRPr>
          </a:p>
        </p:txBody>
      </p:sp>
      <p:sp>
        <p:nvSpPr>
          <p:cNvPr id="27" name="26 Elipse"/>
          <p:cNvSpPr/>
          <p:nvPr/>
        </p:nvSpPr>
        <p:spPr>
          <a:xfrm>
            <a:off x="4143372" y="2357430"/>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2</a:t>
            </a:r>
            <a:endParaRPr lang="es-ES" dirty="0">
              <a:solidFill>
                <a:schemeClr val="tx1"/>
              </a:solidFill>
            </a:endParaRPr>
          </a:p>
        </p:txBody>
      </p:sp>
      <p:sp>
        <p:nvSpPr>
          <p:cNvPr id="28" name="27 Elipse"/>
          <p:cNvSpPr/>
          <p:nvPr/>
        </p:nvSpPr>
        <p:spPr>
          <a:xfrm>
            <a:off x="5429256" y="2357430"/>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3</a:t>
            </a:r>
            <a:endParaRPr lang="es-ES" dirty="0">
              <a:solidFill>
                <a:schemeClr val="tx1"/>
              </a:solidFill>
            </a:endParaRPr>
          </a:p>
        </p:txBody>
      </p:sp>
      <p:sp>
        <p:nvSpPr>
          <p:cNvPr id="29" name="28 Elipse"/>
          <p:cNvSpPr/>
          <p:nvPr/>
        </p:nvSpPr>
        <p:spPr>
          <a:xfrm>
            <a:off x="857224" y="3000372"/>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1</a:t>
            </a:r>
            <a:endParaRPr lang="es-ES" dirty="0">
              <a:solidFill>
                <a:schemeClr val="tx1"/>
              </a:solidFill>
            </a:endParaRPr>
          </a:p>
        </p:txBody>
      </p:sp>
      <p:sp>
        <p:nvSpPr>
          <p:cNvPr id="30" name="29 Elipse"/>
          <p:cNvSpPr/>
          <p:nvPr/>
        </p:nvSpPr>
        <p:spPr>
          <a:xfrm>
            <a:off x="1142976" y="350043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2</a:t>
            </a:r>
            <a:endParaRPr lang="es-ES" dirty="0">
              <a:solidFill>
                <a:schemeClr val="tx1"/>
              </a:solidFill>
            </a:endParaRPr>
          </a:p>
        </p:txBody>
      </p:sp>
      <p:sp>
        <p:nvSpPr>
          <p:cNvPr id="31" name="30 Elipse"/>
          <p:cNvSpPr/>
          <p:nvPr/>
        </p:nvSpPr>
        <p:spPr>
          <a:xfrm>
            <a:off x="1357290" y="3929066"/>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3</a:t>
            </a:r>
            <a:endParaRPr lang="es-E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Effect transition="in" filter="fade">
                                      <p:cBhvr>
                                        <p:cTn id="87" dur="500"/>
                                        <p:tgtEl>
                                          <p:spTgt spid="16"/>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500" fill="hold"/>
                                        <p:tgtEl>
                                          <p:spTgt spid="31"/>
                                        </p:tgtEl>
                                        <p:attrNameLst>
                                          <p:attrName>ppt_w</p:attrName>
                                        </p:attrNameLst>
                                      </p:cBhvr>
                                      <p:tavLst>
                                        <p:tav tm="0">
                                          <p:val>
                                            <p:fltVal val="0"/>
                                          </p:val>
                                        </p:tav>
                                        <p:tav tm="100000">
                                          <p:val>
                                            <p:strVal val="#ppt_w"/>
                                          </p:val>
                                        </p:tav>
                                      </p:tavLst>
                                    </p:anim>
                                    <p:anim calcmode="lin" valueType="num">
                                      <p:cBhvr>
                                        <p:cTn id="110" dur="500" fill="hold"/>
                                        <p:tgtEl>
                                          <p:spTgt spid="31"/>
                                        </p:tgtEl>
                                        <p:attrNameLst>
                                          <p:attrName>ppt_h</p:attrName>
                                        </p:attrNameLst>
                                      </p:cBhvr>
                                      <p:tavLst>
                                        <p:tav tm="0">
                                          <p:val>
                                            <p:fltVal val="0"/>
                                          </p:val>
                                        </p:tav>
                                        <p:tav tm="100000">
                                          <p:val>
                                            <p:strVal val="#ppt_h"/>
                                          </p:val>
                                        </p:tav>
                                      </p:tavLst>
                                    </p:anim>
                                    <p:animEffect transition="in" filter="fade">
                                      <p:cBhvr>
                                        <p:cTn id="111" dur="500"/>
                                        <p:tgtEl>
                                          <p:spTgt spid="31"/>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500" fill="hold"/>
                                        <p:tgtEl>
                                          <p:spTgt spid="18"/>
                                        </p:tgtEl>
                                        <p:attrNameLst>
                                          <p:attrName>ppt_w</p:attrName>
                                        </p:attrNameLst>
                                      </p:cBhvr>
                                      <p:tavLst>
                                        <p:tav tm="0">
                                          <p:val>
                                            <p:fltVal val="0"/>
                                          </p:val>
                                        </p:tav>
                                        <p:tav tm="100000">
                                          <p:val>
                                            <p:strVal val="#ppt_w"/>
                                          </p:val>
                                        </p:tav>
                                      </p:tavLst>
                                    </p:anim>
                                    <p:anim calcmode="lin" valueType="num">
                                      <p:cBhvr>
                                        <p:cTn id="115" dur="500" fill="hold"/>
                                        <p:tgtEl>
                                          <p:spTgt spid="18"/>
                                        </p:tgtEl>
                                        <p:attrNameLst>
                                          <p:attrName>ppt_h</p:attrName>
                                        </p:attrNameLst>
                                      </p:cBhvr>
                                      <p:tavLst>
                                        <p:tav tm="0">
                                          <p:val>
                                            <p:fltVal val="0"/>
                                          </p:val>
                                        </p:tav>
                                        <p:tav tm="100000">
                                          <p:val>
                                            <p:strVal val="#ppt_h"/>
                                          </p:val>
                                        </p:tav>
                                      </p:tavLst>
                                    </p:anim>
                                    <p:animEffect transition="in" filter="fade">
                                      <p:cBhvr>
                                        <p:cTn id="116" dur="500"/>
                                        <p:tgtEl>
                                          <p:spTgt spid="18"/>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500" fill="hold"/>
                                        <p:tgtEl>
                                          <p:spTgt spid="19"/>
                                        </p:tgtEl>
                                        <p:attrNameLst>
                                          <p:attrName>ppt_w</p:attrName>
                                        </p:attrNameLst>
                                      </p:cBhvr>
                                      <p:tavLst>
                                        <p:tav tm="0">
                                          <p:val>
                                            <p:fltVal val="0"/>
                                          </p:val>
                                        </p:tav>
                                        <p:tav tm="100000">
                                          <p:val>
                                            <p:strVal val="#ppt_w"/>
                                          </p:val>
                                        </p:tav>
                                      </p:tavLst>
                                    </p:anim>
                                    <p:anim calcmode="lin" valueType="num">
                                      <p:cBhvr>
                                        <p:cTn id="122" dur="500" fill="hold"/>
                                        <p:tgtEl>
                                          <p:spTgt spid="19"/>
                                        </p:tgtEl>
                                        <p:attrNameLst>
                                          <p:attrName>ppt_h</p:attrName>
                                        </p:attrNameLst>
                                      </p:cBhvr>
                                      <p:tavLst>
                                        <p:tav tm="0">
                                          <p:val>
                                            <p:fltVal val="0"/>
                                          </p:val>
                                        </p:tav>
                                        <p:tav tm="100000">
                                          <p:val>
                                            <p:strVal val="#ppt_h"/>
                                          </p:val>
                                        </p:tav>
                                      </p:tavLst>
                                    </p:anim>
                                    <p:animEffect transition="in" filter="fade">
                                      <p:cBhvr>
                                        <p:cTn id="123" dur="500"/>
                                        <p:tgtEl>
                                          <p:spTgt spid="19"/>
                                        </p:tgtEl>
                                      </p:cBhvr>
                                    </p:animEffect>
                                  </p:childTnLst>
                                </p:cTn>
                              </p:par>
                              <p:par>
                                <p:cTn id="124" presetID="53" presetClass="entr" presetSubtype="0" fill="hold"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fltVal val="0"/>
                                          </p:val>
                                        </p:tav>
                                        <p:tav tm="100000">
                                          <p:val>
                                            <p:strVal val="#ppt_w"/>
                                          </p:val>
                                        </p:tav>
                                      </p:tavLst>
                                    </p:anim>
                                    <p:anim calcmode="lin" valueType="num">
                                      <p:cBhvr>
                                        <p:cTn id="127" dur="500" fill="hold"/>
                                        <p:tgtEl>
                                          <p:spTgt spid="20"/>
                                        </p:tgtEl>
                                        <p:attrNameLst>
                                          <p:attrName>ppt_h</p:attrName>
                                        </p:attrNameLst>
                                      </p:cBhvr>
                                      <p:tavLst>
                                        <p:tav tm="0">
                                          <p:val>
                                            <p:fltVal val="0"/>
                                          </p:val>
                                        </p:tav>
                                        <p:tav tm="100000">
                                          <p:val>
                                            <p:strVal val="#ppt_h"/>
                                          </p:val>
                                        </p:tav>
                                      </p:tavLst>
                                    </p:anim>
                                    <p:animEffect transition="in" filter="fade">
                                      <p:cBhvr>
                                        <p:cTn id="128" dur="500"/>
                                        <p:tgtEl>
                                          <p:spTgt spid="20"/>
                                        </p:tgtEl>
                                      </p:cBhvr>
                                    </p:animEffect>
                                  </p:childTnLst>
                                </p:cTn>
                              </p:par>
                              <p:par>
                                <p:cTn id="129" presetID="53" presetClass="entr" presetSubtype="0"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p:cTn id="131" dur="500" fill="hold"/>
                                        <p:tgtEl>
                                          <p:spTgt spid="21"/>
                                        </p:tgtEl>
                                        <p:attrNameLst>
                                          <p:attrName>ppt_w</p:attrName>
                                        </p:attrNameLst>
                                      </p:cBhvr>
                                      <p:tavLst>
                                        <p:tav tm="0">
                                          <p:val>
                                            <p:fltVal val="0"/>
                                          </p:val>
                                        </p:tav>
                                        <p:tav tm="100000">
                                          <p:val>
                                            <p:strVal val="#ppt_w"/>
                                          </p:val>
                                        </p:tav>
                                      </p:tavLst>
                                    </p:anim>
                                    <p:anim calcmode="lin" valueType="num">
                                      <p:cBhvr>
                                        <p:cTn id="132" dur="500" fill="hold"/>
                                        <p:tgtEl>
                                          <p:spTgt spid="21"/>
                                        </p:tgtEl>
                                        <p:attrNameLst>
                                          <p:attrName>ppt_h</p:attrName>
                                        </p:attrNameLst>
                                      </p:cBhvr>
                                      <p:tavLst>
                                        <p:tav tm="0">
                                          <p:val>
                                            <p:fltVal val="0"/>
                                          </p:val>
                                        </p:tav>
                                        <p:tav tm="100000">
                                          <p:val>
                                            <p:strVal val="#ppt_h"/>
                                          </p:val>
                                        </p:tav>
                                      </p:tavLst>
                                    </p:anim>
                                    <p:animEffect transition="in" filter="fade">
                                      <p:cBhvr>
                                        <p:cTn id="133" dur="500"/>
                                        <p:tgtEl>
                                          <p:spTgt spid="21"/>
                                        </p:tgtEl>
                                      </p:cBhvr>
                                    </p:animEffect>
                                  </p:childTnLst>
                                </p:cTn>
                              </p:par>
                              <p:par>
                                <p:cTn id="134" presetID="53" presetClass="entr" presetSubtype="0" fill="hold" nodeType="with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ppt_w</p:attrName>
                                        </p:attrNameLst>
                                      </p:cBhvr>
                                      <p:tavLst>
                                        <p:tav tm="0">
                                          <p:val>
                                            <p:fltVal val="0"/>
                                          </p:val>
                                        </p:tav>
                                        <p:tav tm="100000">
                                          <p:val>
                                            <p:strVal val="#ppt_w"/>
                                          </p:val>
                                        </p:tav>
                                      </p:tavLst>
                                    </p:anim>
                                    <p:anim calcmode="lin" valueType="num">
                                      <p:cBhvr>
                                        <p:cTn id="137" dur="500" fill="hold"/>
                                        <p:tgtEl>
                                          <p:spTgt spid="22"/>
                                        </p:tgtEl>
                                        <p:attrNameLst>
                                          <p:attrName>ppt_h</p:attrName>
                                        </p:attrNameLst>
                                      </p:cBhvr>
                                      <p:tavLst>
                                        <p:tav tm="0">
                                          <p:val>
                                            <p:fltVal val="0"/>
                                          </p:val>
                                        </p:tav>
                                        <p:tav tm="100000">
                                          <p:val>
                                            <p:strVal val="#ppt_h"/>
                                          </p:val>
                                        </p:tav>
                                      </p:tavLst>
                                    </p:anim>
                                    <p:animEffect transition="in" filter="fade">
                                      <p:cBhvr>
                                        <p:cTn id="138" dur="500"/>
                                        <p:tgtEl>
                                          <p:spTgt spid="22"/>
                                        </p:tgtEl>
                                      </p:cBhvr>
                                    </p:animEffect>
                                  </p:childTnLst>
                                </p:cTn>
                              </p:par>
                              <p:par>
                                <p:cTn id="139" presetID="53" presetClass="entr" presetSubtype="0" fill="hold" nodeType="with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p:cTn id="141" dur="500" fill="hold"/>
                                        <p:tgtEl>
                                          <p:spTgt spid="23"/>
                                        </p:tgtEl>
                                        <p:attrNameLst>
                                          <p:attrName>ppt_w</p:attrName>
                                        </p:attrNameLst>
                                      </p:cBhvr>
                                      <p:tavLst>
                                        <p:tav tm="0">
                                          <p:val>
                                            <p:fltVal val="0"/>
                                          </p:val>
                                        </p:tav>
                                        <p:tav tm="100000">
                                          <p:val>
                                            <p:strVal val="#ppt_w"/>
                                          </p:val>
                                        </p:tav>
                                      </p:tavLst>
                                    </p:anim>
                                    <p:anim calcmode="lin" valueType="num">
                                      <p:cBhvr>
                                        <p:cTn id="142" dur="500" fill="hold"/>
                                        <p:tgtEl>
                                          <p:spTgt spid="23"/>
                                        </p:tgtEl>
                                        <p:attrNameLst>
                                          <p:attrName>ppt_h</p:attrName>
                                        </p:attrNameLst>
                                      </p:cBhvr>
                                      <p:tavLst>
                                        <p:tav tm="0">
                                          <p:val>
                                            <p:fltVal val="0"/>
                                          </p:val>
                                        </p:tav>
                                        <p:tav tm="100000">
                                          <p:val>
                                            <p:strVal val="#ppt_h"/>
                                          </p:val>
                                        </p:tav>
                                      </p:tavLst>
                                    </p:anim>
                                    <p:animEffect transition="in" filter="fade">
                                      <p:cBhvr>
                                        <p:cTn id="143" dur="500"/>
                                        <p:tgtEl>
                                          <p:spTgt spid="23"/>
                                        </p:tgtEl>
                                      </p:cBhvr>
                                    </p:animEffect>
                                  </p:childTnLst>
                                </p:cTn>
                              </p:par>
                              <p:par>
                                <p:cTn id="144" presetID="53" presetClass="entr" presetSubtype="0" fill="hold" grpId="0" nodeType="withEffect">
                                  <p:stCondLst>
                                    <p:cond delay="0"/>
                                  </p:stCondLst>
                                  <p:childTnLst>
                                    <p:set>
                                      <p:cBhvr>
                                        <p:cTn id="145" dur="1" fill="hold">
                                          <p:stCondLst>
                                            <p:cond delay="0"/>
                                          </p:stCondLst>
                                        </p:cTn>
                                        <p:tgtEl>
                                          <p:spTgt spid="24"/>
                                        </p:tgtEl>
                                        <p:attrNameLst>
                                          <p:attrName>style.visibility</p:attrName>
                                        </p:attrNameLst>
                                      </p:cBhvr>
                                      <p:to>
                                        <p:strVal val="visible"/>
                                      </p:to>
                                    </p:set>
                                    <p:anim calcmode="lin" valueType="num">
                                      <p:cBhvr>
                                        <p:cTn id="146" dur="500" fill="hold"/>
                                        <p:tgtEl>
                                          <p:spTgt spid="24"/>
                                        </p:tgtEl>
                                        <p:attrNameLst>
                                          <p:attrName>ppt_w</p:attrName>
                                        </p:attrNameLst>
                                      </p:cBhvr>
                                      <p:tavLst>
                                        <p:tav tm="0">
                                          <p:val>
                                            <p:fltVal val="0"/>
                                          </p:val>
                                        </p:tav>
                                        <p:tav tm="100000">
                                          <p:val>
                                            <p:strVal val="#ppt_w"/>
                                          </p:val>
                                        </p:tav>
                                      </p:tavLst>
                                    </p:anim>
                                    <p:anim calcmode="lin" valueType="num">
                                      <p:cBhvr>
                                        <p:cTn id="147" dur="500" fill="hold"/>
                                        <p:tgtEl>
                                          <p:spTgt spid="24"/>
                                        </p:tgtEl>
                                        <p:attrNameLst>
                                          <p:attrName>ppt_h</p:attrName>
                                        </p:attrNameLst>
                                      </p:cBhvr>
                                      <p:tavLst>
                                        <p:tav tm="0">
                                          <p:val>
                                            <p:fltVal val="0"/>
                                          </p:val>
                                        </p:tav>
                                        <p:tav tm="100000">
                                          <p:val>
                                            <p:strVal val="#ppt_h"/>
                                          </p:val>
                                        </p:tav>
                                      </p:tavLst>
                                    </p:anim>
                                    <p:animEffect transition="in" filter="fade">
                                      <p:cBhvr>
                                        <p:cTn id="1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p:bldP spid="12" grpId="0"/>
      <p:bldP spid="13" grpId="0"/>
      <p:bldP spid="14" grpId="0"/>
      <p:bldP spid="15" grpId="0"/>
      <p:bldP spid="16" grpId="0"/>
      <p:bldP spid="17" grpId="0"/>
      <p:bldP spid="18" grpId="0"/>
      <p:bldP spid="21" grpId="0" animBg="1"/>
      <p:bldP spid="24" grpId="0"/>
      <p:bldP spid="26" grpId="0" animBg="1"/>
      <p:bldP spid="27"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sz="quarter" idx="12"/>
          </p:nvPr>
        </p:nvSpPr>
        <p:spPr>
          <a:xfrm>
            <a:off x="1403350" y="1412875"/>
            <a:ext cx="7315200" cy="4800600"/>
          </a:xfrm>
        </p:spPr>
        <p:txBody>
          <a:bodyPr/>
          <a:lstStyle/>
          <a:p>
            <a:pPr eaLnBrk="1" hangingPunct="1"/>
            <a:r>
              <a:rPr lang="en-US" smtClean="0">
                <a:latin typeface="Frutiger" pitchFamily="18" charset="0"/>
              </a:rPr>
              <a:t> Normal</a:t>
            </a:r>
            <a:r>
              <a:rPr lang="nl-NL" smtClean="0">
                <a:latin typeface="Frutiger" pitchFamily="18" charset="0"/>
              </a:rPr>
              <a:t>, tamaño 24, negrita, negro</a:t>
            </a:r>
          </a:p>
          <a:p>
            <a:pPr eaLnBrk="1" hangingPunct="1"/>
            <a:endParaRPr lang="en-US" smtClean="0">
              <a:latin typeface="Frutiger" pitchFamily="18" charset="0"/>
            </a:endParaRPr>
          </a:p>
        </p:txBody>
      </p:sp>
      <p:sp>
        <p:nvSpPr>
          <p:cNvPr id="7171" name="Rectangle 2"/>
          <p:cNvSpPr>
            <a:spLocks noGrp="1" noChangeArrowheads="1"/>
          </p:cNvSpPr>
          <p:nvPr>
            <p:ph type="title"/>
          </p:nvPr>
        </p:nvSpPr>
        <p:spPr>
          <a:xfrm>
            <a:off x="571472" y="142852"/>
            <a:ext cx="8159750" cy="762000"/>
          </a:xfrm>
        </p:spPr>
        <p:txBody>
          <a:bodyPr/>
          <a:lstStyle/>
          <a:p>
            <a:pPr algn="ctr" eaLnBrk="1" hangingPunct="1"/>
            <a:r>
              <a:rPr lang="nl-NL" dirty="0" smtClean="0">
                <a:latin typeface="Frutiger" pitchFamily="18" charset="0"/>
              </a:rPr>
              <a:t>LA LINEA DE LA VIDA</a:t>
            </a:r>
            <a:endParaRPr lang="en-US" dirty="0" smtClean="0">
              <a:latin typeface="Frutiger" pitchFamily="18" charset="0"/>
            </a:endParaRPr>
          </a:p>
        </p:txBody>
      </p:sp>
      <p:sp>
        <p:nvSpPr>
          <p:cNvPr id="7170" name="Slide Number Placeholder 3"/>
          <p:cNvSpPr>
            <a:spLocks noGrp="1"/>
          </p:cNvSpPr>
          <p:nvPr>
            <p:ph type="sldNum" sz="quarter" idx="13"/>
          </p:nvPr>
        </p:nvSpPr>
        <p:spPr>
          <a:noFill/>
        </p:spPr>
        <p:txBody>
          <a:bodyPr/>
          <a:lstStyle/>
          <a:p>
            <a:fld id="{F9DA7A34-8053-4250-B9F8-0DBA7898B69B}" type="slidenum">
              <a:rPr lang="en-US" smtClean="0"/>
              <a:pPr/>
              <a:t>12</a:t>
            </a:fld>
            <a:endParaRPr lang="en-US" smtClean="0"/>
          </a:p>
        </p:txBody>
      </p:sp>
      <p:pic>
        <p:nvPicPr>
          <p:cNvPr id="7173" name="Picture 6" descr="Gráfico Daños 2"/>
          <p:cNvPicPr>
            <a:picLocks noChangeAspect="1" noChangeArrowheads="1"/>
          </p:cNvPicPr>
          <p:nvPr/>
        </p:nvPicPr>
        <p:blipFill>
          <a:blip r:embed="rId2"/>
          <a:srcRect/>
          <a:stretch>
            <a:fillRect/>
          </a:stretch>
        </p:blipFill>
        <p:spPr bwMode="auto">
          <a:xfrm>
            <a:off x="395288" y="1125538"/>
            <a:ext cx="8424862" cy="5441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2"/>
          </p:nvPr>
        </p:nvSpPr>
        <p:spPr/>
        <p:txBody>
          <a:bodyPr/>
          <a:lstStyle/>
          <a:p>
            <a:r>
              <a:rPr lang="es-ES_tradnl" dirty="0" err="1" smtClean="0"/>
              <a:t>Funcionamieto</a:t>
            </a:r>
            <a:r>
              <a:rPr lang="es-ES_tradnl" dirty="0" smtClean="0"/>
              <a:t> </a:t>
            </a:r>
            <a:r>
              <a:rPr lang="es-ES_tradnl" dirty="0" smtClean="0">
                <a:solidFill>
                  <a:srgbClr val="FF0000"/>
                </a:solidFill>
              </a:rPr>
              <a:t>( horas x 1000)</a:t>
            </a:r>
          </a:p>
          <a:p>
            <a:pPr lvl="1"/>
            <a:r>
              <a:rPr lang="es-ES_tradnl" sz="1800" dirty="0" smtClean="0"/>
              <a:t>Muy bajo % de daño</a:t>
            </a:r>
            <a:r>
              <a:rPr lang="es-ES_tradnl" dirty="0" smtClean="0"/>
              <a:t> </a:t>
            </a:r>
          </a:p>
          <a:p>
            <a:pPr lvl="1">
              <a:buNone/>
            </a:pPr>
            <a:endParaRPr lang="es-ES_tradnl" dirty="0" smtClean="0"/>
          </a:p>
          <a:p>
            <a:r>
              <a:rPr lang="es-ES_tradnl" dirty="0" smtClean="0"/>
              <a:t>Degradación 	</a:t>
            </a:r>
            <a:r>
              <a:rPr lang="es-ES_tradnl" dirty="0" smtClean="0">
                <a:solidFill>
                  <a:srgbClr val="FF0000"/>
                </a:solidFill>
              </a:rPr>
              <a:t>( horas x 100)</a:t>
            </a:r>
          </a:p>
          <a:p>
            <a:pPr lvl="1"/>
            <a:r>
              <a:rPr lang="es-ES_tradnl" sz="1800" dirty="0" smtClean="0"/>
              <a:t>Unas partes se degradan y aceleran el ritmo de degradación de las otras</a:t>
            </a:r>
          </a:p>
          <a:p>
            <a:pPr lvl="1">
              <a:buNone/>
            </a:pPr>
            <a:endParaRPr lang="es-ES_tradnl" sz="1800" dirty="0" smtClean="0"/>
          </a:p>
          <a:p>
            <a:r>
              <a:rPr lang="es-ES_tradnl" dirty="0" smtClean="0"/>
              <a:t>Rotura 	</a:t>
            </a:r>
            <a:r>
              <a:rPr lang="es-ES_tradnl" dirty="0" smtClean="0">
                <a:solidFill>
                  <a:srgbClr val="FF0000"/>
                </a:solidFill>
              </a:rPr>
              <a:t>( horas x 10)</a:t>
            </a:r>
          </a:p>
          <a:p>
            <a:pPr lvl="1"/>
            <a:r>
              <a:rPr lang="es-ES_tradnl" sz="1800" dirty="0" smtClean="0"/>
              <a:t>La energía motora de la máquina se emplea en la destrucción de la propia  máquina</a:t>
            </a:r>
          </a:p>
        </p:txBody>
      </p:sp>
      <p:sp>
        <p:nvSpPr>
          <p:cNvPr id="8194" name="Rectangle 2"/>
          <p:cNvSpPr>
            <a:spLocks noGrp="1" noChangeArrowheads="1"/>
          </p:cNvSpPr>
          <p:nvPr>
            <p:ph type="title"/>
          </p:nvPr>
        </p:nvSpPr>
        <p:spPr/>
        <p:txBody>
          <a:bodyPr/>
          <a:lstStyle/>
          <a:p>
            <a:r>
              <a:rPr lang="es-ES_tradnl" dirty="0" smtClean="0"/>
              <a:t>LA LINEA DE LA VIDA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14</a:t>
            </a:fld>
            <a:r>
              <a:rPr lang="en-US" smtClean="0"/>
              <a:t>  </a:t>
            </a:r>
            <a:endParaRPr lang="en-US" dirty="0"/>
          </a:p>
        </p:txBody>
      </p:sp>
      <p:sp>
        <p:nvSpPr>
          <p:cNvPr id="5" name="4 CuadroTexto"/>
          <p:cNvSpPr txBox="1"/>
          <p:nvPr/>
        </p:nvSpPr>
        <p:spPr>
          <a:xfrm>
            <a:off x="571472" y="315376"/>
            <a:ext cx="7929618" cy="369332"/>
          </a:xfrm>
          <a:prstGeom prst="rect">
            <a:avLst/>
          </a:prstGeom>
          <a:noFill/>
          <a:ln w="0">
            <a:noFill/>
          </a:ln>
          <a:effectLst>
            <a:outerShdw blurRad="50800" dist="38100" dir="2700000" algn="tl" rotWithShape="0">
              <a:prstClr val="black">
                <a:alpha val="40000"/>
              </a:prstClr>
            </a:outerShdw>
          </a:effectLst>
          <a:scene3d>
            <a:camera prst="orthographicFront"/>
            <a:lightRig rig="threePt" dir="t"/>
          </a:scene3d>
          <a:sp3d extrusionH="76200" contourW="12700" prstMaterial="clear">
            <a:bevelT prst="relaxedInset"/>
            <a:extrusionClr>
              <a:schemeClr val="bg1"/>
            </a:extrusionClr>
            <a:contourClr>
              <a:schemeClr val="bg2"/>
            </a:contourClr>
          </a:sp3d>
        </p:spPr>
        <p:txBody>
          <a:bodyPr wrap="square" rtlCol="0">
            <a:spAutoFit/>
          </a:bodyPr>
          <a:lstStyle/>
          <a:p>
            <a:r>
              <a:rPr lang="es-ES" sz="1800" b="1" dirty="0" smtClean="0"/>
              <a:t>CÁLCULO </a:t>
            </a:r>
            <a:r>
              <a:rPr lang="es-ES" sz="1800" b="1" dirty="0" smtClean="0"/>
              <a:t>RIESGO</a:t>
            </a:r>
            <a:endParaRPr lang="es-ES" sz="1800" b="1" dirty="0"/>
          </a:p>
        </p:txBody>
      </p:sp>
      <p:sp>
        <p:nvSpPr>
          <p:cNvPr id="6" name="5 CuadroTexto"/>
          <p:cNvSpPr txBox="1"/>
          <p:nvPr/>
        </p:nvSpPr>
        <p:spPr>
          <a:xfrm>
            <a:off x="1571604" y="1000108"/>
            <a:ext cx="5643602" cy="892552"/>
          </a:xfrm>
          <a:prstGeom prst="rect">
            <a:avLst/>
          </a:prstGeom>
          <a:solidFill>
            <a:schemeClr val="accent1">
              <a:lumMod val="90000"/>
            </a:schemeClr>
          </a:solidFill>
          <a:scene3d>
            <a:camera prst="orthographicFront"/>
            <a:lightRig rig="threePt" dir="t"/>
          </a:scene3d>
          <a:sp3d>
            <a:bevelT/>
          </a:sp3d>
        </p:spPr>
        <p:txBody>
          <a:bodyPr wrap="square" rtlCol="0">
            <a:spAutoFit/>
          </a:bodyPr>
          <a:lstStyle/>
          <a:p>
            <a:pPr algn="ctr"/>
            <a:r>
              <a:rPr lang="es-ES" sz="1400" b="1" dirty="0" smtClean="0"/>
              <a:t>Riesgo= Frecuencia x Consecuencia</a:t>
            </a:r>
          </a:p>
          <a:p>
            <a:pPr algn="ctr">
              <a:buFontTx/>
              <a:buChar char="-"/>
            </a:pPr>
            <a:r>
              <a:rPr lang="es-ES" sz="1400" b="1" dirty="0" smtClean="0"/>
              <a:t>Frecuencia = </a:t>
            </a:r>
            <a:r>
              <a:rPr lang="es-ES" sz="1400" dirty="0" smtClean="0"/>
              <a:t># de fallos en el intervalo de tiempo en estudio</a:t>
            </a:r>
          </a:p>
          <a:p>
            <a:pPr algn="ctr">
              <a:buFontTx/>
              <a:buChar char="-"/>
            </a:pPr>
            <a:r>
              <a:rPr lang="es-ES" sz="1200" b="1" dirty="0" smtClean="0"/>
              <a:t>Consecuencia= </a:t>
            </a:r>
            <a:r>
              <a:rPr lang="es-ES" sz="1200" dirty="0" smtClean="0"/>
              <a:t>(Impacto operacional x flexibilidad) + Costes de mantenimiento + Impacto en SAH</a:t>
            </a:r>
            <a:endParaRPr lang="es-ES" sz="1200" dirty="0"/>
          </a:p>
        </p:txBody>
      </p:sp>
      <p:graphicFrame>
        <p:nvGraphicFramePr>
          <p:cNvPr id="7" name="Group 306"/>
          <p:cNvGraphicFramePr>
            <a:graphicFrameLocks noGrp="1"/>
          </p:cNvGraphicFramePr>
          <p:nvPr>
            <p:ph sz="quarter" idx="4294967295"/>
          </p:nvPr>
        </p:nvGraphicFramePr>
        <p:xfrm>
          <a:off x="357158" y="2071678"/>
          <a:ext cx="4932363" cy="4461828"/>
        </p:xfrm>
        <a:graphic>
          <a:graphicData uri="http://schemas.openxmlformats.org/drawingml/2006/table">
            <a:tbl>
              <a:tblPr/>
              <a:tblGrid>
                <a:gridCol w="2105025"/>
                <a:gridCol w="363538"/>
                <a:gridCol w="2187575"/>
                <a:gridCol w="276225"/>
              </a:tblGrid>
              <a:tr h="172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charset="0"/>
                        </a:rPr>
                        <a:t>FRECUENCIA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charset="0"/>
                        </a:rPr>
                        <a:t>COSTE DE MANTENIMIENTO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Mayor 4 fallos año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Mayor de 10.000 €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Entre 4 y 2 fallos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Entre 5.000 y 10.000 €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Entre 1 y 2 fallos año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Entre 5.000 y 1.000 €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Menor a 1 fallo año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Menor de 1.000 €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charset="0"/>
                        </a:rPr>
                        <a:t>IMPACTO OPERACIONAL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charset="0"/>
                        </a:rPr>
                        <a:t>IMPACTO EN SAH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Parada inmediata de toda la planta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Impacto en </a:t>
                      </a:r>
                      <a:r>
                        <a:rPr kumimoji="0" lang="es-ES" sz="1000" b="0" i="0" u="none" strike="noStrike" cap="none" normalizeH="0" baseline="0" dirty="0" err="1" smtClean="0">
                          <a:ln>
                            <a:noFill/>
                          </a:ln>
                          <a:solidFill>
                            <a:schemeClr val="tx1"/>
                          </a:solidFill>
                          <a:effectLst/>
                          <a:latin typeface="Arial" charset="0"/>
                        </a:rPr>
                        <a:t>seg</a:t>
                      </a:r>
                      <a:r>
                        <a:rPr kumimoji="0" lang="es-ES" sz="1000" b="0" i="0" u="none" strike="noStrike" cap="none" normalizeH="0" baseline="0" dirty="0" smtClean="0">
                          <a:ln>
                            <a:noFill/>
                          </a:ln>
                          <a:solidFill>
                            <a:schemeClr val="tx1"/>
                          </a:solidFill>
                          <a:effectLst/>
                          <a:latin typeface="Arial" charset="0"/>
                        </a:rPr>
                        <a:t>. humana </a:t>
                      </a:r>
                      <a:r>
                        <a:rPr kumimoji="0" lang="es-ES" sz="1000" b="0" i="0" u="none" strike="noStrike" cap="none" normalizeH="0" baseline="0" dirty="0" err="1" smtClean="0">
                          <a:ln>
                            <a:noFill/>
                          </a:ln>
                          <a:solidFill>
                            <a:schemeClr val="tx1"/>
                          </a:solidFill>
                          <a:effectLst/>
                          <a:latin typeface="Arial" charset="0"/>
                        </a:rPr>
                        <a:t>int</a:t>
                      </a:r>
                      <a:r>
                        <a:rPr kumimoji="0" lang="es-ES" sz="1000" b="0" i="0" u="none" strike="noStrike" cap="none" normalizeH="0" baseline="0" dirty="0" smtClean="0">
                          <a:ln>
                            <a:noFill/>
                          </a:ln>
                          <a:solidFill>
                            <a:schemeClr val="tx1"/>
                          </a:solidFill>
                          <a:effectLst/>
                          <a:latin typeface="Arial" charset="0"/>
                        </a:rPr>
                        <a:t> - </a:t>
                      </a:r>
                      <a:r>
                        <a:rPr kumimoji="0" lang="es-ES" sz="1000" b="0" i="0" u="none" strike="noStrike" cap="none" normalizeH="0" baseline="0" dirty="0" err="1" smtClean="0">
                          <a:ln>
                            <a:noFill/>
                          </a:ln>
                          <a:solidFill>
                            <a:schemeClr val="tx1"/>
                          </a:solidFill>
                          <a:effectLst/>
                          <a:latin typeface="Arial" charset="0"/>
                        </a:rPr>
                        <a:t>ext</a:t>
                      </a: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Parada de expediciones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bg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Afecta a seguridad alimentaria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Parada de recepciones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bg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Afecta a medio ambiente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Parada con merma de capacidad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bg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Afecta a la seguridad de las </a:t>
                      </a:r>
                      <a:r>
                        <a:rPr kumimoji="0" lang="es-ES" sz="1000" b="0" i="0" u="none" strike="noStrike" cap="none" normalizeH="0" baseline="0" dirty="0" err="1" smtClean="0">
                          <a:ln>
                            <a:noFill/>
                          </a:ln>
                          <a:solidFill>
                            <a:schemeClr val="tx1"/>
                          </a:solidFill>
                          <a:effectLst/>
                          <a:latin typeface="Arial" charset="0"/>
                        </a:rPr>
                        <a:t>instal</a:t>
                      </a:r>
                      <a:r>
                        <a:rPr kumimoji="0" lang="es-ES" sz="10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Parada de más de una línea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bg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Daños menores en personal interno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Avería sin parada 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bg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Daños </a:t>
                      </a:r>
                      <a:r>
                        <a:rPr kumimoji="0" lang="es-ES" sz="1000" b="0" i="0" u="none" strike="noStrike" cap="none" normalizeH="0" baseline="0" dirty="0" err="1" smtClean="0">
                          <a:ln>
                            <a:noFill/>
                          </a:ln>
                          <a:solidFill>
                            <a:schemeClr val="tx1"/>
                          </a:solidFill>
                          <a:effectLst/>
                          <a:latin typeface="Arial" charset="0"/>
                        </a:rPr>
                        <a:t>medioamb</a:t>
                      </a:r>
                      <a:r>
                        <a:rPr kumimoji="0" lang="es-ES" sz="1000" b="0" i="0" u="none" strike="noStrike" cap="none" normalizeH="0" baseline="0" dirty="0" smtClean="0">
                          <a:ln>
                            <a:noFill/>
                          </a:ln>
                          <a:solidFill>
                            <a:schemeClr val="tx1"/>
                          </a:solidFill>
                          <a:effectLst/>
                          <a:latin typeface="Arial" charset="0"/>
                        </a:rPr>
                        <a:t>. no penados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Parada sin repercusión en </a:t>
                      </a:r>
                      <a:r>
                        <a:rPr kumimoji="0" lang="es-ES" sz="1000" b="0" i="0" u="none" strike="noStrike" cap="none" normalizeH="0" baseline="0" dirty="0" err="1" smtClean="0">
                          <a:ln>
                            <a:noFill/>
                          </a:ln>
                          <a:solidFill>
                            <a:schemeClr val="tx1"/>
                          </a:solidFill>
                          <a:effectLst/>
                          <a:latin typeface="Arial" charset="0"/>
                        </a:rPr>
                        <a:t>produc</a:t>
                      </a:r>
                      <a:endParaRPr kumimoji="0" lang="es-ES"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Sin repercusión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charset="0"/>
                        </a:rPr>
                        <a:t>FLEXIBILIDAD OPERACIONAL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No es posible balancear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Balance con pérdida de </a:t>
                      </a:r>
                      <a:r>
                        <a:rPr kumimoji="0" lang="es-ES" sz="1000" b="0" i="0" u="none" strike="noStrike" cap="none" normalizeH="0" baseline="0" dirty="0" err="1" smtClean="0">
                          <a:ln>
                            <a:noFill/>
                          </a:ln>
                          <a:solidFill>
                            <a:schemeClr val="tx1"/>
                          </a:solidFill>
                          <a:effectLst/>
                          <a:latin typeface="Arial" charset="0"/>
                        </a:rPr>
                        <a:t>produc</a:t>
                      </a:r>
                      <a:endParaRPr kumimoji="0" lang="es-ES"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B4BB"/>
                    </a:solid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Balanceo disponible sin </a:t>
                      </a:r>
                      <a:r>
                        <a:rPr kumimoji="0" lang="es-ES" sz="1000" b="0" i="0" u="none" strike="noStrike" cap="none" normalizeH="0" baseline="0" dirty="0" err="1" smtClean="0">
                          <a:ln>
                            <a:noFill/>
                          </a:ln>
                          <a:solidFill>
                            <a:schemeClr val="tx1"/>
                          </a:solidFill>
                          <a:effectLst/>
                          <a:latin typeface="Arial" charset="0"/>
                        </a:rPr>
                        <a:t>consec</a:t>
                      </a:r>
                      <a:endParaRPr kumimoji="0" lang="es-ES"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9B4B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9B4BB"/>
                    </a:solidFill>
                  </a:tcPr>
                </a:tc>
              </a:tr>
            </a:tbl>
          </a:graphicData>
        </a:graphic>
      </p:graphicFrame>
      <p:graphicFrame>
        <p:nvGraphicFramePr>
          <p:cNvPr id="8" name="7 Tabla"/>
          <p:cNvGraphicFramePr>
            <a:graphicFrameLocks noGrp="1"/>
          </p:cNvGraphicFramePr>
          <p:nvPr/>
        </p:nvGraphicFramePr>
        <p:xfrm>
          <a:off x="5929324" y="2143115"/>
          <a:ext cx="2690808" cy="2228863"/>
        </p:xfrm>
        <a:graphic>
          <a:graphicData uri="http://schemas.openxmlformats.org/drawingml/2006/table">
            <a:tbl>
              <a:tblPr firstRow="1" bandRow="1">
                <a:effectLst>
                  <a:outerShdw blurRad="152400" dist="317500" dir="5400000" sx="90000" sy="-19000" rotWithShape="0">
                    <a:prstClr val="black">
                      <a:alpha val="15000"/>
                    </a:prstClr>
                  </a:outerShdw>
                </a:effectLst>
                <a:tableStyleId>{5C22544A-7EE6-4342-B048-85BDC9FD1C3A}</a:tableStyleId>
              </a:tblPr>
              <a:tblGrid>
                <a:gridCol w="448468"/>
                <a:gridCol w="448468"/>
                <a:gridCol w="448468"/>
                <a:gridCol w="448468"/>
                <a:gridCol w="448468"/>
                <a:gridCol w="448468"/>
              </a:tblGrid>
              <a:tr h="415899">
                <a:tc>
                  <a:txBody>
                    <a:bodyPr/>
                    <a:lstStyle/>
                    <a:p>
                      <a:r>
                        <a:rPr lang="es-ES" sz="1200" dirty="0" smtClean="0">
                          <a:solidFill>
                            <a:schemeClr val="tx1"/>
                          </a:solidFill>
                        </a:rPr>
                        <a:t>4</a:t>
                      </a:r>
                      <a:endParaRPr lang="es-ES" sz="1200" dirty="0">
                        <a:solidFill>
                          <a:schemeClr val="tx1"/>
                        </a:solidFill>
                      </a:endParaRPr>
                    </a:p>
                  </a:txBody>
                  <a:tcPr>
                    <a:solidFill>
                      <a:schemeClr val="tx1">
                        <a:lumMod val="65000"/>
                        <a:lumOff val="35000"/>
                        <a:alpha val="48000"/>
                      </a:schemeClr>
                    </a:solidFill>
                  </a:tcPr>
                </a:tc>
                <a:tc>
                  <a:txBody>
                    <a:bodyPr/>
                    <a:lstStyle/>
                    <a:p>
                      <a:pPr algn="ctr"/>
                      <a:r>
                        <a:rPr lang="es-ES" sz="1200" b="1" dirty="0" smtClean="0">
                          <a:solidFill>
                            <a:schemeClr val="bg1"/>
                          </a:solidFill>
                        </a:rPr>
                        <a:t>SC</a:t>
                      </a:r>
                      <a:endParaRPr lang="es-ES" sz="1200" b="1" dirty="0">
                        <a:solidFill>
                          <a:schemeClr val="bg1"/>
                        </a:solidFill>
                      </a:endParaRPr>
                    </a:p>
                  </a:txBody>
                  <a:tcPr>
                    <a:solidFill>
                      <a:srgbClr val="FFFF00">
                        <a:alpha val="82000"/>
                      </a:srgbClr>
                    </a:solidFill>
                  </a:tcPr>
                </a:tc>
                <a:tc>
                  <a:txBody>
                    <a:bodyPr/>
                    <a:lstStyle/>
                    <a:p>
                      <a:pPr algn="ctr"/>
                      <a:r>
                        <a:rPr lang="es-ES" sz="1200" b="1" dirty="0" smtClean="0">
                          <a:solidFill>
                            <a:schemeClr val="bg1"/>
                          </a:solidFill>
                        </a:rPr>
                        <a:t>SC</a:t>
                      </a:r>
                      <a:endParaRPr lang="es-ES" sz="1200" b="1" dirty="0">
                        <a:solidFill>
                          <a:schemeClr val="bg1"/>
                        </a:solidFill>
                      </a:endParaRPr>
                    </a:p>
                  </a:txBody>
                  <a:tcPr>
                    <a:solidFill>
                      <a:srgbClr val="FFFF00">
                        <a:alpha val="82000"/>
                      </a:srgbClr>
                    </a:solidFill>
                  </a:tcPr>
                </a:tc>
                <a:tc>
                  <a:txBody>
                    <a:bodyPr/>
                    <a:lstStyle/>
                    <a:p>
                      <a:pPr algn="ctr"/>
                      <a:r>
                        <a:rPr lang="es-ES" sz="1200" b="1" dirty="0" smtClean="0">
                          <a:solidFill>
                            <a:schemeClr val="bg1"/>
                          </a:solidFill>
                        </a:rPr>
                        <a:t>C</a:t>
                      </a:r>
                      <a:endParaRPr lang="es-ES" sz="1200" b="1" dirty="0">
                        <a:solidFill>
                          <a:schemeClr val="bg1"/>
                        </a:solidFill>
                      </a:endParaRPr>
                    </a:p>
                  </a:txBody>
                  <a:tcPr>
                    <a:solidFill>
                      <a:srgbClr val="FF0000">
                        <a:alpha val="82000"/>
                      </a:srgbClr>
                    </a:solidFill>
                  </a:tcPr>
                </a:tc>
                <a:tc>
                  <a:txBody>
                    <a:bodyPr/>
                    <a:lstStyle/>
                    <a:p>
                      <a:pPr algn="ctr"/>
                      <a:r>
                        <a:rPr lang="es-ES" sz="1200" b="1" dirty="0" smtClean="0">
                          <a:solidFill>
                            <a:schemeClr val="bg1"/>
                          </a:solidFill>
                        </a:rPr>
                        <a:t>C</a:t>
                      </a:r>
                      <a:endParaRPr lang="es-ES" sz="1200" b="1" dirty="0">
                        <a:solidFill>
                          <a:schemeClr val="bg1"/>
                        </a:solidFill>
                      </a:endParaRPr>
                    </a:p>
                  </a:txBody>
                  <a:tcPr>
                    <a:solidFill>
                      <a:srgbClr val="FF0000">
                        <a:alpha val="82000"/>
                      </a:srgbClr>
                    </a:solidFill>
                  </a:tcPr>
                </a:tc>
                <a:tc>
                  <a:txBody>
                    <a:bodyPr/>
                    <a:lstStyle/>
                    <a:p>
                      <a:pPr algn="ctr"/>
                      <a:r>
                        <a:rPr lang="es-ES" sz="1200" b="1" dirty="0" smtClean="0">
                          <a:solidFill>
                            <a:schemeClr val="bg1"/>
                          </a:solidFill>
                        </a:rPr>
                        <a:t>C</a:t>
                      </a:r>
                      <a:endParaRPr lang="es-ES" sz="1200" b="1" dirty="0">
                        <a:solidFill>
                          <a:schemeClr val="bg1"/>
                        </a:solidFill>
                      </a:endParaRPr>
                    </a:p>
                  </a:txBody>
                  <a:tcPr>
                    <a:solidFill>
                      <a:srgbClr val="FF0000">
                        <a:alpha val="82000"/>
                      </a:srgbClr>
                    </a:solidFill>
                  </a:tcPr>
                </a:tc>
              </a:tr>
              <a:tr h="415899">
                <a:tc>
                  <a:txBody>
                    <a:bodyPr/>
                    <a:lstStyle/>
                    <a:p>
                      <a:r>
                        <a:rPr lang="es-ES" sz="1200" b="1" dirty="0" smtClean="0">
                          <a:solidFill>
                            <a:schemeClr val="tx1"/>
                          </a:solidFill>
                        </a:rPr>
                        <a:t>3</a:t>
                      </a:r>
                      <a:endParaRPr lang="es-ES" sz="1200" b="1" dirty="0">
                        <a:solidFill>
                          <a:schemeClr val="tx1"/>
                        </a:solidFill>
                      </a:endParaRPr>
                    </a:p>
                  </a:txBody>
                  <a:tcPr>
                    <a:solidFill>
                      <a:schemeClr val="tx1">
                        <a:lumMod val="65000"/>
                        <a:lumOff val="35000"/>
                        <a:alpha val="48000"/>
                      </a:schemeClr>
                    </a:solidFill>
                  </a:tcPr>
                </a:tc>
                <a:tc>
                  <a:txBody>
                    <a:bodyPr/>
                    <a:lstStyle/>
                    <a:p>
                      <a:pPr algn="ctr"/>
                      <a:r>
                        <a:rPr lang="es-ES" sz="1200" b="1" dirty="0" smtClean="0">
                          <a:solidFill>
                            <a:schemeClr val="bg1"/>
                          </a:solidFill>
                        </a:rPr>
                        <a:t>SC</a:t>
                      </a:r>
                      <a:endParaRPr lang="es-ES" sz="1200" b="1" dirty="0">
                        <a:solidFill>
                          <a:schemeClr val="bg1"/>
                        </a:solidFill>
                      </a:endParaRPr>
                    </a:p>
                  </a:txBody>
                  <a:tcPr>
                    <a:solidFill>
                      <a:srgbClr val="FFFF00">
                        <a:alpha val="82000"/>
                      </a:srgbClr>
                    </a:solidFill>
                  </a:tcPr>
                </a:tc>
                <a:tc>
                  <a:txBody>
                    <a:bodyPr/>
                    <a:lstStyle/>
                    <a:p>
                      <a:pPr algn="ctr"/>
                      <a:r>
                        <a:rPr lang="es-ES" sz="1200" b="1" dirty="0" smtClean="0">
                          <a:solidFill>
                            <a:schemeClr val="bg1"/>
                          </a:solidFill>
                        </a:rPr>
                        <a:t>SC</a:t>
                      </a:r>
                      <a:endParaRPr lang="es-ES" sz="1200" b="1" dirty="0">
                        <a:solidFill>
                          <a:schemeClr val="bg1"/>
                        </a:solidFill>
                      </a:endParaRPr>
                    </a:p>
                  </a:txBody>
                  <a:tcPr>
                    <a:lnR w="3175" cap="flat" cmpd="sng" algn="ctr">
                      <a:solidFill>
                        <a:schemeClr val="tx1"/>
                      </a:solidFill>
                      <a:prstDash val="solid"/>
                      <a:round/>
                      <a:headEnd type="none" w="med" len="med"/>
                      <a:tailEnd type="none" w="med" len="med"/>
                    </a:lnR>
                    <a:solidFill>
                      <a:srgbClr val="FFFF00">
                        <a:alpha val="82000"/>
                      </a:srgbClr>
                    </a:solidFill>
                  </a:tcPr>
                </a:tc>
                <a:tc>
                  <a:txBody>
                    <a:bodyPr/>
                    <a:lstStyle/>
                    <a:p>
                      <a:pPr algn="ctr"/>
                      <a:r>
                        <a:rPr lang="es-ES" sz="1200" b="1" dirty="0" smtClean="0">
                          <a:solidFill>
                            <a:schemeClr val="bg1"/>
                          </a:solidFill>
                        </a:rPr>
                        <a:t>SC</a:t>
                      </a:r>
                      <a:endParaRPr lang="es-ES" sz="1200" b="1" dirty="0">
                        <a:solidFill>
                          <a:schemeClr val="bg1"/>
                        </a:solidFill>
                      </a:endParaRPr>
                    </a:p>
                  </a:txBody>
                  <a:tcPr>
                    <a:lnL w="3175" cap="flat" cmpd="sng" algn="ctr">
                      <a:solidFill>
                        <a:schemeClr val="tx1"/>
                      </a:solidFill>
                      <a:prstDash val="solid"/>
                      <a:round/>
                      <a:headEnd type="none" w="med" len="med"/>
                      <a:tailEnd type="none" w="med" len="med"/>
                    </a:lnL>
                    <a:solidFill>
                      <a:srgbClr val="FFFF00">
                        <a:alpha val="82000"/>
                      </a:srgbClr>
                    </a:solidFill>
                  </a:tcPr>
                </a:tc>
                <a:tc>
                  <a:txBody>
                    <a:bodyPr/>
                    <a:lstStyle/>
                    <a:p>
                      <a:pPr algn="ctr"/>
                      <a:r>
                        <a:rPr lang="es-ES" sz="1200" b="1" dirty="0" smtClean="0">
                          <a:solidFill>
                            <a:schemeClr val="bg1"/>
                          </a:solidFill>
                        </a:rPr>
                        <a:t>C</a:t>
                      </a:r>
                      <a:endParaRPr lang="es-ES" sz="1200" b="1" dirty="0">
                        <a:solidFill>
                          <a:schemeClr val="bg1"/>
                        </a:solidFill>
                      </a:endParaRPr>
                    </a:p>
                  </a:txBody>
                  <a:tcPr>
                    <a:solidFill>
                      <a:srgbClr val="FF0000">
                        <a:alpha val="82000"/>
                      </a:srgbClr>
                    </a:solidFill>
                  </a:tcPr>
                </a:tc>
                <a:tc>
                  <a:txBody>
                    <a:bodyPr/>
                    <a:lstStyle/>
                    <a:p>
                      <a:pPr algn="ctr"/>
                      <a:r>
                        <a:rPr lang="es-ES" sz="1200" b="1" dirty="0" smtClean="0">
                          <a:solidFill>
                            <a:schemeClr val="bg1"/>
                          </a:solidFill>
                        </a:rPr>
                        <a:t>C</a:t>
                      </a:r>
                      <a:endParaRPr lang="es-ES" sz="1200" b="1" dirty="0">
                        <a:solidFill>
                          <a:schemeClr val="bg1"/>
                        </a:solidFill>
                      </a:endParaRPr>
                    </a:p>
                  </a:txBody>
                  <a:tcPr>
                    <a:solidFill>
                      <a:srgbClr val="FF0000">
                        <a:alpha val="82000"/>
                      </a:srgbClr>
                    </a:solidFill>
                  </a:tcPr>
                </a:tc>
              </a:tr>
              <a:tr h="490583">
                <a:tc>
                  <a:txBody>
                    <a:bodyPr/>
                    <a:lstStyle/>
                    <a:p>
                      <a:r>
                        <a:rPr lang="es-ES" sz="1200" b="1" dirty="0" smtClean="0">
                          <a:solidFill>
                            <a:schemeClr val="tx1"/>
                          </a:solidFill>
                        </a:rPr>
                        <a:t>2</a:t>
                      </a:r>
                      <a:endParaRPr lang="es-ES" sz="1200" b="1" dirty="0">
                        <a:solidFill>
                          <a:schemeClr val="tx1"/>
                        </a:solidFill>
                      </a:endParaRPr>
                    </a:p>
                  </a:txBody>
                  <a:tcPr>
                    <a:solidFill>
                      <a:schemeClr val="tx1">
                        <a:lumMod val="65000"/>
                        <a:lumOff val="35000"/>
                        <a:alpha val="48000"/>
                      </a:schemeClr>
                    </a:solidFill>
                  </a:tcPr>
                </a:tc>
                <a:tc>
                  <a:txBody>
                    <a:bodyPr/>
                    <a:lstStyle/>
                    <a:p>
                      <a:pPr algn="ctr"/>
                      <a:r>
                        <a:rPr lang="es-ES" sz="1200" b="1" dirty="0" smtClean="0">
                          <a:solidFill>
                            <a:srgbClr val="0040C0"/>
                          </a:solidFill>
                        </a:rPr>
                        <a:t>NC</a:t>
                      </a:r>
                      <a:endParaRPr lang="es-ES" sz="1200" b="1" dirty="0">
                        <a:solidFill>
                          <a:srgbClr val="0040C0"/>
                        </a:solidFill>
                      </a:endParaRPr>
                    </a:p>
                  </a:txBody>
                  <a:tcPr>
                    <a:solidFill>
                      <a:schemeClr val="accent3">
                        <a:alpha val="82000"/>
                      </a:schemeClr>
                    </a:solidFill>
                  </a:tcPr>
                </a:tc>
                <a:tc>
                  <a:txBody>
                    <a:bodyPr/>
                    <a:lstStyle/>
                    <a:p>
                      <a:pPr algn="ctr"/>
                      <a:r>
                        <a:rPr lang="es-ES" sz="1200" b="1" dirty="0" smtClean="0">
                          <a:solidFill>
                            <a:srgbClr val="0040C0"/>
                          </a:solidFill>
                        </a:rPr>
                        <a:t>NC</a:t>
                      </a:r>
                      <a:endParaRPr lang="es-ES" sz="1200" b="1" dirty="0">
                        <a:solidFill>
                          <a:srgbClr val="0040C0"/>
                        </a:solidFill>
                      </a:endParaRPr>
                    </a:p>
                  </a:txBody>
                  <a:tcPr>
                    <a:solidFill>
                      <a:schemeClr val="accent3">
                        <a:alpha val="82000"/>
                      </a:schemeClr>
                    </a:solidFill>
                  </a:tcPr>
                </a:tc>
                <a:tc>
                  <a:txBody>
                    <a:bodyPr/>
                    <a:lstStyle/>
                    <a:p>
                      <a:pPr algn="ctr"/>
                      <a:r>
                        <a:rPr lang="es-ES" sz="1200" b="1" dirty="0" smtClean="0">
                          <a:solidFill>
                            <a:schemeClr val="bg1"/>
                          </a:solidFill>
                        </a:rPr>
                        <a:t>SC</a:t>
                      </a:r>
                      <a:endParaRPr lang="es-ES" sz="1200" b="1" dirty="0">
                        <a:solidFill>
                          <a:schemeClr val="bg1"/>
                        </a:solidFill>
                      </a:endParaRPr>
                    </a:p>
                  </a:txBody>
                  <a:tcPr>
                    <a:solidFill>
                      <a:srgbClr val="FFFF00">
                        <a:alpha val="82000"/>
                      </a:srgbClr>
                    </a:solidFill>
                  </a:tcPr>
                </a:tc>
                <a:tc>
                  <a:txBody>
                    <a:bodyPr/>
                    <a:lstStyle/>
                    <a:p>
                      <a:pPr algn="ctr"/>
                      <a:r>
                        <a:rPr lang="es-ES" sz="1200" b="1" dirty="0" smtClean="0">
                          <a:solidFill>
                            <a:schemeClr val="bg1"/>
                          </a:solidFill>
                        </a:rPr>
                        <a:t>SC</a:t>
                      </a:r>
                      <a:endParaRPr lang="es-ES" sz="1200" b="1" dirty="0">
                        <a:solidFill>
                          <a:schemeClr val="bg1"/>
                        </a:solidFill>
                      </a:endParaRPr>
                    </a:p>
                  </a:txBody>
                  <a:tcPr>
                    <a:solidFill>
                      <a:srgbClr val="FFFF00">
                        <a:alpha val="82000"/>
                      </a:srgbClr>
                    </a:solidFill>
                  </a:tcPr>
                </a:tc>
                <a:tc>
                  <a:txBody>
                    <a:bodyPr/>
                    <a:lstStyle/>
                    <a:p>
                      <a:pPr algn="ctr"/>
                      <a:r>
                        <a:rPr lang="es-ES" sz="1200" b="1" dirty="0" smtClean="0">
                          <a:solidFill>
                            <a:schemeClr val="bg1"/>
                          </a:solidFill>
                        </a:rPr>
                        <a:t>C</a:t>
                      </a:r>
                      <a:endParaRPr lang="es-ES" sz="1200" b="1" dirty="0">
                        <a:solidFill>
                          <a:schemeClr val="bg1"/>
                        </a:solidFill>
                      </a:endParaRPr>
                    </a:p>
                  </a:txBody>
                  <a:tcPr>
                    <a:solidFill>
                      <a:srgbClr val="FF0000">
                        <a:alpha val="82000"/>
                      </a:srgbClr>
                    </a:solidFill>
                  </a:tcPr>
                </a:tc>
              </a:tr>
              <a:tr h="490583">
                <a:tc>
                  <a:txBody>
                    <a:bodyPr/>
                    <a:lstStyle/>
                    <a:p>
                      <a:r>
                        <a:rPr lang="es-ES" sz="1200" b="1" dirty="0" smtClean="0">
                          <a:solidFill>
                            <a:schemeClr val="tx1"/>
                          </a:solidFill>
                        </a:rPr>
                        <a:t>1</a:t>
                      </a:r>
                      <a:endParaRPr lang="es-ES" sz="1200" b="1" dirty="0">
                        <a:solidFill>
                          <a:schemeClr val="tx1"/>
                        </a:solidFill>
                      </a:endParaRPr>
                    </a:p>
                  </a:txBody>
                  <a:tcPr>
                    <a:solidFill>
                      <a:schemeClr val="tx1">
                        <a:lumMod val="65000"/>
                        <a:lumOff val="35000"/>
                        <a:alpha val="48000"/>
                      </a:schemeClr>
                    </a:solidFill>
                  </a:tcPr>
                </a:tc>
                <a:tc>
                  <a:txBody>
                    <a:bodyPr/>
                    <a:lstStyle/>
                    <a:p>
                      <a:pPr algn="ctr"/>
                      <a:r>
                        <a:rPr lang="es-ES" sz="1200" b="1" dirty="0" smtClean="0">
                          <a:solidFill>
                            <a:srgbClr val="0040C0"/>
                          </a:solidFill>
                        </a:rPr>
                        <a:t>NC</a:t>
                      </a:r>
                      <a:endParaRPr lang="es-ES" sz="1200" b="1" dirty="0">
                        <a:solidFill>
                          <a:srgbClr val="0040C0"/>
                        </a:solidFill>
                      </a:endParaRPr>
                    </a:p>
                  </a:txBody>
                  <a:tcPr>
                    <a:solidFill>
                      <a:schemeClr val="accent3">
                        <a:alpha val="82000"/>
                      </a:schemeClr>
                    </a:solidFill>
                  </a:tcPr>
                </a:tc>
                <a:tc>
                  <a:txBody>
                    <a:bodyPr/>
                    <a:lstStyle/>
                    <a:p>
                      <a:pPr algn="ctr"/>
                      <a:r>
                        <a:rPr lang="es-ES" sz="1200" b="1" dirty="0" smtClean="0">
                          <a:solidFill>
                            <a:srgbClr val="0040C0"/>
                          </a:solidFill>
                        </a:rPr>
                        <a:t>NC</a:t>
                      </a:r>
                      <a:endParaRPr lang="es-ES" sz="1200" b="1" dirty="0">
                        <a:solidFill>
                          <a:srgbClr val="0040C0"/>
                        </a:solidFill>
                      </a:endParaRPr>
                    </a:p>
                  </a:txBody>
                  <a:tcPr>
                    <a:solidFill>
                      <a:schemeClr val="accent3">
                        <a:alpha val="82000"/>
                      </a:schemeClr>
                    </a:solidFill>
                  </a:tcPr>
                </a:tc>
                <a:tc>
                  <a:txBody>
                    <a:bodyPr/>
                    <a:lstStyle/>
                    <a:p>
                      <a:pPr algn="ctr"/>
                      <a:r>
                        <a:rPr lang="es-ES" sz="1200" b="1" dirty="0" smtClean="0">
                          <a:solidFill>
                            <a:srgbClr val="0040C0"/>
                          </a:solidFill>
                        </a:rPr>
                        <a:t>NC</a:t>
                      </a:r>
                      <a:endParaRPr lang="es-ES" sz="1200" b="1" dirty="0">
                        <a:solidFill>
                          <a:srgbClr val="0040C0"/>
                        </a:solidFill>
                      </a:endParaRPr>
                    </a:p>
                  </a:txBody>
                  <a:tcPr>
                    <a:solidFill>
                      <a:schemeClr val="lt1">
                        <a:alpha val="81000"/>
                      </a:schemeClr>
                    </a:solidFill>
                  </a:tcPr>
                </a:tc>
                <a:tc>
                  <a:txBody>
                    <a:bodyPr/>
                    <a:lstStyle/>
                    <a:p>
                      <a:pPr algn="ctr"/>
                      <a:r>
                        <a:rPr lang="es-ES" sz="1200" b="1" dirty="0" smtClean="0">
                          <a:solidFill>
                            <a:schemeClr val="bg1"/>
                          </a:solidFill>
                        </a:rPr>
                        <a:t>SC</a:t>
                      </a:r>
                      <a:endParaRPr lang="es-ES" sz="1200" b="1" dirty="0">
                        <a:solidFill>
                          <a:schemeClr val="bg1"/>
                        </a:solidFill>
                      </a:endParaRPr>
                    </a:p>
                  </a:txBody>
                  <a:tcPr>
                    <a:solidFill>
                      <a:srgbClr val="FFFF00">
                        <a:alpha val="82000"/>
                      </a:srgbClr>
                    </a:solidFill>
                  </a:tcPr>
                </a:tc>
                <a:tc>
                  <a:txBody>
                    <a:bodyPr/>
                    <a:lstStyle/>
                    <a:p>
                      <a:pPr algn="ctr"/>
                      <a:r>
                        <a:rPr lang="es-ES" sz="1200" b="1" dirty="0" smtClean="0">
                          <a:solidFill>
                            <a:schemeClr val="bg1"/>
                          </a:solidFill>
                        </a:rPr>
                        <a:t>C</a:t>
                      </a:r>
                      <a:endParaRPr lang="es-ES" sz="1200" b="1" dirty="0">
                        <a:solidFill>
                          <a:schemeClr val="bg1"/>
                        </a:solidFill>
                      </a:endParaRPr>
                    </a:p>
                  </a:txBody>
                  <a:tcPr>
                    <a:solidFill>
                      <a:srgbClr val="FF0000">
                        <a:alpha val="82000"/>
                      </a:srgbClr>
                    </a:solidFill>
                  </a:tcPr>
                </a:tc>
              </a:tr>
              <a:tr h="415899">
                <a:tc>
                  <a:txBody>
                    <a:bodyPr/>
                    <a:lstStyle/>
                    <a:p>
                      <a:endParaRPr lang="es-ES" sz="1200" b="1" dirty="0">
                        <a:solidFill>
                          <a:schemeClr val="bg1"/>
                        </a:solidFill>
                      </a:endParaRPr>
                    </a:p>
                  </a:txBody>
                  <a:tcPr>
                    <a:solidFill>
                      <a:schemeClr val="tx1">
                        <a:lumMod val="65000"/>
                        <a:lumOff val="35000"/>
                        <a:alpha val="48000"/>
                      </a:schemeClr>
                    </a:solidFill>
                  </a:tcPr>
                </a:tc>
                <a:tc>
                  <a:txBody>
                    <a:bodyPr/>
                    <a:lstStyle/>
                    <a:p>
                      <a:r>
                        <a:rPr lang="es-ES" sz="1200" dirty="0" smtClean="0"/>
                        <a:t>10</a:t>
                      </a:r>
                      <a:endParaRPr lang="es-ES" sz="1200" dirty="0"/>
                    </a:p>
                  </a:txBody>
                  <a:tcPr>
                    <a:solidFill>
                      <a:schemeClr val="tx1">
                        <a:lumMod val="50000"/>
                        <a:lumOff val="50000"/>
                        <a:alpha val="82000"/>
                      </a:schemeClr>
                    </a:solidFill>
                  </a:tcPr>
                </a:tc>
                <a:tc>
                  <a:txBody>
                    <a:bodyPr/>
                    <a:lstStyle/>
                    <a:p>
                      <a:r>
                        <a:rPr lang="es-ES" sz="1200" dirty="0" smtClean="0"/>
                        <a:t>20</a:t>
                      </a:r>
                      <a:endParaRPr lang="es-ES" sz="1200" dirty="0"/>
                    </a:p>
                  </a:txBody>
                  <a:tcPr>
                    <a:solidFill>
                      <a:schemeClr val="tx1">
                        <a:lumMod val="50000"/>
                        <a:lumOff val="50000"/>
                        <a:alpha val="82000"/>
                      </a:schemeClr>
                    </a:solidFill>
                  </a:tcPr>
                </a:tc>
                <a:tc>
                  <a:txBody>
                    <a:bodyPr/>
                    <a:lstStyle/>
                    <a:p>
                      <a:r>
                        <a:rPr lang="es-ES" sz="1200" dirty="0" smtClean="0"/>
                        <a:t>30</a:t>
                      </a:r>
                      <a:endParaRPr lang="es-ES" sz="1200" dirty="0"/>
                    </a:p>
                  </a:txBody>
                  <a:tcPr>
                    <a:solidFill>
                      <a:schemeClr val="tx1">
                        <a:lumMod val="50000"/>
                        <a:lumOff val="50000"/>
                        <a:alpha val="82000"/>
                      </a:schemeClr>
                    </a:solidFill>
                  </a:tcPr>
                </a:tc>
                <a:tc>
                  <a:txBody>
                    <a:bodyPr/>
                    <a:lstStyle/>
                    <a:p>
                      <a:r>
                        <a:rPr lang="es-ES" sz="1200" dirty="0" smtClean="0"/>
                        <a:t>40</a:t>
                      </a:r>
                      <a:endParaRPr lang="es-ES" sz="1200" dirty="0"/>
                    </a:p>
                  </a:txBody>
                  <a:tcPr>
                    <a:solidFill>
                      <a:schemeClr val="tx1">
                        <a:lumMod val="50000"/>
                        <a:lumOff val="50000"/>
                        <a:alpha val="82000"/>
                      </a:schemeClr>
                    </a:solidFill>
                  </a:tcPr>
                </a:tc>
                <a:tc>
                  <a:txBody>
                    <a:bodyPr/>
                    <a:lstStyle/>
                    <a:p>
                      <a:r>
                        <a:rPr lang="es-ES" sz="1200" dirty="0" smtClean="0"/>
                        <a:t>52</a:t>
                      </a:r>
                      <a:endParaRPr lang="es-ES" sz="1200" dirty="0"/>
                    </a:p>
                  </a:txBody>
                  <a:tcPr>
                    <a:solidFill>
                      <a:schemeClr val="tx1">
                        <a:lumMod val="50000"/>
                        <a:lumOff val="50000"/>
                        <a:alpha val="82000"/>
                      </a:schemeClr>
                    </a:solidFill>
                  </a:tcPr>
                </a:tc>
              </a:tr>
            </a:tbl>
          </a:graphicData>
        </a:graphic>
      </p:graphicFrame>
      <p:sp>
        <p:nvSpPr>
          <p:cNvPr id="9" name="8 CuadroTexto"/>
          <p:cNvSpPr txBox="1"/>
          <p:nvPr/>
        </p:nvSpPr>
        <p:spPr>
          <a:xfrm>
            <a:off x="5572132" y="2143116"/>
            <a:ext cx="214314" cy="2246769"/>
          </a:xfrm>
          <a:prstGeom prst="rect">
            <a:avLst/>
          </a:prstGeom>
          <a:noFill/>
        </p:spPr>
        <p:txBody>
          <a:bodyPr wrap="square" rtlCol="0">
            <a:spAutoFit/>
          </a:bodyPr>
          <a:lstStyle/>
          <a:p>
            <a:pPr algn="ctr"/>
            <a:r>
              <a:rPr lang="es-ES" sz="1400" b="1" dirty="0" smtClean="0"/>
              <a:t>FRECUENCIA</a:t>
            </a:r>
            <a:endParaRPr lang="es-ES" sz="1400" b="1" dirty="0"/>
          </a:p>
        </p:txBody>
      </p:sp>
      <p:sp>
        <p:nvSpPr>
          <p:cNvPr id="10" name="9 CuadroTexto"/>
          <p:cNvSpPr txBox="1"/>
          <p:nvPr/>
        </p:nvSpPr>
        <p:spPr>
          <a:xfrm>
            <a:off x="6500826" y="4572008"/>
            <a:ext cx="2286016" cy="307777"/>
          </a:xfrm>
          <a:prstGeom prst="rect">
            <a:avLst/>
          </a:prstGeom>
          <a:noFill/>
        </p:spPr>
        <p:txBody>
          <a:bodyPr wrap="square" rtlCol="0">
            <a:spAutoFit/>
          </a:bodyPr>
          <a:lstStyle/>
          <a:p>
            <a:r>
              <a:rPr lang="es-ES" sz="1400" b="1" dirty="0" smtClean="0"/>
              <a:t>CONSECUENCIA</a:t>
            </a:r>
            <a:endParaRPr lang="es-ES"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MANTENIMIENTO"/>
          <p:cNvPicPr>
            <a:picLocks noGrp="1" noChangeAspect="1" noChangeArrowheads="1"/>
          </p:cNvPicPr>
          <p:nvPr>
            <p:ph sz="quarter" idx="12"/>
          </p:nvPr>
        </p:nvPicPr>
        <p:blipFill>
          <a:blip r:embed="rId2" cstate="print"/>
          <a:srcRect/>
          <a:stretch>
            <a:fillRect/>
          </a:stretch>
        </p:blipFill>
        <p:spPr>
          <a:xfrm>
            <a:off x="468313" y="1268413"/>
            <a:ext cx="8280400" cy="5256212"/>
          </a:xfrm>
        </p:spPr>
      </p:pic>
      <p:sp>
        <p:nvSpPr>
          <p:cNvPr id="18434" name="Rectangle 2"/>
          <p:cNvSpPr>
            <a:spLocks noGrp="1" noChangeArrowheads="1"/>
          </p:cNvSpPr>
          <p:nvPr>
            <p:ph type="title"/>
          </p:nvPr>
        </p:nvSpPr>
        <p:spPr>
          <a:xfrm>
            <a:off x="571472" y="142852"/>
            <a:ext cx="7315200" cy="762000"/>
          </a:xfrm>
        </p:spPr>
        <p:txBody>
          <a:bodyPr/>
          <a:lstStyle/>
          <a:p>
            <a:r>
              <a:rPr lang="es-ES_tradnl" dirty="0" smtClean="0"/>
              <a:t>OPERACIONES DE MANTENIMIENTO</a:t>
            </a:r>
          </a:p>
        </p:txBody>
      </p:sp>
    </p:spTree>
    <p:extLst>
      <p:ext uri="{BB962C8B-B14F-4D97-AF65-F5344CB8AC3E}">
        <p14:creationId xmlns:p14="http://schemas.microsoft.com/office/powerpoint/2010/main" val="40002573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sz="quarter" idx="12"/>
          </p:nvPr>
        </p:nvSpPr>
        <p:spPr/>
        <p:txBody>
          <a:bodyPr/>
          <a:lstStyle/>
          <a:p>
            <a:endParaRPr lang="es-ES_tradnl" smtClean="0"/>
          </a:p>
        </p:txBody>
      </p:sp>
      <p:sp>
        <p:nvSpPr>
          <p:cNvPr id="19458" name="Rectangle 2"/>
          <p:cNvSpPr>
            <a:spLocks noGrp="1" noChangeArrowheads="1"/>
          </p:cNvSpPr>
          <p:nvPr>
            <p:ph type="title"/>
          </p:nvPr>
        </p:nvSpPr>
        <p:spPr>
          <a:xfrm>
            <a:off x="571472" y="142852"/>
            <a:ext cx="7315200" cy="762000"/>
          </a:xfrm>
        </p:spPr>
        <p:txBody>
          <a:bodyPr/>
          <a:lstStyle/>
          <a:p>
            <a:r>
              <a:rPr lang="es-ES_tradnl" dirty="0" smtClean="0"/>
              <a:t>CALCULO OPERACIONES DE MANTENIMIENTO </a:t>
            </a:r>
          </a:p>
        </p:txBody>
      </p:sp>
      <p:pic>
        <p:nvPicPr>
          <p:cNvPr id="19460" name="Picture 5"/>
          <p:cNvPicPr>
            <a:picLocks noChangeAspect="1" noChangeArrowheads="1"/>
          </p:cNvPicPr>
          <p:nvPr/>
        </p:nvPicPr>
        <p:blipFill>
          <a:blip r:embed="rId2" cstate="print"/>
          <a:srcRect/>
          <a:stretch>
            <a:fillRect/>
          </a:stretch>
        </p:blipFill>
        <p:spPr bwMode="auto">
          <a:xfrm>
            <a:off x="500034" y="1500174"/>
            <a:ext cx="8072494" cy="4924425"/>
          </a:xfrm>
          <a:prstGeom prst="rect">
            <a:avLst/>
          </a:prstGeom>
          <a:noFill/>
          <a:ln w="9525">
            <a:noFill/>
            <a:miter lim="800000"/>
            <a:headEnd/>
            <a:tailEnd/>
          </a:ln>
        </p:spPr>
      </p:pic>
    </p:spTree>
    <p:extLst>
      <p:ext uri="{BB962C8B-B14F-4D97-AF65-F5344CB8AC3E}">
        <p14:creationId xmlns:p14="http://schemas.microsoft.com/office/powerpoint/2010/main" val="12556964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quarter" idx="12"/>
          </p:nvPr>
        </p:nvSpPr>
        <p:spPr/>
        <p:txBody>
          <a:bodyPr/>
          <a:lstStyle/>
          <a:p>
            <a:pPr>
              <a:lnSpc>
                <a:spcPct val="90000"/>
              </a:lnSpc>
            </a:pPr>
            <a:r>
              <a:rPr lang="es-ES_tradnl" sz="1800" smtClean="0"/>
              <a:t>Se han de  planificar las actividades de mantenimiento para la totalidad de la maquinaria de la instalación frigorífica (entre otras) asignando tiempos a las tareas, esta planificación ha de ser por períodos fijos y/o por horas de funcionamiento.</a:t>
            </a:r>
          </a:p>
          <a:p>
            <a:pPr>
              <a:lnSpc>
                <a:spcPct val="90000"/>
              </a:lnSpc>
              <a:buFont typeface="Wingdings" pitchFamily="2" charset="2"/>
              <a:buNone/>
            </a:pPr>
            <a:r>
              <a:rPr lang="es-ES_tradnl" sz="1800" smtClean="0"/>
              <a:t> </a:t>
            </a:r>
          </a:p>
          <a:p>
            <a:pPr>
              <a:lnSpc>
                <a:spcPct val="90000"/>
              </a:lnSpc>
            </a:pPr>
            <a:r>
              <a:rPr lang="es-ES_tradnl" sz="1800" smtClean="0"/>
              <a:t>Se han de  registrar por máquina su historia de incidencias. Se han de agrupar datos de máquinas iguales.</a:t>
            </a:r>
          </a:p>
          <a:p>
            <a:pPr>
              <a:lnSpc>
                <a:spcPct val="90000"/>
              </a:lnSpc>
              <a:buFont typeface="Wingdings" pitchFamily="2" charset="2"/>
              <a:buNone/>
            </a:pPr>
            <a:endParaRPr lang="es-ES_tradnl" sz="1800" smtClean="0"/>
          </a:p>
          <a:p>
            <a:pPr>
              <a:lnSpc>
                <a:spcPct val="90000"/>
              </a:lnSpc>
            </a:pPr>
            <a:r>
              <a:rPr lang="es-ES_tradnl" sz="1800" smtClean="0"/>
              <a:t>Es imprescindible al menos una toma de datos periódica de los datos de funcionamiento esenciales de la máquina.</a:t>
            </a:r>
          </a:p>
          <a:p>
            <a:pPr>
              <a:lnSpc>
                <a:spcPct val="90000"/>
              </a:lnSpc>
              <a:buFont typeface="Wingdings" pitchFamily="2" charset="2"/>
              <a:buNone/>
            </a:pPr>
            <a:endParaRPr lang="es-ES_tradnl" sz="1800" smtClean="0"/>
          </a:p>
          <a:p>
            <a:pPr>
              <a:lnSpc>
                <a:spcPct val="90000"/>
              </a:lnSpc>
            </a:pPr>
            <a:r>
              <a:rPr lang="es-ES_tradnl" sz="1800" smtClean="0"/>
              <a:t>Se han de estudiar las tendencias de los parámetros fundamentales en situaciones comparables.</a:t>
            </a:r>
          </a:p>
          <a:p>
            <a:pPr>
              <a:lnSpc>
                <a:spcPct val="90000"/>
              </a:lnSpc>
              <a:buFont typeface="Wingdings" pitchFamily="2" charset="2"/>
              <a:buNone/>
            </a:pPr>
            <a:endParaRPr lang="es-ES_tradnl" sz="1800" smtClean="0"/>
          </a:p>
          <a:p>
            <a:pPr>
              <a:lnSpc>
                <a:spcPct val="90000"/>
              </a:lnSpc>
            </a:pPr>
            <a:r>
              <a:rPr lang="es-ES_tradnl" sz="1800" smtClean="0"/>
              <a:t>El mantenimiento (externo o interno) no ha de ser exclusivamente correctivo.</a:t>
            </a:r>
          </a:p>
          <a:p>
            <a:pPr>
              <a:lnSpc>
                <a:spcPct val="90000"/>
              </a:lnSpc>
            </a:pPr>
            <a:endParaRPr lang="es-ES_tradnl" smtClean="0"/>
          </a:p>
          <a:p>
            <a:pPr>
              <a:lnSpc>
                <a:spcPct val="90000"/>
              </a:lnSpc>
            </a:pPr>
            <a:endParaRPr lang="es-ES_tradnl" smtClean="0"/>
          </a:p>
        </p:txBody>
      </p:sp>
      <p:sp>
        <p:nvSpPr>
          <p:cNvPr id="20482" name="Rectangle 2"/>
          <p:cNvSpPr>
            <a:spLocks noGrp="1" noChangeArrowheads="1"/>
          </p:cNvSpPr>
          <p:nvPr>
            <p:ph type="title"/>
          </p:nvPr>
        </p:nvSpPr>
        <p:spPr/>
        <p:txBody>
          <a:bodyPr/>
          <a:lstStyle/>
          <a:p>
            <a:r>
              <a:rPr lang="es-ES_tradnl" smtClean="0"/>
              <a:t>PLAN DE MANTENIMIENTO</a:t>
            </a:r>
          </a:p>
        </p:txBody>
      </p:sp>
    </p:spTree>
    <p:extLst>
      <p:ext uri="{BB962C8B-B14F-4D97-AF65-F5344CB8AC3E}">
        <p14:creationId xmlns:p14="http://schemas.microsoft.com/office/powerpoint/2010/main" val="17201325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12"/>
          </p:nvPr>
        </p:nvSpPr>
        <p:spPr/>
        <p:txBody>
          <a:bodyPr/>
          <a:lstStyle/>
          <a:p>
            <a:endParaRPr lang="es-ES_tradnl" smtClean="0"/>
          </a:p>
        </p:txBody>
      </p:sp>
      <p:sp>
        <p:nvSpPr>
          <p:cNvPr id="21506" name="Rectangle 2"/>
          <p:cNvSpPr>
            <a:spLocks noGrp="1" noChangeArrowheads="1"/>
          </p:cNvSpPr>
          <p:nvPr>
            <p:ph type="title"/>
          </p:nvPr>
        </p:nvSpPr>
        <p:spPr/>
        <p:txBody>
          <a:bodyPr/>
          <a:lstStyle/>
          <a:p>
            <a:r>
              <a:rPr lang="es-ES_tradnl" smtClean="0"/>
              <a:t>PLAN DE PUNTOS DE INSPECCIÓN</a:t>
            </a:r>
          </a:p>
        </p:txBody>
      </p:sp>
      <p:pic>
        <p:nvPicPr>
          <p:cNvPr id="21508" name="Picture 6"/>
          <p:cNvPicPr>
            <a:picLocks noChangeAspect="1" noChangeArrowheads="1"/>
          </p:cNvPicPr>
          <p:nvPr/>
        </p:nvPicPr>
        <p:blipFill>
          <a:blip r:embed="rId2" cstate="print"/>
          <a:srcRect/>
          <a:stretch>
            <a:fillRect/>
          </a:stretch>
        </p:blipFill>
        <p:spPr bwMode="auto">
          <a:xfrm>
            <a:off x="500034" y="1357298"/>
            <a:ext cx="8047037" cy="5086350"/>
          </a:xfrm>
          <a:prstGeom prst="rect">
            <a:avLst/>
          </a:prstGeom>
          <a:noFill/>
          <a:ln w="9525">
            <a:noFill/>
            <a:miter lim="800000"/>
            <a:headEnd/>
            <a:tailEnd/>
          </a:ln>
        </p:spPr>
      </p:pic>
    </p:spTree>
    <p:extLst>
      <p:ext uri="{BB962C8B-B14F-4D97-AF65-F5344CB8AC3E}">
        <p14:creationId xmlns:p14="http://schemas.microsoft.com/office/powerpoint/2010/main" val="19357841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CICLO DE </a:t>
            </a:r>
            <a:r>
              <a:rPr lang="es-ES" dirty="0" smtClean="0"/>
              <a:t>MANTENIMIENTO</a:t>
            </a:r>
            <a:endParaRPr lang="en-US" dirty="0"/>
          </a:p>
        </p:txBody>
      </p:sp>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19</a:t>
            </a:fld>
            <a:r>
              <a:rPr lang="en-US" smtClean="0"/>
              <a:t>  </a:t>
            </a:r>
            <a:endParaRPr lang="en-US" dirty="0"/>
          </a:p>
        </p:txBody>
      </p:sp>
      <p:graphicFrame>
        <p:nvGraphicFramePr>
          <p:cNvPr id="5" name="4 Diagrama"/>
          <p:cNvGraphicFramePr/>
          <p:nvPr/>
        </p:nvGraphicFramePr>
        <p:xfrm>
          <a:off x="571472" y="1142984"/>
          <a:ext cx="792961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2786050" y="2285992"/>
            <a:ext cx="4071966"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pPr>
            <a:r>
              <a:rPr kumimoji="0" lang="es-ES" sz="1400" b="0" i="0" u="none" strike="noStrike" kern="0" cap="none" spc="0" normalizeH="0" baseline="0" noProof="0" dirty="0" smtClean="0">
                <a:ln>
                  <a:noFill/>
                </a:ln>
                <a:solidFill>
                  <a:schemeClr val="tx1"/>
                </a:solidFill>
                <a:effectLst/>
                <a:uLnTx/>
                <a:uFillTx/>
                <a:latin typeface="+mj-lt"/>
                <a:ea typeface="+mn-ea"/>
                <a:cs typeface="+mn-cs"/>
                <a:hlinkClick r:id="rId7" action="ppaction://hlinkfile"/>
              </a:rPr>
              <a:t>- Plan</a:t>
            </a:r>
            <a:r>
              <a:rPr kumimoji="0" lang="es-ES" sz="1400" b="0" i="0" u="none" strike="noStrike" kern="0" cap="none" spc="0" normalizeH="0" noProof="0" dirty="0" smtClean="0">
                <a:ln>
                  <a:noFill/>
                </a:ln>
                <a:solidFill>
                  <a:schemeClr val="tx1"/>
                </a:solidFill>
                <a:effectLst/>
                <a:uLnTx/>
                <a:uFillTx/>
                <a:latin typeface="+mj-lt"/>
                <a:ea typeface="+mn-ea"/>
                <a:cs typeface="+mn-cs"/>
                <a:hlinkClick r:id="rId7" action="ppaction://hlinkfile"/>
              </a:rPr>
              <a:t> de mantenimiento. </a:t>
            </a:r>
            <a:r>
              <a:rPr lang="es-ES" sz="1400" kern="0" dirty="0" smtClean="0">
                <a:latin typeface="+mj-lt"/>
                <a:hlinkClick r:id="rId7" action="ppaction://hlinkfile"/>
              </a:rPr>
              <a:t>LINEA BASE</a:t>
            </a:r>
            <a:endParaRPr kumimoji="0" lang="en-US" sz="1400" b="0" i="0" u="none" strike="noStrike" kern="0" cap="none" spc="0" normalizeH="0" baseline="0" noProof="0" dirty="0" smtClean="0">
              <a:ln>
                <a:noFill/>
              </a:ln>
              <a:solidFill>
                <a:schemeClr val="tx1"/>
              </a:solidFill>
              <a:effectLst/>
              <a:uLnTx/>
              <a:uFillTx/>
              <a:latin typeface="+mj-lt"/>
              <a:ea typeface="+mn-ea"/>
              <a:cs typeface="+mn-cs"/>
            </a:endParaRPr>
          </a:p>
        </p:txBody>
      </p:sp>
      <p:sp>
        <p:nvSpPr>
          <p:cNvPr id="7" name="6 CuadroTexto"/>
          <p:cNvSpPr txBox="1"/>
          <p:nvPr/>
        </p:nvSpPr>
        <p:spPr>
          <a:xfrm>
            <a:off x="4929190" y="3786190"/>
            <a:ext cx="4071966" cy="18466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pPr>
            <a:r>
              <a:rPr kumimoji="0" lang="es-ES" sz="1200" b="0" i="0" u="none" strike="noStrike" kern="0" cap="none" spc="0" normalizeH="0" baseline="0" noProof="0" dirty="0" smtClean="0">
                <a:ln>
                  <a:noFill/>
                </a:ln>
                <a:solidFill>
                  <a:schemeClr val="tx1"/>
                </a:solidFill>
                <a:effectLst/>
                <a:uLnTx/>
                <a:uFillTx/>
                <a:latin typeface="+mj-lt"/>
                <a:ea typeface="+mn-ea"/>
                <a:cs typeface="+mn-cs"/>
                <a:hlinkClick r:id="rId8" action="ppaction://hlinkfile"/>
              </a:rPr>
              <a:t>- Plan</a:t>
            </a:r>
            <a:r>
              <a:rPr kumimoji="0" lang="es-ES" sz="1200" b="0" i="0" u="none" strike="noStrike" kern="0" cap="none" spc="0" normalizeH="0" noProof="0" dirty="0" smtClean="0">
                <a:ln>
                  <a:noFill/>
                </a:ln>
                <a:solidFill>
                  <a:schemeClr val="tx1"/>
                </a:solidFill>
                <a:effectLst/>
                <a:uLnTx/>
                <a:uFillTx/>
                <a:latin typeface="+mj-lt"/>
                <a:ea typeface="+mn-ea"/>
                <a:cs typeface="+mn-cs"/>
                <a:hlinkClick r:id="rId8" action="ppaction://hlinkfile"/>
              </a:rPr>
              <a:t> de mantenimiento. </a:t>
            </a:r>
            <a:r>
              <a:rPr lang="es-ES" sz="1200" kern="0" dirty="0" smtClean="0">
                <a:latin typeface="+mj-lt"/>
                <a:hlinkClick r:id="rId8" action="ppaction://hlinkfile"/>
              </a:rPr>
              <a:t>REPARTO DE TRABAJOS</a:t>
            </a:r>
            <a:endParaRPr kumimoji="0" lang="en-US" sz="1200" b="0" i="0" u="none" strike="noStrike" kern="0" cap="none" spc="0" normalizeH="0" baseline="0" noProof="0" dirty="0" smtClean="0">
              <a:ln>
                <a:noFill/>
              </a:ln>
              <a:solidFill>
                <a:schemeClr val="tx1"/>
              </a:solidFill>
              <a:effectLst/>
              <a:uLnTx/>
              <a:uFillTx/>
              <a:latin typeface="+mj-lt"/>
              <a:ea typeface="+mn-ea"/>
              <a:cs typeface="+mn-cs"/>
            </a:endParaRPr>
          </a:p>
        </p:txBody>
      </p:sp>
      <p:sp>
        <p:nvSpPr>
          <p:cNvPr id="8" name="7 CuadroTexto"/>
          <p:cNvSpPr txBox="1"/>
          <p:nvPr/>
        </p:nvSpPr>
        <p:spPr>
          <a:xfrm>
            <a:off x="4500562" y="6215082"/>
            <a:ext cx="3286148" cy="21431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pPr>
            <a:r>
              <a:rPr kumimoji="0" lang="es-ES" sz="1400" b="0" i="0" u="none" strike="noStrike" kern="0" cap="none" spc="0" normalizeH="0" baseline="0" noProof="0" dirty="0" smtClean="0">
                <a:ln>
                  <a:noFill/>
                </a:ln>
                <a:solidFill>
                  <a:schemeClr val="tx1"/>
                </a:solidFill>
                <a:effectLst/>
                <a:uLnTx/>
                <a:uFillTx/>
                <a:latin typeface="+mj-lt"/>
                <a:ea typeface="+mn-ea"/>
                <a:cs typeface="+mn-cs"/>
                <a:hlinkClick r:id="rId9" action="ppaction://hlinkfile"/>
              </a:rPr>
              <a:t>- Parte de Mantenimiento</a:t>
            </a:r>
            <a:r>
              <a:rPr kumimoji="0" lang="es-ES" sz="1400" b="0" i="0" u="none" strike="noStrike" kern="0" cap="none" spc="0" normalizeH="0" noProof="0" dirty="0" smtClean="0">
                <a:ln>
                  <a:noFill/>
                </a:ln>
                <a:solidFill>
                  <a:schemeClr val="tx1"/>
                </a:solidFill>
                <a:effectLst/>
                <a:uLnTx/>
                <a:uFillTx/>
                <a:latin typeface="+mj-lt"/>
                <a:ea typeface="+mn-ea"/>
                <a:cs typeface="+mn-cs"/>
                <a:hlinkClick r:id="rId9" action="ppaction://hlinkfile"/>
              </a:rPr>
              <a:t> correctivo</a:t>
            </a:r>
            <a:endParaRPr kumimoji="0" lang="en-US" sz="1400" b="0" i="0" u="none" strike="noStrike" kern="0" cap="none" spc="0" normalizeH="0" baseline="0" noProof="0" dirty="0" smtClean="0">
              <a:ln>
                <a:noFill/>
              </a:ln>
              <a:solidFill>
                <a:schemeClr val="tx1"/>
              </a:solidFill>
              <a:effectLst/>
              <a:uLnTx/>
              <a:uFillTx/>
              <a:latin typeface="+mj-lt"/>
              <a:ea typeface="+mn-ea"/>
              <a:cs typeface="+mn-cs"/>
            </a:endParaRPr>
          </a:p>
        </p:txBody>
      </p:sp>
      <p:sp>
        <p:nvSpPr>
          <p:cNvPr id="9" name="8 CuadroTexto">
            <a:hlinkClick r:id="rId10" action="ppaction://hlinkfile"/>
          </p:cNvPr>
          <p:cNvSpPr txBox="1"/>
          <p:nvPr/>
        </p:nvSpPr>
        <p:spPr>
          <a:xfrm>
            <a:off x="1071538" y="4214818"/>
            <a:ext cx="3214710"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pPr>
            <a:r>
              <a:rPr kumimoji="0" lang="es-ES" sz="1600" b="0" i="0" u="none" strike="noStrike" kern="0" cap="none" spc="0" normalizeH="0" baseline="0" noProof="0" dirty="0" smtClean="0">
                <a:ln>
                  <a:noFill/>
                </a:ln>
                <a:solidFill>
                  <a:schemeClr val="tx1"/>
                </a:solidFill>
                <a:effectLst/>
                <a:uLnTx/>
                <a:uFillTx/>
                <a:latin typeface="+mj-lt"/>
                <a:ea typeface="+mn-ea"/>
                <a:cs typeface="+mn-cs"/>
                <a:hlinkClick r:id="rId10" action="ppaction://hlinkfile"/>
              </a:rPr>
              <a:t>- Registro de Modos</a:t>
            </a:r>
            <a:r>
              <a:rPr kumimoji="0" lang="es-ES" sz="1600" b="0" i="0" u="none" strike="noStrike" kern="0" cap="none" spc="0" normalizeH="0" noProof="0" dirty="0" smtClean="0">
                <a:ln>
                  <a:noFill/>
                </a:ln>
                <a:solidFill>
                  <a:schemeClr val="tx1"/>
                </a:solidFill>
                <a:effectLst/>
                <a:uLnTx/>
                <a:uFillTx/>
                <a:latin typeface="+mj-lt"/>
                <a:ea typeface="+mn-ea"/>
                <a:cs typeface="+mn-cs"/>
                <a:hlinkClick r:id="rId10" action="ppaction://hlinkfile"/>
              </a:rPr>
              <a:t> de Fallo</a:t>
            </a:r>
            <a:endParaRPr kumimoji="0" lang="en-US" sz="1600" b="0" i="0" u="none" strike="noStrike" kern="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graphicEl>
                                              <a:dgm id="{D020DFB7-E144-4E8C-A7FA-B2431419D566}"/>
                                            </p:graphicEl>
                                          </p:spTgt>
                                        </p:tgtEl>
                                        <p:attrNameLst>
                                          <p:attrName>style.visibility</p:attrName>
                                        </p:attrNameLst>
                                      </p:cBhvr>
                                      <p:to>
                                        <p:strVal val="visible"/>
                                      </p:to>
                                    </p:set>
                                    <p:anim calcmode="lin" valueType="num">
                                      <p:cBhvr>
                                        <p:cTn id="7" dur="500" fill="hold"/>
                                        <p:tgtEl>
                                          <p:spTgt spid="5">
                                            <p:graphicEl>
                                              <a:dgm id="{D020DFB7-E144-4E8C-A7FA-B2431419D566}"/>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D020DFB7-E144-4E8C-A7FA-B2431419D566}"/>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D020DFB7-E144-4E8C-A7FA-B2431419D56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graphicEl>
                                              <a:dgm id="{11863351-703B-4D91-AEC4-ED90E5EB95F9}"/>
                                            </p:graphicEl>
                                          </p:spTgt>
                                        </p:tgtEl>
                                        <p:attrNameLst>
                                          <p:attrName>style.visibility</p:attrName>
                                        </p:attrNameLst>
                                      </p:cBhvr>
                                      <p:to>
                                        <p:strVal val="visible"/>
                                      </p:to>
                                    </p:set>
                                    <p:anim calcmode="lin" valueType="num">
                                      <p:cBhvr>
                                        <p:cTn id="14" dur="500" fill="hold"/>
                                        <p:tgtEl>
                                          <p:spTgt spid="5">
                                            <p:graphicEl>
                                              <a:dgm id="{11863351-703B-4D91-AEC4-ED90E5EB95F9}"/>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11863351-703B-4D91-AEC4-ED90E5EB95F9}"/>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11863351-703B-4D91-AEC4-ED90E5EB95F9}"/>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5">
                                            <p:graphicEl>
                                              <a:dgm id="{AEC82D83-CD2E-4689-A08B-0EAFB7D0C74E}"/>
                                            </p:graphicEl>
                                          </p:spTgt>
                                        </p:tgtEl>
                                        <p:attrNameLst>
                                          <p:attrName>style.visibility</p:attrName>
                                        </p:attrNameLst>
                                      </p:cBhvr>
                                      <p:to>
                                        <p:strVal val="visible"/>
                                      </p:to>
                                    </p:set>
                                    <p:anim calcmode="lin" valueType="num">
                                      <p:cBhvr>
                                        <p:cTn id="19" dur="500" fill="hold"/>
                                        <p:tgtEl>
                                          <p:spTgt spid="5">
                                            <p:graphicEl>
                                              <a:dgm id="{AEC82D83-CD2E-4689-A08B-0EAFB7D0C74E}"/>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AEC82D83-CD2E-4689-A08B-0EAFB7D0C74E}"/>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AEC82D83-CD2E-4689-A08B-0EAFB7D0C74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
                                            <p:graphicEl>
                                              <a:dgm id="{8D763F95-3C22-4997-910B-D9BFC88B3EEC}"/>
                                            </p:graphicEl>
                                          </p:spTgt>
                                        </p:tgtEl>
                                        <p:attrNameLst>
                                          <p:attrName>style.visibility</p:attrName>
                                        </p:attrNameLst>
                                      </p:cBhvr>
                                      <p:to>
                                        <p:strVal val="visible"/>
                                      </p:to>
                                    </p:set>
                                    <p:anim calcmode="lin" valueType="num">
                                      <p:cBhvr>
                                        <p:cTn id="26" dur="500" fill="hold"/>
                                        <p:tgtEl>
                                          <p:spTgt spid="5">
                                            <p:graphicEl>
                                              <a:dgm id="{8D763F95-3C22-4997-910B-D9BFC88B3EEC}"/>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8D763F95-3C22-4997-910B-D9BFC88B3EEC}"/>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8D763F95-3C22-4997-910B-D9BFC88B3EEC}"/>
                                            </p:graphic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5">
                                            <p:graphicEl>
                                              <a:dgm id="{9579A9F5-8611-4213-929D-512B0CBDB06A}"/>
                                            </p:graphicEl>
                                          </p:spTgt>
                                        </p:tgtEl>
                                        <p:attrNameLst>
                                          <p:attrName>style.visibility</p:attrName>
                                        </p:attrNameLst>
                                      </p:cBhvr>
                                      <p:to>
                                        <p:strVal val="visible"/>
                                      </p:to>
                                    </p:set>
                                    <p:anim calcmode="lin" valueType="num">
                                      <p:cBhvr>
                                        <p:cTn id="31" dur="500" fill="hold"/>
                                        <p:tgtEl>
                                          <p:spTgt spid="5">
                                            <p:graphicEl>
                                              <a:dgm id="{9579A9F5-8611-4213-929D-512B0CBDB06A}"/>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9579A9F5-8611-4213-929D-512B0CBDB06A}"/>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9579A9F5-8611-4213-929D-512B0CBDB06A}"/>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graphicEl>
                                              <a:dgm id="{E852EED8-ADEB-44A5-A8F5-3C4864ED6776}"/>
                                            </p:graphicEl>
                                          </p:spTgt>
                                        </p:tgtEl>
                                        <p:attrNameLst>
                                          <p:attrName>style.visibility</p:attrName>
                                        </p:attrNameLst>
                                      </p:cBhvr>
                                      <p:to>
                                        <p:strVal val="visible"/>
                                      </p:to>
                                    </p:set>
                                    <p:anim calcmode="lin" valueType="num">
                                      <p:cBhvr>
                                        <p:cTn id="38" dur="500" fill="hold"/>
                                        <p:tgtEl>
                                          <p:spTgt spid="5">
                                            <p:graphicEl>
                                              <a:dgm id="{E852EED8-ADEB-44A5-A8F5-3C4864ED6776}"/>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E852EED8-ADEB-44A5-A8F5-3C4864ED6776}"/>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E852EED8-ADEB-44A5-A8F5-3C4864ED6776}"/>
                                            </p:graphic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5">
                                            <p:graphicEl>
                                              <a:dgm id="{AB2A831F-EEFF-4B98-8426-130811C1C41E}"/>
                                            </p:graphicEl>
                                          </p:spTgt>
                                        </p:tgtEl>
                                        <p:attrNameLst>
                                          <p:attrName>style.visibility</p:attrName>
                                        </p:attrNameLst>
                                      </p:cBhvr>
                                      <p:to>
                                        <p:strVal val="visible"/>
                                      </p:to>
                                    </p:set>
                                    <p:anim calcmode="lin" valueType="num">
                                      <p:cBhvr>
                                        <p:cTn id="43" dur="500" fill="hold"/>
                                        <p:tgtEl>
                                          <p:spTgt spid="5">
                                            <p:graphicEl>
                                              <a:dgm id="{AB2A831F-EEFF-4B98-8426-130811C1C41E}"/>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AB2A831F-EEFF-4B98-8426-130811C1C41E}"/>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AB2A831F-EEFF-4B98-8426-130811C1C41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5">
                                            <p:graphicEl>
                                              <a:dgm id="{D453A5DA-B95F-4924-9A4A-F1EC33ACEA4B}"/>
                                            </p:graphicEl>
                                          </p:spTgt>
                                        </p:tgtEl>
                                        <p:attrNameLst>
                                          <p:attrName>style.visibility</p:attrName>
                                        </p:attrNameLst>
                                      </p:cBhvr>
                                      <p:to>
                                        <p:strVal val="visible"/>
                                      </p:to>
                                    </p:set>
                                    <p:anim calcmode="lin" valueType="num">
                                      <p:cBhvr>
                                        <p:cTn id="50" dur="500" fill="hold"/>
                                        <p:tgtEl>
                                          <p:spTgt spid="5">
                                            <p:graphicEl>
                                              <a:dgm id="{D453A5DA-B95F-4924-9A4A-F1EC33ACEA4B}"/>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D453A5DA-B95F-4924-9A4A-F1EC33ACEA4B}"/>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D453A5DA-B95F-4924-9A4A-F1EC33ACEA4B}"/>
                                            </p:graphicEl>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5">
                                            <p:graphicEl>
                                              <a:dgm id="{A532967B-A66D-40E4-8B16-6E5271A74DA2}"/>
                                            </p:graphicEl>
                                          </p:spTgt>
                                        </p:tgtEl>
                                        <p:attrNameLst>
                                          <p:attrName>style.visibility</p:attrName>
                                        </p:attrNameLst>
                                      </p:cBhvr>
                                      <p:to>
                                        <p:strVal val="visible"/>
                                      </p:to>
                                    </p:set>
                                    <p:anim calcmode="lin" valueType="num">
                                      <p:cBhvr>
                                        <p:cTn id="55" dur="500" fill="hold"/>
                                        <p:tgtEl>
                                          <p:spTgt spid="5">
                                            <p:graphicEl>
                                              <a:dgm id="{A532967B-A66D-40E4-8B16-6E5271A74DA2}"/>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A532967B-A66D-40E4-8B16-6E5271A74DA2}"/>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A532967B-A66D-40E4-8B16-6E5271A74DA2}"/>
                                            </p:graphicEl>
                                          </p:spTgt>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5">
                                            <p:graphicEl>
                                              <a:dgm id="{B2E9C8A7-A902-4E17-93D5-2DE28C1E25E1}"/>
                                            </p:graphicEl>
                                          </p:spTgt>
                                        </p:tgtEl>
                                        <p:attrNameLst>
                                          <p:attrName>style.visibility</p:attrName>
                                        </p:attrNameLst>
                                      </p:cBhvr>
                                      <p:to>
                                        <p:strVal val="visible"/>
                                      </p:to>
                                    </p:set>
                                    <p:anim calcmode="lin" valueType="num">
                                      <p:cBhvr>
                                        <p:cTn id="60" dur="500" fill="hold"/>
                                        <p:tgtEl>
                                          <p:spTgt spid="5">
                                            <p:graphicEl>
                                              <a:dgm id="{B2E9C8A7-A902-4E17-93D5-2DE28C1E25E1}"/>
                                            </p:graphicEl>
                                          </p:spTgt>
                                        </p:tgtEl>
                                        <p:attrNameLst>
                                          <p:attrName>ppt_w</p:attrName>
                                        </p:attrNameLst>
                                      </p:cBhvr>
                                      <p:tavLst>
                                        <p:tav tm="0">
                                          <p:val>
                                            <p:fltVal val="0"/>
                                          </p:val>
                                        </p:tav>
                                        <p:tav tm="100000">
                                          <p:val>
                                            <p:strVal val="#ppt_w"/>
                                          </p:val>
                                        </p:tav>
                                      </p:tavLst>
                                    </p:anim>
                                    <p:anim calcmode="lin" valueType="num">
                                      <p:cBhvr>
                                        <p:cTn id="61" dur="500" fill="hold"/>
                                        <p:tgtEl>
                                          <p:spTgt spid="5">
                                            <p:graphicEl>
                                              <a:dgm id="{B2E9C8A7-A902-4E17-93D5-2DE28C1E25E1}"/>
                                            </p:graphicEl>
                                          </p:spTgt>
                                        </p:tgtEl>
                                        <p:attrNameLst>
                                          <p:attrName>ppt_h</p:attrName>
                                        </p:attrNameLst>
                                      </p:cBhvr>
                                      <p:tavLst>
                                        <p:tav tm="0">
                                          <p:val>
                                            <p:fltVal val="0"/>
                                          </p:val>
                                        </p:tav>
                                        <p:tav tm="100000">
                                          <p:val>
                                            <p:strVal val="#ppt_h"/>
                                          </p:val>
                                        </p:tav>
                                      </p:tavLst>
                                    </p:anim>
                                    <p:animEffect transition="in" filter="fade">
                                      <p:cBhvr>
                                        <p:cTn id="62" dur="500"/>
                                        <p:tgtEl>
                                          <p:spTgt spid="5">
                                            <p:graphicEl>
                                              <a:dgm id="{B2E9C8A7-A902-4E17-93D5-2DE28C1E25E1}"/>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quarter" idx="12"/>
          </p:nvPr>
        </p:nvSpPr>
        <p:spPr/>
        <p:txBody>
          <a:bodyPr/>
          <a:lstStyle/>
          <a:p>
            <a:r>
              <a:rPr lang="es-ES_tradnl" sz="2000" dirty="0" smtClean="0"/>
              <a:t>Las instalaciones frigoríficas son en muchas ocasiones instalaciones auxiliares.</a:t>
            </a:r>
          </a:p>
          <a:p>
            <a:pPr>
              <a:buFont typeface="Wingdings" pitchFamily="2" charset="2"/>
              <a:buNone/>
            </a:pPr>
            <a:endParaRPr lang="es-ES_tradnl" sz="2000" dirty="0" smtClean="0"/>
          </a:p>
          <a:p>
            <a:r>
              <a:rPr lang="es-ES_tradnl" sz="2000" dirty="0" smtClean="0"/>
              <a:t>Históricamente los principales instaladores se han volcado en las nuevas instalaciones más  que en el mantenimiento de las mismas.</a:t>
            </a:r>
          </a:p>
          <a:p>
            <a:pPr>
              <a:buFont typeface="Wingdings" pitchFamily="2" charset="2"/>
              <a:buNone/>
            </a:pPr>
            <a:endParaRPr lang="es-ES_tradnl" sz="2000" dirty="0" smtClean="0"/>
          </a:p>
          <a:p>
            <a:r>
              <a:rPr lang="es-ES_tradnl" sz="2000" dirty="0" smtClean="0"/>
              <a:t>Actualmente la importancia, que tanto las empresas instaladoras como los propietarios de las instalaciones, dan  al mantenimiento va en aumento</a:t>
            </a:r>
            <a:r>
              <a:rPr lang="es-ES_tradnl" dirty="0" smtClean="0"/>
              <a:t> debido a la búsqueda de mejores coeficientes de fiabilidad, ahorro energético y disponibilidad de planta.</a:t>
            </a:r>
            <a:endParaRPr lang="es-ES_tradnl" sz="2000" dirty="0" smtClean="0"/>
          </a:p>
          <a:p>
            <a:endParaRPr lang="es-ES_tradnl" dirty="0" smtClean="0"/>
          </a:p>
        </p:txBody>
      </p:sp>
      <p:sp>
        <p:nvSpPr>
          <p:cNvPr id="6146" name="Rectangle 2"/>
          <p:cNvSpPr>
            <a:spLocks noGrp="1" noChangeArrowheads="1"/>
          </p:cNvSpPr>
          <p:nvPr>
            <p:ph type="title"/>
          </p:nvPr>
        </p:nvSpPr>
        <p:spPr/>
        <p:txBody>
          <a:bodyPr/>
          <a:lstStyle/>
          <a:p>
            <a:r>
              <a:rPr lang="es-ES_tradnl" smtClean="0"/>
              <a:t>El mantenimiento en Instalaciones Frigoríficas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20</a:t>
            </a:fld>
            <a:r>
              <a:rPr lang="en-US" smtClean="0"/>
              <a:t>  </a:t>
            </a:r>
            <a:endParaRPr lang="en-US" dirty="0"/>
          </a:p>
        </p:txBody>
      </p:sp>
      <p:sp>
        <p:nvSpPr>
          <p:cNvPr id="5" name="4 Rectángulo"/>
          <p:cNvSpPr/>
          <p:nvPr/>
        </p:nvSpPr>
        <p:spPr>
          <a:xfrm>
            <a:off x="785786" y="1000108"/>
            <a:ext cx="7072362" cy="4247317"/>
          </a:xfrm>
          <a:prstGeom prst="rect">
            <a:avLst/>
          </a:prstGeom>
        </p:spPr>
        <p:txBody>
          <a:bodyPr wrap="square">
            <a:spAutoFit/>
          </a:bodyPr>
          <a:lstStyle/>
          <a:p>
            <a:r>
              <a:rPr lang="es-ES" sz="1800" b="1" dirty="0" smtClean="0"/>
              <a:t>PRODUCCION                              	 8-10 %</a:t>
            </a:r>
          </a:p>
          <a:p>
            <a:endParaRPr lang="es-ES" sz="1800" b="1" dirty="0" smtClean="0"/>
          </a:p>
          <a:p>
            <a:r>
              <a:rPr lang="es-ES" sz="1800" b="1" dirty="0" smtClean="0"/>
              <a:t>PARADAS IMPREVISTAS    	 30- 35%</a:t>
            </a:r>
          </a:p>
          <a:p>
            <a:endParaRPr lang="es-ES" sz="1800" b="1" dirty="0" smtClean="0"/>
          </a:p>
          <a:p>
            <a:r>
              <a:rPr lang="es-ES" sz="1800" b="1" dirty="0" smtClean="0"/>
              <a:t>HORAS/HOMBRE 		  15-20 %</a:t>
            </a:r>
          </a:p>
          <a:p>
            <a:endParaRPr lang="es-ES" sz="1800" b="1" dirty="0" smtClean="0"/>
          </a:p>
          <a:p>
            <a:r>
              <a:rPr lang="es-ES" sz="1800" b="1" dirty="0" smtClean="0"/>
              <a:t>COSTES DE MANTENIMIENTO 	      8 %</a:t>
            </a:r>
          </a:p>
          <a:p>
            <a:endParaRPr lang="es-ES" sz="1800" b="1" dirty="0" smtClean="0"/>
          </a:p>
          <a:p>
            <a:r>
              <a:rPr lang="es-ES" sz="1800" b="1" dirty="0" smtClean="0"/>
              <a:t>COSTES DE PRODUCCIÓN 	                    5 %</a:t>
            </a:r>
          </a:p>
          <a:p>
            <a:endParaRPr lang="es-ES" sz="1800" b="1" dirty="0" smtClean="0"/>
          </a:p>
          <a:p>
            <a:r>
              <a:rPr lang="es-ES" sz="1800" b="1" dirty="0" smtClean="0"/>
              <a:t>ACCIDENTALIDAD 		     30%</a:t>
            </a:r>
          </a:p>
          <a:p>
            <a:endParaRPr lang="es-ES" sz="1800" b="1" dirty="0" smtClean="0"/>
          </a:p>
          <a:p>
            <a:r>
              <a:rPr lang="es-ES" sz="1800" b="1" dirty="0" smtClean="0"/>
              <a:t>RETRABAJO 			     30%</a:t>
            </a:r>
          </a:p>
          <a:p>
            <a:endParaRPr lang="es-ES" sz="1800" b="1" dirty="0" smtClean="0"/>
          </a:p>
          <a:p>
            <a:r>
              <a:rPr lang="es-ES" sz="1800" b="1" dirty="0" smtClean="0"/>
              <a:t>DISPONIBILIDAD Y FIABILIDAD 	  10-15%</a:t>
            </a:r>
          </a:p>
        </p:txBody>
      </p:sp>
      <p:cxnSp>
        <p:nvCxnSpPr>
          <p:cNvPr id="6" name="5 Conector recto"/>
          <p:cNvCxnSpPr/>
          <p:nvPr/>
        </p:nvCxnSpPr>
        <p:spPr>
          <a:xfrm>
            <a:off x="857224" y="1428736"/>
            <a:ext cx="7000924" cy="1588"/>
          </a:xfrm>
          <a:prstGeom prst="line">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714348" y="2500306"/>
            <a:ext cx="7000924" cy="1588"/>
          </a:xfrm>
          <a:prstGeom prst="line">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785786" y="3143248"/>
            <a:ext cx="7000924" cy="1588"/>
          </a:xfrm>
          <a:prstGeom prst="line">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785786" y="3643314"/>
            <a:ext cx="7000924" cy="1588"/>
          </a:xfrm>
          <a:prstGeom prst="line">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785786" y="4143380"/>
            <a:ext cx="7000924" cy="1588"/>
          </a:xfrm>
          <a:prstGeom prst="line">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785786" y="4714884"/>
            <a:ext cx="7000924" cy="1588"/>
          </a:xfrm>
          <a:prstGeom prst="line">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857224" y="5286388"/>
            <a:ext cx="7000924" cy="1588"/>
          </a:xfrm>
          <a:prstGeom prst="line">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785786" y="2000240"/>
            <a:ext cx="7000924" cy="1588"/>
          </a:xfrm>
          <a:prstGeom prst="line">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flipH="1" flipV="1">
            <a:off x="6144430" y="1213628"/>
            <a:ext cx="428628" cy="1588"/>
          </a:xfrm>
          <a:prstGeom prst="straightConnector1">
            <a:avLst/>
          </a:prstGeom>
          <a:ln w="66675">
            <a:solidFill>
              <a:srgbClr val="00B05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flipH="1" flipV="1">
            <a:off x="6144430" y="4999842"/>
            <a:ext cx="428628" cy="1588"/>
          </a:xfrm>
          <a:prstGeom prst="straightConnector1">
            <a:avLst/>
          </a:prstGeom>
          <a:ln w="66675">
            <a:solidFill>
              <a:srgbClr val="00B05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a:off x="6153160" y="1785926"/>
            <a:ext cx="419104" cy="9524"/>
          </a:xfrm>
          <a:prstGeom prst="straightConnector1">
            <a:avLst/>
          </a:prstGeom>
          <a:ln w="66675">
            <a:solidFill>
              <a:srgbClr val="FFFF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a:off x="6153160" y="2276468"/>
            <a:ext cx="419104" cy="9524"/>
          </a:xfrm>
          <a:prstGeom prst="straightConnector1">
            <a:avLst/>
          </a:prstGeom>
          <a:ln w="66675">
            <a:solidFill>
              <a:srgbClr val="FFFF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a:off x="6153160" y="2776534"/>
            <a:ext cx="419104" cy="9524"/>
          </a:xfrm>
          <a:prstGeom prst="straightConnector1">
            <a:avLst/>
          </a:prstGeom>
          <a:ln w="66675">
            <a:solidFill>
              <a:srgbClr val="FFFF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5400000">
            <a:off x="6153160" y="3348038"/>
            <a:ext cx="419104" cy="9524"/>
          </a:xfrm>
          <a:prstGeom prst="straightConnector1">
            <a:avLst/>
          </a:prstGeom>
          <a:ln w="66675">
            <a:solidFill>
              <a:srgbClr val="FFFF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5400000">
            <a:off x="6153160" y="3919542"/>
            <a:ext cx="419104" cy="9524"/>
          </a:xfrm>
          <a:prstGeom prst="straightConnector1">
            <a:avLst/>
          </a:prstGeom>
          <a:ln w="66675">
            <a:solidFill>
              <a:srgbClr val="FFFF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6153160" y="4419608"/>
            <a:ext cx="419104" cy="9524"/>
          </a:xfrm>
          <a:prstGeom prst="straightConnector1">
            <a:avLst/>
          </a:prstGeom>
          <a:ln w="66675">
            <a:solidFill>
              <a:srgbClr val="FFFF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1428728" y="357166"/>
            <a:ext cx="614366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1800" b="1" dirty="0" smtClean="0">
                <a:solidFill>
                  <a:schemeClr val="tx1"/>
                </a:solidFill>
              </a:rPr>
              <a:t>BENEFICIOS DEL SISTEMA</a:t>
            </a:r>
            <a:endParaRPr lang="es-ES" sz="18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p:cTn id="4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 calcmode="lin" valueType="num">
                                      <p:cBhvr>
                                        <p:cTn id="4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50" dur="500"/>
                                        <p:tgtEl>
                                          <p:spTgt spid="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p:cTn id="5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 calcmode="lin" valueType="num">
                                      <p:cBhvr>
                                        <p:cTn id="6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64" dur="500"/>
                                        <p:tgtEl>
                                          <p:spTgt spid="5">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 calcmode="lin" valueType="num">
                                      <p:cBhvr>
                                        <p:cTn id="69"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71" dur="500"/>
                                        <p:tgtEl>
                                          <p:spTgt spid="5">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5">
                                            <p:txEl>
                                              <p:pRg st="10" end="10"/>
                                            </p:txEl>
                                          </p:spTgt>
                                        </p:tgtEl>
                                        <p:attrNameLst>
                                          <p:attrName>style.visibility</p:attrName>
                                        </p:attrNameLst>
                                      </p:cBhvr>
                                      <p:to>
                                        <p:strVal val="visible"/>
                                      </p:to>
                                    </p:set>
                                    <p:anim calcmode="lin" valueType="num">
                                      <p:cBhvr>
                                        <p:cTn id="76"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77"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78" dur="500"/>
                                        <p:tgtEl>
                                          <p:spTgt spid="5">
                                            <p:txEl>
                                              <p:pRg st="10" end="1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5">
                                            <p:txEl>
                                              <p:pRg st="12" end="12"/>
                                            </p:txEl>
                                          </p:spTgt>
                                        </p:tgtEl>
                                        <p:attrNameLst>
                                          <p:attrName>style.visibility</p:attrName>
                                        </p:attrNameLst>
                                      </p:cBhvr>
                                      <p:to>
                                        <p:strVal val="visible"/>
                                      </p:to>
                                    </p:set>
                                    <p:anim calcmode="lin" valueType="num">
                                      <p:cBhvr>
                                        <p:cTn id="83"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84" dur="500" fill="hold"/>
                                        <p:tgtEl>
                                          <p:spTgt spid="5">
                                            <p:txEl>
                                              <p:pRg st="12" end="12"/>
                                            </p:txEl>
                                          </p:spTgt>
                                        </p:tgtEl>
                                        <p:attrNameLst>
                                          <p:attrName>ppt_h</p:attrName>
                                        </p:attrNameLst>
                                      </p:cBhvr>
                                      <p:tavLst>
                                        <p:tav tm="0">
                                          <p:val>
                                            <p:fltVal val="0"/>
                                          </p:val>
                                        </p:tav>
                                        <p:tav tm="100000">
                                          <p:val>
                                            <p:strVal val="#ppt_h"/>
                                          </p:val>
                                        </p:tav>
                                      </p:tavLst>
                                    </p:anim>
                                    <p:animEffect transition="in" filter="fade">
                                      <p:cBhvr>
                                        <p:cTn id="85" dur="500"/>
                                        <p:tgtEl>
                                          <p:spTgt spid="5">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5">
                                            <p:txEl>
                                              <p:pRg st="14" end="14"/>
                                            </p:txEl>
                                          </p:spTgt>
                                        </p:tgtEl>
                                        <p:attrNameLst>
                                          <p:attrName>style.visibility</p:attrName>
                                        </p:attrNameLst>
                                      </p:cBhvr>
                                      <p:to>
                                        <p:strVal val="visible"/>
                                      </p:to>
                                    </p:set>
                                    <p:anim calcmode="lin" valueType="num">
                                      <p:cBhvr>
                                        <p:cTn id="90" dur="500" fill="hold"/>
                                        <p:tgtEl>
                                          <p:spTgt spid="5">
                                            <p:txEl>
                                              <p:pRg st="14" end="14"/>
                                            </p:txEl>
                                          </p:spTgt>
                                        </p:tgtEl>
                                        <p:attrNameLst>
                                          <p:attrName>ppt_w</p:attrName>
                                        </p:attrNameLst>
                                      </p:cBhvr>
                                      <p:tavLst>
                                        <p:tav tm="0">
                                          <p:val>
                                            <p:fltVal val="0"/>
                                          </p:val>
                                        </p:tav>
                                        <p:tav tm="100000">
                                          <p:val>
                                            <p:strVal val="#ppt_w"/>
                                          </p:val>
                                        </p:tav>
                                      </p:tavLst>
                                    </p:anim>
                                    <p:anim calcmode="lin" valueType="num">
                                      <p:cBhvr>
                                        <p:cTn id="91" dur="500" fill="hold"/>
                                        <p:tgtEl>
                                          <p:spTgt spid="5">
                                            <p:txEl>
                                              <p:pRg st="14" end="14"/>
                                            </p:txEl>
                                          </p:spTgt>
                                        </p:tgtEl>
                                        <p:attrNameLst>
                                          <p:attrName>ppt_h</p:attrName>
                                        </p:attrNameLst>
                                      </p:cBhvr>
                                      <p:tavLst>
                                        <p:tav tm="0">
                                          <p:val>
                                            <p:fltVal val="0"/>
                                          </p:val>
                                        </p:tav>
                                        <p:tav tm="100000">
                                          <p:val>
                                            <p:strVal val="#ppt_h"/>
                                          </p:val>
                                        </p:tav>
                                      </p:tavLst>
                                    </p:anim>
                                    <p:animEffect transition="in" filter="fade">
                                      <p:cBhvr>
                                        <p:cTn id="92" dur="500"/>
                                        <p:tgtEl>
                                          <p:spTgt spid="5">
                                            <p:txEl>
                                              <p:pRg st="14" end="14"/>
                                            </p:txEl>
                                          </p:spTgt>
                                        </p:tgtEl>
                                      </p:cBhvr>
                                    </p:animEffect>
                                  </p:childTnLst>
                                </p:cTn>
                              </p:par>
                            </p:childTnLst>
                          </p:cTn>
                        </p:par>
                        <p:par>
                          <p:cTn id="93" fill="hold">
                            <p:stCondLst>
                              <p:cond delay="500"/>
                            </p:stCondLst>
                            <p:childTnLst>
                              <p:par>
                                <p:cTn id="94" presetID="3" presetClass="entr" presetSubtype="10" fill="hold" nodeType="after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blinds(horizontal)">
                                      <p:cBhvr>
                                        <p:cTn id="96" dur="500"/>
                                        <p:tgtEl>
                                          <p:spTgt spid="14"/>
                                        </p:tgtEl>
                                      </p:cBhvr>
                                    </p:animEffect>
                                  </p:childTnLst>
                                </p:cTn>
                              </p:par>
                            </p:childTnLst>
                          </p:cTn>
                        </p:par>
                        <p:par>
                          <p:cTn id="97" fill="hold">
                            <p:stCondLst>
                              <p:cond delay="1000"/>
                            </p:stCondLst>
                            <p:childTnLst>
                              <p:par>
                                <p:cTn id="98" presetID="3" presetClass="entr" presetSubtype="10" fill="hold"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blinds(horizontal)">
                                      <p:cBhvr>
                                        <p:cTn id="100" dur="500"/>
                                        <p:tgtEl>
                                          <p:spTgt spid="16"/>
                                        </p:tgtEl>
                                      </p:cBhvr>
                                    </p:animEffect>
                                  </p:childTnLst>
                                </p:cTn>
                              </p:par>
                            </p:childTnLst>
                          </p:cTn>
                        </p:par>
                        <p:par>
                          <p:cTn id="101" fill="hold">
                            <p:stCondLst>
                              <p:cond delay="1500"/>
                            </p:stCondLst>
                            <p:childTnLst>
                              <p:par>
                                <p:cTn id="102" presetID="3" presetClass="entr" presetSubtype="10"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blinds(horizontal)">
                                      <p:cBhvr>
                                        <p:cTn id="104" dur="500"/>
                                        <p:tgtEl>
                                          <p:spTgt spid="17"/>
                                        </p:tgtEl>
                                      </p:cBhvr>
                                    </p:animEffect>
                                  </p:childTnLst>
                                </p:cTn>
                              </p:par>
                            </p:childTnLst>
                          </p:cTn>
                        </p:par>
                        <p:par>
                          <p:cTn id="105" fill="hold">
                            <p:stCondLst>
                              <p:cond delay="2000"/>
                            </p:stCondLst>
                            <p:childTnLst>
                              <p:par>
                                <p:cTn id="106" presetID="3" presetClass="entr" presetSubtype="10" fill="hold"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blinds(horizontal)">
                                      <p:cBhvr>
                                        <p:cTn id="108" dur="500"/>
                                        <p:tgtEl>
                                          <p:spTgt spid="18"/>
                                        </p:tgtEl>
                                      </p:cBhvr>
                                    </p:animEffect>
                                  </p:childTnLst>
                                </p:cTn>
                              </p:par>
                            </p:childTnLst>
                          </p:cTn>
                        </p:par>
                        <p:par>
                          <p:cTn id="109" fill="hold">
                            <p:stCondLst>
                              <p:cond delay="2500"/>
                            </p:stCondLst>
                            <p:childTnLst>
                              <p:par>
                                <p:cTn id="110" presetID="3" presetClass="entr" presetSubtype="10" fill="hold"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blinds(horizontal)">
                                      <p:cBhvr>
                                        <p:cTn id="112" dur="500"/>
                                        <p:tgtEl>
                                          <p:spTgt spid="19"/>
                                        </p:tgtEl>
                                      </p:cBhvr>
                                    </p:animEffect>
                                  </p:childTnLst>
                                </p:cTn>
                              </p:par>
                            </p:childTnLst>
                          </p:cTn>
                        </p:par>
                        <p:par>
                          <p:cTn id="113" fill="hold">
                            <p:stCondLst>
                              <p:cond delay="3000"/>
                            </p:stCondLst>
                            <p:childTnLst>
                              <p:par>
                                <p:cTn id="114" presetID="3" presetClass="entr" presetSubtype="10" fill="hold" nodeType="after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blinds(horizontal)">
                                      <p:cBhvr>
                                        <p:cTn id="116" dur="500"/>
                                        <p:tgtEl>
                                          <p:spTgt spid="20"/>
                                        </p:tgtEl>
                                      </p:cBhvr>
                                    </p:animEffect>
                                  </p:childTnLst>
                                </p:cTn>
                              </p:par>
                            </p:childTnLst>
                          </p:cTn>
                        </p:par>
                        <p:par>
                          <p:cTn id="117" fill="hold">
                            <p:stCondLst>
                              <p:cond delay="3500"/>
                            </p:stCondLst>
                            <p:childTnLst>
                              <p:par>
                                <p:cTn id="118" presetID="3" presetClass="entr" presetSubtype="10" fill="hold"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blinds(horizontal)">
                                      <p:cBhvr>
                                        <p:cTn id="120" dur="500"/>
                                        <p:tgtEl>
                                          <p:spTgt spid="21"/>
                                        </p:tgtEl>
                                      </p:cBhvr>
                                    </p:animEffect>
                                  </p:childTnLst>
                                </p:cTn>
                              </p:par>
                            </p:childTnLst>
                          </p:cTn>
                        </p:par>
                        <p:par>
                          <p:cTn id="121" fill="hold">
                            <p:stCondLst>
                              <p:cond delay="4000"/>
                            </p:stCondLst>
                            <p:childTnLst>
                              <p:par>
                                <p:cTn id="122" presetID="3" presetClass="entr" presetSubtype="10" fill="hold" nodeType="after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blinds(horizontal)">
                                      <p:cBhvr>
                                        <p:cTn id="1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AHORRO ENERGÉTICO</a:t>
            </a:r>
            <a:endParaRPr lang="en-US" dirty="0"/>
          </a:p>
        </p:txBody>
      </p:sp>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21</a:t>
            </a:fld>
            <a:r>
              <a:rPr lang="en-US" smtClean="0"/>
              <a:t>  </a:t>
            </a:r>
            <a:endParaRPr lang="en-US" dirty="0"/>
          </a:p>
        </p:txBody>
      </p:sp>
      <p:sp>
        <p:nvSpPr>
          <p:cNvPr id="5"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s-ES"/>
          </a:p>
        </p:txBody>
      </p:sp>
      <p:sp>
        <p:nvSpPr>
          <p:cNvPr id="6"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s-ES"/>
          </a:p>
        </p:txBody>
      </p:sp>
      <p:sp>
        <p:nvSpPr>
          <p:cNvPr id="8" name="Rectangle 5"/>
          <p:cNvSpPr txBox="1">
            <a:spLocks noChangeArrowheads="1"/>
          </p:cNvSpPr>
          <p:nvPr/>
        </p:nvSpPr>
        <p:spPr>
          <a:xfrm>
            <a:off x="468313" y="1143000"/>
            <a:ext cx="8675687" cy="5022850"/>
          </a:xfrm>
          <a:prstGeom prst="rect">
            <a:avLst/>
          </a:prstGeom>
        </p:spPr>
        <p:txBody>
          <a:bodyPr/>
          <a:lstStyle/>
          <a:p>
            <a:pPr marL="463550" marR="0" lvl="0" indent="-463550" algn="l" defTabSz="914400" rtl="0" eaLnBrk="0" fontAlgn="base" latinLnBrk="0" hangingPunct="0">
              <a:lnSpc>
                <a:spcPts val="2400"/>
              </a:lnSpc>
              <a:spcBef>
                <a:spcPts val="350"/>
              </a:spcBef>
              <a:spcAft>
                <a:spcPts val="350"/>
              </a:spcAft>
              <a:buClr>
                <a:schemeClr val="tx2"/>
              </a:buClr>
              <a:buSzPct val="110000"/>
              <a:buFont typeface="Arial" charset="0"/>
              <a:buChar char="•"/>
              <a:tabLst>
                <a:tab pos="766763" algn="l"/>
                <a:tab pos="2286000" algn="l"/>
              </a:tabLst>
              <a:defRPr/>
            </a:pPr>
            <a:r>
              <a:rPr kumimoji="0" lang="es-ES_tradnl" sz="2000" b="0" i="0" u="none" strike="noStrike" kern="0" cap="none" spc="0" normalizeH="0" baseline="0" noProof="0" smtClean="0">
                <a:ln>
                  <a:noFill/>
                </a:ln>
                <a:solidFill>
                  <a:schemeClr val="tx1"/>
                </a:solidFill>
                <a:effectLst/>
                <a:uLnTx/>
                <a:uFillTx/>
                <a:latin typeface="+mj-lt"/>
                <a:ea typeface="+mn-ea"/>
                <a:cs typeface="+mn-cs"/>
              </a:rPr>
              <a:t>To: Temp. Evaporación, Tk: Temp. Condensación, Tc: temperatura del medio refrigerante en condensación, Tf: Temp. Del medio a refrigerar</a:t>
            </a:r>
          </a:p>
        </p:txBody>
      </p:sp>
      <p:sp>
        <p:nvSpPr>
          <p:cNvPr id="9" name="Text Box 2"/>
          <p:cNvSpPr txBox="1">
            <a:spLocks noChangeArrowheads="1"/>
          </p:cNvSpPr>
          <p:nvPr/>
        </p:nvSpPr>
        <p:spPr bwMode="auto">
          <a:xfrm>
            <a:off x="4787900" y="2205038"/>
            <a:ext cx="3598863" cy="457200"/>
          </a:xfrm>
          <a:prstGeom prst="rect">
            <a:avLst/>
          </a:prstGeom>
          <a:noFill/>
          <a:ln w="12700">
            <a:noFill/>
            <a:miter lim="800000"/>
            <a:headEnd type="none" w="sm" len="sm"/>
            <a:tailEnd type="none" w="sm" len="sm"/>
          </a:ln>
        </p:spPr>
        <p:txBody>
          <a:bodyPr>
            <a:spAutoFit/>
          </a:bodyPr>
          <a:lstStyle/>
          <a:p>
            <a:pPr algn="l">
              <a:spcBef>
                <a:spcPct val="50000"/>
              </a:spcBef>
            </a:pPr>
            <a:r>
              <a:rPr lang="es-ES_tradnl" sz="1800" b="1">
                <a:solidFill>
                  <a:srgbClr val="000080"/>
                </a:solidFill>
              </a:rPr>
              <a:t>Indice de rendimiento = COP</a:t>
            </a:r>
            <a:r>
              <a:rPr lang="fr-FR"/>
              <a:t> </a:t>
            </a:r>
            <a:endParaRPr lang="fr-FR" sz="1800">
              <a:latin typeface="Arial" charset="0"/>
            </a:endParaRPr>
          </a:p>
        </p:txBody>
      </p:sp>
      <p:sp>
        <p:nvSpPr>
          <p:cNvPr id="10" name="Text Box 2"/>
          <p:cNvSpPr txBox="1">
            <a:spLocks noChangeArrowheads="1"/>
          </p:cNvSpPr>
          <p:nvPr/>
        </p:nvSpPr>
        <p:spPr bwMode="auto">
          <a:xfrm>
            <a:off x="5003800" y="3500438"/>
            <a:ext cx="3598863" cy="457200"/>
          </a:xfrm>
          <a:prstGeom prst="rect">
            <a:avLst/>
          </a:prstGeom>
          <a:noFill/>
          <a:ln w="12700">
            <a:noFill/>
            <a:miter lim="800000"/>
            <a:headEnd type="none" w="sm" len="sm"/>
            <a:tailEnd type="none" w="sm" len="sm"/>
          </a:ln>
        </p:spPr>
        <p:txBody>
          <a:bodyPr>
            <a:spAutoFit/>
          </a:bodyPr>
          <a:lstStyle/>
          <a:p>
            <a:pPr algn="l">
              <a:spcBef>
                <a:spcPct val="50000"/>
              </a:spcBef>
            </a:pPr>
            <a:r>
              <a:rPr lang="es-ES_tradnl" sz="1800" b="1">
                <a:solidFill>
                  <a:srgbClr val="000080"/>
                </a:solidFill>
              </a:rPr>
              <a:t> COP = Qf/W</a:t>
            </a:r>
            <a:r>
              <a:rPr lang="fr-FR"/>
              <a:t> </a:t>
            </a:r>
            <a:endParaRPr lang="fr-FR" sz="1800">
              <a:latin typeface="Arial" charset="0"/>
            </a:endParaRPr>
          </a:p>
        </p:txBody>
      </p:sp>
      <p:sp>
        <p:nvSpPr>
          <p:cNvPr id="11" name="Text Box 2"/>
          <p:cNvSpPr txBox="1">
            <a:spLocks noChangeArrowheads="1"/>
          </p:cNvSpPr>
          <p:nvPr/>
        </p:nvSpPr>
        <p:spPr bwMode="auto">
          <a:xfrm>
            <a:off x="5003800" y="4581525"/>
            <a:ext cx="3598863" cy="457200"/>
          </a:xfrm>
          <a:prstGeom prst="rect">
            <a:avLst/>
          </a:prstGeom>
          <a:noFill/>
          <a:ln w="12700">
            <a:noFill/>
            <a:miter lim="800000"/>
            <a:headEnd type="none" w="sm" len="sm"/>
            <a:tailEnd type="none" w="sm" len="sm"/>
          </a:ln>
        </p:spPr>
        <p:txBody>
          <a:bodyPr>
            <a:spAutoFit/>
          </a:bodyPr>
          <a:lstStyle/>
          <a:p>
            <a:pPr algn="l">
              <a:spcBef>
                <a:spcPct val="50000"/>
              </a:spcBef>
            </a:pPr>
            <a:r>
              <a:rPr lang="es-ES_tradnl" sz="1800" b="1">
                <a:solidFill>
                  <a:srgbClr val="000080"/>
                </a:solidFill>
              </a:rPr>
              <a:t>COP= Lo obtenido/Lo consumido</a:t>
            </a:r>
            <a:r>
              <a:rPr lang="fr-FR"/>
              <a:t> </a:t>
            </a:r>
            <a:endParaRPr lang="fr-FR" sz="1800">
              <a:latin typeface="Arial" charset="0"/>
            </a:endParaRPr>
          </a:p>
        </p:txBody>
      </p:sp>
      <p:grpSp>
        <p:nvGrpSpPr>
          <p:cNvPr id="12" name="Group 15"/>
          <p:cNvGrpSpPr>
            <a:grpSpLocks noChangeAspect="1"/>
          </p:cNvGrpSpPr>
          <p:nvPr/>
        </p:nvGrpSpPr>
        <p:grpSpPr bwMode="auto">
          <a:xfrm>
            <a:off x="468313" y="1700213"/>
            <a:ext cx="4533900" cy="4267200"/>
            <a:chOff x="295" y="1071"/>
            <a:chExt cx="2856" cy="2688"/>
          </a:xfrm>
        </p:grpSpPr>
        <p:sp>
          <p:nvSpPr>
            <p:cNvPr id="13" name="AutoShape 14"/>
            <p:cNvSpPr>
              <a:spLocks noChangeAspect="1" noChangeArrowheads="1" noTextEdit="1"/>
            </p:cNvSpPr>
            <p:nvPr/>
          </p:nvSpPr>
          <p:spPr bwMode="auto">
            <a:xfrm>
              <a:off x="295" y="1071"/>
              <a:ext cx="2856" cy="2688"/>
            </a:xfrm>
            <a:prstGeom prst="rect">
              <a:avLst/>
            </a:prstGeom>
            <a:noFill/>
            <a:ln w="9525">
              <a:noFill/>
              <a:miter lim="800000"/>
              <a:headEnd/>
              <a:tailEnd/>
            </a:ln>
          </p:spPr>
          <p:txBody>
            <a:bodyPr/>
            <a:lstStyle/>
            <a:p>
              <a:endParaRPr lang="en-US"/>
            </a:p>
          </p:txBody>
        </p:sp>
        <p:sp>
          <p:nvSpPr>
            <p:cNvPr id="14" name="Rectangle 16"/>
            <p:cNvSpPr>
              <a:spLocks noChangeArrowheads="1"/>
            </p:cNvSpPr>
            <p:nvPr/>
          </p:nvSpPr>
          <p:spPr bwMode="auto">
            <a:xfrm>
              <a:off x="2858" y="2198"/>
              <a:ext cx="230" cy="115"/>
            </a:xfrm>
            <a:prstGeom prst="rect">
              <a:avLst/>
            </a:prstGeom>
            <a:solidFill>
              <a:srgbClr val="FFFFFF"/>
            </a:solidFill>
            <a:ln w="9525">
              <a:noFill/>
              <a:miter lim="800000"/>
              <a:headEnd/>
              <a:tailEnd/>
            </a:ln>
          </p:spPr>
          <p:txBody>
            <a:bodyPr/>
            <a:lstStyle/>
            <a:p>
              <a:endParaRPr lang="es-ES"/>
            </a:p>
          </p:txBody>
        </p:sp>
        <p:sp>
          <p:nvSpPr>
            <p:cNvPr id="15" name="Rectangle 17"/>
            <p:cNvSpPr>
              <a:spLocks noChangeArrowheads="1"/>
            </p:cNvSpPr>
            <p:nvPr/>
          </p:nvSpPr>
          <p:spPr bwMode="auto">
            <a:xfrm>
              <a:off x="2879" y="2208"/>
              <a:ext cx="131" cy="121"/>
            </a:xfrm>
            <a:prstGeom prst="rect">
              <a:avLst/>
            </a:prstGeom>
            <a:noFill/>
            <a:ln w="9525">
              <a:noFill/>
              <a:miter lim="800000"/>
              <a:headEnd/>
              <a:tailEnd/>
            </a:ln>
          </p:spPr>
          <p:txBody>
            <a:bodyPr wrap="none" lIns="0" tIns="0" rIns="0" bIns="0">
              <a:spAutoFit/>
            </a:bodyPr>
            <a:lstStyle/>
            <a:p>
              <a:r>
                <a:rPr lang="es-ES" sz="1100" b="1">
                  <a:solidFill>
                    <a:srgbClr val="339966"/>
                  </a:solidFill>
                  <a:latin typeface="Arial" charset="0"/>
                </a:rPr>
                <a:t>W</a:t>
              </a:r>
              <a:endParaRPr lang="es-ES"/>
            </a:p>
          </p:txBody>
        </p:sp>
        <p:sp>
          <p:nvSpPr>
            <p:cNvPr id="16" name="Freeform 18"/>
            <p:cNvSpPr>
              <a:spLocks noEditPoints="1"/>
            </p:cNvSpPr>
            <p:nvPr/>
          </p:nvSpPr>
          <p:spPr bwMode="auto">
            <a:xfrm>
              <a:off x="499" y="1087"/>
              <a:ext cx="63" cy="2651"/>
            </a:xfrm>
            <a:custGeom>
              <a:avLst/>
              <a:gdLst>
                <a:gd name="T0" fmla="*/ 21 w 63"/>
                <a:gd name="T1" fmla="*/ 2651 h 2651"/>
                <a:gd name="T2" fmla="*/ 21 w 63"/>
                <a:gd name="T3" fmla="*/ 52 h 2651"/>
                <a:gd name="T4" fmla="*/ 42 w 63"/>
                <a:gd name="T5" fmla="*/ 52 h 2651"/>
                <a:gd name="T6" fmla="*/ 42 w 63"/>
                <a:gd name="T7" fmla="*/ 2651 h 2651"/>
                <a:gd name="T8" fmla="*/ 21 w 63"/>
                <a:gd name="T9" fmla="*/ 2651 h 2651"/>
                <a:gd name="T10" fmla="*/ 0 w 63"/>
                <a:gd name="T11" fmla="*/ 63 h 2651"/>
                <a:gd name="T12" fmla="*/ 32 w 63"/>
                <a:gd name="T13" fmla="*/ 0 h 2651"/>
                <a:gd name="T14" fmla="*/ 63 w 63"/>
                <a:gd name="T15" fmla="*/ 63 h 2651"/>
                <a:gd name="T16" fmla="*/ 0 w 63"/>
                <a:gd name="T17" fmla="*/ 63 h 26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2651"/>
                <a:gd name="T29" fmla="*/ 63 w 63"/>
                <a:gd name="T30" fmla="*/ 2651 h 26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2651">
                  <a:moveTo>
                    <a:pt x="21" y="2651"/>
                  </a:moveTo>
                  <a:lnTo>
                    <a:pt x="21" y="52"/>
                  </a:lnTo>
                  <a:lnTo>
                    <a:pt x="42" y="52"/>
                  </a:lnTo>
                  <a:lnTo>
                    <a:pt x="42" y="2651"/>
                  </a:lnTo>
                  <a:lnTo>
                    <a:pt x="21" y="2651"/>
                  </a:lnTo>
                  <a:close/>
                  <a:moveTo>
                    <a:pt x="0" y="63"/>
                  </a:moveTo>
                  <a:lnTo>
                    <a:pt x="32" y="0"/>
                  </a:lnTo>
                  <a:lnTo>
                    <a:pt x="63" y="63"/>
                  </a:lnTo>
                  <a:lnTo>
                    <a:pt x="0" y="63"/>
                  </a:lnTo>
                  <a:close/>
                </a:path>
              </a:pathLst>
            </a:custGeom>
            <a:solidFill>
              <a:srgbClr val="000000"/>
            </a:solidFill>
            <a:ln w="7938">
              <a:solidFill>
                <a:srgbClr val="000000"/>
              </a:solidFill>
              <a:round/>
              <a:headEnd/>
              <a:tailEnd/>
            </a:ln>
          </p:spPr>
          <p:txBody>
            <a:bodyPr/>
            <a:lstStyle/>
            <a:p>
              <a:endParaRPr lang="es-ES"/>
            </a:p>
          </p:txBody>
        </p:sp>
        <p:sp>
          <p:nvSpPr>
            <p:cNvPr id="17" name="Rectangle 19"/>
            <p:cNvSpPr>
              <a:spLocks noChangeArrowheads="1"/>
            </p:cNvSpPr>
            <p:nvPr/>
          </p:nvSpPr>
          <p:spPr bwMode="auto">
            <a:xfrm>
              <a:off x="295" y="1328"/>
              <a:ext cx="178" cy="141"/>
            </a:xfrm>
            <a:prstGeom prst="rect">
              <a:avLst/>
            </a:prstGeom>
            <a:solidFill>
              <a:srgbClr val="FFFFFF"/>
            </a:solidFill>
            <a:ln w="9525">
              <a:noFill/>
              <a:miter lim="800000"/>
              <a:headEnd/>
              <a:tailEnd/>
            </a:ln>
          </p:spPr>
          <p:txBody>
            <a:bodyPr/>
            <a:lstStyle/>
            <a:p>
              <a:endParaRPr lang="es-ES"/>
            </a:p>
          </p:txBody>
        </p:sp>
        <p:sp>
          <p:nvSpPr>
            <p:cNvPr id="18" name="Rectangle 20"/>
            <p:cNvSpPr>
              <a:spLocks noChangeArrowheads="1"/>
            </p:cNvSpPr>
            <p:nvPr/>
          </p:nvSpPr>
          <p:spPr bwMode="auto">
            <a:xfrm>
              <a:off x="353" y="1338"/>
              <a:ext cx="141" cy="121"/>
            </a:xfrm>
            <a:prstGeom prst="rect">
              <a:avLst/>
            </a:prstGeom>
            <a:noFill/>
            <a:ln w="9525">
              <a:noFill/>
              <a:miter lim="800000"/>
              <a:headEnd/>
              <a:tailEnd/>
            </a:ln>
          </p:spPr>
          <p:txBody>
            <a:bodyPr wrap="none" lIns="0" tIns="0" rIns="0" bIns="0">
              <a:spAutoFit/>
            </a:bodyPr>
            <a:lstStyle/>
            <a:p>
              <a:r>
                <a:rPr lang="es-ES" sz="1100" b="1">
                  <a:solidFill>
                    <a:srgbClr val="FF0000"/>
                  </a:solidFill>
                  <a:latin typeface="Arial" charset="0"/>
                </a:rPr>
                <a:t>Tk</a:t>
              </a:r>
              <a:endParaRPr lang="es-ES"/>
            </a:p>
          </p:txBody>
        </p:sp>
        <p:sp>
          <p:nvSpPr>
            <p:cNvPr id="19" name="Freeform 21"/>
            <p:cNvSpPr>
              <a:spLocks/>
            </p:cNvSpPr>
            <p:nvPr/>
          </p:nvSpPr>
          <p:spPr bwMode="auto">
            <a:xfrm>
              <a:off x="903" y="2763"/>
              <a:ext cx="859" cy="399"/>
            </a:xfrm>
            <a:custGeom>
              <a:avLst/>
              <a:gdLst>
                <a:gd name="T0" fmla="*/ 849 w 859"/>
                <a:gd name="T1" fmla="*/ 352 h 399"/>
                <a:gd name="T2" fmla="*/ 828 w 859"/>
                <a:gd name="T3" fmla="*/ 336 h 399"/>
                <a:gd name="T4" fmla="*/ 802 w 859"/>
                <a:gd name="T5" fmla="*/ 331 h 399"/>
                <a:gd name="T6" fmla="*/ 760 w 859"/>
                <a:gd name="T7" fmla="*/ 325 h 399"/>
                <a:gd name="T8" fmla="*/ 681 w 859"/>
                <a:gd name="T9" fmla="*/ 320 h 399"/>
                <a:gd name="T10" fmla="*/ 597 w 859"/>
                <a:gd name="T11" fmla="*/ 320 h 399"/>
                <a:gd name="T12" fmla="*/ 524 w 859"/>
                <a:gd name="T13" fmla="*/ 325 h 399"/>
                <a:gd name="T14" fmla="*/ 477 w 859"/>
                <a:gd name="T15" fmla="*/ 331 h 399"/>
                <a:gd name="T16" fmla="*/ 456 w 859"/>
                <a:gd name="T17" fmla="*/ 336 h 399"/>
                <a:gd name="T18" fmla="*/ 440 w 859"/>
                <a:gd name="T19" fmla="*/ 346 h 399"/>
                <a:gd name="T20" fmla="*/ 430 w 859"/>
                <a:gd name="T21" fmla="*/ 352 h 399"/>
                <a:gd name="T22" fmla="*/ 424 w 859"/>
                <a:gd name="T23" fmla="*/ 362 h 399"/>
                <a:gd name="T24" fmla="*/ 414 w 859"/>
                <a:gd name="T25" fmla="*/ 367 h 399"/>
                <a:gd name="T26" fmla="*/ 388 w 859"/>
                <a:gd name="T27" fmla="*/ 378 h 399"/>
                <a:gd name="T28" fmla="*/ 330 w 859"/>
                <a:gd name="T29" fmla="*/ 388 h 399"/>
                <a:gd name="T30" fmla="*/ 251 w 859"/>
                <a:gd name="T31" fmla="*/ 393 h 399"/>
                <a:gd name="T32" fmla="*/ 173 w 859"/>
                <a:gd name="T33" fmla="*/ 393 h 399"/>
                <a:gd name="T34" fmla="*/ 94 w 859"/>
                <a:gd name="T35" fmla="*/ 388 h 399"/>
                <a:gd name="T36" fmla="*/ 47 w 859"/>
                <a:gd name="T37" fmla="*/ 383 h 399"/>
                <a:gd name="T38" fmla="*/ 26 w 859"/>
                <a:gd name="T39" fmla="*/ 372 h 399"/>
                <a:gd name="T40" fmla="*/ 10 w 859"/>
                <a:gd name="T41" fmla="*/ 367 h 399"/>
                <a:gd name="T42" fmla="*/ 0 w 859"/>
                <a:gd name="T43" fmla="*/ 362 h 399"/>
                <a:gd name="T44" fmla="*/ 0 w 859"/>
                <a:gd name="T45" fmla="*/ 37 h 399"/>
                <a:gd name="T46" fmla="*/ 5 w 859"/>
                <a:gd name="T47" fmla="*/ 48 h 399"/>
                <a:gd name="T48" fmla="*/ 16 w 859"/>
                <a:gd name="T49" fmla="*/ 53 h 399"/>
                <a:gd name="T50" fmla="*/ 37 w 859"/>
                <a:gd name="T51" fmla="*/ 58 h 399"/>
                <a:gd name="T52" fmla="*/ 63 w 859"/>
                <a:gd name="T53" fmla="*/ 63 h 399"/>
                <a:gd name="T54" fmla="*/ 131 w 859"/>
                <a:gd name="T55" fmla="*/ 74 h 399"/>
                <a:gd name="T56" fmla="*/ 215 w 859"/>
                <a:gd name="T57" fmla="*/ 79 h 399"/>
                <a:gd name="T58" fmla="*/ 293 w 859"/>
                <a:gd name="T59" fmla="*/ 74 h 399"/>
                <a:gd name="T60" fmla="*/ 361 w 859"/>
                <a:gd name="T61" fmla="*/ 63 h 399"/>
                <a:gd name="T62" fmla="*/ 403 w 859"/>
                <a:gd name="T63" fmla="*/ 53 h 399"/>
                <a:gd name="T64" fmla="*/ 419 w 859"/>
                <a:gd name="T65" fmla="*/ 48 h 399"/>
                <a:gd name="T66" fmla="*/ 430 w 859"/>
                <a:gd name="T67" fmla="*/ 37 h 399"/>
                <a:gd name="T68" fmla="*/ 435 w 859"/>
                <a:gd name="T69" fmla="*/ 32 h 399"/>
                <a:gd name="T70" fmla="*/ 445 w 859"/>
                <a:gd name="T71" fmla="*/ 21 h 399"/>
                <a:gd name="T72" fmla="*/ 466 w 859"/>
                <a:gd name="T73" fmla="*/ 16 h 399"/>
                <a:gd name="T74" fmla="*/ 492 w 859"/>
                <a:gd name="T75" fmla="*/ 11 h 399"/>
                <a:gd name="T76" fmla="*/ 561 w 859"/>
                <a:gd name="T77" fmla="*/ 0 h 399"/>
                <a:gd name="T78" fmla="*/ 644 w 859"/>
                <a:gd name="T79" fmla="*/ 0 h 399"/>
                <a:gd name="T80" fmla="*/ 723 w 859"/>
                <a:gd name="T81" fmla="*/ 0 h 399"/>
                <a:gd name="T82" fmla="*/ 791 w 859"/>
                <a:gd name="T83" fmla="*/ 11 h 399"/>
                <a:gd name="T84" fmla="*/ 817 w 859"/>
                <a:gd name="T85" fmla="*/ 16 h 399"/>
                <a:gd name="T86" fmla="*/ 833 w 859"/>
                <a:gd name="T87" fmla="*/ 21 h 399"/>
                <a:gd name="T88" fmla="*/ 859 w 859"/>
                <a:gd name="T89" fmla="*/ 37 h 3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9"/>
                <a:gd name="T136" fmla="*/ 0 h 399"/>
                <a:gd name="T137" fmla="*/ 859 w 859"/>
                <a:gd name="T138" fmla="*/ 399 h 3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9" h="399">
                  <a:moveTo>
                    <a:pt x="859" y="357"/>
                  </a:moveTo>
                  <a:lnTo>
                    <a:pt x="849" y="352"/>
                  </a:lnTo>
                  <a:lnTo>
                    <a:pt x="833" y="341"/>
                  </a:lnTo>
                  <a:lnTo>
                    <a:pt x="828" y="336"/>
                  </a:lnTo>
                  <a:lnTo>
                    <a:pt x="817" y="336"/>
                  </a:lnTo>
                  <a:lnTo>
                    <a:pt x="802" y="331"/>
                  </a:lnTo>
                  <a:lnTo>
                    <a:pt x="791" y="331"/>
                  </a:lnTo>
                  <a:lnTo>
                    <a:pt x="760" y="325"/>
                  </a:lnTo>
                  <a:lnTo>
                    <a:pt x="723" y="320"/>
                  </a:lnTo>
                  <a:lnTo>
                    <a:pt x="681" y="320"/>
                  </a:lnTo>
                  <a:lnTo>
                    <a:pt x="644" y="315"/>
                  </a:lnTo>
                  <a:lnTo>
                    <a:pt x="597" y="320"/>
                  </a:lnTo>
                  <a:lnTo>
                    <a:pt x="561" y="320"/>
                  </a:lnTo>
                  <a:lnTo>
                    <a:pt x="524" y="325"/>
                  </a:lnTo>
                  <a:lnTo>
                    <a:pt x="492" y="331"/>
                  </a:lnTo>
                  <a:lnTo>
                    <a:pt x="477" y="331"/>
                  </a:lnTo>
                  <a:lnTo>
                    <a:pt x="466" y="336"/>
                  </a:lnTo>
                  <a:lnTo>
                    <a:pt x="456" y="336"/>
                  </a:lnTo>
                  <a:lnTo>
                    <a:pt x="445" y="341"/>
                  </a:lnTo>
                  <a:lnTo>
                    <a:pt x="440" y="346"/>
                  </a:lnTo>
                  <a:lnTo>
                    <a:pt x="435" y="352"/>
                  </a:lnTo>
                  <a:lnTo>
                    <a:pt x="430" y="352"/>
                  </a:lnTo>
                  <a:lnTo>
                    <a:pt x="430" y="357"/>
                  </a:lnTo>
                  <a:lnTo>
                    <a:pt x="424" y="362"/>
                  </a:lnTo>
                  <a:lnTo>
                    <a:pt x="419" y="362"/>
                  </a:lnTo>
                  <a:lnTo>
                    <a:pt x="414" y="367"/>
                  </a:lnTo>
                  <a:lnTo>
                    <a:pt x="403" y="372"/>
                  </a:lnTo>
                  <a:lnTo>
                    <a:pt x="388" y="378"/>
                  </a:lnTo>
                  <a:lnTo>
                    <a:pt x="361" y="383"/>
                  </a:lnTo>
                  <a:lnTo>
                    <a:pt x="330" y="388"/>
                  </a:lnTo>
                  <a:lnTo>
                    <a:pt x="293" y="393"/>
                  </a:lnTo>
                  <a:lnTo>
                    <a:pt x="251" y="393"/>
                  </a:lnTo>
                  <a:lnTo>
                    <a:pt x="215" y="399"/>
                  </a:lnTo>
                  <a:lnTo>
                    <a:pt x="173" y="393"/>
                  </a:lnTo>
                  <a:lnTo>
                    <a:pt x="131" y="393"/>
                  </a:lnTo>
                  <a:lnTo>
                    <a:pt x="94" y="388"/>
                  </a:lnTo>
                  <a:lnTo>
                    <a:pt x="63" y="383"/>
                  </a:lnTo>
                  <a:lnTo>
                    <a:pt x="47" y="383"/>
                  </a:lnTo>
                  <a:lnTo>
                    <a:pt x="37" y="378"/>
                  </a:lnTo>
                  <a:lnTo>
                    <a:pt x="26" y="372"/>
                  </a:lnTo>
                  <a:lnTo>
                    <a:pt x="16" y="372"/>
                  </a:lnTo>
                  <a:lnTo>
                    <a:pt x="10" y="367"/>
                  </a:lnTo>
                  <a:lnTo>
                    <a:pt x="5" y="362"/>
                  </a:lnTo>
                  <a:lnTo>
                    <a:pt x="0" y="362"/>
                  </a:lnTo>
                  <a:lnTo>
                    <a:pt x="0" y="357"/>
                  </a:lnTo>
                  <a:lnTo>
                    <a:pt x="0" y="37"/>
                  </a:lnTo>
                  <a:lnTo>
                    <a:pt x="0" y="42"/>
                  </a:lnTo>
                  <a:lnTo>
                    <a:pt x="5" y="48"/>
                  </a:lnTo>
                  <a:lnTo>
                    <a:pt x="10" y="48"/>
                  </a:lnTo>
                  <a:lnTo>
                    <a:pt x="16" y="53"/>
                  </a:lnTo>
                  <a:lnTo>
                    <a:pt x="26" y="58"/>
                  </a:lnTo>
                  <a:lnTo>
                    <a:pt x="37" y="58"/>
                  </a:lnTo>
                  <a:lnTo>
                    <a:pt x="47" y="63"/>
                  </a:lnTo>
                  <a:lnTo>
                    <a:pt x="63" y="63"/>
                  </a:lnTo>
                  <a:lnTo>
                    <a:pt x="94" y="69"/>
                  </a:lnTo>
                  <a:lnTo>
                    <a:pt x="131" y="74"/>
                  </a:lnTo>
                  <a:lnTo>
                    <a:pt x="173" y="74"/>
                  </a:lnTo>
                  <a:lnTo>
                    <a:pt x="215" y="79"/>
                  </a:lnTo>
                  <a:lnTo>
                    <a:pt x="251" y="74"/>
                  </a:lnTo>
                  <a:lnTo>
                    <a:pt x="293" y="74"/>
                  </a:lnTo>
                  <a:lnTo>
                    <a:pt x="330" y="69"/>
                  </a:lnTo>
                  <a:lnTo>
                    <a:pt x="361" y="63"/>
                  </a:lnTo>
                  <a:lnTo>
                    <a:pt x="388" y="58"/>
                  </a:lnTo>
                  <a:lnTo>
                    <a:pt x="403" y="53"/>
                  </a:lnTo>
                  <a:lnTo>
                    <a:pt x="414" y="48"/>
                  </a:lnTo>
                  <a:lnTo>
                    <a:pt x="419" y="48"/>
                  </a:lnTo>
                  <a:lnTo>
                    <a:pt x="424" y="42"/>
                  </a:lnTo>
                  <a:lnTo>
                    <a:pt x="430" y="37"/>
                  </a:lnTo>
                  <a:lnTo>
                    <a:pt x="430" y="32"/>
                  </a:lnTo>
                  <a:lnTo>
                    <a:pt x="435" y="32"/>
                  </a:lnTo>
                  <a:lnTo>
                    <a:pt x="440" y="27"/>
                  </a:lnTo>
                  <a:lnTo>
                    <a:pt x="445" y="21"/>
                  </a:lnTo>
                  <a:lnTo>
                    <a:pt x="456" y="21"/>
                  </a:lnTo>
                  <a:lnTo>
                    <a:pt x="466" y="16"/>
                  </a:lnTo>
                  <a:lnTo>
                    <a:pt x="477" y="11"/>
                  </a:lnTo>
                  <a:lnTo>
                    <a:pt x="492" y="11"/>
                  </a:lnTo>
                  <a:lnTo>
                    <a:pt x="524" y="6"/>
                  </a:lnTo>
                  <a:lnTo>
                    <a:pt x="561" y="0"/>
                  </a:lnTo>
                  <a:lnTo>
                    <a:pt x="597" y="0"/>
                  </a:lnTo>
                  <a:lnTo>
                    <a:pt x="644" y="0"/>
                  </a:lnTo>
                  <a:lnTo>
                    <a:pt x="681" y="0"/>
                  </a:lnTo>
                  <a:lnTo>
                    <a:pt x="723" y="0"/>
                  </a:lnTo>
                  <a:lnTo>
                    <a:pt x="760" y="6"/>
                  </a:lnTo>
                  <a:lnTo>
                    <a:pt x="791" y="11"/>
                  </a:lnTo>
                  <a:lnTo>
                    <a:pt x="802" y="11"/>
                  </a:lnTo>
                  <a:lnTo>
                    <a:pt x="817" y="16"/>
                  </a:lnTo>
                  <a:lnTo>
                    <a:pt x="828" y="21"/>
                  </a:lnTo>
                  <a:lnTo>
                    <a:pt x="833" y="21"/>
                  </a:lnTo>
                  <a:lnTo>
                    <a:pt x="849" y="32"/>
                  </a:lnTo>
                  <a:lnTo>
                    <a:pt x="859" y="37"/>
                  </a:lnTo>
                  <a:lnTo>
                    <a:pt x="859" y="357"/>
                  </a:lnTo>
                  <a:close/>
                </a:path>
              </a:pathLst>
            </a:custGeom>
            <a:solidFill>
              <a:srgbClr val="FFFFFF"/>
            </a:solidFill>
            <a:ln w="9525">
              <a:noFill/>
              <a:round/>
              <a:headEnd/>
              <a:tailEnd/>
            </a:ln>
          </p:spPr>
          <p:txBody>
            <a:bodyPr/>
            <a:lstStyle/>
            <a:p>
              <a:endParaRPr lang="es-ES"/>
            </a:p>
          </p:txBody>
        </p:sp>
        <p:sp>
          <p:nvSpPr>
            <p:cNvPr id="20" name="Freeform 22"/>
            <p:cNvSpPr>
              <a:spLocks/>
            </p:cNvSpPr>
            <p:nvPr/>
          </p:nvSpPr>
          <p:spPr bwMode="auto">
            <a:xfrm>
              <a:off x="903" y="2763"/>
              <a:ext cx="859" cy="399"/>
            </a:xfrm>
            <a:custGeom>
              <a:avLst/>
              <a:gdLst>
                <a:gd name="T0" fmla="*/ 849 w 859"/>
                <a:gd name="T1" fmla="*/ 352 h 399"/>
                <a:gd name="T2" fmla="*/ 828 w 859"/>
                <a:gd name="T3" fmla="*/ 336 h 399"/>
                <a:gd name="T4" fmla="*/ 802 w 859"/>
                <a:gd name="T5" fmla="*/ 331 h 399"/>
                <a:gd name="T6" fmla="*/ 760 w 859"/>
                <a:gd name="T7" fmla="*/ 325 h 399"/>
                <a:gd name="T8" fmla="*/ 681 w 859"/>
                <a:gd name="T9" fmla="*/ 320 h 399"/>
                <a:gd name="T10" fmla="*/ 597 w 859"/>
                <a:gd name="T11" fmla="*/ 320 h 399"/>
                <a:gd name="T12" fmla="*/ 524 w 859"/>
                <a:gd name="T13" fmla="*/ 325 h 399"/>
                <a:gd name="T14" fmla="*/ 477 w 859"/>
                <a:gd name="T15" fmla="*/ 331 h 399"/>
                <a:gd name="T16" fmla="*/ 456 w 859"/>
                <a:gd name="T17" fmla="*/ 336 h 399"/>
                <a:gd name="T18" fmla="*/ 440 w 859"/>
                <a:gd name="T19" fmla="*/ 346 h 399"/>
                <a:gd name="T20" fmla="*/ 430 w 859"/>
                <a:gd name="T21" fmla="*/ 352 h 399"/>
                <a:gd name="T22" fmla="*/ 424 w 859"/>
                <a:gd name="T23" fmla="*/ 362 h 399"/>
                <a:gd name="T24" fmla="*/ 414 w 859"/>
                <a:gd name="T25" fmla="*/ 367 h 399"/>
                <a:gd name="T26" fmla="*/ 388 w 859"/>
                <a:gd name="T27" fmla="*/ 378 h 399"/>
                <a:gd name="T28" fmla="*/ 330 w 859"/>
                <a:gd name="T29" fmla="*/ 388 h 399"/>
                <a:gd name="T30" fmla="*/ 251 w 859"/>
                <a:gd name="T31" fmla="*/ 393 h 399"/>
                <a:gd name="T32" fmla="*/ 173 w 859"/>
                <a:gd name="T33" fmla="*/ 393 h 399"/>
                <a:gd name="T34" fmla="*/ 94 w 859"/>
                <a:gd name="T35" fmla="*/ 388 h 399"/>
                <a:gd name="T36" fmla="*/ 47 w 859"/>
                <a:gd name="T37" fmla="*/ 383 h 399"/>
                <a:gd name="T38" fmla="*/ 26 w 859"/>
                <a:gd name="T39" fmla="*/ 372 h 399"/>
                <a:gd name="T40" fmla="*/ 10 w 859"/>
                <a:gd name="T41" fmla="*/ 367 h 399"/>
                <a:gd name="T42" fmla="*/ 0 w 859"/>
                <a:gd name="T43" fmla="*/ 362 h 399"/>
                <a:gd name="T44" fmla="*/ 0 w 859"/>
                <a:gd name="T45" fmla="*/ 37 h 399"/>
                <a:gd name="T46" fmla="*/ 5 w 859"/>
                <a:gd name="T47" fmla="*/ 48 h 399"/>
                <a:gd name="T48" fmla="*/ 16 w 859"/>
                <a:gd name="T49" fmla="*/ 53 h 399"/>
                <a:gd name="T50" fmla="*/ 37 w 859"/>
                <a:gd name="T51" fmla="*/ 58 h 399"/>
                <a:gd name="T52" fmla="*/ 63 w 859"/>
                <a:gd name="T53" fmla="*/ 63 h 399"/>
                <a:gd name="T54" fmla="*/ 131 w 859"/>
                <a:gd name="T55" fmla="*/ 74 h 399"/>
                <a:gd name="T56" fmla="*/ 215 w 859"/>
                <a:gd name="T57" fmla="*/ 79 h 399"/>
                <a:gd name="T58" fmla="*/ 293 w 859"/>
                <a:gd name="T59" fmla="*/ 74 h 399"/>
                <a:gd name="T60" fmla="*/ 361 w 859"/>
                <a:gd name="T61" fmla="*/ 63 h 399"/>
                <a:gd name="T62" fmla="*/ 403 w 859"/>
                <a:gd name="T63" fmla="*/ 53 h 399"/>
                <a:gd name="T64" fmla="*/ 419 w 859"/>
                <a:gd name="T65" fmla="*/ 48 h 399"/>
                <a:gd name="T66" fmla="*/ 430 w 859"/>
                <a:gd name="T67" fmla="*/ 37 h 399"/>
                <a:gd name="T68" fmla="*/ 435 w 859"/>
                <a:gd name="T69" fmla="*/ 32 h 399"/>
                <a:gd name="T70" fmla="*/ 445 w 859"/>
                <a:gd name="T71" fmla="*/ 21 h 399"/>
                <a:gd name="T72" fmla="*/ 466 w 859"/>
                <a:gd name="T73" fmla="*/ 16 h 399"/>
                <a:gd name="T74" fmla="*/ 492 w 859"/>
                <a:gd name="T75" fmla="*/ 11 h 399"/>
                <a:gd name="T76" fmla="*/ 561 w 859"/>
                <a:gd name="T77" fmla="*/ 0 h 399"/>
                <a:gd name="T78" fmla="*/ 644 w 859"/>
                <a:gd name="T79" fmla="*/ 0 h 399"/>
                <a:gd name="T80" fmla="*/ 723 w 859"/>
                <a:gd name="T81" fmla="*/ 0 h 399"/>
                <a:gd name="T82" fmla="*/ 791 w 859"/>
                <a:gd name="T83" fmla="*/ 11 h 399"/>
                <a:gd name="T84" fmla="*/ 817 w 859"/>
                <a:gd name="T85" fmla="*/ 16 h 399"/>
                <a:gd name="T86" fmla="*/ 833 w 859"/>
                <a:gd name="T87" fmla="*/ 21 h 399"/>
                <a:gd name="T88" fmla="*/ 859 w 859"/>
                <a:gd name="T89" fmla="*/ 37 h 3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9"/>
                <a:gd name="T136" fmla="*/ 0 h 399"/>
                <a:gd name="T137" fmla="*/ 859 w 859"/>
                <a:gd name="T138" fmla="*/ 399 h 3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9" h="399">
                  <a:moveTo>
                    <a:pt x="859" y="357"/>
                  </a:moveTo>
                  <a:lnTo>
                    <a:pt x="849" y="352"/>
                  </a:lnTo>
                  <a:lnTo>
                    <a:pt x="833" y="341"/>
                  </a:lnTo>
                  <a:lnTo>
                    <a:pt x="828" y="336"/>
                  </a:lnTo>
                  <a:lnTo>
                    <a:pt x="817" y="336"/>
                  </a:lnTo>
                  <a:lnTo>
                    <a:pt x="802" y="331"/>
                  </a:lnTo>
                  <a:lnTo>
                    <a:pt x="791" y="331"/>
                  </a:lnTo>
                  <a:lnTo>
                    <a:pt x="760" y="325"/>
                  </a:lnTo>
                  <a:lnTo>
                    <a:pt x="723" y="320"/>
                  </a:lnTo>
                  <a:lnTo>
                    <a:pt x="681" y="320"/>
                  </a:lnTo>
                  <a:lnTo>
                    <a:pt x="644" y="315"/>
                  </a:lnTo>
                  <a:lnTo>
                    <a:pt x="597" y="320"/>
                  </a:lnTo>
                  <a:lnTo>
                    <a:pt x="561" y="320"/>
                  </a:lnTo>
                  <a:lnTo>
                    <a:pt x="524" y="325"/>
                  </a:lnTo>
                  <a:lnTo>
                    <a:pt x="492" y="331"/>
                  </a:lnTo>
                  <a:lnTo>
                    <a:pt x="477" y="331"/>
                  </a:lnTo>
                  <a:lnTo>
                    <a:pt x="466" y="336"/>
                  </a:lnTo>
                  <a:lnTo>
                    <a:pt x="456" y="336"/>
                  </a:lnTo>
                  <a:lnTo>
                    <a:pt x="445" y="341"/>
                  </a:lnTo>
                  <a:lnTo>
                    <a:pt x="440" y="346"/>
                  </a:lnTo>
                  <a:lnTo>
                    <a:pt x="435" y="352"/>
                  </a:lnTo>
                  <a:lnTo>
                    <a:pt x="430" y="352"/>
                  </a:lnTo>
                  <a:lnTo>
                    <a:pt x="430" y="357"/>
                  </a:lnTo>
                  <a:lnTo>
                    <a:pt x="424" y="362"/>
                  </a:lnTo>
                  <a:lnTo>
                    <a:pt x="419" y="362"/>
                  </a:lnTo>
                  <a:lnTo>
                    <a:pt x="414" y="367"/>
                  </a:lnTo>
                  <a:lnTo>
                    <a:pt x="403" y="372"/>
                  </a:lnTo>
                  <a:lnTo>
                    <a:pt x="388" y="378"/>
                  </a:lnTo>
                  <a:lnTo>
                    <a:pt x="361" y="383"/>
                  </a:lnTo>
                  <a:lnTo>
                    <a:pt x="330" y="388"/>
                  </a:lnTo>
                  <a:lnTo>
                    <a:pt x="293" y="393"/>
                  </a:lnTo>
                  <a:lnTo>
                    <a:pt x="251" y="393"/>
                  </a:lnTo>
                  <a:lnTo>
                    <a:pt x="215" y="399"/>
                  </a:lnTo>
                  <a:lnTo>
                    <a:pt x="173" y="393"/>
                  </a:lnTo>
                  <a:lnTo>
                    <a:pt x="131" y="393"/>
                  </a:lnTo>
                  <a:lnTo>
                    <a:pt x="94" y="388"/>
                  </a:lnTo>
                  <a:lnTo>
                    <a:pt x="63" y="383"/>
                  </a:lnTo>
                  <a:lnTo>
                    <a:pt x="47" y="383"/>
                  </a:lnTo>
                  <a:lnTo>
                    <a:pt x="37" y="378"/>
                  </a:lnTo>
                  <a:lnTo>
                    <a:pt x="26" y="372"/>
                  </a:lnTo>
                  <a:lnTo>
                    <a:pt x="16" y="372"/>
                  </a:lnTo>
                  <a:lnTo>
                    <a:pt x="10" y="367"/>
                  </a:lnTo>
                  <a:lnTo>
                    <a:pt x="5" y="362"/>
                  </a:lnTo>
                  <a:lnTo>
                    <a:pt x="0" y="362"/>
                  </a:lnTo>
                  <a:lnTo>
                    <a:pt x="0" y="357"/>
                  </a:lnTo>
                  <a:lnTo>
                    <a:pt x="0" y="37"/>
                  </a:lnTo>
                  <a:lnTo>
                    <a:pt x="0" y="42"/>
                  </a:lnTo>
                  <a:lnTo>
                    <a:pt x="5" y="48"/>
                  </a:lnTo>
                  <a:lnTo>
                    <a:pt x="10" y="48"/>
                  </a:lnTo>
                  <a:lnTo>
                    <a:pt x="16" y="53"/>
                  </a:lnTo>
                  <a:lnTo>
                    <a:pt x="26" y="58"/>
                  </a:lnTo>
                  <a:lnTo>
                    <a:pt x="37" y="58"/>
                  </a:lnTo>
                  <a:lnTo>
                    <a:pt x="47" y="63"/>
                  </a:lnTo>
                  <a:lnTo>
                    <a:pt x="63" y="63"/>
                  </a:lnTo>
                  <a:lnTo>
                    <a:pt x="94" y="69"/>
                  </a:lnTo>
                  <a:lnTo>
                    <a:pt x="131" y="74"/>
                  </a:lnTo>
                  <a:lnTo>
                    <a:pt x="173" y="74"/>
                  </a:lnTo>
                  <a:lnTo>
                    <a:pt x="215" y="79"/>
                  </a:lnTo>
                  <a:lnTo>
                    <a:pt x="251" y="74"/>
                  </a:lnTo>
                  <a:lnTo>
                    <a:pt x="293" y="74"/>
                  </a:lnTo>
                  <a:lnTo>
                    <a:pt x="330" y="69"/>
                  </a:lnTo>
                  <a:lnTo>
                    <a:pt x="361" y="63"/>
                  </a:lnTo>
                  <a:lnTo>
                    <a:pt x="388" y="58"/>
                  </a:lnTo>
                  <a:lnTo>
                    <a:pt x="403" y="53"/>
                  </a:lnTo>
                  <a:lnTo>
                    <a:pt x="414" y="48"/>
                  </a:lnTo>
                  <a:lnTo>
                    <a:pt x="419" y="48"/>
                  </a:lnTo>
                  <a:lnTo>
                    <a:pt x="424" y="42"/>
                  </a:lnTo>
                  <a:lnTo>
                    <a:pt x="430" y="37"/>
                  </a:lnTo>
                  <a:lnTo>
                    <a:pt x="430" y="32"/>
                  </a:lnTo>
                  <a:lnTo>
                    <a:pt x="435" y="32"/>
                  </a:lnTo>
                  <a:lnTo>
                    <a:pt x="440" y="27"/>
                  </a:lnTo>
                  <a:lnTo>
                    <a:pt x="445" y="21"/>
                  </a:lnTo>
                  <a:lnTo>
                    <a:pt x="456" y="21"/>
                  </a:lnTo>
                  <a:lnTo>
                    <a:pt x="466" y="16"/>
                  </a:lnTo>
                  <a:lnTo>
                    <a:pt x="477" y="11"/>
                  </a:lnTo>
                  <a:lnTo>
                    <a:pt x="492" y="11"/>
                  </a:lnTo>
                  <a:lnTo>
                    <a:pt x="524" y="6"/>
                  </a:lnTo>
                  <a:lnTo>
                    <a:pt x="561" y="0"/>
                  </a:lnTo>
                  <a:lnTo>
                    <a:pt x="597" y="0"/>
                  </a:lnTo>
                  <a:lnTo>
                    <a:pt x="644" y="0"/>
                  </a:lnTo>
                  <a:lnTo>
                    <a:pt x="681" y="0"/>
                  </a:lnTo>
                  <a:lnTo>
                    <a:pt x="723" y="0"/>
                  </a:lnTo>
                  <a:lnTo>
                    <a:pt x="760" y="6"/>
                  </a:lnTo>
                  <a:lnTo>
                    <a:pt x="791" y="11"/>
                  </a:lnTo>
                  <a:lnTo>
                    <a:pt x="802" y="11"/>
                  </a:lnTo>
                  <a:lnTo>
                    <a:pt x="817" y="16"/>
                  </a:lnTo>
                  <a:lnTo>
                    <a:pt x="828" y="21"/>
                  </a:lnTo>
                  <a:lnTo>
                    <a:pt x="833" y="21"/>
                  </a:lnTo>
                  <a:lnTo>
                    <a:pt x="849" y="32"/>
                  </a:lnTo>
                  <a:lnTo>
                    <a:pt x="859" y="37"/>
                  </a:lnTo>
                  <a:lnTo>
                    <a:pt x="859" y="357"/>
                  </a:lnTo>
                </a:path>
              </a:pathLst>
            </a:custGeom>
            <a:noFill/>
            <a:ln w="33338">
              <a:solidFill>
                <a:srgbClr val="3366FF"/>
              </a:solidFill>
              <a:round/>
              <a:headEnd/>
              <a:tailEnd/>
            </a:ln>
          </p:spPr>
          <p:txBody>
            <a:bodyPr/>
            <a:lstStyle/>
            <a:p>
              <a:endParaRPr lang="es-ES"/>
            </a:p>
          </p:txBody>
        </p:sp>
        <p:sp>
          <p:nvSpPr>
            <p:cNvPr id="21" name="Rectangle 23"/>
            <p:cNvSpPr>
              <a:spLocks noChangeArrowheads="1"/>
            </p:cNvSpPr>
            <p:nvPr/>
          </p:nvSpPr>
          <p:spPr bwMode="auto">
            <a:xfrm>
              <a:off x="966" y="3445"/>
              <a:ext cx="823" cy="167"/>
            </a:xfrm>
            <a:prstGeom prst="rect">
              <a:avLst/>
            </a:prstGeom>
            <a:solidFill>
              <a:srgbClr val="FFFFFF"/>
            </a:solidFill>
            <a:ln w="9525">
              <a:noFill/>
              <a:miter lim="800000"/>
              <a:headEnd/>
              <a:tailEnd/>
            </a:ln>
          </p:spPr>
          <p:txBody>
            <a:bodyPr/>
            <a:lstStyle/>
            <a:p>
              <a:endParaRPr lang="es-ES"/>
            </a:p>
          </p:txBody>
        </p:sp>
        <p:sp>
          <p:nvSpPr>
            <p:cNvPr id="22" name="Rectangle 24"/>
            <p:cNvSpPr>
              <a:spLocks noChangeArrowheads="1"/>
            </p:cNvSpPr>
            <p:nvPr/>
          </p:nvSpPr>
          <p:spPr bwMode="auto">
            <a:xfrm>
              <a:off x="966" y="3445"/>
              <a:ext cx="823" cy="167"/>
            </a:xfrm>
            <a:prstGeom prst="rect">
              <a:avLst/>
            </a:prstGeom>
            <a:noFill/>
            <a:ln w="33338">
              <a:solidFill>
                <a:srgbClr val="3366FF"/>
              </a:solidFill>
              <a:miter lim="800000"/>
              <a:headEnd/>
              <a:tailEnd/>
            </a:ln>
          </p:spPr>
          <p:txBody>
            <a:bodyPr/>
            <a:lstStyle/>
            <a:p>
              <a:endParaRPr lang="es-ES"/>
            </a:p>
          </p:txBody>
        </p:sp>
        <p:sp>
          <p:nvSpPr>
            <p:cNvPr id="23" name="Freeform 25"/>
            <p:cNvSpPr>
              <a:spLocks/>
            </p:cNvSpPr>
            <p:nvPr/>
          </p:nvSpPr>
          <p:spPr bwMode="auto">
            <a:xfrm>
              <a:off x="2491" y="2245"/>
              <a:ext cx="262" cy="277"/>
            </a:xfrm>
            <a:custGeom>
              <a:avLst/>
              <a:gdLst>
                <a:gd name="T0" fmla="*/ 131 w 262"/>
                <a:gd name="T1" fmla="*/ 0 h 277"/>
                <a:gd name="T2" fmla="*/ 115 w 262"/>
                <a:gd name="T3" fmla="*/ 0 h 277"/>
                <a:gd name="T4" fmla="*/ 99 w 262"/>
                <a:gd name="T5" fmla="*/ 0 h 277"/>
                <a:gd name="T6" fmla="*/ 89 w 262"/>
                <a:gd name="T7" fmla="*/ 5 h 277"/>
                <a:gd name="T8" fmla="*/ 78 w 262"/>
                <a:gd name="T9" fmla="*/ 10 h 277"/>
                <a:gd name="T10" fmla="*/ 57 w 262"/>
                <a:gd name="T11" fmla="*/ 21 h 277"/>
                <a:gd name="T12" fmla="*/ 36 w 262"/>
                <a:gd name="T13" fmla="*/ 36 h 277"/>
                <a:gd name="T14" fmla="*/ 21 w 262"/>
                <a:gd name="T15" fmla="*/ 57 h 277"/>
                <a:gd name="T16" fmla="*/ 5 w 262"/>
                <a:gd name="T17" fmla="*/ 84 h 277"/>
                <a:gd name="T18" fmla="*/ 0 w 262"/>
                <a:gd name="T19" fmla="*/ 110 h 277"/>
                <a:gd name="T20" fmla="*/ 0 w 262"/>
                <a:gd name="T21" fmla="*/ 120 h 277"/>
                <a:gd name="T22" fmla="*/ 0 w 262"/>
                <a:gd name="T23" fmla="*/ 136 h 277"/>
                <a:gd name="T24" fmla="*/ 0 w 262"/>
                <a:gd name="T25" fmla="*/ 152 h 277"/>
                <a:gd name="T26" fmla="*/ 0 w 262"/>
                <a:gd name="T27" fmla="*/ 162 h 277"/>
                <a:gd name="T28" fmla="*/ 5 w 262"/>
                <a:gd name="T29" fmla="*/ 188 h 277"/>
                <a:gd name="T30" fmla="*/ 21 w 262"/>
                <a:gd name="T31" fmla="*/ 215 h 277"/>
                <a:gd name="T32" fmla="*/ 36 w 262"/>
                <a:gd name="T33" fmla="*/ 235 h 277"/>
                <a:gd name="T34" fmla="*/ 57 w 262"/>
                <a:gd name="T35" fmla="*/ 251 h 277"/>
                <a:gd name="T36" fmla="*/ 78 w 262"/>
                <a:gd name="T37" fmla="*/ 262 h 277"/>
                <a:gd name="T38" fmla="*/ 89 w 262"/>
                <a:gd name="T39" fmla="*/ 267 h 277"/>
                <a:gd name="T40" fmla="*/ 99 w 262"/>
                <a:gd name="T41" fmla="*/ 272 h 277"/>
                <a:gd name="T42" fmla="*/ 115 w 262"/>
                <a:gd name="T43" fmla="*/ 272 h 277"/>
                <a:gd name="T44" fmla="*/ 131 w 262"/>
                <a:gd name="T45" fmla="*/ 277 h 277"/>
                <a:gd name="T46" fmla="*/ 141 w 262"/>
                <a:gd name="T47" fmla="*/ 272 h 277"/>
                <a:gd name="T48" fmla="*/ 157 w 262"/>
                <a:gd name="T49" fmla="*/ 272 h 277"/>
                <a:gd name="T50" fmla="*/ 167 w 262"/>
                <a:gd name="T51" fmla="*/ 267 h 277"/>
                <a:gd name="T52" fmla="*/ 178 w 262"/>
                <a:gd name="T53" fmla="*/ 262 h 277"/>
                <a:gd name="T54" fmla="*/ 204 w 262"/>
                <a:gd name="T55" fmla="*/ 251 h 277"/>
                <a:gd name="T56" fmla="*/ 220 w 262"/>
                <a:gd name="T57" fmla="*/ 235 h 277"/>
                <a:gd name="T58" fmla="*/ 236 w 262"/>
                <a:gd name="T59" fmla="*/ 215 h 277"/>
                <a:gd name="T60" fmla="*/ 251 w 262"/>
                <a:gd name="T61" fmla="*/ 188 h 277"/>
                <a:gd name="T62" fmla="*/ 256 w 262"/>
                <a:gd name="T63" fmla="*/ 162 h 277"/>
                <a:gd name="T64" fmla="*/ 256 w 262"/>
                <a:gd name="T65" fmla="*/ 152 h 277"/>
                <a:gd name="T66" fmla="*/ 262 w 262"/>
                <a:gd name="T67" fmla="*/ 136 h 277"/>
                <a:gd name="T68" fmla="*/ 256 w 262"/>
                <a:gd name="T69" fmla="*/ 120 h 277"/>
                <a:gd name="T70" fmla="*/ 256 w 262"/>
                <a:gd name="T71" fmla="*/ 110 h 277"/>
                <a:gd name="T72" fmla="*/ 251 w 262"/>
                <a:gd name="T73" fmla="*/ 84 h 277"/>
                <a:gd name="T74" fmla="*/ 236 w 262"/>
                <a:gd name="T75" fmla="*/ 57 h 277"/>
                <a:gd name="T76" fmla="*/ 220 w 262"/>
                <a:gd name="T77" fmla="*/ 36 h 277"/>
                <a:gd name="T78" fmla="*/ 204 w 262"/>
                <a:gd name="T79" fmla="*/ 21 h 277"/>
                <a:gd name="T80" fmla="*/ 178 w 262"/>
                <a:gd name="T81" fmla="*/ 10 h 277"/>
                <a:gd name="T82" fmla="*/ 167 w 262"/>
                <a:gd name="T83" fmla="*/ 5 h 277"/>
                <a:gd name="T84" fmla="*/ 157 w 262"/>
                <a:gd name="T85" fmla="*/ 0 h 277"/>
                <a:gd name="T86" fmla="*/ 141 w 262"/>
                <a:gd name="T87" fmla="*/ 0 h 277"/>
                <a:gd name="T88" fmla="*/ 131 w 262"/>
                <a:gd name="T89" fmla="*/ 0 h 2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2"/>
                <a:gd name="T136" fmla="*/ 0 h 277"/>
                <a:gd name="T137" fmla="*/ 262 w 262"/>
                <a:gd name="T138" fmla="*/ 277 h 2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2" h="277">
                  <a:moveTo>
                    <a:pt x="131" y="0"/>
                  </a:moveTo>
                  <a:lnTo>
                    <a:pt x="115" y="0"/>
                  </a:lnTo>
                  <a:lnTo>
                    <a:pt x="99" y="0"/>
                  </a:lnTo>
                  <a:lnTo>
                    <a:pt x="89" y="5"/>
                  </a:lnTo>
                  <a:lnTo>
                    <a:pt x="78" y="10"/>
                  </a:lnTo>
                  <a:lnTo>
                    <a:pt x="57" y="21"/>
                  </a:lnTo>
                  <a:lnTo>
                    <a:pt x="36" y="36"/>
                  </a:lnTo>
                  <a:lnTo>
                    <a:pt x="21" y="57"/>
                  </a:lnTo>
                  <a:lnTo>
                    <a:pt x="5" y="84"/>
                  </a:lnTo>
                  <a:lnTo>
                    <a:pt x="0" y="110"/>
                  </a:lnTo>
                  <a:lnTo>
                    <a:pt x="0" y="120"/>
                  </a:lnTo>
                  <a:lnTo>
                    <a:pt x="0" y="136"/>
                  </a:lnTo>
                  <a:lnTo>
                    <a:pt x="0" y="152"/>
                  </a:lnTo>
                  <a:lnTo>
                    <a:pt x="0" y="162"/>
                  </a:lnTo>
                  <a:lnTo>
                    <a:pt x="5" y="188"/>
                  </a:lnTo>
                  <a:lnTo>
                    <a:pt x="21" y="215"/>
                  </a:lnTo>
                  <a:lnTo>
                    <a:pt x="36" y="235"/>
                  </a:lnTo>
                  <a:lnTo>
                    <a:pt x="57" y="251"/>
                  </a:lnTo>
                  <a:lnTo>
                    <a:pt x="78" y="262"/>
                  </a:lnTo>
                  <a:lnTo>
                    <a:pt x="89" y="267"/>
                  </a:lnTo>
                  <a:lnTo>
                    <a:pt x="99" y="272"/>
                  </a:lnTo>
                  <a:lnTo>
                    <a:pt x="115" y="272"/>
                  </a:lnTo>
                  <a:lnTo>
                    <a:pt x="131" y="277"/>
                  </a:lnTo>
                  <a:lnTo>
                    <a:pt x="141" y="272"/>
                  </a:lnTo>
                  <a:lnTo>
                    <a:pt x="157" y="272"/>
                  </a:lnTo>
                  <a:lnTo>
                    <a:pt x="167" y="267"/>
                  </a:lnTo>
                  <a:lnTo>
                    <a:pt x="178" y="262"/>
                  </a:lnTo>
                  <a:lnTo>
                    <a:pt x="204" y="251"/>
                  </a:lnTo>
                  <a:lnTo>
                    <a:pt x="220" y="235"/>
                  </a:lnTo>
                  <a:lnTo>
                    <a:pt x="236" y="215"/>
                  </a:lnTo>
                  <a:lnTo>
                    <a:pt x="251" y="188"/>
                  </a:lnTo>
                  <a:lnTo>
                    <a:pt x="256" y="162"/>
                  </a:lnTo>
                  <a:lnTo>
                    <a:pt x="256" y="152"/>
                  </a:lnTo>
                  <a:lnTo>
                    <a:pt x="262" y="136"/>
                  </a:lnTo>
                  <a:lnTo>
                    <a:pt x="256" y="120"/>
                  </a:lnTo>
                  <a:lnTo>
                    <a:pt x="256" y="110"/>
                  </a:lnTo>
                  <a:lnTo>
                    <a:pt x="251" y="84"/>
                  </a:lnTo>
                  <a:lnTo>
                    <a:pt x="236" y="57"/>
                  </a:lnTo>
                  <a:lnTo>
                    <a:pt x="220" y="36"/>
                  </a:lnTo>
                  <a:lnTo>
                    <a:pt x="204" y="21"/>
                  </a:lnTo>
                  <a:lnTo>
                    <a:pt x="178" y="10"/>
                  </a:lnTo>
                  <a:lnTo>
                    <a:pt x="167" y="5"/>
                  </a:lnTo>
                  <a:lnTo>
                    <a:pt x="157" y="0"/>
                  </a:lnTo>
                  <a:lnTo>
                    <a:pt x="141" y="0"/>
                  </a:lnTo>
                  <a:lnTo>
                    <a:pt x="131" y="0"/>
                  </a:lnTo>
                  <a:close/>
                </a:path>
              </a:pathLst>
            </a:custGeom>
            <a:solidFill>
              <a:srgbClr val="FFFFFF"/>
            </a:solidFill>
            <a:ln w="9525">
              <a:noFill/>
              <a:round/>
              <a:headEnd/>
              <a:tailEnd/>
            </a:ln>
          </p:spPr>
          <p:txBody>
            <a:bodyPr/>
            <a:lstStyle/>
            <a:p>
              <a:endParaRPr lang="es-ES"/>
            </a:p>
          </p:txBody>
        </p:sp>
        <p:sp>
          <p:nvSpPr>
            <p:cNvPr id="24" name="Freeform 26"/>
            <p:cNvSpPr>
              <a:spLocks/>
            </p:cNvSpPr>
            <p:nvPr/>
          </p:nvSpPr>
          <p:spPr bwMode="auto">
            <a:xfrm>
              <a:off x="2491" y="2245"/>
              <a:ext cx="262" cy="277"/>
            </a:xfrm>
            <a:custGeom>
              <a:avLst/>
              <a:gdLst>
                <a:gd name="T0" fmla="*/ 131 w 262"/>
                <a:gd name="T1" fmla="*/ 0 h 277"/>
                <a:gd name="T2" fmla="*/ 115 w 262"/>
                <a:gd name="T3" fmla="*/ 0 h 277"/>
                <a:gd name="T4" fmla="*/ 99 w 262"/>
                <a:gd name="T5" fmla="*/ 0 h 277"/>
                <a:gd name="T6" fmla="*/ 89 w 262"/>
                <a:gd name="T7" fmla="*/ 5 h 277"/>
                <a:gd name="T8" fmla="*/ 78 w 262"/>
                <a:gd name="T9" fmla="*/ 10 h 277"/>
                <a:gd name="T10" fmla="*/ 57 w 262"/>
                <a:gd name="T11" fmla="*/ 21 h 277"/>
                <a:gd name="T12" fmla="*/ 36 w 262"/>
                <a:gd name="T13" fmla="*/ 36 h 277"/>
                <a:gd name="T14" fmla="*/ 21 w 262"/>
                <a:gd name="T15" fmla="*/ 57 h 277"/>
                <a:gd name="T16" fmla="*/ 5 w 262"/>
                <a:gd name="T17" fmla="*/ 84 h 277"/>
                <a:gd name="T18" fmla="*/ 0 w 262"/>
                <a:gd name="T19" fmla="*/ 110 h 277"/>
                <a:gd name="T20" fmla="*/ 0 w 262"/>
                <a:gd name="T21" fmla="*/ 120 h 277"/>
                <a:gd name="T22" fmla="*/ 0 w 262"/>
                <a:gd name="T23" fmla="*/ 136 h 277"/>
                <a:gd name="T24" fmla="*/ 0 w 262"/>
                <a:gd name="T25" fmla="*/ 152 h 277"/>
                <a:gd name="T26" fmla="*/ 0 w 262"/>
                <a:gd name="T27" fmla="*/ 162 h 277"/>
                <a:gd name="T28" fmla="*/ 5 w 262"/>
                <a:gd name="T29" fmla="*/ 188 h 277"/>
                <a:gd name="T30" fmla="*/ 21 w 262"/>
                <a:gd name="T31" fmla="*/ 215 h 277"/>
                <a:gd name="T32" fmla="*/ 36 w 262"/>
                <a:gd name="T33" fmla="*/ 235 h 277"/>
                <a:gd name="T34" fmla="*/ 57 w 262"/>
                <a:gd name="T35" fmla="*/ 251 h 277"/>
                <a:gd name="T36" fmla="*/ 78 w 262"/>
                <a:gd name="T37" fmla="*/ 262 h 277"/>
                <a:gd name="T38" fmla="*/ 89 w 262"/>
                <a:gd name="T39" fmla="*/ 267 h 277"/>
                <a:gd name="T40" fmla="*/ 99 w 262"/>
                <a:gd name="T41" fmla="*/ 272 h 277"/>
                <a:gd name="T42" fmla="*/ 115 w 262"/>
                <a:gd name="T43" fmla="*/ 272 h 277"/>
                <a:gd name="T44" fmla="*/ 131 w 262"/>
                <a:gd name="T45" fmla="*/ 277 h 277"/>
                <a:gd name="T46" fmla="*/ 141 w 262"/>
                <a:gd name="T47" fmla="*/ 272 h 277"/>
                <a:gd name="T48" fmla="*/ 157 w 262"/>
                <a:gd name="T49" fmla="*/ 272 h 277"/>
                <a:gd name="T50" fmla="*/ 167 w 262"/>
                <a:gd name="T51" fmla="*/ 267 h 277"/>
                <a:gd name="T52" fmla="*/ 178 w 262"/>
                <a:gd name="T53" fmla="*/ 262 h 277"/>
                <a:gd name="T54" fmla="*/ 204 w 262"/>
                <a:gd name="T55" fmla="*/ 251 h 277"/>
                <a:gd name="T56" fmla="*/ 220 w 262"/>
                <a:gd name="T57" fmla="*/ 235 h 277"/>
                <a:gd name="T58" fmla="*/ 236 w 262"/>
                <a:gd name="T59" fmla="*/ 215 h 277"/>
                <a:gd name="T60" fmla="*/ 251 w 262"/>
                <a:gd name="T61" fmla="*/ 188 h 277"/>
                <a:gd name="T62" fmla="*/ 256 w 262"/>
                <a:gd name="T63" fmla="*/ 162 h 277"/>
                <a:gd name="T64" fmla="*/ 256 w 262"/>
                <a:gd name="T65" fmla="*/ 152 h 277"/>
                <a:gd name="T66" fmla="*/ 262 w 262"/>
                <a:gd name="T67" fmla="*/ 136 h 277"/>
                <a:gd name="T68" fmla="*/ 256 w 262"/>
                <a:gd name="T69" fmla="*/ 120 h 277"/>
                <a:gd name="T70" fmla="*/ 256 w 262"/>
                <a:gd name="T71" fmla="*/ 110 h 277"/>
                <a:gd name="T72" fmla="*/ 251 w 262"/>
                <a:gd name="T73" fmla="*/ 84 h 277"/>
                <a:gd name="T74" fmla="*/ 236 w 262"/>
                <a:gd name="T75" fmla="*/ 57 h 277"/>
                <a:gd name="T76" fmla="*/ 220 w 262"/>
                <a:gd name="T77" fmla="*/ 36 h 277"/>
                <a:gd name="T78" fmla="*/ 204 w 262"/>
                <a:gd name="T79" fmla="*/ 21 h 277"/>
                <a:gd name="T80" fmla="*/ 178 w 262"/>
                <a:gd name="T81" fmla="*/ 10 h 277"/>
                <a:gd name="T82" fmla="*/ 167 w 262"/>
                <a:gd name="T83" fmla="*/ 5 h 277"/>
                <a:gd name="T84" fmla="*/ 157 w 262"/>
                <a:gd name="T85" fmla="*/ 0 h 277"/>
                <a:gd name="T86" fmla="*/ 141 w 262"/>
                <a:gd name="T87" fmla="*/ 0 h 277"/>
                <a:gd name="T88" fmla="*/ 131 w 262"/>
                <a:gd name="T89" fmla="*/ 0 h 2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2"/>
                <a:gd name="T136" fmla="*/ 0 h 277"/>
                <a:gd name="T137" fmla="*/ 262 w 262"/>
                <a:gd name="T138" fmla="*/ 277 h 2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2" h="277">
                  <a:moveTo>
                    <a:pt x="131" y="0"/>
                  </a:moveTo>
                  <a:lnTo>
                    <a:pt x="115" y="0"/>
                  </a:lnTo>
                  <a:lnTo>
                    <a:pt x="99" y="0"/>
                  </a:lnTo>
                  <a:lnTo>
                    <a:pt x="89" y="5"/>
                  </a:lnTo>
                  <a:lnTo>
                    <a:pt x="78" y="10"/>
                  </a:lnTo>
                  <a:lnTo>
                    <a:pt x="57" y="21"/>
                  </a:lnTo>
                  <a:lnTo>
                    <a:pt x="36" y="36"/>
                  </a:lnTo>
                  <a:lnTo>
                    <a:pt x="21" y="57"/>
                  </a:lnTo>
                  <a:lnTo>
                    <a:pt x="5" y="84"/>
                  </a:lnTo>
                  <a:lnTo>
                    <a:pt x="0" y="110"/>
                  </a:lnTo>
                  <a:lnTo>
                    <a:pt x="0" y="120"/>
                  </a:lnTo>
                  <a:lnTo>
                    <a:pt x="0" y="136"/>
                  </a:lnTo>
                  <a:lnTo>
                    <a:pt x="0" y="152"/>
                  </a:lnTo>
                  <a:lnTo>
                    <a:pt x="0" y="162"/>
                  </a:lnTo>
                  <a:lnTo>
                    <a:pt x="5" y="188"/>
                  </a:lnTo>
                  <a:lnTo>
                    <a:pt x="21" y="215"/>
                  </a:lnTo>
                  <a:lnTo>
                    <a:pt x="36" y="235"/>
                  </a:lnTo>
                  <a:lnTo>
                    <a:pt x="57" y="251"/>
                  </a:lnTo>
                  <a:lnTo>
                    <a:pt x="78" y="262"/>
                  </a:lnTo>
                  <a:lnTo>
                    <a:pt x="89" y="267"/>
                  </a:lnTo>
                  <a:lnTo>
                    <a:pt x="99" y="272"/>
                  </a:lnTo>
                  <a:lnTo>
                    <a:pt x="115" y="272"/>
                  </a:lnTo>
                  <a:lnTo>
                    <a:pt x="131" y="277"/>
                  </a:lnTo>
                  <a:lnTo>
                    <a:pt x="141" y="272"/>
                  </a:lnTo>
                  <a:lnTo>
                    <a:pt x="157" y="272"/>
                  </a:lnTo>
                  <a:lnTo>
                    <a:pt x="167" y="267"/>
                  </a:lnTo>
                  <a:lnTo>
                    <a:pt x="178" y="262"/>
                  </a:lnTo>
                  <a:lnTo>
                    <a:pt x="204" y="251"/>
                  </a:lnTo>
                  <a:lnTo>
                    <a:pt x="220" y="235"/>
                  </a:lnTo>
                  <a:lnTo>
                    <a:pt x="236" y="215"/>
                  </a:lnTo>
                  <a:lnTo>
                    <a:pt x="251" y="188"/>
                  </a:lnTo>
                  <a:lnTo>
                    <a:pt x="256" y="162"/>
                  </a:lnTo>
                  <a:lnTo>
                    <a:pt x="256" y="152"/>
                  </a:lnTo>
                  <a:lnTo>
                    <a:pt x="262" y="136"/>
                  </a:lnTo>
                  <a:lnTo>
                    <a:pt x="256" y="120"/>
                  </a:lnTo>
                  <a:lnTo>
                    <a:pt x="256" y="110"/>
                  </a:lnTo>
                  <a:lnTo>
                    <a:pt x="251" y="84"/>
                  </a:lnTo>
                  <a:lnTo>
                    <a:pt x="236" y="57"/>
                  </a:lnTo>
                  <a:lnTo>
                    <a:pt x="220" y="36"/>
                  </a:lnTo>
                  <a:lnTo>
                    <a:pt x="204" y="21"/>
                  </a:lnTo>
                  <a:lnTo>
                    <a:pt x="178" y="10"/>
                  </a:lnTo>
                  <a:lnTo>
                    <a:pt x="167" y="5"/>
                  </a:lnTo>
                  <a:lnTo>
                    <a:pt x="157" y="0"/>
                  </a:lnTo>
                  <a:lnTo>
                    <a:pt x="141" y="0"/>
                  </a:lnTo>
                  <a:lnTo>
                    <a:pt x="131" y="0"/>
                  </a:lnTo>
                </a:path>
              </a:pathLst>
            </a:custGeom>
            <a:noFill/>
            <a:ln w="33338">
              <a:solidFill>
                <a:srgbClr val="000000"/>
              </a:solidFill>
              <a:round/>
              <a:headEnd/>
              <a:tailEnd/>
            </a:ln>
          </p:spPr>
          <p:txBody>
            <a:bodyPr/>
            <a:lstStyle/>
            <a:p>
              <a:endParaRPr lang="es-ES"/>
            </a:p>
          </p:txBody>
        </p:sp>
        <p:sp>
          <p:nvSpPr>
            <p:cNvPr id="25" name="Freeform 27"/>
            <p:cNvSpPr>
              <a:spLocks/>
            </p:cNvSpPr>
            <p:nvPr/>
          </p:nvSpPr>
          <p:spPr bwMode="auto">
            <a:xfrm>
              <a:off x="908" y="1663"/>
              <a:ext cx="849" cy="414"/>
            </a:xfrm>
            <a:custGeom>
              <a:avLst/>
              <a:gdLst>
                <a:gd name="T0" fmla="*/ 839 w 849"/>
                <a:gd name="T1" fmla="*/ 362 h 414"/>
                <a:gd name="T2" fmla="*/ 807 w 849"/>
                <a:gd name="T3" fmla="*/ 346 h 414"/>
                <a:gd name="T4" fmla="*/ 781 w 849"/>
                <a:gd name="T5" fmla="*/ 341 h 414"/>
                <a:gd name="T6" fmla="*/ 713 w 849"/>
                <a:gd name="T7" fmla="*/ 335 h 414"/>
                <a:gd name="T8" fmla="*/ 634 w 849"/>
                <a:gd name="T9" fmla="*/ 330 h 414"/>
                <a:gd name="T10" fmla="*/ 556 w 849"/>
                <a:gd name="T11" fmla="*/ 335 h 414"/>
                <a:gd name="T12" fmla="*/ 487 w 849"/>
                <a:gd name="T13" fmla="*/ 341 h 414"/>
                <a:gd name="T14" fmla="*/ 461 w 849"/>
                <a:gd name="T15" fmla="*/ 346 h 414"/>
                <a:gd name="T16" fmla="*/ 440 w 849"/>
                <a:gd name="T17" fmla="*/ 356 h 414"/>
                <a:gd name="T18" fmla="*/ 430 w 849"/>
                <a:gd name="T19" fmla="*/ 362 h 414"/>
                <a:gd name="T20" fmla="*/ 425 w 849"/>
                <a:gd name="T21" fmla="*/ 372 h 414"/>
                <a:gd name="T22" fmla="*/ 414 w 849"/>
                <a:gd name="T23" fmla="*/ 377 h 414"/>
                <a:gd name="T24" fmla="*/ 398 w 849"/>
                <a:gd name="T25" fmla="*/ 388 h 414"/>
                <a:gd name="T26" fmla="*/ 356 w 849"/>
                <a:gd name="T27" fmla="*/ 398 h 414"/>
                <a:gd name="T28" fmla="*/ 288 w 849"/>
                <a:gd name="T29" fmla="*/ 404 h 414"/>
                <a:gd name="T30" fmla="*/ 210 w 849"/>
                <a:gd name="T31" fmla="*/ 414 h 414"/>
                <a:gd name="T32" fmla="*/ 131 w 849"/>
                <a:gd name="T33" fmla="*/ 404 h 414"/>
                <a:gd name="T34" fmla="*/ 63 w 849"/>
                <a:gd name="T35" fmla="*/ 398 h 414"/>
                <a:gd name="T36" fmla="*/ 37 w 849"/>
                <a:gd name="T37" fmla="*/ 393 h 414"/>
                <a:gd name="T38" fmla="*/ 16 w 849"/>
                <a:gd name="T39" fmla="*/ 388 h 414"/>
                <a:gd name="T40" fmla="*/ 5 w 849"/>
                <a:gd name="T41" fmla="*/ 377 h 414"/>
                <a:gd name="T42" fmla="*/ 0 w 849"/>
                <a:gd name="T43" fmla="*/ 372 h 414"/>
                <a:gd name="T44" fmla="*/ 0 w 849"/>
                <a:gd name="T45" fmla="*/ 42 h 414"/>
                <a:gd name="T46" fmla="*/ 11 w 849"/>
                <a:gd name="T47" fmla="*/ 52 h 414"/>
                <a:gd name="T48" fmla="*/ 26 w 849"/>
                <a:gd name="T49" fmla="*/ 58 h 414"/>
                <a:gd name="T50" fmla="*/ 47 w 849"/>
                <a:gd name="T51" fmla="*/ 63 h 414"/>
                <a:gd name="T52" fmla="*/ 94 w 849"/>
                <a:gd name="T53" fmla="*/ 73 h 414"/>
                <a:gd name="T54" fmla="*/ 168 w 849"/>
                <a:gd name="T55" fmla="*/ 79 h 414"/>
                <a:gd name="T56" fmla="*/ 252 w 849"/>
                <a:gd name="T57" fmla="*/ 79 h 414"/>
                <a:gd name="T58" fmla="*/ 325 w 849"/>
                <a:gd name="T59" fmla="*/ 73 h 414"/>
                <a:gd name="T60" fmla="*/ 383 w 849"/>
                <a:gd name="T61" fmla="*/ 63 h 414"/>
                <a:gd name="T62" fmla="*/ 409 w 849"/>
                <a:gd name="T63" fmla="*/ 52 h 414"/>
                <a:gd name="T64" fmla="*/ 419 w 849"/>
                <a:gd name="T65" fmla="*/ 42 h 414"/>
                <a:gd name="T66" fmla="*/ 425 w 849"/>
                <a:gd name="T67" fmla="*/ 37 h 414"/>
                <a:gd name="T68" fmla="*/ 435 w 849"/>
                <a:gd name="T69" fmla="*/ 26 h 414"/>
                <a:gd name="T70" fmla="*/ 451 w 849"/>
                <a:gd name="T71" fmla="*/ 21 h 414"/>
                <a:gd name="T72" fmla="*/ 472 w 849"/>
                <a:gd name="T73" fmla="*/ 11 h 414"/>
                <a:gd name="T74" fmla="*/ 519 w 849"/>
                <a:gd name="T75" fmla="*/ 5 h 414"/>
                <a:gd name="T76" fmla="*/ 592 w 849"/>
                <a:gd name="T77" fmla="*/ 0 h 414"/>
                <a:gd name="T78" fmla="*/ 676 w 849"/>
                <a:gd name="T79" fmla="*/ 0 h 414"/>
                <a:gd name="T80" fmla="*/ 749 w 849"/>
                <a:gd name="T81" fmla="*/ 5 h 414"/>
                <a:gd name="T82" fmla="*/ 797 w 849"/>
                <a:gd name="T83" fmla="*/ 11 h 414"/>
                <a:gd name="T84" fmla="*/ 823 w 849"/>
                <a:gd name="T85" fmla="*/ 26 h 414"/>
                <a:gd name="T86" fmla="*/ 849 w 849"/>
                <a:gd name="T87" fmla="*/ 37 h 4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9"/>
                <a:gd name="T133" fmla="*/ 0 h 414"/>
                <a:gd name="T134" fmla="*/ 849 w 849"/>
                <a:gd name="T135" fmla="*/ 414 h 4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9" h="414">
                  <a:moveTo>
                    <a:pt x="849" y="372"/>
                  </a:moveTo>
                  <a:lnTo>
                    <a:pt x="839" y="362"/>
                  </a:lnTo>
                  <a:lnTo>
                    <a:pt x="823" y="356"/>
                  </a:lnTo>
                  <a:lnTo>
                    <a:pt x="807" y="346"/>
                  </a:lnTo>
                  <a:lnTo>
                    <a:pt x="797" y="346"/>
                  </a:lnTo>
                  <a:lnTo>
                    <a:pt x="781" y="341"/>
                  </a:lnTo>
                  <a:lnTo>
                    <a:pt x="749" y="335"/>
                  </a:lnTo>
                  <a:lnTo>
                    <a:pt x="713" y="335"/>
                  </a:lnTo>
                  <a:lnTo>
                    <a:pt x="676" y="330"/>
                  </a:lnTo>
                  <a:lnTo>
                    <a:pt x="634" y="330"/>
                  </a:lnTo>
                  <a:lnTo>
                    <a:pt x="592" y="330"/>
                  </a:lnTo>
                  <a:lnTo>
                    <a:pt x="556" y="335"/>
                  </a:lnTo>
                  <a:lnTo>
                    <a:pt x="519" y="335"/>
                  </a:lnTo>
                  <a:lnTo>
                    <a:pt x="487" y="341"/>
                  </a:lnTo>
                  <a:lnTo>
                    <a:pt x="472" y="346"/>
                  </a:lnTo>
                  <a:lnTo>
                    <a:pt x="461" y="346"/>
                  </a:lnTo>
                  <a:lnTo>
                    <a:pt x="451" y="351"/>
                  </a:lnTo>
                  <a:lnTo>
                    <a:pt x="440" y="356"/>
                  </a:lnTo>
                  <a:lnTo>
                    <a:pt x="435" y="356"/>
                  </a:lnTo>
                  <a:lnTo>
                    <a:pt x="430" y="362"/>
                  </a:lnTo>
                  <a:lnTo>
                    <a:pt x="425" y="367"/>
                  </a:lnTo>
                  <a:lnTo>
                    <a:pt x="425" y="372"/>
                  </a:lnTo>
                  <a:lnTo>
                    <a:pt x="419" y="372"/>
                  </a:lnTo>
                  <a:lnTo>
                    <a:pt x="414" y="377"/>
                  </a:lnTo>
                  <a:lnTo>
                    <a:pt x="409" y="383"/>
                  </a:lnTo>
                  <a:lnTo>
                    <a:pt x="398" y="388"/>
                  </a:lnTo>
                  <a:lnTo>
                    <a:pt x="383" y="393"/>
                  </a:lnTo>
                  <a:lnTo>
                    <a:pt x="356" y="398"/>
                  </a:lnTo>
                  <a:lnTo>
                    <a:pt x="325" y="404"/>
                  </a:lnTo>
                  <a:lnTo>
                    <a:pt x="288" y="404"/>
                  </a:lnTo>
                  <a:lnTo>
                    <a:pt x="252" y="409"/>
                  </a:lnTo>
                  <a:lnTo>
                    <a:pt x="210" y="414"/>
                  </a:lnTo>
                  <a:lnTo>
                    <a:pt x="168" y="409"/>
                  </a:lnTo>
                  <a:lnTo>
                    <a:pt x="131" y="404"/>
                  </a:lnTo>
                  <a:lnTo>
                    <a:pt x="94" y="404"/>
                  </a:lnTo>
                  <a:lnTo>
                    <a:pt x="63" y="398"/>
                  </a:lnTo>
                  <a:lnTo>
                    <a:pt x="47" y="393"/>
                  </a:lnTo>
                  <a:lnTo>
                    <a:pt x="37" y="393"/>
                  </a:lnTo>
                  <a:lnTo>
                    <a:pt x="26" y="388"/>
                  </a:lnTo>
                  <a:lnTo>
                    <a:pt x="16" y="388"/>
                  </a:lnTo>
                  <a:lnTo>
                    <a:pt x="11" y="383"/>
                  </a:lnTo>
                  <a:lnTo>
                    <a:pt x="5" y="377"/>
                  </a:lnTo>
                  <a:lnTo>
                    <a:pt x="0" y="372"/>
                  </a:lnTo>
                  <a:lnTo>
                    <a:pt x="0" y="37"/>
                  </a:lnTo>
                  <a:lnTo>
                    <a:pt x="0" y="42"/>
                  </a:lnTo>
                  <a:lnTo>
                    <a:pt x="5" y="47"/>
                  </a:lnTo>
                  <a:lnTo>
                    <a:pt x="11" y="52"/>
                  </a:lnTo>
                  <a:lnTo>
                    <a:pt x="16" y="52"/>
                  </a:lnTo>
                  <a:lnTo>
                    <a:pt x="26" y="58"/>
                  </a:lnTo>
                  <a:lnTo>
                    <a:pt x="37" y="63"/>
                  </a:lnTo>
                  <a:lnTo>
                    <a:pt x="47" y="63"/>
                  </a:lnTo>
                  <a:lnTo>
                    <a:pt x="63" y="68"/>
                  </a:lnTo>
                  <a:lnTo>
                    <a:pt x="94" y="73"/>
                  </a:lnTo>
                  <a:lnTo>
                    <a:pt x="131" y="73"/>
                  </a:lnTo>
                  <a:lnTo>
                    <a:pt x="168" y="79"/>
                  </a:lnTo>
                  <a:lnTo>
                    <a:pt x="210" y="79"/>
                  </a:lnTo>
                  <a:lnTo>
                    <a:pt x="252" y="79"/>
                  </a:lnTo>
                  <a:lnTo>
                    <a:pt x="288" y="73"/>
                  </a:lnTo>
                  <a:lnTo>
                    <a:pt x="325" y="73"/>
                  </a:lnTo>
                  <a:lnTo>
                    <a:pt x="356" y="68"/>
                  </a:lnTo>
                  <a:lnTo>
                    <a:pt x="383" y="63"/>
                  </a:lnTo>
                  <a:lnTo>
                    <a:pt x="398" y="52"/>
                  </a:lnTo>
                  <a:lnTo>
                    <a:pt x="409" y="52"/>
                  </a:lnTo>
                  <a:lnTo>
                    <a:pt x="414" y="47"/>
                  </a:lnTo>
                  <a:lnTo>
                    <a:pt x="419" y="42"/>
                  </a:lnTo>
                  <a:lnTo>
                    <a:pt x="425" y="37"/>
                  </a:lnTo>
                  <a:lnTo>
                    <a:pt x="430" y="32"/>
                  </a:lnTo>
                  <a:lnTo>
                    <a:pt x="435" y="26"/>
                  </a:lnTo>
                  <a:lnTo>
                    <a:pt x="440" y="26"/>
                  </a:lnTo>
                  <a:lnTo>
                    <a:pt x="451" y="21"/>
                  </a:lnTo>
                  <a:lnTo>
                    <a:pt x="461" y="16"/>
                  </a:lnTo>
                  <a:lnTo>
                    <a:pt x="472" y="11"/>
                  </a:lnTo>
                  <a:lnTo>
                    <a:pt x="487" y="11"/>
                  </a:lnTo>
                  <a:lnTo>
                    <a:pt x="519" y="5"/>
                  </a:lnTo>
                  <a:lnTo>
                    <a:pt x="556" y="0"/>
                  </a:lnTo>
                  <a:lnTo>
                    <a:pt x="592" y="0"/>
                  </a:lnTo>
                  <a:lnTo>
                    <a:pt x="634" y="0"/>
                  </a:lnTo>
                  <a:lnTo>
                    <a:pt x="676" y="0"/>
                  </a:lnTo>
                  <a:lnTo>
                    <a:pt x="713" y="0"/>
                  </a:lnTo>
                  <a:lnTo>
                    <a:pt x="749" y="5"/>
                  </a:lnTo>
                  <a:lnTo>
                    <a:pt x="781" y="11"/>
                  </a:lnTo>
                  <a:lnTo>
                    <a:pt x="797" y="11"/>
                  </a:lnTo>
                  <a:lnTo>
                    <a:pt x="807" y="16"/>
                  </a:lnTo>
                  <a:lnTo>
                    <a:pt x="823" y="26"/>
                  </a:lnTo>
                  <a:lnTo>
                    <a:pt x="839" y="32"/>
                  </a:lnTo>
                  <a:lnTo>
                    <a:pt x="849" y="37"/>
                  </a:lnTo>
                  <a:lnTo>
                    <a:pt x="849" y="372"/>
                  </a:lnTo>
                  <a:close/>
                </a:path>
              </a:pathLst>
            </a:custGeom>
            <a:solidFill>
              <a:srgbClr val="FFFFFF"/>
            </a:solidFill>
            <a:ln w="9525">
              <a:noFill/>
              <a:round/>
              <a:headEnd/>
              <a:tailEnd/>
            </a:ln>
          </p:spPr>
          <p:txBody>
            <a:bodyPr/>
            <a:lstStyle/>
            <a:p>
              <a:endParaRPr lang="es-ES"/>
            </a:p>
          </p:txBody>
        </p:sp>
        <p:sp>
          <p:nvSpPr>
            <p:cNvPr id="26" name="Freeform 28"/>
            <p:cNvSpPr>
              <a:spLocks/>
            </p:cNvSpPr>
            <p:nvPr/>
          </p:nvSpPr>
          <p:spPr bwMode="auto">
            <a:xfrm>
              <a:off x="908" y="1663"/>
              <a:ext cx="849" cy="414"/>
            </a:xfrm>
            <a:custGeom>
              <a:avLst/>
              <a:gdLst>
                <a:gd name="T0" fmla="*/ 839 w 849"/>
                <a:gd name="T1" fmla="*/ 362 h 414"/>
                <a:gd name="T2" fmla="*/ 807 w 849"/>
                <a:gd name="T3" fmla="*/ 346 h 414"/>
                <a:gd name="T4" fmla="*/ 781 w 849"/>
                <a:gd name="T5" fmla="*/ 341 h 414"/>
                <a:gd name="T6" fmla="*/ 713 w 849"/>
                <a:gd name="T7" fmla="*/ 335 h 414"/>
                <a:gd name="T8" fmla="*/ 634 w 849"/>
                <a:gd name="T9" fmla="*/ 330 h 414"/>
                <a:gd name="T10" fmla="*/ 556 w 849"/>
                <a:gd name="T11" fmla="*/ 335 h 414"/>
                <a:gd name="T12" fmla="*/ 487 w 849"/>
                <a:gd name="T13" fmla="*/ 341 h 414"/>
                <a:gd name="T14" fmla="*/ 461 w 849"/>
                <a:gd name="T15" fmla="*/ 346 h 414"/>
                <a:gd name="T16" fmla="*/ 440 w 849"/>
                <a:gd name="T17" fmla="*/ 356 h 414"/>
                <a:gd name="T18" fmla="*/ 430 w 849"/>
                <a:gd name="T19" fmla="*/ 362 h 414"/>
                <a:gd name="T20" fmla="*/ 425 w 849"/>
                <a:gd name="T21" fmla="*/ 372 h 414"/>
                <a:gd name="T22" fmla="*/ 414 w 849"/>
                <a:gd name="T23" fmla="*/ 377 h 414"/>
                <a:gd name="T24" fmla="*/ 398 w 849"/>
                <a:gd name="T25" fmla="*/ 388 h 414"/>
                <a:gd name="T26" fmla="*/ 356 w 849"/>
                <a:gd name="T27" fmla="*/ 398 h 414"/>
                <a:gd name="T28" fmla="*/ 288 w 849"/>
                <a:gd name="T29" fmla="*/ 404 h 414"/>
                <a:gd name="T30" fmla="*/ 210 w 849"/>
                <a:gd name="T31" fmla="*/ 414 h 414"/>
                <a:gd name="T32" fmla="*/ 131 w 849"/>
                <a:gd name="T33" fmla="*/ 404 h 414"/>
                <a:gd name="T34" fmla="*/ 63 w 849"/>
                <a:gd name="T35" fmla="*/ 398 h 414"/>
                <a:gd name="T36" fmla="*/ 37 w 849"/>
                <a:gd name="T37" fmla="*/ 393 h 414"/>
                <a:gd name="T38" fmla="*/ 16 w 849"/>
                <a:gd name="T39" fmla="*/ 388 h 414"/>
                <a:gd name="T40" fmla="*/ 5 w 849"/>
                <a:gd name="T41" fmla="*/ 377 h 414"/>
                <a:gd name="T42" fmla="*/ 0 w 849"/>
                <a:gd name="T43" fmla="*/ 372 h 414"/>
                <a:gd name="T44" fmla="*/ 0 w 849"/>
                <a:gd name="T45" fmla="*/ 42 h 414"/>
                <a:gd name="T46" fmla="*/ 11 w 849"/>
                <a:gd name="T47" fmla="*/ 52 h 414"/>
                <a:gd name="T48" fmla="*/ 26 w 849"/>
                <a:gd name="T49" fmla="*/ 58 h 414"/>
                <a:gd name="T50" fmla="*/ 47 w 849"/>
                <a:gd name="T51" fmla="*/ 63 h 414"/>
                <a:gd name="T52" fmla="*/ 94 w 849"/>
                <a:gd name="T53" fmla="*/ 73 h 414"/>
                <a:gd name="T54" fmla="*/ 168 w 849"/>
                <a:gd name="T55" fmla="*/ 79 h 414"/>
                <a:gd name="T56" fmla="*/ 252 w 849"/>
                <a:gd name="T57" fmla="*/ 79 h 414"/>
                <a:gd name="T58" fmla="*/ 325 w 849"/>
                <a:gd name="T59" fmla="*/ 73 h 414"/>
                <a:gd name="T60" fmla="*/ 383 w 849"/>
                <a:gd name="T61" fmla="*/ 63 h 414"/>
                <a:gd name="T62" fmla="*/ 409 w 849"/>
                <a:gd name="T63" fmla="*/ 52 h 414"/>
                <a:gd name="T64" fmla="*/ 419 w 849"/>
                <a:gd name="T65" fmla="*/ 42 h 414"/>
                <a:gd name="T66" fmla="*/ 425 w 849"/>
                <a:gd name="T67" fmla="*/ 37 h 414"/>
                <a:gd name="T68" fmla="*/ 435 w 849"/>
                <a:gd name="T69" fmla="*/ 26 h 414"/>
                <a:gd name="T70" fmla="*/ 451 w 849"/>
                <a:gd name="T71" fmla="*/ 21 h 414"/>
                <a:gd name="T72" fmla="*/ 472 w 849"/>
                <a:gd name="T73" fmla="*/ 11 h 414"/>
                <a:gd name="T74" fmla="*/ 519 w 849"/>
                <a:gd name="T75" fmla="*/ 5 h 414"/>
                <a:gd name="T76" fmla="*/ 592 w 849"/>
                <a:gd name="T77" fmla="*/ 0 h 414"/>
                <a:gd name="T78" fmla="*/ 676 w 849"/>
                <a:gd name="T79" fmla="*/ 0 h 414"/>
                <a:gd name="T80" fmla="*/ 749 w 849"/>
                <a:gd name="T81" fmla="*/ 5 h 414"/>
                <a:gd name="T82" fmla="*/ 797 w 849"/>
                <a:gd name="T83" fmla="*/ 11 h 414"/>
                <a:gd name="T84" fmla="*/ 823 w 849"/>
                <a:gd name="T85" fmla="*/ 26 h 414"/>
                <a:gd name="T86" fmla="*/ 849 w 849"/>
                <a:gd name="T87" fmla="*/ 37 h 4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9"/>
                <a:gd name="T133" fmla="*/ 0 h 414"/>
                <a:gd name="T134" fmla="*/ 849 w 849"/>
                <a:gd name="T135" fmla="*/ 414 h 4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9" h="414">
                  <a:moveTo>
                    <a:pt x="849" y="372"/>
                  </a:moveTo>
                  <a:lnTo>
                    <a:pt x="839" y="362"/>
                  </a:lnTo>
                  <a:lnTo>
                    <a:pt x="823" y="356"/>
                  </a:lnTo>
                  <a:lnTo>
                    <a:pt x="807" y="346"/>
                  </a:lnTo>
                  <a:lnTo>
                    <a:pt x="797" y="346"/>
                  </a:lnTo>
                  <a:lnTo>
                    <a:pt x="781" y="341"/>
                  </a:lnTo>
                  <a:lnTo>
                    <a:pt x="749" y="335"/>
                  </a:lnTo>
                  <a:lnTo>
                    <a:pt x="713" y="335"/>
                  </a:lnTo>
                  <a:lnTo>
                    <a:pt x="676" y="330"/>
                  </a:lnTo>
                  <a:lnTo>
                    <a:pt x="634" y="330"/>
                  </a:lnTo>
                  <a:lnTo>
                    <a:pt x="592" y="330"/>
                  </a:lnTo>
                  <a:lnTo>
                    <a:pt x="556" y="335"/>
                  </a:lnTo>
                  <a:lnTo>
                    <a:pt x="519" y="335"/>
                  </a:lnTo>
                  <a:lnTo>
                    <a:pt x="487" y="341"/>
                  </a:lnTo>
                  <a:lnTo>
                    <a:pt x="472" y="346"/>
                  </a:lnTo>
                  <a:lnTo>
                    <a:pt x="461" y="346"/>
                  </a:lnTo>
                  <a:lnTo>
                    <a:pt x="451" y="351"/>
                  </a:lnTo>
                  <a:lnTo>
                    <a:pt x="440" y="356"/>
                  </a:lnTo>
                  <a:lnTo>
                    <a:pt x="435" y="356"/>
                  </a:lnTo>
                  <a:lnTo>
                    <a:pt x="430" y="362"/>
                  </a:lnTo>
                  <a:lnTo>
                    <a:pt x="425" y="367"/>
                  </a:lnTo>
                  <a:lnTo>
                    <a:pt x="425" y="372"/>
                  </a:lnTo>
                  <a:lnTo>
                    <a:pt x="419" y="372"/>
                  </a:lnTo>
                  <a:lnTo>
                    <a:pt x="414" y="377"/>
                  </a:lnTo>
                  <a:lnTo>
                    <a:pt x="409" y="383"/>
                  </a:lnTo>
                  <a:lnTo>
                    <a:pt x="398" y="388"/>
                  </a:lnTo>
                  <a:lnTo>
                    <a:pt x="383" y="393"/>
                  </a:lnTo>
                  <a:lnTo>
                    <a:pt x="356" y="398"/>
                  </a:lnTo>
                  <a:lnTo>
                    <a:pt x="325" y="404"/>
                  </a:lnTo>
                  <a:lnTo>
                    <a:pt x="288" y="404"/>
                  </a:lnTo>
                  <a:lnTo>
                    <a:pt x="252" y="409"/>
                  </a:lnTo>
                  <a:lnTo>
                    <a:pt x="210" y="414"/>
                  </a:lnTo>
                  <a:lnTo>
                    <a:pt x="168" y="409"/>
                  </a:lnTo>
                  <a:lnTo>
                    <a:pt x="131" y="404"/>
                  </a:lnTo>
                  <a:lnTo>
                    <a:pt x="94" y="404"/>
                  </a:lnTo>
                  <a:lnTo>
                    <a:pt x="63" y="398"/>
                  </a:lnTo>
                  <a:lnTo>
                    <a:pt x="47" y="393"/>
                  </a:lnTo>
                  <a:lnTo>
                    <a:pt x="37" y="393"/>
                  </a:lnTo>
                  <a:lnTo>
                    <a:pt x="26" y="388"/>
                  </a:lnTo>
                  <a:lnTo>
                    <a:pt x="16" y="388"/>
                  </a:lnTo>
                  <a:lnTo>
                    <a:pt x="11" y="383"/>
                  </a:lnTo>
                  <a:lnTo>
                    <a:pt x="5" y="377"/>
                  </a:lnTo>
                  <a:lnTo>
                    <a:pt x="0" y="372"/>
                  </a:lnTo>
                  <a:lnTo>
                    <a:pt x="0" y="37"/>
                  </a:lnTo>
                  <a:lnTo>
                    <a:pt x="0" y="42"/>
                  </a:lnTo>
                  <a:lnTo>
                    <a:pt x="5" y="47"/>
                  </a:lnTo>
                  <a:lnTo>
                    <a:pt x="11" y="52"/>
                  </a:lnTo>
                  <a:lnTo>
                    <a:pt x="16" y="52"/>
                  </a:lnTo>
                  <a:lnTo>
                    <a:pt x="26" y="58"/>
                  </a:lnTo>
                  <a:lnTo>
                    <a:pt x="37" y="63"/>
                  </a:lnTo>
                  <a:lnTo>
                    <a:pt x="47" y="63"/>
                  </a:lnTo>
                  <a:lnTo>
                    <a:pt x="63" y="68"/>
                  </a:lnTo>
                  <a:lnTo>
                    <a:pt x="94" y="73"/>
                  </a:lnTo>
                  <a:lnTo>
                    <a:pt x="131" y="73"/>
                  </a:lnTo>
                  <a:lnTo>
                    <a:pt x="168" y="79"/>
                  </a:lnTo>
                  <a:lnTo>
                    <a:pt x="210" y="79"/>
                  </a:lnTo>
                  <a:lnTo>
                    <a:pt x="252" y="79"/>
                  </a:lnTo>
                  <a:lnTo>
                    <a:pt x="288" y="73"/>
                  </a:lnTo>
                  <a:lnTo>
                    <a:pt x="325" y="73"/>
                  </a:lnTo>
                  <a:lnTo>
                    <a:pt x="356" y="68"/>
                  </a:lnTo>
                  <a:lnTo>
                    <a:pt x="383" y="63"/>
                  </a:lnTo>
                  <a:lnTo>
                    <a:pt x="398" y="52"/>
                  </a:lnTo>
                  <a:lnTo>
                    <a:pt x="409" y="52"/>
                  </a:lnTo>
                  <a:lnTo>
                    <a:pt x="414" y="47"/>
                  </a:lnTo>
                  <a:lnTo>
                    <a:pt x="419" y="42"/>
                  </a:lnTo>
                  <a:lnTo>
                    <a:pt x="425" y="37"/>
                  </a:lnTo>
                  <a:lnTo>
                    <a:pt x="430" y="32"/>
                  </a:lnTo>
                  <a:lnTo>
                    <a:pt x="435" y="26"/>
                  </a:lnTo>
                  <a:lnTo>
                    <a:pt x="440" y="26"/>
                  </a:lnTo>
                  <a:lnTo>
                    <a:pt x="451" y="21"/>
                  </a:lnTo>
                  <a:lnTo>
                    <a:pt x="461" y="16"/>
                  </a:lnTo>
                  <a:lnTo>
                    <a:pt x="472" y="11"/>
                  </a:lnTo>
                  <a:lnTo>
                    <a:pt x="487" y="11"/>
                  </a:lnTo>
                  <a:lnTo>
                    <a:pt x="519" y="5"/>
                  </a:lnTo>
                  <a:lnTo>
                    <a:pt x="556" y="0"/>
                  </a:lnTo>
                  <a:lnTo>
                    <a:pt x="592" y="0"/>
                  </a:lnTo>
                  <a:lnTo>
                    <a:pt x="634" y="0"/>
                  </a:lnTo>
                  <a:lnTo>
                    <a:pt x="676" y="0"/>
                  </a:lnTo>
                  <a:lnTo>
                    <a:pt x="713" y="0"/>
                  </a:lnTo>
                  <a:lnTo>
                    <a:pt x="749" y="5"/>
                  </a:lnTo>
                  <a:lnTo>
                    <a:pt x="781" y="11"/>
                  </a:lnTo>
                  <a:lnTo>
                    <a:pt x="797" y="11"/>
                  </a:lnTo>
                  <a:lnTo>
                    <a:pt x="807" y="16"/>
                  </a:lnTo>
                  <a:lnTo>
                    <a:pt x="823" y="26"/>
                  </a:lnTo>
                  <a:lnTo>
                    <a:pt x="839" y="32"/>
                  </a:lnTo>
                  <a:lnTo>
                    <a:pt x="849" y="37"/>
                  </a:lnTo>
                  <a:lnTo>
                    <a:pt x="849" y="372"/>
                  </a:lnTo>
                </a:path>
              </a:pathLst>
            </a:custGeom>
            <a:noFill/>
            <a:ln w="33338">
              <a:solidFill>
                <a:srgbClr val="FF0000"/>
              </a:solidFill>
              <a:round/>
              <a:headEnd/>
              <a:tailEnd/>
            </a:ln>
          </p:spPr>
          <p:txBody>
            <a:bodyPr/>
            <a:lstStyle/>
            <a:p>
              <a:endParaRPr lang="es-ES"/>
            </a:p>
          </p:txBody>
        </p:sp>
        <p:sp>
          <p:nvSpPr>
            <p:cNvPr id="27" name="Rectangle 29"/>
            <p:cNvSpPr>
              <a:spLocks noChangeArrowheads="1"/>
            </p:cNvSpPr>
            <p:nvPr/>
          </p:nvSpPr>
          <p:spPr bwMode="auto">
            <a:xfrm>
              <a:off x="945" y="1296"/>
              <a:ext cx="838" cy="168"/>
            </a:xfrm>
            <a:prstGeom prst="rect">
              <a:avLst/>
            </a:prstGeom>
            <a:solidFill>
              <a:srgbClr val="FFFFFF"/>
            </a:solidFill>
            <a:ln w="9525">
              <a:noFill/>
              <a:miter lim="800000"/>
              <a:headEnd/>
              <a:tailEnd/>
            </a:ln>
          </p:spPr>
          <p:txBody>
            <a:bodyPr/>
            <a:lstStyle/>
            <a:p>
              <a:endParaRPr lang="es-ES"/>
            </a:p>
          </p:txBody>
        </p:sp>
        <p:sp>
          <p:nvSpPr>
            <p:cNvPr id="28" name="Rectangle 30"/>
            <p:cNvSpPr>
              <a:spLocks noChangeArrowheads="1"/>
            </p:cNvSpPr>
            <p:nvPr/>
          </p:nvSpPr>
          <p:spPr bwMode="auto">
            <a:xfrm>
              <a:off x="945" y="1296"/>
              <a:ext cx="838" cy="168"/>
            </a:xfrm>
            <a:prstGeom prst="rect">
              <a:avLst/>
            </a:prstGeom>
            <a:noFill/>
            <a:ln w="33338">
              <a:solidFill>
                <a:srgbClr val="FF0000"/>
              </a:solidFill>
              <a:miter lim="800000"/>
              <a:headEnd/>
              <a:tailEnd/>
            </a:ln>
          </p:spPr>
          <p:txBody>
            <a:bodyPr/>
            <a:lstStyle/>
            <a:p>
              <a:endParaRPr lang="es-ES"/>
            </a:p>
          </p:txBody>
        </p:sp>
        <p:sp>
          <p:nvSpPr>
            <p:cNvPr id="29" name="Freeform 31"/>
            <p:cNvSpPr>
              <a:spLocks noEditPoints="1"/>
            </p:cNvSpPr>
            <p:nvPr/>
          </p:nvSpPr>
          <p:spPr bwMode="auto">
            <a:xfrm>
              <a:off x="1348" y="3109"/>
              <a:ext cx="42" cy="336"/>
            </a:xfrm>
            <a:custGeom>
              <a:avLst/>
              <a:gdLst>
                <a:gd name="T0" fmla="*/ 21 w 42"/>
                <a:gd name="T1" fmla="*/ 0 h 336"/>
                <a:gd name="T2" fmla="*/ 21 w 42"/>
                <a:gd name="T3" fmla="*/ 309 h 336"/>
                <a:gd name="T4" fmla="*/ 16 w 42"/>
                <a:gd name="T5" fmla="*/ 309 h 336"/>
                <a:gd name="T6" fmla="*/ 16 w 42"/>
                <a:gd name="T7" fmla="*/ 0 h 336"/>
                <a:gd name="T8" fmla="*/ 21 w 42"/>
                <a:gd name="T9" fmla="*/ 0 h 336"/>
                <a:gd name="T10" fmla="*/ 42 w 42"/>
                <a:gd name="T11" fmla="*/ 294 h 336"/>
                <a:gd name="T12" fmla="*/ 21 w 42"/>
                <a:gd name="T13" fmla="*/ 336 h 336"/>
                <a:gd name="T14" fmla="*/ 0 w 42"/>
                <a:gd name="T15" fmla="*/ 294 h 336"/>
                <a:gd name="T16" fmla="*/ 42 w 42"/>
                <a:gd name="T17" fmla="*/ 294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36"/>
                <a:gd name="T29" fmla="*/ 42 w 42"/>
                <a:gd name="T30" fmla="*/ 336 h 3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36">
                  <a:moveTo>
                    <a:pt x="21" y="0"/>
                  </a:moveTo>
                  <a:lnTo>
                    <a:pt x="21" y="309"/>
                  </a:lnTo>
                  <a:lnTo>
                    <a:pt x="16" y="309"/>
                  </a:lnTo>
                  <a:lnTo>
                    <a:pt x="16" y="0"/>
                  </a:lnTo>
                  <a:lnTo>
                    <a:pt x="21" y="0"/>
                  </a:lnTo>
                  <a:close/>
                  <a:moveTo>
                    <a:pt x="42" y="294"/>
                  </a:moveTo>
                  <a:lnTo>
                    <a:pt x="21" y="336"/>
                  </a:lnTo>
                  <a:lnTo>
                    <a:pt x="0" y="294"/>
                  </a:lnTo>
                  <a:lnTo>
                    <a:pt x="42" y="294"/>
                  </a:lnTo>
                  <a:close/>
                </a:path>
              </a:pathLst>
            </a:custGeom>
            <a:solidFill>
              <a:srgbClr val="3366FF"/>
            </a:solidFill>
            <a:ln w="7938">
              <a:solidFill>
                <a:srgbClr val="3366FF"/>
              </a:solidFill>
              <a:round/>
              <a:headEnd/>
              <a:tailEnd/>
            </a:ln>
          </p:spPr>
          <p:txBody>
            <a:bodyPr/>
            <a:lstStyle/>
            <a:p>
              <a:endParaRPr lang="es-ES"/>
            </a:p>
          </p:txBody>
        </p:sp>
        <p:sp>
          <p:nvSpPr>
            <p:cNvPr id="30" name="Freeform 32"/>
            <p:cNvSpPr>
              <a:spLocks noEditPoints="1"/>
            </p:cNvSpPr>
            <p:nvPr/>
          </p:nvSpPr>
          <p:spPr bwMode="auto">
            <a:xfrm>
              <a:off x="2601" y="2554"/>
              <a:ext cx="63" cy="969"/>
            </a:xfrm>
            <a:custGeom>
              <a:avLst/>
              <a:gdLst>
                <a:gd name="T0" fmla="*/ 21 w 63"/>
                <a:gd name="T1" fmla="*/ 969 h 969"/>
                <a:gd name="T2" fmla="*/ 21 w 63"/>
                <a:gd name="T3" fmla="*/ 52 h 969"/>
                <a:gd name="T4" fmla="*/ 42 w 63"/>
                <a:gd name="T5" fmla="*/ 52 h 969"/>
                <a:gd name="T6" fmla="*/ 42 w 63"/>
                <a:gd name="T7" fmla="*/ 969 h 969"/>
                <a:gd name="T8" fmla="*/ 21 w 63"/>
                <a:gd name="T9" fmla="*/ 969 h 969"/>
                <a:gd name="T10" fmla="*/ 0 w 63"/>
                <a:gd name="T11" fmla="*/ 63 h 969"/>
                <a:gd name="T12" fmla="*/ 31 w 63"/>
                <a:gd name="T13" fmla="*/ 0 h 969"/>
                <a:gd name="T14" fmla="*/ 63 w 63"/>
                <a:gd name="T15" fmla="*/ 63 h 969"/>
                <a:gd name="T16" fmla="*/ 0 w 63"/>
                <a:gd name="T17" fmla="*/ 63 h 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969"/>
                <a:gd name="T29" fmla="*/ 63 w 63"/>
                <a:gd name="T30" fmla="*/ 969 h 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969">
                  <a:moveTo>
                    <a:pt x="21" y="969"/>
                  </a:moveTo>
                  <a:lnTo>
                    <a:pt x="21" y="52"/>
                  </a:lnTo>
                  <a:lnTo>
                    <a:pt x="42" y="52"/>
                  </a:lnTo>
                  <a:lnTo>
                    <a:pt x="42" y="969"/>
                  </a:lnTo>
                  <a:lnTo>
                    <a:pt x="21" y="969"/>
                  </a:lnTo>
                  <a:close/>
                  <a:moveTo>
                    <a:pt x="0" y="63"/>
                  </a:moveTo>
                  <a:lnTo>
                    <a:pt x="31" y="0"/>
                  </a:lnTo>
                  <a:lnTo>
                    <a:pt x="63" y="63"/>
                  </a:lnTo>
                  <a:lnTo>
                    <a:pt x="0" y="63"/>
                  </a:lnTo>
                  <a:close/>
                </a:path>
              </a:pathLst>
            </a:custGeom>
            <a:solidFill>
              <a:srgbClr val="3366FF"/>
            </a:solidFill>
            <a:ln w="7938">
              <a:solidFill>
                <a:srgbClr val="3366FF"/>
              </a:solidFill>
              <a:round/>
              <a:headEnd/>
              <a:tailEnd/>
            </a:ln>
          </p:spPr>
          <p:txBody>
            <a:bodyPr/>
            <a:lstStyle/>
            <a:p>
              <a:endParaRPr lang="es-ES"/>
            </a:p>
          </p:txBody>
        </p:sp>
        <p:sp>
          <p:nvSpPr>
            <p:cNvPr id="31" name="Freeform 33"/>
            <p:cNvSpPr>
              <a:spLocks noEditPoints="1"/>
            </p:cNvSpPr>
            <p:nvPr/>
          </p:nvSpPr>
          <p:spPr bwMode="auto">
            <a:xfrm>
              <a:off x="1799" y="1370"/>
              <a:ext cx="828" cy="63"/>
            </a:xfrm>
            <a:custGeom>
              <a:avLst/>
              <a:gdLst>
                <a:gd name="T0" fmla="*/ 828 w 828"/>
                <a:gd name="T1" fmla="*/ 42 h 63"/>
                <a:gd name="T2" fmla="*/ 52 w 828"/>
                <a:gd name="T3" fmla="*/ 42 h 63"/>
                <a:gd name="T4" fmla="*/ 52 w 828"/>
                <a:gd name="T5" fmla="*/ 21 h 63"/>
                <a:gd name="T6" fmla="*/ 828 w 828"/>
                <a:gd name="T7" fmla="*/ 21 h 63"/>
                <a:gd name="T8" fmla="*/ 828 w 828"/>
                <a:gd name="T9" fmla="*/ 42 h 63"/>
                <a:gd name="T10" fmla="*/ 63 w 828"/>
                <a:gd name="T11" fmla="*/ 63 h 63"/>
                <a:gd name="T12" fmla="*/ 0 w 828"/>
                <a:gd name="T13" fmla="*/ 31 h 63"/>
                <a:gd name="T14" fmla="*/ 63 w 828"/>
                <a:gd name="T15" fmla="*/ 0 h 63"/>
                <a:gd name="T16" fmla="*/ 63 w 828"/>
                <a:gd name="T17" fmla="*/ 63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8"/>
                <a:gd name="T28" fmla="*/ 0 h 63"/>
                <a:gd name="T29" fmla="*/ 828 w 828"/>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8" h="63">
                  <a:moveTo>
                    <a:pt x="828" y="42"/>
                  </a:moveTo>
                  <a:lnTo>
                    <a:pt x="52" y="42"/>
                  </a:lnTo>
                  <a:lnTo>
                    <a:pt x="52" y="21"/>
                  </a:lnTo>
                  <a:lnTo>
                    <a:pt x="828" y="21"/>
                  </a:lnTo>
                  <a:lnTo>
                    <a:pt x="828" y="42"/>
                  </a:lnTo>
                  <a:close/>
                  <a:moveTo>
                    <a:pt x="63" y="63"/>
                  </a:moveTo>
                  <a:lnTo>
                    <a:pt x="0" y="31"/>
                  </a:lnTo>
                  <a:lnTo>
                    <a:pt x="63" y="0"/>
                  </a:lnTo>
                  <a:lnTo>
                    <a:pt x="63" y="63"/>
                  </a:lnTo>
                  <a:close/>
                </a:path>
              </a:pathLst>
            </a:custGeom>
            <a:solidFill>
              <a:srgbClr val="FF6600"/>
            </a:solidFill>
            <a:ln w="7938">
              <a:solidFill>
                <a:srgbClr val="FF6600"/>
              </a:solidFill>
              <a:round/>
              <a:headEnd/>
              <a:tailEnd/>
            </a:ln>
          </p:spPr>
          <p:txBody>
            <a:bodyPr/>
            <a:lstStyle/>
            <a:p>
              <a:endParaRPr lang="es-ES"/>
            </a:p>
          </p:txBody>
        </p:sp>
        <p:sp>
          <p:nvSpPr>
            <p:cNvPr id="32" name="Line 34"/>
            <p:cNvSpPr>
              <a:spLocks noChangeShapeType="1"/>
            </p:cNvSpPr>
            <p:nvPr/>
          </p:nvSpPr>
          <p:spPr bwMode="auto">
            <a:xfrm>
              <a:off x="2627" y="1401"/>
              <a:ext cx="1" cy="844"/>
            </a:xfrm>
            <a:prstGeom prst="line">
              <a:avLst/>
            </a:prstGeom>
            <a:noFill/>
            <a:ln w="33338">
              <a:solidFill>
                <a:srgbClr val="FF6600"/>
              </a:solidFill>
              <a:round/>
              <a:headEnd/>
              <a:tailEnd/>
            </a:ln>
          </p:spPr>
          <p:txBody>
            <a:bodyPr/>
            <a:lstStyle/>
            <a:p>
              <a:endParaRPr lang="en-US"/>
            </a:p>
          </p:txBody>
        </p:sp>
        <p:sp>
          <p:nvSpPr>
            <p:cNvPr id="33" name="Freeform 35"/>
            <p:cNvSpPr>
              <a:spLocks noEditPoints="1"/>
            </p:cNvSpPr>
            <p:nvPr/>
          </p:nvSpPr>
          <p:spPr bwMode="auto">
            <a:xfrm>
              <a:off x="2753" y="2355"/>
              <a:ext cx="382" cy="63"/>
            </a:xfrm>
            <a:custGeom>
              <a:avLst/>
              <a:gdLst>
                <a:gd name="T0" fmla="*/ 382 w 382"/>
                <a:gd name="T1" fmla="*/ 36 h 63"/>
                <a:gd name="T2" fmla="*/ 52 w 382"/>
                <a:gd name="T3" fmla="*/ 42 h 63"/>
                <a:gd name="T4" fmla="*/ 52 w 382"/>
                <a:gd name="T5" fmla="*/ 21 h 63"/>
                <a:gd name="T6" fmla="*/ 382 w 382"/>
                <a:gd name="T7" fmla="*/ 15 h 63"/>
                <a:gd name="T8" fmla="*/ 382 w 382"/>
                <a:gd name="T9" fmla="*/ 36 h 63"/>
                <a:gd name="T10" fmla="*/ 63 w 382"/>
                <a:gd name="T11" fmla="*/ 63 h 63"/>
                <a:gd name="T12" fmla="*/ 0 w 382"/>
                <a:gd name="T13" fmla="*/ 36 h 63"/>
                <a:gd name="T14" fmla="*/ 57 w 382"/>
                <a:gd name="T15" fmla="*/ 0 h 63"/>
                <a:gd name="T16" fmla="*/ 63 w 382"/>
                <a:gd name="T17" fmla="*/ 63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63"/>
                <a:gd name="T29" fmla="*/ 382 w 38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63">
                  <a:moveTo>
                    <a:pt x="382" y="36"/>
                  </a:moveTo>
                  <a:lnTo>
                    <a:pt x="52" y="42"/>
                  </a:lnTo>
                  <a:lnTo>
                    <a:pt x="52" y="21"/>
                  </a:lnTo>
                  <a:lnTo>
                    <a:pt x="382" y="15"/>
                  </a:lnTo>
                  <a:lnTo>
                    <a:pt x="382" y="36"/>
                  </a:lnTo>
                  <a:close/>
                  <a:moveTo>
                    <a:pt x="63" y="63"/>
                  </a:moveTo>
                  <a:lnTo>
                    <a:pt x="0" y="36"/>
                  </a:lnTo>
                  <a:lnTo>
                    <a:pt x="57" y="0"/>
                  </a:lnTo>
                  <a:lnTo>
                    <a:pt x="63" y="63"/>
                  </a:lnTo>
                  <a:close/>
                </a:path>
              </a:pathLst>
            </a:custGeom>
            <a:solidFill>
              <a:srgbClr val="339966"/>
            </a:solidFill>
            <a:ln w="7938">
              <a:solidFill>
                <a:srgbClr val="339966"/>
              </a:solidFill>
              <a:round/>
              <a:headEnd/>
              <a:tailEnd/>
            </a:ln>
          </p:spPr>
          <p:txBody>
            <a:bodyPr/>
            <a:lstStyle/>
            <a:p>
              <a:endParaRPr lang="es-ES"/>
            </a:p>
          </p:txBody>
        </p:sp>
        <p:sp>
          <p:nvSpPr>
            <p:cNvPr id="34" name="Freeform 36"/>
            <p:cNvSpPr>
              <a:spLocks/>
            </p:cNvSpPr>
            <p:nvPr/>
          </p:nvSpPr>
          <p:spPr bwMode="auto">
            <a:xfrm>
              <a:off x="2517" y="2245"/>
              <a:ext cx="204" cy="241"/>
            </a:xfrm>
            <a:custGeom>
              <a:avLst/>
              <a:gdLst>
                <a:gd name="T0" fmla="*/ 99 w 204"/>
                <a:gd name="T1" fmla="*/ 0 h 241"/>
                <a:gd name="T2" fmla="*/ 0 w 204"/>
                <a:gd name="T3" fmla="*/ 241 h 241"/>
                <a:gd name="T4" fmla="*/ 204 w 204"/>
                <a:gd name="T5" fmla="*/ 241 h 241"/>
                <a:gd name="T6" fmla="*/ 99 w 204"/>
                <a:gd name="T7" fmla="*/ 0 h 241"/>
                <a:gd name="T8" fmla="*/ 0 60000 65536"/>
                <a:gd name="T9" fmla="*/ 0 60000 65536"/>
                <a:gd name="T10" fmla="*/ 0 60000 65536"/>
                <a:gd name="T11" fmla="*/ 0 60000 65536"/>
                <a:gd name="T12" fmla="*/ 0 w 204"/>
                <a:gd name="T13" fmla="*/ 0 h 241"/>
                <a:gd name="T14" fmla="*/ 204 w 204"/>
                <a:gd name="T15" fmla="*/ 241 h 241"/>
              </a:gdLst>
              <a:ahLst/>
              <a:cxnLst>
                <a:cxn ang="T8">
                  <a:pos x="T0" y="T1"/>
                </a:cxn>
                <a:cxn ang="T9">
                  <a:pos x="T2" y="T3"/>
                </a:cxn>
                <a:cxn ang="T10">
                  <a:pos x="T4" y="T5"/>
                </a:cxn>
                <a:cxn ang="T11">
                  <a:pos x="T6" y="T7"/>
                </a:cxn>
              </a:cxnLst>
              <a:rect l="T12" t="T13" r="T14" b="T15"/>
              <a:pathLst>
                <a:path w="204" h="241">
                  <a:moveTo>
                    <a:pt x="99" y="0"/>
                  </a:moveTo>
                  <a:lnTo>
                    <a:pt x="0" y="241"/>
                  </a:lnTo>
                  <a:lnTo>
                    <a:pt x="204" y="241"/>
                  </a:lnTo>
                  <a:lnTo>
                    <a:pt x="99" y="0"/>
                  </a:lnTo>
                  <a:close/>
                </a:path>
              </a:pathLst>
            </a:custGeom>
            <a:solidFill>
              <a:srgbClr val="FFFFFF"/>
            </a:solidFill>
            <a:ln w="9525">
              <a:noFill/>
              <a:round/>
              <a:headEnd/>
              <a:tailEnd/>
            </a:ln>
          </p:spPr>
          <p:txBody>
            <a:bodyPr/>
            <a:lstStyle/>
            <a:p>
              <a:endParaRPr lang="es-ES"/>
            </a:p>
          </p:txBody>
        </p:sp>
        <p:sp>
          <p:nvSpPr>
            <p:cNvPr id="35" name="Freeform 37"/>
            <p:cNvSpPr>
              <a:spLocks/>
            </p:cNvSpPr>
            <p:nvPr/>
          </p:nvSpPr>
          <p:spPr bwMode="auto">
            <a:xfrm>
              <a:off x="2517" y="2245"/>
              <a:ext cx="204" cy="241"/>
            </a:xfrm>
            <a:custGeom>
              <a:avLst/>
              <a:gdLst>
                <a:gd name="T0" fmla="*/ 99 w 204"/>
                <a:gd name="T1" fmla="*/ 0 h 241"/>
                <a:gd name="T2" fmla="*/ 0 w 204"/>
                <a:gd name="T3" fmla="*/ 241 h 241"/>
                <a:gd name="T4" fmla="*/ 204 w 204"/>
                <a:gd name="T5" fmla="*/ 241 h 241"/>
                <a:gd name="T6" fmla="*/ 99 w 204"/>
                <a:gd name="T7" fmla="*/ 0 h 241"/>
                <a:gd name="T8" fmla="*/ 0 60000 65536"/>
                <a:gd name="T9" fmla="*/ 0 60000 65536"/>
                <a:gd name="T10" fmla="*/ 0 60000 65536"/>
                <a:gd name="T11" fmla="*/ 0 60000 65536"/>
                <a:gd name="T12" fmla="*/ 0 w 204"/>
                <a:gd name="T13" fmla="*/ 0 h 241"/>
                <a:gd name="T14" fmla="*/ 204 w 204"/>
                <a:gd name="T15" fmla="*/ 241 h 241"/>
              </a:gdLst>
              <a:ahLst/>
              <a:cxnLst>
                <a:cxn ang="T8">
                  <a:pos x="T0" y="T1"/>
                </a:cxn>
                <a:cxn ang="T9">
                  <a:pos x="T2" y="T3"/>
                </a:cxn>
                <a:cxn ang="T10">
                  <a:pos x="T4" y="T5"/>
                </a:cxn>
                <a:cxn ang="T11">
                  <a:pos x="T6" y="T7"/>
                </a:cxn>
              </a:cxnLst>
              <a:rect l="T12" t="T13" r="T14" b="T15"/>
              <a:pathLst>
                <a:path w="204" h="241">
                  <a:moveTo>
                    <a:pt x="99" y="0"/>
                  </a:moveTo>
                  <a:lnTo>
                    <a:pt x="0" y="241"/>
                  </a:lnTo>
                  <a:lnTo>
                    <a:pt x="204" y="241"/>
                  </a:lnTo>
                  <a:lnTo>
                    <a:pt x="99" y="0"/>
                  </a:lnTo>
                  <a:close/>
                </a:path>
              </a:pathLst>
            </a:custGeom>
            <a:noFill/>
            <a:ln w="7938">
              <a:solidFill>
                <a:srgbClr val="000000"/>
              </a:solidFill>
              <a:round/>
              <a:headEnd/>
              <a:tailEnd/>
            </a:ln>
          </p:spPr>
          <p:txBody>
            <a:bodyPr/>
            <a:lstStyle/>
            <a:p>
              <a:endParaRPr lang="es-ES"/>
            </a:p>
          </p:txBody>
        </p:sp>
        <p:sp>
          <p:nvSpPr>
            <p:cNvPr id="36" name="Freeform 38"/>
            <p:cNvSpPr>
              <a:spLocks noEditPoints="1"/>
            </p:cNvSpPr>
            <p:nvPr/>
          </p:nvSpPr>
          <p:spPr bwMode="auto">
            <a:xfrm>
              <a:off x="1165" y="3167"/>
              <a:ext cx="42" cy="241"/>
            </a:xfrm>
            <a:custGeom>
              <a:avLst/>
              <a:gdLst>
                <a:gd name="T0" fmla="*/ 21 w 42"/>
                <a:gd name="T1" fmla="*/ 0 h 241"/>
                <a:gd name="T2" fmla="*/ 21 w 42"/>
                <a:gd name="T3" fmla="*/ 215 h 241"/>
                <a:gd name="T4" fmla="*/ 16 w 42"/>
                <a:gd name="T5" fmla="*/ 215 h 241"/>
                <a:gd name="T6" fmla="*/ 16 w 42"/>
                <a:gd name="T7" fmla="*/ 0 h 241"/>
                <a:gd name="T8" fmla="*/ 21 w 42"/>
                <a:gd name="T9" fmla="*/ 0 h 241"/>
                <a:gd name="T10" fmla="*/ 42 w 42"/>
                <a:gd name="T11" fmla="*/ 199 h 241"/>
                <a:gd name="T12" fmla="*/ 21 w 42"/>
                <a:gd name="T13" fmla="*/ 241 h 241"/>
                <a:gd name="T14" fmla="*/ 0 w 42"/>
                <a:gd name="T15" fmla="*/ 199 h 241"/>
                <a:gd name="T16" fmla="*/ 42 w 42"/>
                <a:gd name="T17" fmla="*/ 199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41"/>
                <a:gd name="T29" fmla="*/ 42 w 42"/>
                <a:gd name="T30" fmla="*/ 241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41">
                  <a:moveTo>
                    <a:pt x="21" y="0"/>
                  </a:moveTo>
                  <a:lnTo>
                    <a:pt x="21" y="215"/>
                  </a:lnTo>
                  <a:lnTo>
                    <a:pt x="16" y="215"/>
                  </a:lnTo>
                  <a:lnTo>
                    <a:pt x="16" y="0"/>
                  </a:lnTo>
                  <a:lnTo>
                    <a:pt x="21" y="0"/>
                  </a:lnTo>
                  <a:close/>
                  <a:moveTo>
                    <a:pt x="42" y="199"/>
                  </a:moveTo>
                  <a:lnTo>
                    <a:pt x="21" y="241"/>
                  </a:lnTo>
                  <a:lnTo>
                    <a:pt x="0" y="199"/>
                  </a:lnTo>
                  <a:lnTo>
                    <a:pt x="42" y="199"/>
                  </a:lnTo>
                  <a:close/>
                </a:path>
              </a:pathLst>
            </a:custGeom>
            <a:solidFill>
              <a:srgbClr val="3366FF"/>
            </a:solidFill>
            <a:ln w="7938">
              <a:solidFill>
                <a:srgbClr val="3366FF"/>
              </a:solidFill>
              <a:round/>
              <a:headEnd/>
              <a:tailEnd/>
            </a:ln>
          </p:spPr>
          <p:txBody>
            <a:bodyPr/>
            <a:lstStyle/>
            <a:p>
              <a:endParaRPr lang="es-ES"/>
            </a:p>
          </p:txBody>
        </p:sp>
        <p:sp>
          <p:nvSpPr>
            <p:cNvPr id="37" name="Freeform 39"/>
            <p:cNvSpPr>
              <a:spLocks noEditPoints="1"/>
            </p:cNvSpPr>
            <p:nvPr/>
          </p:nvSpPr>
          <p:spPr bwMode="auto">
            <a:xfrm>
              <a:off x="997" y="3151"/>
              <a:ext cx="42" cy="267"/>
            </a:xfrm>
            <a:custGeom>
              <a:avLst/>
              <a:gdLst>
                <a:gd name="T0" fmla="*/ 21 w 42"/>
                <a:gd name="T1" fmla="*/ 0 h 267"/>
                <a:gd name="T2" fmla="*/ 21 w 42"/>
                <a:gd name="T3" fmla="*/ 241 h 267"/>
                <a:gd name="T4" fmla="*/ 16 w 42"/>
                <a:gd name="T5" fmla="*/ 241 h 267"/>
                <a:gd name="T6" fmla="*/ 16 w 42"/>
                <a:gd name="T7" fmla="*/ 0 h 267"/>
                <a:gd name="T8" fmla="*/ 21 w 42"/>
                <a:gd name="T9" fmla="*/ 0 h 267"/>
                <a:gd name="T10" fmla="*/ 42 w 42"/>
                <a:gd name="T11" fmla="*/ 225 h 267"/>
                <a:gd name="T12" fmla="*/ 21 w 42"/>
                <a:gd name="T13" fmla="*/ 267 h 267"/>
                <a:gd name="T14" fmla="*/ 0 w 42"/>
                <a:gd name="T15" fmla="*/ 225 h 267"/>
                <a:gd name="T16" fmla="*/ 42 w 42"/>
                <a:gd name="T17" fmla="*/ 225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67"/>
                <a:gd name="T29" fmla="*/ 42 w 42"/>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67">
                  <a:moveTo>
                    <a:pt x="21" y="0"/>
                  </a:moveTo>
                  <a:lnTo>
                    <a:pt x="21" y="241"/>
                  </a:lnTo>
                  <a:lnTo>
                    <a:pt x="16" y="241"/>
                  </a:lnTo>
                  <a:lnTo>
                    <a:pt x="16" y="0"/>
                  </a:lnTo>
                  <a:lnTo>
                    <a:pt x="21" y="0"/>
                  </a:lnTo>
                  <a:close/>
                  <a:moveTo>
                    <a:pt x="42" y="225"/>
                  </a:moveTo>
                  <a:lnTo>
                    <a:pt x="21" y="267"/>
                  </a:lnTo>
                  <a:lnTo>
                    <a:pt x="0" y="225"/>
                  </a:lnTo>
                  <a:lnTo>
                    <a:pt x="42" y="225"/>
                  </a:lnTo>
                  <a:close/>
                </a:path>
              </a:pathLst>
            </a:custGeom>
            <a:solidFill>
              <a:srgbClr val="3366FF"/>
            </a:solidFill>
            <a:ln w="7938">
              <a:solidFill>
                <a:srgbClr val="3366FF"/>
              </a:solidFill>
              <a:round/>
              <a:headEnd/>
              <a:tailEnd/>
            </a:ln>
          </p:spPr>
          <p:txBody>
            <a:bodyPr/>
            <a:lstStyle/>
            <a:p>
              <a:endParaRPr lang="es-ES"/>
            </a:p>
          </p:txBody>
        </p:sp>
        <p:sp>
          <p:nvSpPr>
            <p:cNvPr id="38" name="Freeform 40"/>
            <p:cNvSpPr>
              <a:spLocks noEditPoints="1"/>
            </p:cNvSpPr>
            <p:nvPr/>
          </p:nvSpPr>
          <p:spPr bwMode="auto">
            <a:xfrm>
              <a:off x="1506" y="3088"/>
              <a:ext cx="41" cy="330"/>
            </a:xfrm>
            <a:custGeom>
              <a:avLst/>
              <a:gdLst>
                <a:gd name="T0" fmla="*/ 20 w 41"/>
                <a:gd name="T1" fmla="*/ 0 h 330"/>
                <a:gd name="T2" fmla="*/ 20 w 41"/>
                <a:gd name="T3" fmla="*/ 304 h 330"/>
                <a:gd name="T4" fmla="*/ 15 w 41"/>
                <a:gd name="T5" fmla="*/ 304 h 330"/>
                <a:gd name="T6" fmla="*/ 15 w 41"/>
                <a:gd name="T7" fmla="*/ 0 h 330"/>
                <a:gd name="T8" fmla="*/ 20 w 41"/>
                <a:gd name="T9" fmla="*/ 0 h 330"/>
                <a:gd name="T10" fmla="*/ 41 w 41"/>
                <a:gd name="T11" fmla="*/ 288 h 330"/>
                <a:gd name="T12" fmla="*/ 20 w 41"/>
                <a:gd name="T13" fmla="*/ 330 h 330"/>
                <a:gd name="T14" fmla="*/ 0 w 41"/>
                <a:gd name="T15" fmla="*/ 288 h 330"/>
                <a:gd name="T16" fmla="*/ 41 w 41"/>
                <a:gd name="T17" fmla="*/ 288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30"/>
                <a:gd name="T29" fmla="*/ 41 w 41"/>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30">
                  <a:moveTo>
                    <a:pt x="20" y="0"/>
                  </a:moveTo>
                  <a:lnTo>
                    <a:pt x="20" y="304"/>
                  </a:lnTo>
                  <a:lnTo>
                    <a:pt x="15" y="304"/>
                  </a:lnTo>
                  <a:lnTo>
                    <a:pt x="15" y="0"/>
                  </a:lnTo>
                  <a:lnTo>
                    <a:pt x="20" y="0"/>
                  </a:lnTo>
                  <a:close/>
                  <a:moveTo>
                    <a:pt x="41" y="288"/>
                  </a:moveTo>
                  <a:lnTo>
                    <a:pt x="20" y="330"/>
                  </a:lnTo>
                  <a:lnTo>
                    <a:pt x="0" y="288"/>
                  </a:lnTo>
                  <a:lnTo>
                    <a:pt x="41" y="288"/>
                  </a:lnTo>
                  <a:close/>
                </a:path>
              </a:pathLst>
            </a:custGeom>
            <a:solidFill>
              <a:srgbClr val="3366FF"/>
            </a:solidFill>
            <a:ln w="7938">
              <a:solidFill>
                <a:srgbClr val="3366FF"/>
              </a:solidFill>
              <a:round/>
              <a:headEnd/>
              <a:tailEnd/>
            </a:ln>
          </p:spPr>
          <p:txBody>
            <a:bodyPr/>
            <a:lstStyle/>
            <a:p>
              <a:endParaRPr lang="es-ES"/>
            </a:p>
          </p:txBody>
        </p:sp>
        <p:sp>
          <p:nvSpPr>
            <p:cNvPr id="39" name="Freeform 41"/>
            <p:cNvSpPr>
              <a:spLocks noEditPoints="1"/>
            </p:cNvSpPr>
            <p:nvPr/>
          </p:nvSpPr>
          <p:spPr bwMode="auto">
            <a:xfrm>
              <a:off x="1673" y="3104"/>
              <a:ext cx="42" cy="314"/>
            </a:xfrm>
            <a:custGeom>
              <a:avLst/>
              <a:gdLst>
                <a:gd name="T0" fmla="*/ 26 w 42"/>
                <a:gd name="T1" fmla="*/ 0 h 314"/>
                <a:gd name="T2" fmla="*/ 26 w 42"/>
                <a:gd name="T3" fmla="*/ 278 h 314"/>
                <a:gd name="T4" fmla="*/ 16 w 42"/>
                <a:gd name="T5" fmla="*/ 278 h 314"/>
                <a:gd name="T6" fmla="*/ 16 w 42"/>
                <a:gd name="T7" fmla="*/ 0 h 314"/>
                <a:gd name="T8" fmla="*/ 26 w 42"/>
                <a:gd name="T9" fmla="*/ 0 h 314"/>
                <a:gd name="T10" fmla="*/ 42 w 42"/>
                <a:gd name="T11" fmla="*/ 272 h 314"/>
                <a:gd name="T12" fmla="*/ 21 w 42"/>
                <a:gd name="T13" fmla="*/ 314 h 314"/>
                <a:gd name="T14" fmla="*/ 0 w 42"/>
                <a:gd name="T15" fmla="*/ 272 h 314"/>
                <a:gd name="T16" fmla="*/ 42 w 42"/>
                <a:gd name="T17" fmla="*/ 272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14"/>
                <a:gd name="T29" fmla="*/ 42 w 42"/>
                <a:gd name="T30" fmla="*/ 314 h 3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14">
                  <a:moveTo>
                    <a:pt x="26" y="0"/>
                  </a:moveTo>
                  <a:lnTo>
                    <a:pt x="26" y="278"/>
                  </a:lnTo>
                  <a:lnTo>
                    <a:pt x="16" y="278"/>
                  </a:lnTo>
                  <a:lnTo>
                    <a:pt x="16" y="0"/>
                  </a:lnTo>
                  <a:lnTo>
                    <a:pt x="26" y="0"/>
                  </a:lnTo>
                  <a:close/>
                  <a:moveTo>
                    <a:pt x="42" y="272"/>
                  </a:moveTo>
                  <a:lnTo>
                    <a:pt x="21" y="314"/>
                  </a:lnTo>
                  <a:lnTo>
                    <a:pt x="0" y="272"/>
                  </a:lnTo>
                  <a:lnTo>
                    <a:pt x="42" y="272"/>
                  </a:lnTo>
                  <a:close/>
                </a:path>
              </a:pathLst>
            </a:custGeom>
            <a:solidFill>
              <a:srgbClr val="3366FF"/>
            </a:solidFill>
            <a:ln w="7938">
              <a:solidFill>
                <a:srgbClr val="3366FF"/>
              </a:solidFill>
              <a:round/>
              <a:headEnd/>
              <a:tailEnd/>
            </a:ln>
          </p:spPr>
          <p:txBody>
            <a:bodyPr/>
            <a:lstStyle/>
            <a:p>
              <a:endParaRPr lang="es-ES"/>
            </a:p>
          </p:txBody>
        </p:sp>
        <p:sp>
          <p:nvSpPr>
            <p:cNvPr id="40" name="Freeform 42"/>
            <p:cNvSpPr>
              <a:spLocks noEditPoints="1"/>
            </p:cNvSpPr>
            <p:nvPr/>
          </p:nvSpPr>
          <p:spPr bwMode="auto">
            <a:xfrm>
              <a:off x="1191" y="1469"/>
              <a:ext cx="42" cy="262"/>
            </a:xfrm>
            <a:custGeom>
              <a:avLst/>
              <a:gdLst>
                <a:gd name="T0" fmla="*/ 21 w 42"/>
                <a:gd name="T1" fmla="*/ 0 h 262"/>
                <a:gd name="T2" fmla="*/ 21 w 42"/>
                <a:gd name="T3" fmla="*/ 236 h 262"/>
                <a:gd name="T4" fmla="*/ 16 w 42"/>
                <a:gd name="T5" fmla="*/ 236 h 262"/>
                <a:gd name="T6" fmla="*/ 16 w 42"/>
                <a:gd name="T7" fmla="*/ 0 h 262"/>
                <a:gd name="T8" fmla="*/ 21 w 42"/>
                <a:gd name="T9" fmla="*/ 0 h 262"/>
                <a:gd name="T10" fmla="*/ 42 w 42"/>
                <a:gd name="T11" fmla="*/ 220 h 262"/>
                <a:gd name="T12" fmla="*/ 21 w 42"/>
                <a:gd name="T13" fmla="*/ 262 h 262"/>
                <a:gd name="T14" fmla="*/ 0 w 42"/>
                <a:gd name="T15" fmla="*/ 220 h 262"/>
                <a:gd name="T16" fmla="*/ 42 w 42"/>
                <a:gd name="T17" fmla="*/ 220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62"/>
                <a:gd name="T29" fmla="*/ 42 w 42"/>
                <a:gd name="T30" fmla="*/ 262 h 2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62">
                  <a:moveTo>
                    <a:pt x="21" y="0"/>
                  </a:moveTo>
                  <a:lnTo>
                    <a:pt x="21" y="236"/>
                  </a:lnTo>
                  <a:lnTo>
                    <a:pt x="16" y="236"/>
                  </a:lnTo>
                  <a:lnTo>
                    <a:pt x="16" y="0"/>
                  </a:lnTo>
                  <a:lnTo>
                    <a:pt x="21" y="0"/>
                  </a:lnTo>
                  <a:close/>
                  <a:moveTo>
                    <a:pt x="42" y="220"/>
                  </a:moveTo>
                  <a:lnTo>
                    <a:pt x="21" y="262"/>
                  </a:lnTo>
                  <a:lnTo>
                    <a:pt x="0" y="220"/>
                  </a:lnTo>
                  <a:lnTo>
                    <a:pt x="42" y="220"/>
                  </a:lnTo>
                  <a:close/>
                </a:path>
              </a:pathLst>
            </a:custGeom>
            <a:solidFill>
              <a:srgbClr val="FF0000"/>
            </a:solidFill>
            <a:ln w="7938">
              <a:solidFill>
                <a:srgbClr val="FF0000"/>
              </a:solidFill>
              <a:round/>
              <a:headEnd/>
              <a:tailEnd/>
            </a:ln>
          </p:spPr>
          <p:txBody>
            <a:bodyPr/>
            <a:lstStyle/>
            <a:p>
              <a:endParaRPr lang="es-ES"/>
            </a:p>
          </p:txBody>
        </p:sp>
        <p:sp>
          <p:nvSpPr>
            <p:cNvPr id="41" name="Freeform 43"/>
            <p:cNvSpPr>
              <a:spLocks noEditPoints="1"/>
            </p:cNvSpPr>
            <p:nvPr/>
          </p:nvSpPr>
          <p:spPr bwMode="auto">
            <a:xfrm>
              <a:off x="997" y="1459"/>
              <a:ext cx="42" cy="267"/>
            </a:xfrm>
            <a:custGeom>
              <a:avLst/>
              <a:gdLst>
                <a:gd name="T0" fmla="*/ 21 w 42"/>
                <a:gd name="T1" fmla="*/ 0 h 267"/>
                <a:gd name="T2" fmla="*/ 21 w 42"/>
                <a:gd name="T3" fmla="*/ 241 h 267"/>
                <a:gd name="T4" fmla="*/ 16 w 42"/>
                <a:gd name="T5" fmla="*/ 241 h 267"/>
                <a:gd name="T6" fmla="*/ 16 w 42"/>
                <a:gd name="T7" fmla="*/ 0 h 267"/>
                <a:gd name="T8" fmla="*/ 21 w 42"/>
                <a:gd name="T9" fmla="*/ 0 h 267"/>
                <a:gd name="T10" fmla="*/ 42 w 42"/>
                <a:gd name="T11" fmla="*/ 225 h 267"/>
                <a:gd name="T12" fmla="*/ 21 w 42"/>
                <a:gd name="T13" fmla="*/ 267 h 267"/>
                <a:gd name="T14" fmla="*/ 0 w 42"/>
                <a:gd name="T15" fmla="*/ 225 h 267"/>
                <a:gd name="T16" fmla="*/ 42 w 42"/>
                <a:gd name="T17" fmla="*/ 225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67"/>
                <a:gd name="T29" fmla="*/ 42 w 42"/>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67">
                  <a:moveTo>
                    <a:pt x="21" y="0"/>
                  </a:moveTo>
                  <a:lnTo>
                    <a:pt x="21" y="241"/>
                  </a:lnTo>
                  <a:lnTo>
                    <a:pt x="16" y="241"/>
                  </a:lnTo>
                  <a:lnTo>
                    <a:pt x="16" y="0"/>
                  </a:lnTo>
                  <a:lnTo>
                    <a:pt x="21" y="0"/>
                  </a:lnTo>
                  <a:close/>
                  <a:moveTo>
                    <a:pt x="42" y="225"/>
                  </a:moveTo>
                  <a:lnTo>
                    <a:pt x="21" y="267"/>
                  </a:lnTo>
                  <a:lnTo>
                    <a:pt x="0" y="225"/>
                  </a:lnTo>
                  <a:lnTo>
                    <a:pt x="42" y="225"/>
                  </a:lnTo>
                  <a:close/>
                </a:path>
              </a:pathLst>
            </a:custGeom>
            <a:solidFill>
              <a:srgbClr val="FF0000"/>
            </a:solidFill>
            <a:ln w="7938">
              <a:solidFill>
                <a:srgbClr val="FF0000"/>
              </a:solidFill>
              <a:round/>
              <a:headEnd/>
              <a:tailEnd/>
            </a:ln>
          </p:spPr>
          <p:txBody>
            <a:bodyPr/>
            <a:lstStyle/>
            <a:p>
              <a:endParaRPr lang="es-ES"/>
            </a:p>
          </p:txBody>
        </p:sp>
        <p:sp>
          <p:nvSpPr>
            <p:cNvPr id="42" name="Freeform 44"/>
            <p:cNvSpPr>
              <a:spLocks noEditPoints="1"/>
            </p:cNvSpPr>
            <p:nvPr/>
          </p:nvSpPr>
          <p:spPr bwMode="auto">
            <a:xfrm>
              <a:off x="1500" y="1464"/>
              <a:ext cx="42" cy="194"/>
            </a:xfrm>
            <a:custGeom>
              <a:avLst/>
              <a:gdLst>
                <a:gd name="T0" fmla="*/ 21 w 42"/>
                <a:gd name="T1" fmla="*/ 0 h 194"/>
                <a:gd name="T2" fmla="*/ 21 w 42"/>
                <a:gd name="T3" fmla="*/ 168 h 194"/>
                <a:gd name="T4" fmla="*/ 16 w 42"/>
                <a:gd name="T5" fmla="*/ 168 h 194"/>
                <a:gd name="T6" fmla="*/ 16 w 42"/>
                <a:gd name="T7" fmla="*/ 0 h 194"/>
                <a:gd name="T8" fmla="*/ 21 w 42"/>
                <a:gd name="T9" fmla="*/ 0 h 194"/>
                <a:gd name="T10" fmla="*/ 42 w 42"/>
                <a:gd name="T11" fmla="*/ 152 h 194"/>
                <a:gd name="T12" fmla="*/ 21 w 42"/>
                <a:gd name="T13" fmla="*/ 194 h 194"/>
                <a:gd name="T14" fmla="*/ 0 w 42"/>
                <a:gd name="T15" fmla="*/ 152 h 194"/>
                <a:gd name="T16" fmla="*/ 42 w 42"/>
                <a:gd name="T17" fmla="*/ 152 h 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94"/>
                <a:gd name="T29" fmla="*/ 42 w 42"/>
                <a:gd name="T30" fmla="*/ 194 h 1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94">
                  <a:moveTo>
                    <a:pt x="21" y="0"/>
                  </a:moveTo>
                  <a:lnTo>
                    <a:pt x="21" y="168"/>
                  </a:lnTo>
                  <a:lnTo>
                    <a:pt x="16" y="168"/>
                  </a:lnTo>
                  <a:lnTo>
                    <a:pt x="16" y="0"/>
                  </a:lnTo>
                  <a:lnTo>
                    <a:pt x="21" y="0"/>
                  </a:lnTo>
                  <a:close/>
                  <a:moveTo>
                    <a:pt x="42" y="152"/>
                  </a:moveTo>
                  <a:lnTo>
                    <a:pt x="21" y="194"/>
                  </a:lnTo>
                  <a:lnTo>
                    <a:pt x="0" y="152"/>
                  </a:lnTo>
                  <a:lnTo>
                    <a:pt x="42" y="152"/>
                  </a:lnTo>
                  <a:close/>
                </a:path>
              </a:pathLst>
            </a:custGeom>
            <a:solidFill>
              <a:srgbClr val="FF0000"/>
            </a:solidFill>
            <a:ln w="7938">
              <a:solidFill>
                <a:srgbClr val="FF0000"/>
              </a:solidFill>
              <a:round/>
              <a:headEnd/>
              <a:tailEnd/>
            </a:ln>
          </p:spPr>
          <p:txBody>
            <a:bodyPr/>
            <a:lstStyle/>
            <a:p>
              <a:endParaRPr lang="es-ES"/>
            </a:p>
          </p:txBody>
        </p:sp>
        <p:sp>
          <p:nvSpPr>
            <p:cNvPr id="43" name="Freeform 45"/>
            <p:cNvSpPr>
              <a:spLocks noEditPoints="1"/>
            </p:cNvSpPr>
            <p:nvPr/>
          </p:nvSpPr>
          <p:spPr bwMode="auto">
            <a:xfrm>
              <a:off x="1684" y="1469"/>
              <a:ext cx="42" cy="215"/>
            </a:xfrm>
            <a:custGeom>
              <a:avLst/>
              <a:gdLst>
                <a:gd name="T0" fmla="*/ 21 w 42"/>
                <a:gd name="T1" fmla="*/ 0 h 215"/>
                <a:gd name="T2" fmla="*/ 21 w 42"/>
                <a:gd name="T3" fmla="*/ 189 h 215"/>
                <a:gd name="T4" fmla="*/ 15 w 42"/>
                <a:gd name="T5" fmla="*/ 189 h 215"/>
                <a:gd name="T6" fmla="*/ 15 w 42"/>
                <a:gd name="T7" fmla="*/ 0 h 215"/>
                <a:gd name="T8" fmla="*/ 21 w 42"/>
                <a:gd name="T9" fmla="*/ 0 h 215"/>
                <a:gd name="T10" fmla="*/ 42 w 42"/>
                <a:gd name="T11" fmla="*/ 173 h 215"/>
                <a:gd name="T12" fmla="*/ 21 w 42"/>
                <a:gd name="T13" fmla="*/ 215 h 215"/>
                <a:gd name="T14" fmla="*/ 0 w 42"/>
                <a:gd name="T15" fmla="*/ 173 h 215"/>
                <a:gd name="T16" fmla="*/ 42 w 42"/>
                <a:gd name="T17" fmla="*/ 173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15"/>
                <a:gd name="T29" fmla="*/ 42 w 42"/>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15">
                  <a:moveTo>
                    <a:pt x="21" y="0"/>
                  </a:moveTo>
                  <a:lnTo>
                    <a:pt x="21" y="189"/>
                  </a:lnTo>
                  <a:lnTo>
                    <a:pt x="15" y="189"/>
                  </a:lnTo>
                  <a:lnTo>
                    <a:pt x="15" y="0"/>
                  </a:lnTo>
                  <a:lnTo>
                    <a:pt x="21" y="0"/>
                  </a:lnTo>
                  <a:close/>
                  <a:moveTo>
                    <a:pt x="42" y="173"/>
                  </a:moveTo>
                  <a:lnTo>
                    <a:pt x="21" y="215"/>
                  </a:lnTo>
                  <a:lnTo>
                    <a:pt x="0" y="173"/>
                  </a:lnTo>
                  <a:lnTo>
                    <a:pt x="42" y="173"/>
                  </a:lnTo>
                  <a:close/>
                </a:path>
              </a:pathLst>
            </a:custGeom>
            <a:solidFill>
              <a:srgbClr val="FF0000"/>
            </a:solidFill>
            <a:ln w="7938">
              <a:solidFill>
                <a:srgbClr val="FF0000"/>
              </a:solidFill>
              <a:round/>
              <a:headEnd/>
              <a:tailEnd/>
            </a:ln>
          </p:spPr>
          <p:txBody>
            <a:bodyPr/>
            <a:lstStyle/>
            <a:p>
              <a:endParaRPr lang="es-ES"/>
            </a:p>
          </p:txBody>
        </p:sp>
        <p:sp>
          <p:nvSpPr>
            <p:cNvPr id="44" name="Rectangle 46"/>
            <p:cNvSpPr>
              <a:spLocks noChangeArrowheads="1"/>
            </p:cNvSpPr>
            <p:nvPr/>
          </p:nvSpPr>
          <p:spPr bwMode="auto">
            <a:xfrm>
              <a:off x="955" y="2905"/>
              <a:ext cx="739" cy="120"/>
            </a:xfrm>
            <a:prstGeom prst="rect">
              <a:avLst/>
            </a:prstGeom>
            <a:solidFill>
              <a:srgbClr val="FFFFFF"/>
            </a:solidFill>
            <a:ln w="9525">
              <a:noFill/>
              <a:miter lim="800000"/>
              <a:headEnd/>
              <a:tailEnd/>
            </a:ln>
          </p:spPr>
          <p:txBody>
            <a:bodyPr/>
            <a:lstStyle/>
            <a:p>
              <a:endParaRPr lang="es-ES"/>
            </a:p>
          </p:txBody>
        </p:sp>
        <p:sp>
          <p:nvSpPr>
            <p:cNvPr id="45" name="Rectangle 47"/>
            <p:cNvSpPr>
              <a:spLocks noChangeArrowheads="1"/>
            </p:cNvSpPr>
            <p:nvPr/>
          </p:nvSpPr>
          <p:spPr bwMode="auto">
            <a:xfrm>
              <a:off x="942" y="2915"/>
              <a:ext cx="704" cy="96"/>
            </a:xfrm>
            <a:prstGeom prst="rect">
              <a:avLst/>
            </a:prstGeom>
            <a:noFill/>
            <a:ln w="9525">
              <a:noFill/>
              <a:miter lim="800000"/>
              <a:headEnd/>
              <a:tailEnd/>
            </a:ln>
          </p:spPr>
          <p:txBody>
            <a:bodyPr wrap="none" lIns="0" tIns="0" rIns="0" bIns="0">
              <a:spAutoFit/>
            </a:bodyPr>
            <a:lstStyle/>
            <a:p>
              <a:r>
                <a:rPr lang="es-ES" sz="1000">
                  <a:solidFill>
                    <a:srgbClr val="3366FF"/>
                  </a:solidFill>
                  <a:latin typeface="Arial" charset="0"/>
                </a:rPr>
                <a:t>Med. a refrigerar  Tf</a:t>
              </a:r>
              <a:endParaRPr lang="es-ES"/>
            </a:p>
          </p:txBody>
        </p:sp>
        <p:sp>
          <p:nvSpPr>
            <p:cNvPr id="46" name="Rectangle 48"/>
            <p:cNvSpPr>
              <a:spLocks noChangeArrowheads="1"/>
            </p:cNvSpPr>
            <p:nvPr/>
          </p:nvSpPr>
          <p:spPr bwMode="auto">
            <a:xfrm>
              <a:off x="950" y="1778"/>
              <a:ext cx="749" cy="158"/>
            </a:xfrm>
            <a:prstGeom prst="rect">
              <a:avLst/>
            </a:prstGeom>
            <a:solidFill>
              <a:srgbClr val="FFFFFF"/>
            </a:solidFill>
            <a:ln w="9525">
              <a:noFill/>
              <a:miter lim="800000"/>
              <a:headEnd/>
              <a:tailEnd/>
            </a:ln>
          </p:spPr>
          <p:txBody>
            <a:bodyPr/>
            <a:lstStyle/>
            <a:p>
              <a:endParaRPr lang="es-ES"/>
            </a:p>
          </p:txBody>
        </p:sp>
        <p:sp>
          <p:nvSpPr>
            <p:cNvPr id="47" name="Rectangle 49"/>
            <p:cNvSpPr>
              <a:spLocks noChangeArrowheads="1"/>
            </p:cNvSpPr>
            <p:nvPr/>
          </p:nvSpPr>
          <p:spPr bwMode="auto">
            <a:xfrm>
              <a:off x="1011" y="1789"/>
              <a:ext cx="638" cy="96"/>
            </a:xfrm>
            <a:prstGeom prst="rect">
              <a:avLst/>
            </a:prstGeom>
            <a:noFill/>
            <a:ln w="9525">
              <a:noFill/>
              <a:miter lim="800000"/>
              <a:headEnd/>
              <a:tailEnd/>
            </a:ln>
          </p:spPr>
          <p:txBody>
            <a:bodyPr wrap="none" lIns="0" tIns="0" rIns="0" bIns="0">
              <a:spAutoFit/>
            </a:bodyPr>
            <a:lstStyle/>
            <a:p>
              <a:r>
                <a:rPr lang="es-ES" sz="1000">
                  <a:solidFill>
                    <a:srgbClr val="FF0000"/>
                  </a:solidFill>
                  <a:latin typeface="Arial" charset="0"/>
                </a:rPr>
                <a:t>Medio refrig. a TC</a:t>
              </a:r>
              <a:endParaRPr lang="es-ES"/>
            </a:p>
          </p:txBody>
        </p:sp>
        <p:sp>
          <p:nvSpPr>
            <p:cNvPr id="48" name="Rectangle 50"/>
            <p:cNvSpPr>
              <a:spLocks noChangeArrowheads="1"/>
            </p:cNvSpPr>
            <p:nvPr/>
          </p:nvSpPr>
          <p:spPr bwMode="auto">
            <a:xfrm>
              <a:off x="2014" y="1239"/>
              <a:ext cx="471" cy="120"/>
            </a:xfrm>
            <a:prstGeom prst="rect">
              <a:avLst/>
            </a:prstGeom>
            <a:solidFill>
              <a:srgbClr val="FFFFFF"/>
            </a:solidFill>
            <a:ln w="9525">
              <a:noFill/>
              <a:miter lim="800000"/>
              <a:headEnd/>
              <a:tailEnd/>
            </a:ln>
          </p:spPr>
          <p:txBody>
            <a:bodyPr/>
            <a:lstStyle/>
            <a:p>
              <a:endParaRPr lang="es-ES"/>
            </a:p>
          </p:txBody>
        </p:sp>
        <p:sp>
          <p:nvSpPr>
            <p:cNvPr id="49" name="Rectangle 51"/>
            <p:cNvSpPr>
              <a:spLocks noChangeArrowheads="1"/>
            </p:cNvSpPr>
            <p:nvPr/>
          </p:nvSpPr>
          <p:spPr bwMode="auto">
            <a:xfrm>
              <a:off x="2035" y="1249"/>
              <a:ext cx="157" cy="121"/>
            </a:xfrm>
            <a:prstGeom prst="rect">
              <a:avLst/>
            </a:prstGeom>
            <a:noFill/>
            <a:ln w="9525">
              <a:noFill/>
              <a:miter lim="800000"/>
              <a:headEnd/>
              <a:tailEnd/>
            </a:ln>
          </p:spPr>
          <p:txBody>
            <a:bodyPr wrap="none" lIns="0" tIns="0" rIns="0" bIns="0">
              <a:spAutoFit/>
            </a:bodyPr>
            <a:lstStyle/>
            <a:p>
              <a:r>
                <a:rPr lang="es-ES" sz="1100" b="1">
                  <a:solidFill>
                    <a:srgbClr val="FF0000"/>
                  </a:solidFill>
                  <a:latin typeface="Arial" charset="0"/>
                </a:rPr>
                <a:t>Qc</a:t>
              </a:r>
              <a:endParaRPr lang="es-ES"/>
            </a:p>
          </p:txBody>
        </p:sp>
        <p:sp>
          <p:nvSpPr>
            <p:cNvPr id="50" name="Rectangle 52"/>
            <p:cNvSpPr>
              <a:spLocks noChangeArrowheads="1"/>
            </p:cNvSpPr>
            <p:nvPr/>
          </p:nvSpPr>
          <p:spPr bwMode="auto">
            <a:xfrm>
              <a:off x="1956" y="3361"/>
              <a:ext cx="440" cy="126"/>
            </a:xfrm>
            <a:prstGeom prst="rect">
              <a:avLst/>
            </a:prstGeom>
            <a:solidFill>
              <a:srgbClr val="FFFFFF"/>
            </a:solidFill>
            <a:ln w="9525">
              <a:noFill/>
              <a:miter lim="800000"/>
              <a:headEnd/>
              <a:tailEnd/>
            </a:ln>
          </p:spPr>
          <p:txBody>
            <a:bodyPr/>
            <a:lstStyle/>
            <a:p>
              <a:endParaRPr lang="es-ES"/>
            </a:p>
          </p:txBody>
        </p:sp>
        <p:sp>
          <p:nvSpPr>
            <p:cNvPr id="51" name="Rectangle 53"/>
            <p:cNvSpPr>
              <a:spLocks noChangeArrowheads="1"/>
            </p:cNvSpPr>
            <p:nvPr/>
          </p:nvSpPr>
          <p:spPr bwMode="auto">
            <a:xfrm>
              <a:off x="1977" y="3371"/>
              <a:ext cx="136" cy="121"/>
            </a:xfrm>
            <a:prstGeom prst="rect">
              <a:avLst/>
            </a:prstGeom>
            <a:noFill/>
            <a:ln w="9525">
              <a:noFill/>
              <a:miter lim="800000"/>
              <a:headEnd/>
              <a:tailEnd/>
            </a:ln>
          </p:spPr>
          <p:txBody>
            <a:bodyPr wrap="none" lIns="0" tIns="0" rIns="0" bIns="0">
              <a:spAutoFit/>
            </a:bodyPr>
            <a:lstStyle/>
            <a:p>
              <a:r>
                <a:rPr lang="es-ES" sz="1100" b="1">
                  <a:solidFill>
                    <a:srgbClr val="3366FF"/>
                  </a:solidFill>
                  <a:latin typeface="Arial" charset="0"/>
                </a:rPr>
                <a:t>Qf</a:t>
              </a:r>
              <a:endParaRPr lang="es-ES"/>
            </a:p>
          </p:txBody>
        </p:sp>
        <p:sp>
          <p:nvSpPr>
            <p:cNvPr id="52" name="Rectangle 54"/>
            <p:cNvSpPr>
              <a:spLocks noChangeArrowheads="1"/>
            </p:cNvSpPr>
            <p:nvPr/>
          </p:nvSpPr>
          <p:spPr bwMode="auto">
            <a:xfrm>
              <a:off x="625" y="1778"/>
              <a:ext cx="178" cy="152"/>
            </a:xfrm>
            <a:prstGeom prst="rect">
              <a:avLst/>
            </a:prstGeom>
            <a:solidFill>
              <a:srgbClr val="FFFFFF"/>
            </a:solidFill>
            <a:ln w="9525">
              <a:noFill/>
              <a:miter lim="800000"/>
              <a:headEnd/>
              <a:tailEnd/>
            </a:ln>
          </p:spPr>
          <p:txBody>
            <a:bodyPr/>
            <a:lstStyle/>
            <a:p>
              <a:endParaRPr lang="es-ES"/>
            </a:p>
          </p:txBody>
        </p:sp>
        <p:sp>
          <p:nvSpPr>
            <p:cNvPr id="53" name="Rectangle 55"/>
            <p:cNvSpPr>
              <a:spLocks noChangeArrowheads="1"/>
            </p:cNvSpPr>
            <p:nvPr/>
          </p:nvSpPr>
          <p:spPr bwMode="auto">
            <a:xfrm>
              <a:off x="646" y="1789"/>
              <a:ext cx="141" cy="121"/>
            </a:xfrm>
            <a:prstGeom prst="rect">
              <a:avLst/>
            </a:prstGeom>
            <a:noFill/>
            <a:ln w="9525">
              <a:noFill/>
              <a:miter lim="800000"/>
              <a:headEnd/>
              <a:tailEnd/>
            </a:ln>
          </p:spPr>
          <p:txBody>
            <a:bodyPr wrap="none" lIns="0" tIns="0" rIns="0" bIns="0">
              <a:spAutoFit/>
            </a:bodyPr>
            <a:lstStyle/>
            <a:p>
              <a:r>
                <a:rPr lang="es-ES" sz="1100" b="1">
                  <a:solidFill>
                    <a:srgbClr val="FF0000"/>
                  </a:solidFill>
                  <a:latin typeface="Arial" charset="0"/>
                </a:rPr>
                <a:t>Tc</a:t>
              </a:r>
              <a:endParaRPr lang="es-ES"/>
            </a:p>
          </p:txBody>
        </p:sp>
        <p:sp>
          <p:nvSpPr>
            <p:cNvPr id="54" name="Rectangle 56"/>
            <p:cNvSpPr>
              <a:spLocks noChangeArrowheads="1"/>
            </p:cNvSpPr>
            <p:nvPr/>
          </p:nvSpPr>
          <p:spPr bwMode="auto">
            <a:xfrm>
              <a:off x="588" y="2926"/>
              <a:ext cx="226" cy="136"/>
            </a:xfrm>
            <a:prstGeom prst="rect">
              <a:avLst/>
            </a:prstGeom>
            <a:solidFill>
              <a:srgbClr val="FFFFFF"/>
            </a:solidFill>
            <a:ln w="9525">
              <a:noFill/>
              <a:miter lim="800000"/>
              <a:headEnd/>
              <a:tailEnd/>
            </a:ln>
          </p:spPr>
          <p:txBody>
            <a:bodyPr/>
            <a:lstStyle/>
            <a:p>
              <a:endParaRPr lang="es-ES"/>
            </a:p>
          </p:txBody>
        </p:sp>
        <p:sp>
          <p:nvSpPr>
            <p:cNvPr id="55" name="Rectangle 57"/>
            <p:cNvSpPr>
              <a:spLocks noChangeArrowheads="1"/>
            </p:cNvSpPr>
            <p:nvPr/>
          </p:nvSpPr>
          <p:spPr bwMode="auto">
            <a:xfrm>
              <a:off x="609" y="2936"/>
              <a:ext cx="121" cy="121"/>
            </a:xfrm>
            <a:prstGeom prst="rect">
              <a:avLst/>
            </a:prstGeom>
            <a:noFill/>
            <a:ln w="9525">
              <a:noFill/>
              <a:miter lim="800000"/>
              <a:headEnd/>
              <a:tailEnd/>
            </a:ln>
          </p:spPr>
          <p:txBody>
            <a:bodyPr wrap="none" lIns="0" tIns="0" rIns="0" bIns="0">
              <a:spAutoFit/>
            </a:bodyPr>
            <a:lstStyle/>
            <a:p>
              <a:r>
                <a:rPr lang="es-ES" sz="1100" b="1">
                  <a:solidFill>
                    <a:srgbClr val="3366FF"/>
                  </a:solidFill>
                  <a:latin typeface="Arial" charset="0"/>
                </a:rPr>
                <a:t>Tf</a:t>
              </a:r>
              <a:endParaRPr lang="es-ES"/>
            </a:p>
          </p:txBody>
        </p:sp>
        <p:sp>
          <p:nvSpPr>
            <p:cNvPr id="56" name="Rectangle 58"/>
            <p:cNvSpPr>
              <a:spLocks noChangeArrowheads="1"/>
            </p:cNvSpPr>
            <p:nvPr/>
          </p:nvSpPr>
          <p:spPr bwMode="auto">
            <a:xfrm>
              <a:off x="316" y="3450"/>
              <a:ext cx="168" cy="126"/>
            </a:xfrm>
            <a:prstGeom prst="rect">
              <a:avLst/>
            </a:prstGeom>
            <a:solidFill>
              <a:srgbClr val="FFFFFF"/>
            </a:solidFill>
            <a:ln w="9525">
              <a:noFill/>
              <a:miter lim="800000"/>
              <a:headEnd/>
              <a:tailEnd/>
            </a:ln>
          </p:spPr>
          <p:txBody>
            <a:bodyPr/>
            <a:lstStyle/>
            <a:p>
              <a:endParaRPr lang="es-ES"/>
            </a:p>
          </p:txBody>
        </p:sp>
        <p:sp>
          <p:nvSpPr>
            <p:cNvPr id="57" name="Rectangle 59"/>
            <p:cNvSpPr>
              <a:spLocks noChangeArrowheads="1"/>
            </p:cNvSpPr>
            <p:nvPr/>
          </p:nvSpPr>
          <p:spPr bwMode="auto">
            <a:xfrm>
              <a:off x="358" y="3460"/>
              <a:ext cx="147" cy="121"/>
            </a:xfrm>
            <a:prstGeom prst="rect">
              <a:avLst/>
            </a:prstGeom>
            <a:noFill/>
            <a:ln w="9525">
              <a:noFill/>
              <a:miter lim="800000"/>
              <a:headEnd/>
              <a:tailEnd/>
            </a:ln>
          </p:spPr>
          <p:txBody>
            <a:bodyPr wrap="none" lIns="0" tIns="0" rIns="0" bIns="0">
              <a:spAutoFit/>
            </a:bodyPr>
            <a:lstStyle/>
            <a:p>
              <a:r>
                <a:rPr lang="es-ES" sz="1100" b="1">
                  <a:solidFill>
                    <a:srgbClr val="3366FF"/>
                  </a:solidFill>
                  <a:latin typeface="Arial" charset="0"/>
                </a:rPr>
                <a:t>To</a:t>
              </a:r>
              <a:endParaRPr lang="es-ES"/>
            </a:p>
          </p:txBody>
        </p:sp>
        <p:sp>
          <p:nvSpPr>
            <p:cNvPr id="58" name="Freeform 60"/>
            <p:cNvSpPr>
              <a:spLocks noEditPoints="1"/>
            </p:cNvSpPr>
            <p:nvPr/>
          </p:nvSpPr>
          <p:spPr bwMode="auto">
            <a:xfrm>
              <a:off x="1348" y="1464"/>
              <a:ext cx="42" cy="220"/>
            </a:xfrm>
            <a:custGeom>
              <a:avLst/>
              <a:gdLst>
                <a:gd name="T0" fmla="*/ 21 w 42"/>
                <a:gd name="T1" fmla="*/ 0 h 220"/>
                <a:gd name="T2" fmla="*/ 21 w 42"/>
                <a:gd name="T3" fmla="*/ 194 h 220"/>
                <a:gd name="T4" fmla="*/ 16 w 42"/>
                <a:gd name="T5" fmla="*/ 194 h 220"/>
                <a:gd name="T6" fmla="*/ 16 w 42"/>
                <a:gd name="T7" fmla="*/ 0 h 220"/>
                <a:gd name="T8" fmla="*/ 21 w 42"/>
                <a:gd name="T9" fmla="*/ 0 h 220"/>
                <a:gd name="T10" fmla="*/ 42 w 42"/>
                <a:gd name="T11" fmla="*/ 178 h 220"/>
                <a:gd name="T12" fmla="*/ 21 w 42"/>
                <a:gd name="T13" fmla="*/ 220 h 220"/>
                <a:gd name="T14" fmla="*/ 0 w 42"/>
                <a:gd name="T15" fmla="*/ 178 h 220"/>
                <a:gd name="T16" fmla="*/ 42 w 42"/>
                <a:gd name="T17" fmla="*/ 178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20"/>
                <a:gd name="T29" fmla="*/ 42 w 42"/>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20">
                  <a:moveTo>
                    <a:pt x="21" y="0"/>
                  </a:moveTo>
                  <a:lnTo>
                    <a:pt x="21" y="194"/>
                  </a:lnTo>
                  <a:lnTo>
                    <a:pt x="16" y="194"/>
                  </a:lnTo>
                  <a:lnTo>
                    <a:pt x="16" y="0"/>
                  </a:lnTo>
                  <a:lnTo>
                    <a:pt x="21" y="0"/>
                  </a:lnTo>
                  <a:close/>
                  <a:moveTo>
                    <a:pt x="42" y="178"/>
                  </a:moveTo>
                  <a:lnTo>
                    <a:pt x="21" y="220"/>
                  </a:lnTo>
                  <a:lnTo>
                    <a:pt x="0" y="178"/>
                  </a:lnTo>
                  <a:lnTo>
                    <a:pt x="42" y="178"/>
                  </a:lnTo>
                  <a:close/>
                </a:path>
              </a:pathLst>
            </a:custGeom>
            <a:solidFill>
              <a:srgbClr val="FF0000"/>
            </a:solidFill>
            <a:ln w="7938">
              <a:solidFill>
                <a:srgbClr val="FF0000"/>
              </a:solidFill>
              <a:round/>
              <a:headEnd/>
              <a:tailEnd/>
            </a:ln>
          </p:spPr>
          <p:txBody>
            <a:bodyPr/>
            <a:lstStyle/>
            <a:p>
              <a:endParaRPr lang="es-ES"/>
            </a:p>
          </p:txBody>
        </p:sp>
        <p:sp>
          <p:nvSpPr>
            <p:cNvPr id="59" name="Line 61"/>
            <p:cNvSpPr>
              <a:spLocks noChangeShapeType="1"/>
            </p:cNvSpPr>
            <p:nvPr/>
          </p:nvSpPr>
          <p:spPr bwMode="auto">
            <a:xfrm>
              <a:off x="1789" y="3534"/>
              <a:ext cx="838" cy="1"/>
            </a:xfrm>
            <a:prstGeom prst="line">
              <a:avLst/>
            </a:prstGeom>
            <a:noFill/>
            <a:ln w="33338">
              <a:solidFill>
                <a:srgbClr val="3366FF"/>
              </a:solidFill>
              <a:round/>
              <a:headEnd/>
              <a:tailEnd/>
            </a:ln>
          </p:spPr>
          <p:txBody>
            <a:bodyPr/>
            <a:lstStyle/>
            <a:p>
              <a:endParaRPr lang="en-US"/>
            </a:p>
          </p:txBody>
        </p:sp>
      </p:grpSp>
      <p:sp>
        <p:nvSpPr>
          <p:cNvPr id="60" name="Text Box 2"/>
          <p:cNvSpPr txBox="1">
            <a:spLocks noChangeArrowheads="1"/>
          </p:cNvSpPr>
          <p:nvPr/>
        </p:nvSpPr>
        <p:spPr bwMode="auto">
          <a:xfrm>
            <a:off x="4932363" y="5373688"/>
            <a:ext cx="3598862" cy="457200"/>
          </a:xfrm>
          <a:prstGeom prst="rect">
            <a:avLst/>
          </a:prstGeom>
          <a:noFill/>
          <a:ln w="12700">
            <a:noFill/>
            <a:miter lim="800000"/>
            <a:headEnd type="none" w="sm" len="sm"/>
            <a:tailEnd type="none" w="sm" len="sm"/>
          </a:ln>
        </p:spPr>
        <p:txBody>
          <a:bodyPr>
            <a:spAutoFit/>
          </a:bodyPr>
          <a:lstStyle/>
          <a:p>
            <a:pPr algn="l">
              <a:spcBef>
                <a:spcPct val="50000"/>
              </a:spcBef>
            </a:pPr>
            <a:r>
              <a:rPr lang="es-ES_tradnl" sz="1800" b="1">
                <a:solidFill>
                  <a:srgbClr val="000080"/>
                </a:solidFill>
              </a:rPr>
              <a:t> COP= Kw frigorif. / Kw eléctricos</a:t>
            </a:r>
            <a:r>
              <a:rPr lang="fr-FR"/>
              <a:t> </a:t>
            </a:r>
            <a:endParaRPr lang="fr-FR" sz="1800">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2"/>
          </p:nvPr>
        </p:nvSpPr>
        <p:spPr/>
        <p:txBody>
          <a:bodyPr/>
          <a:lstStyle/>
          <a:p>
            <a:pPr lvl="1"/>
            <a:r>
              <a:rPr lang="es-ES_tradnl" sz="2400" dirty="0" smtClean="0"/>
              <a:t>Bajar cinco grados en la presión de condensación puede suponer una mejora del 11% en el COP. </a:t>
            </a:r>
          </a:p>
          <a:p>
            <a:pPr lvl="1"/>
            <a:endParaRPr lang="es-ES_tradnl" sz="2400" dirty="0" smtClean="0"/>
          </a:p>
          <a:p>
            <a:pPr lvl="1"/>
            <a:r>
              <a:rPr lang="es-ES_tradnl" sz="2400" dirty="0" smtClean="0"/>
              <a:t>Subir dos grados la presión de evaporación puede suponer una mejora del  11% en el COP .</a:t>
            </a:r>
          </a:p>
        </p:txBody>
      </p:sp>
      <p:sp>
        <p:nvSpPr>
          <p:cNvPr id="3" name="2 Título"/>
          <p:cNvSpPr>
            <a:spLocks noGrp="1"/>
          </p:cNvSpPr>
          <p:nvPr>
            <p:ph type="title"/>
          </p:nvPr>
        </p:nvSpPr>
        <p:spPr/>
        <p:txBody>
          <a:bodyPr/>
          <a:lstStyle/>
          <a:p>
            <a:r>
              <a:rPr lang="es-ES" dirty="0" smtClean="0"/>
              <a:t>EJEMPLOS DE AHORRO ENERGÉTICO</a:t>
            </a:r>
            <a:endParaRPr lang="en-US" dirty="0"/>
          </a:p>
        </p:txBody>
      </p:sp>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22</a:t>
            </a:fld>
            <a:r>
              <a:rPr lang="en-US" smtClean="0"/>
              <a:t>  </a:t>
            </a:r>
            <a:endParaRPr lang="en-US" dirty="0"/>
          </a:p>
        </p:txBody>
      </p:sp>
      <p:sp>
        <p:nvSpPr>
          <p:cNvPr id="5" name="4 Rectángulo"/>
          <p:cNvSpPr/>
          <p:nvPr/>
        </p:nvSpPr>
        <p:spPr>
          <a:xfrm>
            <a:off x="785786" y="3357562"/>
            <a:ext cx="8001056" cy="830997"/>
          </a:xfrm>
          <a:prstGeom prst="rect">
            <a:avLst/>
          </a:prstGeom>
        </p:spPr>
        <p:txBody>
          <a:bodyPr wrap="square">
            <a:spAutoFit/>
          </a:bodyPr>
          <a:lstStyle/>
          <a:p>
            <a:r>
              <a:rPr lang="es-ES_tradnl" dirty="0" smtClean="0">
                <a:solidFill>
                  <a:srgbClr val="FF0000"/>
                </a:solidFill>
              </a:rPr>
              <a:t>Mejorar el COP Un 10% supone disminuir la factura </a:t>
            </a:r>
            <a:r>
              <a:rPr lang="es-ES_tradnl" dirty="0" err="1" smtClean="0">
                <a:solidFill>
                  <a:srgbClr val="FF0000"/>
                </a:solidFill>
              </a:rPr>
              <a:t>electrica</a:t>
            </a:r>
            <a:r>
              <a:rPr lang="es-ES_tradnl" dirty="0" smtClean="0">
                <a:solidFill>
                  <a:srgbClr val="FF0000"/>
                </a:solidFill>
              </a:rPr>
              <a:t> de la instalación frigorífica en  un 10%</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2"/>
          </p:nvPr>
        </p:nvSpPr>
        <p:spPr/>
        <p:txBody>
          <a:bodyPr/>
          <a:lstStyle/>
          <a:p>
            <a:pPr>
              <a:lnSpc>
                <a:spcPct val="90000"/>
              </a:lnSpc>
            </a:pPr>
            <a:r>
              <a:rPr lang="es-ES_tradnl" sz="2000" smtClean="0"/>
              <a:t>Herramientas</a:t>
            </a:r>
          </a:p>
          <a:p>
            <a:pPr lvl="1">
              <a:lnSpc>
                <a:spcPct val="90000"/>
              </a:lnSpc>
            </a:pPr>
            <a:r>
              <a:rPr lang="es-ES_tradnl" sz="2100" smtClean="0"/>
              <a:t>Análisis de aceite en compresores: </a:t>
            </a:r>
            <a:r>
              <a:rPr lang="es-ES_tradnl" sz="1600" smtClean="0"/>
              <a:t>evaluando la acidez del aceite, presencia de agua o minerales en suspensión podemos concluir si la máquina se encuentra en un período de funcionamiento o degradación.</a:t>
            </a:r>
          </a:p>
          <a:p>
            <a:pPr lvl="1">
              <a:lnSpc>
                <a:spcPct val="90000"/>
              </a:lnSpc>
            </a:pPr>
            <a:r>
              <a:rPr lang="es-ES_tradnl" sz="2100" smtClean="0"/>
              <a:t>Análisis de vibraciones: </a:t>
            </a:r>
            <a:r>
              <a:rPr lang="es-ES_tradnl" sz="1600" smtClean="0"/>
              <a:t>la vibración global de la máquina y sobre todo la vigilancia de las frecuencias de fallo de los rodamientos nos adelanta información para realizar operaciones de mantenimiento que eviten averías.</a:t>
            </a:r>
          </a:p>
          <a:p>
            <a:pPr lvl="1">
              <a:lnSpc>
                <a:spcPct val="90000"/>
              </a:lnSpc>
            </a:pPr>
            <a:r>
              <a:rPr lang="es-ES_tradnl" sz="2100" smtClean="0"/>
              <a:t>Sistemas de predicción de averías: </a:t>
            </a:r>
            <a:r>
              <a:rPr lang="es-ES_tradnl" sz="1600" smtClean="0"/>
              <a:t>Estudiar a lo largo del tiempo la tendencia de los valores “vitales” de las máquinas ( presiones, consumos..) en situaciones comparables nos indica el comienzo de los períodos de degradación.</a:t>
            </a:r>
          </a:p>
          <a:p>
            <a:pPr lvl="1">
              <a:lnSpc>
                <a:spcPct val="90000"/>
              </a:lnSpc>
            </a:pPr>
            <a:r>
              <a:rPr lang="es-ES_tradnl" sz="2100" smtClean="0"/>
              <a:t>Termografías</a:t>
            </a:r>
          </a:p>
          <a:p>
            <a:pPr lvl="1">
              <a:lnSpc>
                <a:spcPct val="90000"/>
              </a:lnSpc>
            </a:pPr>
            <a:r>
              <a:rPr lang="es-ES_tradnl" sz="2100" smtClean="0"/>
              <a:t>Control de espesores en tuberías </a:t>
            </a:r>
          </a:p>
          <a:p>
            <a:pPr lvl="1">
              <a:lnSpc>
                <a:spcPct val="90000"/>
              </a:lnSpc>
            </a:pPr>
            <a:endParaRPr lang="es-ES_tradnl" sz="1600" smtClean="0"/>
          </a:p>
        </p:txBody>
      </p:sp>
      <p:sp>
        <p:nvSpPr>
          <p:cNvPr id="10242" name="Rectangle 2"/>
          <p:cNvSpPr>
            <a:spLocks noGrp="1" noChangeArrowheads="1"/>
          </p:cNvSpPr>
          <p:nvPr>
            <p:ph type="title"/>
          </p:nvPr>
        </p:nvSpPr>
        <p:spPr/>
        <p:txBody>
          <a:bodyPr/>
          <a:lstStyle/>
          <a:p>
            <a:r>
              <a:rPr lang="es-ES_tradnl" smtClean="0"/>
              <a:t>MANTENIMIENTO PREDICTIVO</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sz="quarter" idx="12"/>
          </p:nvPr>
        </p:nvSpPr>
        <p:spPr/>
        <p:txBody>
          <a:bodyPr/>
          <a:lstStyle/>
          <a:p>
            <a:endParaRPr lang="es-ES_tradnl" smtClean="0"/>
          </a:p>
        </p:txBody>
      </p:sp>
      <p:sp>
        <p:nvSpPr>
          <p:cNvPr id="11266" name="Rectangle 2"/>
          <p:cNvSpPr>
            <a:spLocks noGrp="1" noChangeArrowheads="1"/>
          </p:cNvSpPr>
          <p:nvPr>
            <p:ph type="title"/>
          </p:nvPr>
        </p:nvSpPr>
        <p:spPr>
          <a:xfrm>
            <a:off x="1619250" y="333375"/>
            <a:ext cx="7315200" cy="762000"/>
          </a:xfrm>
        </p:spPr>
        <p:txBody>
          <a:bodyPr/>
          <a:lstStyle/>
          <a:p>
            <a:r>
              <a:rPr lang="es-ES_tradnl" sz="2000" smtClean="0"/>
              <a:t>Análisis de vibraciones, vigilancia de rodamientos</a:t>
            </a:r>
          </a:p>
        </p:txBody>
      </p:sp>
      <p:pic>
        <p:nvPicPr>
          <p:cNvPr id="11268" name="Picture 6" descr="Dibujo"/>
          <p:cNvPicPr>
            <a:picLocks noChangeAspect="1" noChangeArrowheads="1"/>
          </p:cNvPicPr>
          <p:nvPr/>
        </p:nvPicPr>
        <p:blipFill>
          <a:blip r:embed="rId2"/>
          <a:srcRect/>
          <a:stretch>
            <a:fillRect/>
          </a:stretch>
        </p:blipFill>
        <p:spPr bwMode="auto">
          <a:xfrm>
            <a:off x="1403350" y="1125538"/>
            <a:ext cx="6985000" cy="523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12"/>
          </p:nvPr>
        </p:nvSpPr>
        <p:spPr/>
        <p:txBody>
          <a:bodyPr/>
          <a:lstStyle/>
          <a:p>
            <a:r>
              <a:rPr lang="es-ES_tradnl" dirty="0" smtClean="0"/>
              <a:t>Los fabricantes de rodamientos nos indican que frecuencias nos advierten de daños en las distintas partes de los rodamientos:</a:t>
            </a:r>
          </a:p>
          <a:p>
            <a:pPr lvl="1"/>
            <a:r>
              <a:rPr lang="es-ES_tradnl" dirty="0" smtClean="0"/>
              <a:t>Pista interior</a:t>
            </a:r>
          </a:p>
          <a:p>
            <a:pPr lvl="1"/>
            <a:r>
              <a:rPr lang="es-ES_tradnl" dirty="0" smtClean="0"/>
              <a:t>Pista exterior</a:t>
            </a:r>
          </a:p>
          <a:p>
            <a:pPr lvl="1"/>
            <a:r>
              <a:rPr lang="es-ES_tradnl" dirty="0" smtClean="0"/>
              <a:t>Elemento rodante </a:t>
            </a:r>
          </a:p>
        </p:txBody>
      </p:sp>
      <p:sp>
        <p:nvSpPr>
          <p:cNvPr id="12290" name="Rectangle 2"/>
          <p:cNvSpPr>
            <a:spLocks noGrp="1" noChangeArrowheads="1"/>
          </p:cNvSpPr>
          <p:nvPr>
            <p:ph type="title"/>
          </p:nvPr>
        </p:nvSpPr>
        <p:spPr>
          <a:xfrm>
            <a:off x="571472" y="142852"/>
            <a:ext cx="7727950" cy="762000"/>
          </a:xfrm>
        </p:spPr>
        <p:txBody>
          <a:bodyPr/>
          <a:lstStyle/>
          <a:p>
            <a:r>
              <a:rPr lang="es-ES_tradnl" dirty="0" smtClean="0"/>
              <a:t>Análisis de vibraciones, vigilancia de rodamientos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Copia de Sala de máquinas"/>
          <p:cNvPicPr>
            <a:picLocks noGrp="1" noChangeAspect="1" noChangeArrowheads="1"/>
          </p:cNvPicPr>
          <p:nvPr>
            <p:ph sz="quarter" idx="12"/>
          </p:nvPr>
        </p:nvPicPr>
        <p:blipFill>
          <a:blip r:embed="rId2"/>
          <a:srcRect/>
          <a:stretch>
            <a:fillRect/>
          </a:stretch>
        </p:blipFill>
        <p:spPr>
          <a:xfrm>
            <a:off x="395288" y="1447800"/>
            <a:ext cx="8062912" cy="5005388"/>
          </a:xfrm>
        </p:spPr>
      </p:pic>
      <p:sp>
        <p:nvSpPr>
          <p:cNvPr id="13314" name="Rectangle 2"/>
          <p:cNvSpPr>
            <a:spLocks noGrp="1" noChangeArrowheads="1"/>
          </p:cNvSpPr>
          <p:nvPr>
            <p:ph type="title"/>
          </p:nvPr>
        </p:nvSpPr>
        <p:spPr/>
        <p:txBody>
          <a:bodyPr/>
          <a:lstStyle/>
          <a:p>
            <a:r>
              <a:rPr lang="es-ES_tradnl" smtClean="0"/>
              <a:t>Sistema de predicción de Averías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12"/>
          </p:nvPr>
        </p:nvSpPr>
        <p:spPr/>
        <p:txBody>
          <a:bodyPr/>
          <a:lstStyle/>
          <a:p>
            <a:r>
              <a:rPr lang="es-ES_tradnl" sz="2000" smtClean="0"/>
              <a:t>Los sistemas de predicción de averías estudian las tendencias de valores comparables.</a:t>
            </a:r>
          </a:p>
          <a:p>
            <a:pPr>
              <a:buFont typeface="Wingdings" pitchFamily="2" charset="2"/>
              <a:buNone/>
            </a:pPr>
            <a:endParaRPr lang="es-ES_tradnl" sz="2000" smtClean="0"/>
          </a:p>
          <a:p>
            <a:r>
              <a:rPr lang="es-ES_tradnl" sz="2000" smtClean="0"/>
              <a:t>No solamente toma de datos sino la elaboración de los mismos.</a:t>
            </a:r>
          </a:p>
          <a:p>
            <a:pPr>
              <a:buFont typeface="Wingdings" pitchFamily="2" charset="2"/>
              <a:buNone/>
            </a:pPr>
            <a:endParaRPr lang="es-ES_tradnl" sz="2000" smtClean="0"/>
          </a:p>
          <a:p>
            <a:r>
              <a:rPr lang="es-ES_tradnl" sz="2000" smtClean="0"/>
              <a:t>Gestión de prealarmas.</a:t>
            </a:r>
          </a:p>
          <a:p>
            <a:pPr>
              <a:buFont typeface="Wingdings" pitchFamily="2" charset="2"/>
              <a:buNone/>
            </a:pPr>
            <a:endParaRPr lang="es-ES_tradnl" sz="2000" smtClean="0"/>
          </a:p>
          <a:p>
            <a:r>
              <a:rPr lang="es-ES_tradnl" sz="2000" smtClean="0"/>
              <a:t>Aprovechar los datos continuos de las plantas y no solamente los contactos programados.</a:t>
            </a:r>
          </a:p>
          <a:p>
            <a:endParaRPr lang="es-ES_tradnl" sz="2000" smtClean="0"/>
          </a:p>
        </p:txBody>
      </p:sp>
      <p:sp>
        <p:nvSpPr>
          <p:cNvPr id="14338" name="Rectangle 2"/>
          <p:cNvSpPr>
            <a:spLocks noGrp="1" noChangeArrowheads="1"/>
          </p:cNvSpPr>
          <p:nvPr>
            <p:ph type="title"/>
          </p:nvPr>
        </p:nvSpPr>
        <p:spPr/>
        <p:txBody>
          <a:bodyPr/>
          <a:lstStyle/>
          <a:p>
            <a:r>
              <a:rPr lang="es-ES_tradnl" smtClean="0"/>
              <a:t>Sistema de predicción de Averías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214290"/>
            <a:ext cx="7000924" cy="430887"/>
          </a:xfrm>
          <a:prstGeom prst="rect">
            <a:avLst/>
          </a:prstGeom>
        </p:spPr>
        <p:txBody>
          <a:bodyPr wrap="square">
            <a:spAutoFit/>
          </a:bodyPr>
          <a:lstStyle/>
          <a:p>
            <a:pPr lvl="0" fontAlgn="base">
              <a:spcBef>
                <a:spcPct val="0"/>
              </a:spcBef>
              <a:spcAft>
                <a:spcPct val="0"/>
              </a:spcAft>
              <a:defRPr/>
            </a:pPr>
            <a:r>
              <a:rPr lang="es-ES" sz="2200" b="1" dirty="0" smtClean="0">
                <a:latin typeface="+mj-lt"/>
              </a:rPr>
              <a:t>Termografías a</a:t>
            </a:r>
            <a:r>
              <a:rPr lang="es-ES" sz="2200" b="1" dirty="0" smtClean="0">
                <a:latin typeface="+mj-lt"/>
              </a:rPr>
              <a:t>plicaciones </a:t>
            </a:r>
            <a:r>
              <a:rPr lang="es-ES" sz="2200" b="1" dirty="0" smtClean="0">
                <a:latin typeface="+mj-lt"/>
              </a:rPr>
              <a:t>eléctricas</a:t>
            </a:r>
            <a:endParaRPr lang="es-ES" sz="2200" b="1" kern="0" dirty="0">
              <a:solidFill>
                <a:srgbClr val="FFFF00"/>
              </a:solidFill>
              <a:effectLst>
                <a:outerShdw blurRad="38100" dist="38100" dir="2700000" algn="tl">
                  <a:srgbClr val="000000">
                    <a:alpha val="43137"/>
                  </a:srgbClr>
                </a:outerShdw>
              </a:effectLst>
              <a:latin typeface="+mj-lt"/>
            </a:endParaRPr>
          </a:p>
        </p:txBody>
      </p:sp>
      <p:pic>
        <p:nvPicPr>
          <p:cNvPr id="5122" name="Picture 2"/>
          <p:cNvPicPr>
            <a:picLocks noChangeAspect="1" noChangeArrowheads="1"/>
          </p:cNvPicPr>
          <p:nvPr/>
        </p:nvPicPr>
        <p:blipFill>
          <a:blip r:embed="rId2"/>
          <a:srcRect/>
          <a:stretch>
            <a:fillRect/>
          </a:stretch>
        </p:blipFill>
        <p:spPr bwMode="auto">
          <a:xfrm>
            <a:off x="571473" y="1285860"/>
            <a:ext cx="1785950" cy="1328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p:cNvPicPr>
            <a:picLocks noChangeAspect="1" noChangeArrowheads="1"/>
          </p:cNvPicPr>
          <p:nvPr/>
        </p:nvPicPr>
        <p:blipFill>
          <a:blip r:embed="rId3"/>
          <a:srcRect/>
          <a:stretch>
            <a:fillRect/>
          </a:stretch>
        </p:blipFill>
        <p:spPr bwMode="auto">
          <a:xfrm>
            <a:off x="2857489" y="1285860"/>
            <a:ext cx="1571636" cy="1269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p:cNvPicPr>
            <a:picLocks noChangeAspect="1" noChangeArrowheads="1"/>
          </p:cNvPicPr>
          <p:nvPr/>
        </p:nvPicPr>
        <p:blipFill>
          <a:blip r:embed="rId4"/>
          <a:srcRect/>
          <a:stretch>
            <a:fillRect/>
          </a:stretch>
        </p:blipFill>
        <p:spPr bwMode="auto">
          <a:xfrm>
            <a:off x="1428728" y="3286124"/>
            <a:ext cx="1628775" cy="1152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5" name="Picture 5"/>
          <p:cNvPicPr>
            <a:picLocks noChangeAspect="1" noChangeArrowheads="1"/>
          </p:cNvPicPr>
          <p:nvPr/>
        </p:nvPicPr>
        <p:blipFill>
          <a:blip r:embed="rId5"/>
          <a:srcRect/>
          <a:stretch>
            <a:fillRect/>
          </a:stretch>
        </p:blipFill>
        <p:spPr bwMode="auto">
          <a:xfrm>
            <a:off x="3571868" y="3286124"/>
            <a:ext cx="1676403" cy="1193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p:cNvPicPr>
            <a:picLocks noChangeAspect="1" noChangeArrowheads="1"/>
          </p:cNvPicPr>
          <p:nvPr/>
        </p:nvPicPr>
        <p:blipFill>
          <a:blip r:embed="rId6"/>
          <a:srcRect/>
          <a:stretch>
            <a:fillRect/>
          </a:stretch>
        </p:blipFill>
        <p:spPr bwMode="auto">
          <a:xfrm>
            <a:off x="2143108" y="4979298"/>
            <a:ext cx="1714512" cy="1113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7" name="Picture 7"/>
          <p:cNvPicPr>
            <a:picLocks noChangeAspect="1" noChangeArrowheads="1"/>
          </p:cNvPicPr>
          <p:nvPr/>
        </p:nvPicPr>
        <p:blipFill>
          <a:blip r:embed="rId7"/>
          <a:srcRect/>
          <a:stretch>
            <a:fillRect/>
          </a:stretch>
        </p:blipFill>
        <p:spPr bwMode="auto">
          <a:xfrm>
            <a:off x="4357685" y="4987434"/>
            <a:ext cx="1571637" cy="1084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CuadroTexto"/>
          <p:cNvSpPr txBox="1"/>
          <p:nvPr/>
        </p:nvSpPr>
        <p:spPr>
          <a:xfrm>
            <a:off x="4643438" y="1643050"/>
            <a:ext cx="3357586" cy="369332"/>
          </a:xfrm>
          <a:prstGeom prst="rect">
            <a:avLst/>
          </a:prstGeom>
          <a:noFill/>
        </p:spPr>
        <p:txBody>
          <a:bodyPr wrap="square" rtlCol="0">
            <a:spAutoFit/>
          </a:bodyPr>
          <a:lstStyle/>
          <a:p>
            <a:r>
              <a:rPr lang="es-ES" dirty="0" smtClean="0"/>
              <a:t>Inspección de conexiones</a:t>
            </a:r>
            <a:endParaRPr lang="es-ES" dirty="0"/>
          </a:p>
        </p:txBody>
      </p:sp>
      <p:sp>
        <p:nvSpPr>
          <p:cNvPr id="13" name="12 CuadroTexto"/>
          <p:cNvSpPr txBox="1"/>
          <p:nvPr/>
        </p:nvSpPr>
        <p:spPr>
          <a:xfrm>
            <a:off x="5572132" y="3714752"/>
            <a:ext cx="2643206" cy="369332"/>
          </a:xfrm>
          <a:prstGeom prst="rect">
            <a:avLst/>
          </a:prstGeom>
          <a:noFill/>
        </p:spPr>
        <p:txBody>
          <a:bodyPr wrap="square" rtlCol="0">
            <a:spAutoFit/>
          </a:bodyPr>
          <a:lstStyle/>
          <a:p>
            <a:r>
              <a:rPr lang="es-ES" dirty="0" smtClean="0"/>
              <a:t>Desequilibrios de fases</a:t>
            </a:r>
            <a:endParaRPr lang="es-ES" dirty="0"/>
          </a:p>
        </p:txBody>
      </p:sp>
      <p:sp>
        <p:nvSpPr>
          <p:cNvPr id="14" name="13 CuadroTexto"/>
          <p:cNvSpPr txBox="1"/>
          <p:nvPr/>
        </p:nvSpPr>
        <p:spPr>
          <a:xfrm>
            <a:off x="5929322" y="5357826"/>
            <a:ext cx="2643206" cy="369332"/>
          </a:xfrm>
          <a:prstGeom prst="rect">
            <a:avLst/>
          </a:prstGeom>
          <a:noFill/>
        </p:spPr>
        <p:txBody>
          <a:bodyPr wrap="square" rtlCol="0">
            <a:spAutoFit/>
          </a:bodyPr>
          <a:lstStyle/>
          <a:p>
            <a:r>
              <a:rPr lang="es-ES" dirty="0" smtClean="0"/>
              <a:t>Elementos defectuosos</a:t>
            </a:r>
            <a:endParaRPr lang="es-ES" dirty="0"/>
          </a:p>
        </p:txBody>
      </p:sp>
      <p:cxnSp>
        <p:nvCxnSpPr>
          <p:cNvPr id="16" name="15 Conector recto de flecha"/>
          <p:cNvCxnSpPr/>
          <p:nvPr/>
        </p:nvCxnSpPr>
        <p:spPr>
          <a:xfrm rot="10800000">
            <a:off x="1857356" y="2000240"/>
            <a:ext cx="2071702"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10800000">
            <a:off x="2643174" y="3714752"/>
            <a:ext cx="2428892"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10800000">
            <a:off x="3214678" y="5429264"/>
            <a:ext cx="178595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99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p:cTn id="21" dur="500" fill="hold"/>
                                        <p:tgtEl>
                                          <p:spTgt spid="5122"/>
                                        </p:tgtEl>
                                        <p:attrNameLst>
                                          <p:attrName>ppt_w</p:attrName>
                                        </p:attrNameLst>
                                      </p:cBhvr>
                                      <p:tavLst>
                                        <p:tav tm="0">
                                          <p:val>
                                            <p:fltVal val="0"/>
                                          </p:val>
                                        </p:tav>
                                        <p:tav tm="100000">
                                          <p:val>
                                            <p:strVal val="#ppt_w"/>
                                          </p:val>
                                        </p:tav>
                                      </p:tavLst>
                                    </p:anim>
                                    <p:anim calcmode="lin" valueType="num">
                                      <p:cBhvr>
                                        <p:cTn id="22" dur="500" fill="hold"/>
                                        <p:tgtEl>
                                          <p:spTgt spid="5122"/>
                                        </p:tgtEl>
                                        <p:attrNameLst>
                                          <p:attrName>ppt_h</p:attrName>
                                        </p:attrNameLst>
                                      </p:cBhvr>
                                      <p:tavLst>
                                        <p:tav tm="0">
                                          <p:val>
                                            <p:fltVal val="0"/>
                                          </p:val>
                                        </p:tav>
                                        <p:tav tm="100000">
                                          <p:val>
                                            <p:strVal val="#ppt_h"/>
                                          </p:val>
                                        </p:tav>
                                      </p:tavLst>
                                    </p:anim>
                                    <p:animEffect transition="in" filter="fade">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animScale>
                                      <p:cBhvr>
                                        <p:cTn id="28" dur="1000" decel="50000" fill="hold">
                                          <p:stCondLst>
                                            <p:cond delay="0"/>
                                          </p:stCondLst>
                                        </p:cTn>
                                        <p:tgtEl>
                                          <p:spTgt spid="5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123"/>
                                        </p:tgtEl>
                                        <p:attrNameLst>
                                          <p:attrName>ppt_x</p:attrName>
                                          <p:attrName>ppt_y</p:attrName>
                                        </p:attrNameLst>
                                      </p:cBhvr>
                                    </p:animMotion>
                                    <p:animEffect transition="in" filter="fade">
                                      <p:cBhvr>
                                        <p:cTn id="30" dur="10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5124"/>
                                        </p:tgtEl>
                                        <p:attrNameLst>
                                          <p:attrName>style.visibility</p:attrName>
                                        </p:attrNameLst>
                                      </p:cBhvr>
                                      <p:to>
                                        <p:strVal val="visible"/>
                                      </p:to>
                                    </p:set>
                                    <p:anim calcmode="lin" valueType="num">
                                      <p:cBhvr>
                                        <p:cTn id="49" dur="500" fill="hold"/>
                                        <p:tgtEl>
                                          <p:spTgt spid="5124"/>
                                        </p:tgtEl>
                                        <p:attrNameLst>
                                          <p:attrName>ppt_w</p:attrName>
                                        </p:attrNameLst>
                                      </p:cBhvr>
                                      <p:tavLst>
                                        <p:tav tm="0">
                                          <p:val>
                                            <p:fltVal val="0"/>
                                          </p:val>
                                        </p:tav>
                                        <p:tav tm="100000">
                                          <p:val>
                                            <p:strVal val="#ppt_w"/>
                                          </p:val>
                                        </p:tav>
                                      </p:tavLst>
                                    </p:anim>
                                    <p:anim calcmode="lin" valueType="num">
                                      <p:cBhvr>
                                        <p:cTn id="50" dur="500" fill="hold"/>
                                        <p:tgtEl>
                                          <p:spTgt spid="5124"/>
                                        </p:tgtEl>
                                        <p:attrNameLst>
                                          <p:attrName>ppt_h</p:attrName>
                                        </p:attrNameLst>
                                      </p:cBhvr>
                                      <p:tavLst>
                                        <p:tav tm="0">
                                          <p:val>
                                            <p:fltVal val="0"/>
                                          </p:val>
                                        </p:tav>
                                        <p:tav tm="100000">
                                          <p:val>
                                            <p:strVal val="#ppt_h"/>
                                          </p:val>
                                        </p:tav>
                                      </p:tavLst>
                                    </p:anim>
                                    <p:animEffect transition="in" filter="fade">
                                      <p:cBhvr>
                                        <p:cTn id="51" dur="500"/>
                                        <p:tgtEl>
                                          <p:spTgt spid="5124"/>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5125"/>
                                        </p:tgtEl>
                                        <p:attrNameLst>
                                          <p:attrName>style.visibility</p:attrName>
                                        </p:attrNameLst>
                                      </p:cBhvr>
                                      <p:to>
                                        <p:strVal val="visible"/>
                                      </p:to>
                                    </p:set>
                                    <p:animScale>
                                      <p:cBhvr>
                                        <p:cTn id="56" dur="1000" decel="50000" fill="hold">
                                          <p:stCondLst>
                                            <p:cond delay="0"/>
                                          </p:stCondLst>
                                        </p:cTn>
                                        <p:tgtEl>
                                          <p:spTgt spid="5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5125"/>
                                        </p:tgtEl>
                                        <p:attrNameLst>
                                          <p:attrName>ppt_x</p:attrName>
                                          <p:attrName>ppt_y</p:attrName>
                                        </p:attrNameLst>
                                      </p:cBhvr>
                                    </p:animMotion>
                                    <p:animEffect transition="in" filter="fade">
                                      <p:cBhvr>
                                        <p:cTn id="58" dur="1000"/>
                                        <p:tgtEl>
                                          <p:spTgt spid="512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5126"/>
                                        </p:tgtEl>
                                        <p:attrNameLst>
                                          <p:attrName>style.visibility</p:attrName>
                                        </p:attrNameLst>
                                      </p:cBhvr>
                                      <p:to>
                                        <p:strVal val="visible"/>
                                      </p:to>
                                    </p:set>
                                    <p:anim calcmode="lin" valueType="num">
                                      <p:cBhvr>
                                        <p:cTn id="77" dur="500" fill="hold"/>
                                        <p:tgtEl>
                                          <p:spTgt spid="5126"/>
                                        </p:tgtEl>
                                        <p:attrNameLst>
                                          <p:attrName>ppt_w</p:attrName>
                                        </p:attrNameLst>
                                      </p:cBhvr>
                                      <p:tavLst>
                                        <p:tav tm="0">
                                          <p:val>
                                            <p:fltVal val="0"/>
                                          </p:val>
                                        </p:tav>
                                        <p:tav tm="100000">
                                          <p:val>
                                            <p:strVal val="#ppt_w"/>
                                          </p:val>
                                        </p:tav>
                                      </p:tavLst>
                                    </p:anim>
                                    <p:anim calcmode="lin" valueType="num">
                                      <p:cBhvr>
                                        <p:cTn id="78" dur="500" fill="hold"/>
                                        <p:tgtEl>
                                          <p:spTgt spid="5126"/>
                                        </p:tgtEl>
                                        <p:attrNameLst>
                                          <p:attrName>ppt_h</p:attrName>
                                        </p:attrNameLst>
                                      </p:cBhvr>
                                      <p:tavLst>
                                        <p:tav tm="0">
                                          <p:val>
                                            <p:fltVal val="0"/>
                                          </p:val>
                                        </p:tav>
                                        <p:tav tm="100000">
                                          <p:val>
                                            <p:strVal val="#ppt_h"/>
                                          </p:val>
                                        </p:tav>
                                      </p:tavLst>
                                    </p:anim>
                                    <p:animEffect transition="in" filter="fade">
                                      <p:cBhvr>
                                        <p:cTn id="79" dur="500"/>
                                        <p:tgtEl>
                                          <p:spTgt spid="5126"/>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nodeType="clickEffect">
                                  <p:stCondLst>
                                    <p:cond delay="0"/>
                                  </p:stCondLst>
                                  <p:childTnLst>
                                    <p:set>
                                      <p:cBhvr>
                                        <p:cTn id="83" dur="1" fill="hold">
                                          <p:stCondLst>
                                            <p:cond delay="0"/>
                                          </p:stCondLst>
                                        </p:cTn>
                                        <p:tgtEl>
                                          <p:spTgt spid="5127"/>
                                        </p:tgtEl>
                                        <p:attrNameLst>
                                          <p:attrName>style.visibility</p:attrName>
                                        </p:attrNameLst>
                                      </p:cBhvr>
                                      <p:to>
                                        <p:strVal val="visible"/>
                                      </p:to>
                                    </p:set>
                                    <p:animScale>
                                      <p:cBhvr>
                                        <p:cTn id="84" dur="1000" decel="50000" fill="hold">
                                          <p:stCondLst>
                                            <p:cond delay="0"/>
                                          </p:stCondLst>
                                        </p:cTn>
                                        <p:tgtEl>
                                          <p:spTgt spid="5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5127"/>
                                        </p:tgtEl>
                                        <p:attrNameLst>
                                          <p:attrName>ppt_x</p:attrName>
                                          <p:attrName>ppt_y</p:attrName>
                                        </p:attrNameLst>
                                      </p:cBhvr>
                                    </p:animMotion>
                                    <p:animEffect transition="in" filter="fade">
                                      <p:cBhvr>
                                        <p:cTn id="86" dur="1000"/>
                                        <p:tgtEl>
                                          <p:spTgt spid="5127"/>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2"/>
          </p:nvPr>
        </p:nvSpPr>
        <p:spPr/>
        <p:txBody>
          <a:bodyPr/>
          <a:lstStyle/>
          <a:p>
            <a:pPr lvl="1"/>
            <a:r>
              <a:rPr lang="es-ES" sz="2000" dirty="0" smtClean="0"/>
              <a:t>Detectar defectos de aislamiento en las tuberías ( un defecto de aislamiento puede tener como consecuencia la corrosión de la tubería)</a:t>
            </a:r>
          </a:p>
          <a:p>
            <a:pPr lvl="1">
              <a:buNone/>
            </a:pPr>
            <a:endParaRPr lang="en-US" sz="2000" dirty="0" smtClean="0"/>
          </a:p>
          <a:p>
            <a:pPr lvl="1"/>
            <a:r>
              <a:rPr lang="es-ES" sz="2000" dirty="0" smtClean="0"/>
              <a:t>Detectar defectos de aislamiento en los paneles frigoríficos y sus juntas.</a:t>
            </a:r>
          </a:p>
          <a:p>
            <a:pPr lvl="1">
              <a:buNone/>
            </a:pPr>
            <a:endParaRPr lang="en-US" sz="2000" dirty="0" smtClean="0"/>
          </a:p>
          <a:p>
            <a:pPr lvl="1"/>
            <a:r>
              <a:rPr lang="es-ES" sz="2000" dirty="0" smtClean="0"/>
              <a:t>Detectar el mal  funcionamiento de resistencias en los desagües.</a:t>
            </a:r>
          </a:p>
          <a:p>
            <a:pPr lvl="1">
              <a:buNone/>
            </a:pPr>
            <a:endParaRPr lang="en-US" sz="2000" dirty="0" smtClean="0"/>
          </a:p>
          <a:p>
            <a:pPr lvl="1"/>
            <a:r>
              <a:rPr lang="es-ES" sz="2000" dirty="0" smtClean="0"/>
              <a:t>Detectar fugas en líneas de líquido caliente.</a:t>
            </a:r>
          </a:p>
          <a:p>
            <a:pPr lvl="1">
              <a:buNone/>
            </a:pPr>
            <a:endParaRPr lang="en-US" sz="2000" dirty="0" smtClean="0"/>
          </a:p>
          <a:p>
            <a:pPr lvl="1"/>
            <a:r>
              <a:rPr lang="es-ES" sz="2000" dirty="0" smtClean="0"/>
              <a:t>Detectar el funcionamiento de elementos de la </a:t>
            </a:r>
            <a:r>
              <a:rPr lang="es-ES" sz="2000" dirty="0" err="1" smtClean="0"/>
              <a:t>inst</a:t>
            </a:r>
            <a:r>
              <a:rPr lang="es-ES" sz="2000" dirty="0" smtClean="0"/>
              <a:t>. frigorífica (tres vías de control de aceite, </a:t>
            </a:r>
            <a:r>
              <a:rPr lang="es-ES" sz="2000" dirty="0" err="1" smtClean="0"/>
              <a:t>obstruciones</a:t>
            </a:r>
            <a:r>
              <a:rPr lang="es-ES" sz="2000" dirty="0" smtClean="0"/>
              <a:t> en inyecciones..)</a:t>
            </a:r>
            <a:endParaRPr lang="en-US" sz="2000" dirty="0" smtClean="0"/>
          </a:p>
          <a:p>
            <a:endParaRPr lang="en-US" dirty="0"/>
          </a:p>
        </p:txBody>
      </p:sp>
      <p:sp>
        <p:nvSpPr>
          <p:cNvPr id="3" name="2 Título"/>
          <p:cNvSpPr>
            <a:spLocks noGrp="1"/>
          </p:cNvSpPr>
          <p:nvPr>
            <p:ph type="title"/>
          </p:nvPr>
        </p:nvSpPr>
        <p:spPr/>
        <p:txBody>
          <a:bodyPr/>
          <a:lstStyle/>
          <a:p>
            <a:r>
              <a:rPr lang="es-ES" dirty="0" smtClean="0"/>
              <a:t>Termografías aplicaciones </a:t>
            </a:r>
            <a:r>
              <a:rPr lang="es-ES" dirty="0" smtClean="0"/>
              <a:t>frigoríficas</a:t>
            </a:r>
            <a:endParaRPr lang="en-US" dirty="0"/>
          </a:p>
        </p:txBody>
      </p:sp>
      <p:sp>
        <p:nvSpPr>
          <p:cNvPr id="4" name="3 Marcador de número de diapositiva"/>
          <p:cNvSpPr>
            <a:spLocks noGrp="1"/>
          </p:cNvSpPr>
          <p:nvPr>
            <p:ph type="sldNum" sz="quarter" idx="13"/>
          </p:nvPr>
        </p:nvSpPr>
        <p:spPr/>
        <p:txBody>
          <a:bodyPr/>
          <a:lstStyle/>
          <a:p>
            <a:pPr>
              <a:defRPr/>
            </a:pPr>
            <a:fld id="{FC73EEE5-6D23-4789-9B27-427331A3A42E}" type="slidenum">
              <a:rPr lang="en-US" smtClean="0"/>
              <a:pPr>
                <a:defRPr/>
              </a:pPr>
              <a:t>29</a:t>
            </a:fld>
            <a:r>
              <a:rPr lang="en-US" smtClean="0"/>
              <a:t>  </a:t>
            </a:r>
            <a:endParaRPr lang="en-US" dirty="0"/>
          </a:p>
        </p:txBody>
      </p:sp>
    </p:spTree>
    <p:extLst>
      <p:ext uri="{BB962C8B-B14F-4D97-AF65-F5344CB8AC3E}">
        <p14:creationId xmlns:p14="http://schemas.microsoft.com/office/powerpoint/2010/main" val="39504613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sz="quarter" idx="12"/>
          </p:nvPr>
        </p:nvSpPr>
        <p:spPr>
          <a:xfrm>
            <a:off x="539750" y="1160463"/>
            <a:ext cx="8064500" cy="1982785"/>
          </a:xfrm>
        </p:spPr>
        <p:txBody>
          <a:bodyPr/>
          <a:lstStyle/>
          <a:p>
            <a:pPr lvl="1">
              <a:lnSpc>
                <a:spcPct val="80000"/>
              </a:lnSpc>
            </a:pPr>
            <a:r>
              <a:rPr lang="es-ES_tradnl" sz="2800" dirty="0" smtClean="0"/>
              <a:t>NORMA EN 13306, 2001</a:t>
            </a:r>
          </a:p>
          <a:p>
            <a:pPr lvl="1">
              <a:lnSpc>
                <a:spcPct val="80000"/>
              </a:lnSpc>
            </a:pPr>
            <a:r>
              <a:rPr lang="es-ES_tradnl" sz="2800" b="1" dirty="0" smtClean="0">
                <a:solidFill>
                  <a:schemeClr val="accent5">
                    <a:lumMod val="75000"/>
                  </a:schemeClr>
                </a:solidFill>
              </a:rPr>
              <a:t>Mantenimiento</a:t>
            </a:r>
            <a:r>
              <a:rPr lang="es-ES_tradnl" sz="1800" dirty="0" smtClean="0"/>
              <a:t> es la combinación de acciones técnicas, administrativas y de gestión a lo largo del ciclo de vida de un equipo, destinadas a conservarlo o devolverlo a un estado en el cual pueda desarrollar la función requerida.</a:t>
            </a:r>
            <a:endParaRPr lang="es-ES_tradnl" dirty="0" smtClean="0"/>
          </a:p>
          <a:p>
            <a:pPr lvl="1">
              <a:lnSpc>
                <a:spcPct val="80000"/>
              </a:lnSpc>
            </a:pPr>
            <a:r>
              <a:rPr lang="es-ES_tradnl" sz="1800" dirty="0" smtClean="0"/>
              <a:t>Por función requerida se entiende la función o combinación de funciones de un elemento que se consideran necesarias para proporcionar un servicio dado.</a:t>
            </a:r>
          </a:p>
          <a:p>
            <a:pPr lvl="1">
              <a:lnSpc>
                <a:spcPct val="80000"/>
              </a:lnSpc>
            </a:pPr>
            <a:endParaRPr lang="es-ES_tradnl" dirty="0" smtClean="0"/>
          </a:p>
          <a:p>
            <a:pPr lvl="1">
              <a:lnSpc>
                <a:spcPct val="80000"/>
              </a:lnSpc>
            </a:pPr>
            <a:r>
              <a:rPr lang="es-ES_tradnl" dirty="0" smtClean="0"/>
              <a:t>La misma norma define </a:t>
            </a:r>
            <a:r>
              <a:rPr lang="es-ES_tradnl" sz="3200" b="1" dirty="0" smtClean="0">
                <a:solidFill>
                  <a:schemeClr val="accent5">
                    <a:lumMod val="75000"/>
                  </a:schemeClr>
                </a:solidFill>
              </a:rPr>
              <a:t>gestión de mantenimiento </a:t>
            </a:r>
            <a:r>
              <a:rPr lang="es-ES_tradnl" dirty="0" smtClean="0"/>
              <a:t>como aquellas actividades que determinan los objetivos del mantenimiento, las estrategias y las responsabilidades, y las que realizan por medio de la planificación del mantenimiento, control y supervisión del mismo, y mejora de los métodos en la organización </a:t>
            </a:r>
            <a:r>
              <a:rPr lang="es-ES_tradnl" b="1" dirty="0" smtClean="0"/>
              <a:t>incluyendo aspectos económicos</a:t>
            </a:r>
            <a:r>
              <a:rPr lang="es-ES_tradnl" dirty="0" smtClean="0"/>
              <a:t>.</a:t>
            </a:r>
            <a:endParaRPr lang="es-ES_tradnl" sz="1800" dirty="0" smtClean="0"/>
          </a:p>
        </p:txBody>
      </p:sp>
      <p:sp>
        <p:nvSpPr>
          <p:cNvPr id="9218" name="Rectangle 2"/>
          <p:cNvSpPr>
            <a:spLocks noGrp="1" noChangeArrowheads="1"/>
          </p:cNvSpPr>
          <p:nvPr>
            <p:ph type="title"/>
          </p:nvPr>
        </p:nvSpPr>
        <p:spPr/>
        <p:txBody>
          <a:bodyPr/>
          <a:lstStyle/>
          <a:p>
            <a:r>
              <a:rPr lang="es-ES_tradnl" dirty="0" smtClean="0"/>
              <a:t>DEFINICIÓN DE MANTENIMIENTO</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cstate="print"/>
          <a:srcRect/>
          <a:stretch>
            <a:fillRect/>
          </a:stretch>
        </p:blipFill>
        <p:spPr bwMode="auto">
          <a:xfrm>
            <a:off x="642910" y="2428868"/>
            <a:ext cx="1395974"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4" name="Picture 6"/>
          <p:cNvPicPr>
            <a:picLocks noChangeAspect="1" noChangeArrowheads="1"/>
          </p:cNvPicPr>
          <p:nvPr/>
        </p:nvPicPr>
        <p:blipFill>
          <a:blip r:embed="rId3"/>
          <a:srcRect/>
          <a:stretch>
            <a:fillRect/>
          </a:stretch>
        </p:blipFill>
        <p:spPr bwMode="auto">
          <a:xfrm>
            <a:off x="2428860" y="2428868"/>
            <a:ext cx="1301607"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12 CuadroTexto"/>
          <p:cNvSpPr txBox="1"/>
          <p:nvPr/>
        </p:nvSpPr>
        <p:spPr>
          <a:xfrm>
            <a:off x="4143372" y="2571744"/>
            <a:ext cx="2571768" cy="646331"/>
          </a:xfrm>
          <a:prstGeom prst="rect">
            <a:avLst/>
          </a:prstGeom>
          <a:noFill/>
        </p:spPr>
        <p:txBody>
          <a:bodyPr wrap="square" rtlCol="0">
            <a:spAutoFit/>
          </a:bodyPr>
          <a:lstStyle/>
          <a:p>
            <a:r>
              <a:rPr lang="es-ES" dirty="0" smtClean="0"/>
              <a:t>Inspección de colectores y válvulas</a:t>
            </a:r>
            <a:endParaRPr lang="es-ES" dirty="0"/>
          </a:p>
        </p:txBody>
      </p:sp>
      <p:sp>
        <p:nvSpPr>
          <p:cNvPr id="14" name="13 CuadroTexto"/>
          <p:cNvSpPr txBox="1"/>
          <p:nvPr/>
        </p:nvSpPr>
        <p:spPr>
          <a:xfrm>
            <a:off x="2714612" y="4000504"/>
            <a:ext cx="3286148" cy="646331"/>
          </a:xfrm>
          <a:prstGeom prst="rect">
            <a:avLst/>
          </a:prstGeom>
          <a:noFill/>
        </p:spPr>
        <p:txBody>
          <a:bodyPr wrap="square" rtlCol="0">
            <a:spAutoFit/>
          </a:bodyPr>
          <a:lstStyle/>
          <a:p>
            <a:r>
              <a:rPr lang="es-ES" dirty="0" smtClean="0"/>
              <a:t>Comprobación de sistemas de refrigeración industrial</a:t>
            </a:r>
            <a:endParaRPr lang="es-ES" dirty="0"/>
          </a:p>
        </p:txBody>
      </p:sp>
      <p:pic>
        <p:nvPicPr>
          <p:cNvPr id="1026" name="Picture 2" descr="C:\Documents and Settings\Usuario\Mis documentos\Astech\www_astech\imagenes\termografia\Termostatica inyec.jpg"/>
          <p:cNvPicPr>
            <a:picLocks noChangeAspect="1" noChangeArrowheads="1"/>
          </p:cNvPicPr>
          <p:nvPr/>
        </p:nvPicPr>
        <p:blipFill>
          <a:blip r:embed="rId4"/>
          <a:srcRect/>
          <a:stretch>
            <a:fillRect/>
          </a:stretch>
        </p:blipFill>
        <p:spPr bwMode="auto">
          <a:xfrm>
            <a:off x="619097" y="3786190"/>
            <a:ext cx="1452573" cy="1089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Documents and Settings\Usuario\Mis documentos\Astech\www_astech\imagenes\termografia\Nivel tanque.jpg"/>
          <p:cNvPicPr>
            <a:picLocks noChangeAspect="1" noChangeArrowheads="1"/>
          </p:cNvPicPr>
          <p:nvPr/>
        </p:nvPicPr>
        <p:blipFill>
          <a:blip r:embed="rId5"/>
          <a:srcRect/>
          <a:stretch>
            <a:fillRect/>
          </a:stretch>
        </p:blipFill>
        <p:spPr bwMode="auto">
          <a:xfrm>
            <a:off x="642910" y="5143512"/>
            <a:ext cx="1524011"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CuadroTexto"/>
          <p:cNvSpPr txBox="1"/>
          <p:nvPr/>
        </p:nvSpPr>
        <p:spPr>
          <a:xfrm>
            <a:off x="2786050" y="5357826"/>
            <a:ext cx="3286148" cy="646331"/>
          </a:xfrm>
          <a:prstGeom prst="rect">
            <a:avLst/>
          </a:prstGeom>
          <a:noFill/>
        </p:spPr>
        <p:txBody>
          <a:bodyPr wrap="square" rtlCol="0">
            <a:spAutoFit/>
          </a:bodyPr>
          <a:lstStyle/>
          <a:p>
            <a:r>
              <a:rPr lang="es-ES" dirty="0" smtClean="0"/>
              <a:t>Determinación de nivel en tanques</a:t>
            </a:r>
            <a:endParaRPr lang="es-ES" dirty="0"/>
          </a:p>
        </p:txBody>
      </p:sp>
      <p:sp>
        <p:nvSpPr>
          <p:cNvPr id="16" name="2 Título"/>
          <p:cNvSpPr>
            <a:spLocks noGrp="1"/>
          </p:cNvSpPr>
          <p:nvPr>
            <p:ph type="title"/>
          </p:nvPr>
        </p:nvSpPr>
        <p:spPr>
          <a:xfrm>
            <a:off x="539750" y="317500"/>
            <a:ext cx="6137275" cy="360363"/>
          </a:xfrm>
        </p:spPr>
        <p:txBody>
          <a:bodyPr/>
          <a:lstStyle/>
          <a:p>
            <a:r>
              <a:rPr lang="es-ES" dirty="0" smtClean="0"/>
              <a:t>Termografías aplicaciones </a:t>
            </a:r>
            <a:r>
              <a:rPr lang="es-ES" dirty="0" smtClean="0"/>
              <a:t>frigoríficas</a:t>
            </a:r>
            <a:endParaRPr lang="en-US" dirty="0"/>
          </a:p>
        </p:txBody>
      </p:sp>
      <p:pic>
        <p:nvPicPr>
          <p:cNvPr id="17" name="Picture 3"/>
          <p:cNvPicPr>
            <a:picLocks noChangeAspect="1" noChangeArrowheads="1"/>
          </p:cNvPicPr>
          <p:nvPr/>
        </p:nvPicPr>
        <p:blipFill>
          <a:blip r:embed="rId6" cstate="print"/>
          <a:srcRect/>
          <a:stretch>
            <a:fillRect/>
          </a:stretch>
        </p:blipFill>
        <p:spPr bwMode="auto">
          <a:xfrm>
            <a:off x="642910" y="1071546"/>
            <a:ext cx="1357322"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17 CuadroTexto"/>
          <p:cNvSpPr txBox="1"/>
          <p:nvPr/>
        </p:nvSpPr>
        <p:spPr>
          <a:xfrm>
            <a:off x="2786050" y="1285860"/>
            <a:ext cx="4143404" cy="369332"/>
          </a:xfrm>
          <a:prstGeom prst="rect">
            <a:avLst/>
          </a:prstGeom>
          <a:noFill/>
        </p:spPr>
        <p:txBody>
          <a:bodyPr wrap="square" rtlCol="0">
            <a:spAutoFit/>
          </a:bodyPr>
          <a:lstStyle/>
          <a:p>
            <a:r>
              <a:rPr lang="es-ES" dirty="0" smtClean="0"/>
              <a:t>Problemas de aislamiento</a:t>
            </a:r>
            <a:endParaRPr lang="es-ES" dirty="0"/>
          </a:p>
        </p:txBody>
      </p:sp>
    </p:spTree>
    <p:extLst>
      <p:ext uri="{BB962C8B-B14F-4D97-AF65-F5344CB8AC3E}">
        <p14:creationId xmlns:p14="http://schemas.microsoft.com/office/powerpoint/2010/main" val="302909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p:cTn id="14" dur="500" fill="hold"/>
                                        <p:tgtEl>
                                          <p:spTgt spid="7173"/>
                                        </p:tgtEl>
                                        <p:attrNameLst>
                                          <p:attrName>ppt_w</p:attrName>
                                        </p:attrNameLst>
                                      </p:cBhvr>
                                      <p:tavLst>
                                        <p:tav tm="0">
                                          <p:val>
                                            <p:fltVal val="0"/>
                                          </p:val>
                                        </p:tav>
                                        <p:tav tm="100000">
                                          <p:val>
                                            <p:strVal val="#ppt_w"/>
                                          </p:val>
                                        </p:tav>
                                      </p:tavLst>
                                    </p:anim>
                                    <p:anim calcmode="lin" valueType="num">
                                      <p:cBhvr>
                                        <p:cTn id="15" dur="500" fill="hold"/>
                                        <p:tgtEl>
                                          <p:spTgt spid="7173"/>
                                        </p:tgtEl>
                                        <p:attrNameLst>
                                          <p:attrName>ppt_h</p:attrName>
                                        </p:attrNameLst>
                                      </p:cBhvr>
                                      <p:tavLst>
                                        <p:tav tm="0">
                                          <p:val>
                                            <p:fltVal val="0"/>
                                          </p:val>
                                        </p:tav>
                                        <p:tav tm="100000">
                                          <p:val>
                                            <p:strVal val="#ppt_h"/>
                                          </p:val>
                                        </p:tav>
                                      </p:tavLst>
                                    </p:anim>
                                    <p:animEffect transition="in" filter="fade">
                                      <p:cBhvr>
                                        <p:cTn id="16" dur="500"/>
                                        <p:tgtEl>
                                          <p:spTgt spid="7173"/>
                                        </p:tgtEl>
                                      </p:cBhvr>
                                    </p:animEffect>
                                  </p:childTnLst>
                                </p:cTn>
                              </p:par>
                              <p:par>
                                <p:cTn id="17" presetID="53" presetClass="entr" presetSubtype="0"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p:cTn id="19" dur="500" fill="hold"/>
                                        <p:tgtEl>
                                          <p:spTgt spid="7174"/>
                                        </p:tgtEl>
                                        <p:attrNameLst>
                                          <p:attrName>ppt_w</p:attrName>
                                        </p:attrNameLst>
                                      </p:cBhvr>
                                      <p:tavLst>
                                        <p:tav tm="0">
                                          <p:val>
                                            <p:fltVal val="0"/>
                                          </p:val>
                                        </p:tav>
                                        <p:tav tm="100000">
                                          <p:val>
                                            <p:strVal val="#ppt_w"/>
                                          </p:val>
                                        </p:tav>
                                      </p:tavLst>
                                    </p:anim>
                                    <p:anim calcmode="lin" valueType="num">
                                      <p:cBhvr>
                                        <p:cTn id="20" dur="500" fill="hold"/>
                                        <p:tgtEl>
                                          <p:spTgt spid="7174"/>
                                        </p:tgtEl>
                                        <p:attrNameLst>
                                          <p:attrName>ppt_h</p:attrName>
                                        </p:attrNameLst>
                                      </p:cBhvr>
                                      <p:tavLst>
                                        <p:tav tm="0">
                                          <p:val>
                                            <p:fltVal val="0"/>
                                          </p:val>
                                        </p:tav>
                                        <p:tav tm="100000">
                                          <p:val>
                                            <p:strVal val="#ppt_h"/>
                                          </p:val>
                                        </p:tav>
                                      </p:tavLst>
                                    </p:anim>
                                    <p:animEffect transition="in" filter="fade">
                                      <p:cBhvr>
                                        <p:cTn id="21" dur="500"/>
                                        <p:tgtEl>
                                          <p:spTgt spid="717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s-ES_tradnl" smtClean="0"/>
              <a:t>Termografías, cámara frigorífica </a:t>
            </a:r>
          </a:p>
        </p:txBody>
      </p:sp>
      <p:sp>
        <p:nvSpPr>
          <p:cNvPr id="3" name="2 CuadroTexto">
            <a:hlinkClick r:id="rId4" action="ppaction://hlinkpres?slideindex=1&amp;slidetitle="/>
          </p:cNvPr>
          <p:cNvSpPr txBox="1"/>
          <p:nvPr/>
        </p:nvSpPr>
        <p:spPr>
          <a:xfrm flipH="1">
            <a:off x="4214810" y="6143644"/>
            <a:ext cx="292889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pPr>
            <a:endParaRPr kumimoji="0" lang="en-US" sz="2000" b="0" i="0" u="none" strike="noStrike" kern="0" cap="none" spc="0" normalizeH="0" baseline="0" noProof="0" dirty="0" smtClean="0">
              <a:ln>
                <a:noFill/>
              </a:ln>
              <a:solidFill>
                <a:schemeClr val="tx1"/>
              </a:solidFill>
              <a:effectLst/>
              <a:uLnTx/>
              <a:uFillTx/>
              <a:latin typeface="+mj-lt"/>
              <a:ea typeface="+mn-ea"/>
              <a:cs typeface="+mn-cs"/>
            </a:endParaRPr>
          </a:p>
        </p:txBody>
      </p:sp>
      <p:sp>
        <p:nvSpPr>
          <p:cNvPr id="4" name="3 CuadroTexto"/>
          <p:cNvSpPr txBox="1"/>
          <p:nvPr/>
        </p:nvSpPr>
        <p:spPr>
          <a:xfrm>
            <a:off x="2928926" y="5500702"/>
            <a:ext cx="4786346"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pPr>
            <a:r>
              <a:rPr kumimoji="0" lang="es-ES" sz="2000" b="0" i="0" u="none" strike="noStrike" kern="0" cap="none" spc="0" normalizeH="0" baseline="0" noProof="0" dirty="0" smtClean="0">
                <a:ln>
                  <a:noFill/>
                </a:ln>
                <a:solidFill>
                  <a:schemeClr val="tx1"/>
                </a:solidFill>
                <a:effectLst/>
                <a:uLnTx/>
                <a:uFillTx/>
                <a:latin typeface="+mj-lt"/>
                <a:ea typeface="+mn-ea"/>
                <a:cs typeface="+mn-cs"/>
                <a:hlinkClick r:id="rId4" action="ppaction://hlinkpres?slideindex=1&amp;slidetitle="/>
              </a:rPr>
              <a:t>Inspecciones </a:t>
            </a:r>
            <a:r>
              <a:rPr kumimoji="0" lang="es-ES" sz="2000" b="0" i="0" u="none" strike="noStrike" kern="0" cap="none" spc="0" normalizeH="0" baseline="0" noProof="0" dirty="0" err="1" smtClean="0">
                <a:ln>
                  <a:noFill/>
                </a:ln>
                <a:solidFill>
                  <a:schemeClr val="tx1"/>
                </a:solidFill>
                <a:effectLst/>
                <a:uLnTx/>
                <a:uFillTx/>
                <a:latin typeface="+mj-lt"/>
                <a:ea typeface="+mn-ea"/>
                <a:cs typeface="+mn-cs"/>
                <a:hlinkClick r:id="rId4" action="ppaction://hlinkpres?slideindex=1&amp;slidetitle="/>
              </a:rPr>
              <a:t>termográficas</a:t>
            </a:r>
            <a:endParaRPr kumimoji="0" lang="en-US" sz="2000" b="0" i="0" u="none" strike="noStrike" kern="0" cap="none" spc="0" normalizeH="0" baseline="0" noProof="0" dirty="0" smtClean="0">
              <a:ln>
                <a:noFill/>
              </a:ln>
              <a:solidFill>
                <a:schemeClr val="tx1"/>
              </a:solidFill>
              <a:effectLst/>
              <a:uLnTx/>
              <a:uFillTx/>
              <a:latin typeface="+mj-lt"/>
              <a:ea typeface="+mn-ea"/>
              <a:cs typeface="+mn-cs"/>
            </a:endParaRPr>
          </a:p>
        </p:txBody>
      </p:sp>
    </p:spTree>
    <p:controls>
      <mc:AlternateContent xmlns:mc="http://schemas.openxmlformats.org/markup-compatibility/2006">
        <mc:Choice xmlns:v="urn:schemas-microsoft-com:vml" Requires="v">
          <p:control spid="2050" r:id="rId2" imgW="2087640" imgH="1185840"/>
        </mc:Choice>
        <mc:Fallback>
          <p:control r:id="rId2" imgW="2087640" imgH="1185840">
            <p:pic>
              <p:nvPicPr>
                <p:cNvPr id="0" name="MtxIRViewer1"/>
                <p:cNvPicPr>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628775"/>
                  <a:ext cx="5688012" cy="3617913"/>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3866690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2"/>
          </p:nvPr>
        </p:nvSpPr>
        <p:spPr/>
        <p:txBody>
          <a:bodyPr/>
          <a:lstStyle/>
          <a:p>
            <a:pPr lvl="1"/>
            <a:r>
              <a:rPr lang="es-ES" sz="2000" dirty="0" smtClean="0"/>
              <a:t>Inspección de rodamientos y cojinetes</a:t>
            </a:r>
          </a:p>
          <a:p>
            <a:pPr lvl="1">
              <a:buNone/>
            </a:pPr>
            <a:endParaRPr lang="en-US" sz="2000" dirty="0" smtClean="0"/>
          </a:p>
          <a:p>
            <a:pPr lvl="1"/>
            <a:r>
              <a:rPr lang="es-ES" sz="2000" dirty="0" smtClean="0"/>
              <a:t>Inspección de poleas , correas y ejes</a:t>
            </a:r>
          </a:p>
          <a:p>
            <a:pPr lvl="1">
              <a:buNone/>
            </a:pPr>
            <a:endParaRPr lang="en-US" sz="2000" dirty="0" smtClean="0"/>
          </a:p>
          <a:p>
            <a:pPr lvl="1"/>
            <a:r>
              <a:rPr lang="es-ES" sz="2000" dirty="0" smtClean="0"/>
              <a:t>Inspección de reductoras</a:t>
            </a:r>
          </a:p>
          <a:p>
            <a:pPr lvl="1"/>
            <a:endParaRPr lang="en-US" sz="2000" dirty="0" smtClean="0"/>
          </a:p>
          <a:p>
            <a:pPr lvl="1"/>
            <a:r>
              <a:rPr lang="es-ES" sz="2000" dirty="0" smtClean="0"/>
              <a:t>Inspección de sistemas de transporte</a:t>
            </a:r>
            <a:endParaRPr lang="en-US" sz="2000" dirty="0" smtClean="0"/>
          </a:p>
          <a:p>
            <a:endParaRPr lang="en-US" dirty="0"/>
          </a:p>
        </p:txBody>
      </p:sp>
      <p:sp>
        <p:nvSpPr>
          <p:cNvPr id="3" name="2 Título"/>
          <p:cNvSpPr>
            <a:spLocks noGrp="1"/>
          </p:cNvSpPr>
          <p:nvPr>
            <p:ph type="title"/>
          </p:nvPr>
        </p:nvSpPr>
        <p:spPr/>
        <p:txBody>
          <a:bodyPr/>
          <a:lstStyle/>
          <a:p>
            <a:r>
              <a:rPr lang="es-ES" dirty="0" smtClean="0"/>
              <a:t>Termografías instalaciones </a:t>
            </a:r>
            <a:r>
              <a:rPr lang="es-ES" dirty="0" smtClean="0"/>
              <a:t>mecánicas</a:t>
            </a:r>
            <a:endParaRPr lang="en-US" dirty="0"/>
          </a:p>
        </p:txBody>
      </p:sp>
      <p:sp>
        <p:nvSpPr>
          <p:cNvPr id="4" name="3 Marcador de número de diapositiva"/>
          <p:cNvSpPr>
            <a:spLocks noGrp="1"/>
          </p:cNvSpPr>
          <p:nvPr>
            <p:ph type="sldNum" sz="quarter" idx="13"/>
          </p:nvPr>
        </p:nvSpPr>
        <p:spPr/>
        <p:txBody>
          <a:bodyPr/>
          <a:lstStyle/>
          <a:p>
            <a:pPr>
              <a:defRPr/>
            </a:pPr>
            <a:fld id="{FC73EEE5-6D23-4789-9B27-427331A3A42E}" type="slidenum">
              <a:rPr lang="en-US" smtClean="0"/>
              <a:pPr>
                <a:defRPr/>
              </a:pPr>
              <a:t>32</a:t>
            </a:fld>
            <a:r>
              <a:rPr lang="en-US" smtClean="0"/>
              <a:t>  </a:t>
            </a:r>
            <a:endParaRPr lang="en-US" dirty="0"/>
          </a:p>
        </p:txBody>
      </p:sp>
    </p:spTree>
    <p:extLst>
      <p:ext uri="{BB962C8B-B14F-4D97-AF65-F5344CB8AC3E}">
        <p14:creationId xmlns:p14="http://schemas.microsoft.com/office/powerpoint/2010/main" val="33433474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714348" y="1214422"/>
            <a:ext cx="1962150" cy="1419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7" name="Picture 3"/>
          <p:cNvPicPr>
            <a:picLocks noChangeAspect="1" noChangeArrowheads="1"/>
          </p:cNvPicPr>
          <p:nvPr/>
        </p:nvPicPr>
        <p:blipFill>
          <a:blip r:embed="rId3"/>
          <a:srcRect/>
          <a:stretch>
            <a:fillRect/>
          </a:stretch>
        </p:blipFill>
        <p:spPr bwMode="auto">
          <a:xfrm>
            <a:off x="3428992" y="1214422"/>
            <a:ext cx="1857375" cy="1400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p:cNvPicPr>
            <a:picLocks noChangeAspect="1" noChangeArrowheads="1"/>
          </p:cNvPicPr>
          <p:nvPr/>
        </p:nvPicPr>
        <p:blipFill>
          <a:blip r:embed="rId4"/>
          <a:srcRect/>
          <a:stretch>
            <a:fillRect/>
          </a:stretch>
        </p:blipFill>
        <p:spPr bwMode="auto">
          <a:xfrm>
            <a:off x="714348" y="2928934"/>
            <a:ext cx="2000250" cy="1362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9" name="Picture 5"/>
          <p:cNvPicPr>
            <a:picLocks noChangeAspect="1" noChangeArrowheads="1"/>
          </p:cNvPicPr>
          <p:nvPr/>
        </p:nvPicPr>
        <p:blipFill>
          <a:blip r:embed="rId5"/>
          <a:srcRect/>
          <a:stretch>
            <a:fillRect/>
          </a:stretch>
        </p:blipFill>
        <p:spPr bwMode="auto">
          <a:xfrm>
            <a:off x="3428992" y="2928934"/>
            <a:ext cx="18669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p:cNvPicPr>
            <a:picLocks noChangeAspect="1" noChangeArrowheads="1"/>
          </p:cNvPicPr>
          <p:nvPr/>
        </p:nvPicPr>
        <p:blipFill>
          <a:blip r:embed="rId6"/>
          <a:srcRect r="18750"/>
          <a:stretch>
            <a:fillRect/>
          </a:stretch>
        </p:blipFill>
        <p:spPr bwMode="auto">
          <a:xfrm>
            <a:off x="785786" y="4572008"/>
            <a:ext cx="1857388" cy="1395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p:cNvPicPr>
            <a:picLocks noGrp="1" noChangeAspect="1" noChangeArrowheads="1"/>
          </p:cNvPicPr>
          <p:nvPr>
            <p:ph sz="quarter" idx="12"/>
          </p:nvPr>
        </p:nvPicPr>
        <p:blipFill>
          <a:blip r:embed="rId7"/>
          <a:srcRect r="23810"/>
          <a:stretch>
            <a:fillRect/>
          </a:stretch>
        </p:blipFill>
        <p:spPr>
          <a:xfrm>
            <a:off x="3428992" y="4572008"/>
            <a:ext cx="1857388" cy="1372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CuadroTexto"/>
          <p:cNvSpPr txBox="1"/>
          <p:nvPr/>
        </p:nvSpPr>
        <p:spPr>
          <a:xfrm>
            <a:off x="5715008" y="1785926"/>
            <a:ext cx="2571768" cy="646331"/>
          </a:xfrm>
          <a:prstGeom prst="rect">
            <a:avLst/>
          </a:prstGeom>
          <a:noFill/>
        </p:spPr>
        <p:txBody>
          <a:bodyPr wrap="square" rtlCol="0">
            <a:spAutoFit/>
          </a:bodyPr>
          <a:lstStyle/>
          <a:p>
            <a:r>
              <a:rPr lang="es-ES" dirty="0" smtClean="0"/>
              <a:t>Inspección de reductoras</a:t>
            </a:r>
            <a:endParaRPr lang="es-ES" dirty="0"/>
          </a:p>
        </p:txBody>
      </p:sp>
      <p:sp>
        <p:nvSpPr>
          <p:cNvPr id="13" name="12 CuadroTexto"/>
          <p:cNvSpPr txBox="1"/>
          <p:nvPr/>
        </p:nvSpPr>
        <p:spPr>
          <a:xfrm>
            <a:off x="5643570" y="3143248"/>
            <a:ext cx="2571768" cy="646331"/>
          </a:xfrm>
          <a:prstGeom prst="rect">
            <a:avLst/>
          </a:prstGeom>
          <a:noFill/>
        </p:spPr>
        <p:txBody>
          <a:bodyPr wrap="square" rtlCol="0">
            <a:spAutoFit/>
          </a:bodyPr>
          <a:lstStyle/>
          <a:p>
            <a:r>
              <a:rPr lang="es-ES" dirty="0" smtClean="0"/>
              <a:t>Inspección de rodamientos</a:t>
            </a:r>
            <a:endParaRPr lang="es-ES" dirty="0"/>
          </a:p>
        </p:txBody>
      </p:sp>
      <p:sp>
        <p:nvSpPr>
          <p:cNvPr id="14" name="13 CuadroTexto"/>
          <p:cNvSpPr txBox="1"/>
          <p:nvPr/>
        </p:nvSpPr>
        <p:spPr>
          <a:xfrm>
            <a:off x="5643570" y="4929198"/>
            <a:ext cx="2571768" cy="646331"/>
          </a:xfrm>
          <a:prstGeom prst="rect">
            <a:avLst/>
          </a:prstGeom>
          <a:noFill/>
        </p:spPr>
        <p:txBody>
          <a:bodyPr wrap="square" rtlCol="0">
            <a:spAutoFit/>
          </a:bodyPr>
          <a:lstStyle/>
          <a:p>
            <a:r>
              <a:rPr lang="es-ES" dirty="0" smtClean="0"/>
              <a:t>Inspección de poleas, rodillos, …</a:t>
            </a:r>
            <a:endParaRPr lang="es-ES" dirty="0"/>
          </a:p>
        </p:txBody>
      </p:sp>
      <p:cxnSp>
        <p:nvCxnSpPr>
          <p:cNvPr id="15" name="14 Conector recto de flecha"/>
          <p:cNvCxnSpPr/>
          <p:nvPr/>
        </p:nvCxnSpPr>
        <p:spPr>
          <a:xfrm rot="10800000">
            <a:off x="2428860" y="1571612"/>
            <a:ext cx="2571768"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10800000">
            <a:off x="2071670" y="3429000"/>
            <a:ext cx="2643206"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2 Título"/>
          <p:cNvSpPr>
            <a:spLocks noGrp="1"/>
          </p:cNvSpPr>
          <p:nvPr>
            <p:ph type="title"/>
          </p:nvPr>
        </p:nvSpPr>
        <p:spPr>
          <a:xfrm>
            <a:off x="539750" y="317500"/>
            <a:ext cx="6137275" cy="360363"/>
          </a:xfrm>
        </p:spPr>
        <p:txBody>
          <a:bodyPr/>
          <a:lstStyle/>
          <a:p>
            <a:r>
              <a:rPr lang="es-ES" dirty="0" smtClean="0"/>
              <a:t>Instalaciones mecánicas</a:t>
            </a:r>
            <a:endParaRPr lang="en-US" dirty="0"/>
          </a:p>
        </p:txBody>
      </p:sp>
    </p:spTree>
    <p:extLst>
      <p:ext uri="{BB962C8B-B14F-4D97-AF65-F5344CB8AC3E}">
        <p14:creationId xmlns:p14="http://schemas.microsoft.com/office/powerpoint/2010/main" val="305647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fill="hold"/>
                                        <p:tgtEl>
                                          <p:spTgt spid="6146"/>
                                        </p:tgtEl>
                                        <p:attrNameLst>
                                          <p:attrName>ppt_w</p:attrName>
                                        </p:attrNameLst>
                                      </p:cBhvr>
                                      <p:tavLst>
                                        <p:tav tm="0">
                                          <p:val>
                                            <p:fltVal val="0"/>
                                          </p:val>
                                        </p:tav>
                                        <p:tav tm="100000">
                                          <p:val>
                                            <p:strVal val="#ppt_w"/>
                                          </p:val>
                                        </p:tav>
                                      </p:tavLst>
                                    </p:anim>
                                    <p:anim calcmode="lin" valueType="num">
                                      <p:cBhvr>
                                        <p:cTn id="15" dur="500" fill="hold"/>
                                        <p:tgtEl>
                                          <p:spTgt spid="6146"/>
                                        </p:tgtEl>
                                        <p:attrNameLst>
                                          <p:attrName>ppt_h</p:attrName>
                                        </p:attrNameLst>
                                      </p:cBhvr>
                                      <p:tavLst>
                                        <p:tav tm="0">
                                          <p:val>
                                            <p:fltVal val="0"/>
                                          </p:val>
                                        </p:tav>
                                        <p:tav tm="100000">
                                          <p:val>
                                            <p:strVal val="#ppt_h"/>
                                          </p:val>
                                        </p:tav>
                                      </p:tavLst>
                                    </p:anim>
                                    <p:animEffect transition="in" filter="fade">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Scale>
                                      <p:cBhvr>
                                        <p:cTn id="21" dur="1000" decel="50000" fill="hold">
                                          <p:stCondLst>
                                            <p:cond delay="0"/>
                                          </p:stCondLst>
                                        </p:cTn>
                                        <p:tgtEl>
                                          <p:spTgt spid="6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147"/>
                                        </p:tgtEl>
                                        <p:attrNameLst>
                                          <p:attrName>ppt_x</p:attrName>
                                          <p:attrName>ppt_y</p:attrName>
                                        </p:attrNameLst>
                                      </p:cBhvr>
                                    </p:animMotion>
                                    <p:animEffect transition="in" filter="fade">
                                      <p:cBhvr>
                                        <p:cTn id="23" dur="1000"/>
                                        <p:tgtEl>
                                          <p:spTgt spid="6147"/>
                                        </p:tgtEl>
                                      </p:cBhvr>
                                    </p:animEffect>
                                  </p:childTnLst>
                                </p:cTn>
                              </p:par>
                              <p:par>
                                <p:cTn id="24" presetID="53"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6148"/>
                                        </p:tgtEl>
                                        <p:attrNameLst>
                                          <p:attrName>style.visibility</p:attrName>
                                        </p:attrNameLst>
                                      </p:cBhvr>
                                      <p:to>
                                        <p:strVal val="visible"/>
                                      </p:to>
                                    </p:set>
                                    <p:anim calcmode="lin" valueType="num">
                                      <p:cBhvr>
                                        <p:cTn id="40" dur="500" fill="hold"/>
                                        <p:tgtEl>
                                          <p:spTgt spid="6148"/>
                                        </p:tgtEl>
                                        <p:attrNameLst>
                                          <p:attrName>ppt_w</p:attrName>
                                        </p:attrNameLst>
                                      </p:cBhvr>
                                      <p:tavLst>
                                        <p:tav tm="0">
                                          <p:val>
                                            <p:fltVal val="0"/>
                                          </p:val>
                                        </p:tav>
                                        <p:tav tm="100000">
                                          <p:val>
                                            <p:strVal val="#ppt_w"/>
                                          </p:val>
                                        </p:tav>
                                      </p:tavLst>
                                    </p:anim>
                                    <p:anim calcmode="lin" valueType="num">
                                      <p:cBhvr>
                                        <p:cTn id="41" dur="500" fill="hold"/>
                                        <p:tgtEl>
                                          <p:spTgt spid="6148"/>
                                        </p:tgtEl>
                                        <p:attrNameLst>
                                          <p:attrName>ppt_h</p:attrName>
                                        </p:attrNameLst>
                                      </p:cBhvr>
                                      <p:tavLst>
                                        <p:tav tm="0">
                                          <p:val>
                                            <p:fltVal val="0"/>
                                          </p:val>
                                        </p:tav>
                                        <p:tav tm="100000">
                                          <p:val>
                                            <p:strVal val="#ppt_h"/>
                                          </p:val>
                                        </p:tav>
                                      </p:tavLst>
                                    </p:anim>
                                    <p:animEffect transition="in" filter="fade">
                                      <p:cBhvr>
                                        <p:cTn id="42" dur="500"/>
                                        <p:tgtEl>
                                          <p:spTgt spid="6148"/>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6149"/>
                                        </p:tgtEl>
                                        <p:attrNameLst>
                                          <p:attrName>style.visibility</p:attrName>
                                        </p:attrNameLst>
                                      </p:cBhvr>
                                      <p:to>
                                        <p:strVal val="visible"/>
                                      </p:to>
                                    </p:set>
                                    <p:animScale>
                                      <p:cBhvr>
                                        <p:cTn id="47" dur="1000" decel="50000" fill="hold">
                                          <p:stCondLst>
                                            <p:cond delay="0"/>
                                          </p:stCondLst>
                                        </p:cTn>
                                        <p:tgtEl>
                                          <p:spTgt spid="61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6149"/>
                                        </p:tgtEl>
                                        <p:attrNameLst>
                                          <p:attrName>ppt_x</p:attrName>
                                          <p:attrName>ppt_y</p:attrName>
                                        </p:attrNameLst>
                                      </p:cBhvr>
                                    </p:animMotion>
                                    <p:animEffect transition="in" filter="fade">
                                      <p:cBhvr>
                                        <p:cTn id="49" dur="1000"/>
                                        <p:tgtEl>
                                          <p:spTgt spid="6149"/>
                                        </p:tgtEl>
                                      </p:cBhvr>
                                    </p:animEffect>
                                  </p:childTnLst>
                                </p:cTn>
                              </p:par>
                              <p:par>
                                <p:cTn id="50" presetID="53"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Effect transition="in" filter="fade">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1928802"/>
            <a:ext cx="8786842" cy="2831544"/>
          </a:xfrm>
          <a:prstGeom prst="rect">
            <a:avLst/>
          </a:prstGeom>
          <a:noFill/>
        </p:spPr>
        <p:txBody>
          <a:bodyPr wrap="square" rtlCol="0">
            <a:spAutoFit/>
          </a:bodyPr>
          <a:lstStyle/>
          <a:p>
            <a:pPr>
              <a:buFontTx/>
              <a:buChar char="-"/>
            </a:pPr>
            <a:r>
              <a:rPr lang="es-ES" sz="2000" dirty="0" smtClean="0"/>
              <a:t>  Determinación de puntos de defecto sin necesidad de parada de </a:t>
            </a:r>
          </a:p>
          <a:p>
            <a:r>
              <a:rPr lang="es-ES" sz="2000" dirty="0"/>
              <a:t> </a:t>
            </a:r>
            <a:r>
              <a:rPr lang="es-ES" sz="2000" dirty="0" smtClean="0"/>
              <a:t>  producción.</a:t>
            </a:r>
          </a:p>
          <a:p>
            <a:r>
              <a:rPr lang="es-ES" sz="2000" dirty="0" smtClean="0"/>
              <a:t>-  Aumento de confiabilidad operacional</a:t>
            </a:r>
            <a:br>
              <a:rPr lang="es-ES" sz="2000" dirty="0" smtClean="0"/>
            </a:br>
            <a:r>
              <a:rPr lang="es-ES" sz="2000" dirty="0" smtClean="0"/>
              <a:t>-  Reducción del tiempo de reparación . </a:t>
            </a:r>
          </a:p>
          <a:p>
            <a:pPr>
              <a:buFontTx/>
              <a:buChar char="-"/>
            </a:pPr>
            <a:r>
              <a:rPr lang="es-ES" sz="2000" dirty="0"/>
              <a:t> </a:t>
            </a:r>
            <a:r>
              <a:rPr lang="es-ES" sz="2000" dirty="0" smtClean="0"/>
              <a:t> Reducción de costes directos e indirectos.</a:t>
            </a:r>
            <a:br>
              <a:rPr lang="es-ES" sz="2000" dirty="0" smtClean="0"/>
            </a:br>
            <a:r>
              <a:rPr lang="es-ES" sz="2000" dirty="0" smtClean="0"/>
              <a:t>-  Comprobación de calidad de reparaciones. </a:t>
            </a:r>
          </a:p>
          <a:p>
            <a:pPr>
              <a:buFontTx/>
              <a:buChar char="-"/>
            </a:pPr>
            <a:r>
              <a:rPr lang="es-ES" sz="2000" dirty="0"/>
              <a:t> </a:t>
            </a:r>
            <a:r>
              <a:rPr lang="es-ES" sz="2000" dirty="0" smtClean="0"/>
              <a:t> Ahorro de tiempo y recursos propios.</a:t>
            </a:r>
            <a:br>
              <a:rPr lang="es-ES" sz="2000" dirty="0" smtClean="0"/>
            </a:br>
            <a:r>
              <a:rPr lang="es-ES" sz="2000" dirty="0" smtClean="0"/>
              <a:t>-  Seguridad. </a:t>
            </a:r>
            <a:r>
              <a:rPr lang="es-ES" dirty="0" smtClean="0"/>
              <a:t/>
            </a:r>
            <a:br>
              <a:rPr lang="es-ES" dirty="0" smtClean="0"/>
            </a:br>
            <a:endParaRPr lang="es-ES" dirty="0"/>
          </a:p>
        </p:txBody>
      </p:sp>
      <p:sp>
        <p:nvSpPr>
          <p:cNvPr id="6" name="2 Título"/>
          <p:cNvSpPr>
            <a:spLocks noGrp="1"/>
          </p:cNvSpPr>
          <p:nvPr>
            <p:ph type="title"/>
          </p:nvPr>
        </p:nvSpPr>
        <p:spPr>
          <a:xfrm>
            <a:off x="539750" y="317500"/>
            <a:ext cx="6137275" cy="360363"/>
          </a:xfrm>
        </p:spPr>
        <p:txBody>
          <a:bodyPr/>
          <a:lstStyle/>
          <a:p>
            <a:r>
              <a:rPr lang="es-ES" dirty="0" smtClean="0"/>
              <a:t>Beneficios de las inspecciones </a:t>
            </a:r>
            <a:r>
              <a:rPr lang="es-ES" dirty="0" err="1" smtClean="0"/>
              <a:t>termográficas</a:t>
            </a:r>
            <a:endParaRPr lang="en-US" dirty="0"/>
          </a:p>
        </p:txBody>
      </p:sp>
    </p:spTree>
    <p:extLst>
      <p:ext uri="{BB962C8B-B14F-4D97-AF65-F5344CB8AC3E}">
        <p14:creationId xmlns:p14="http://schemas.microsoft.com/office/powerpoint/2010/main" val="424493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D46619FA-62B9-4C58-8D46-9877ED4AF800}" type="slidenum">
              <a:rPr lang="en-US" smtClean="0"/>
              <a:pPr/>
              <a:t>35</a:t>
            </a:fld>
            <a:r>
              <a:rPr lang="en-US" smtClean="0"/>
              <a:t>  </a:t>
            </a:r>
            <a:endParaRPr lang="en-US" dirty="0" smtClean="0"/>
          </a:p>
        </p:txBody>
      </p:sp>
      <p:sp>
        <p:nvSpPr>
          <p:cNvPr id="6" name="Espace réservé du contenu 5"/>
          <p:cNvSpPr>
            <a:spLocks noGrp="1"/>
          </p:cNvSpPr>
          <p:nvPr>
            <p:ph sz="quarter" idx="12"/>
          </p:nvPr>
        </p:nvSpPr>
        <p:spPr/>
        <p:txBody>
          <a:bodyPr anchor="ctr"/>
          <a:lstStyle/>
          <a:p>
            <a:pPr marL="0" indent="0" algn="ctr">
              <a:buNone/>
            </a:pPr>
            <a:r>
              <a:rPr lang="fr-FR" sz="2800" dirty="0" smtClean="0"/>
              <a:t>PREGUNTAS O COMENTARIOS</a:t>
            </a:r>
            <a:endParaRPr lang="fr-FR" sz="2800" dirty="0"/>
          </a:p>
        </p:txBody>
      </p:sp>
      <p:pic>
        <p:nvPicPr>
          <p:cNvPr id="2050" name="Picture 2" descr="http://noviseo.fr/wp-content/uploads/2011/07/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268759"/>
            <a:ext cx="3384376" cy="4512501"/>
          </a:xfrm>
          <a:prstGeom prst="rect">
            <a:avLst/>
          </a:prstGeom>
          <a:noFill/>
          <a:extLst>
            <a:ext uri="{909E8E84-426E-40DD-AFC4-6F175D3DCCD1}">
              <a14:hiddenFill xmlns:a14="http://schemas.microsoft.com/office/drawing/2010/main">
                <a:solidFill>
                  <a:srgbClr val="FFFFFF"/>
                </a:solidFill>
              </a14:hiddenFill>
            </a:ext>
          </a:extLst>
        </p:spPr>
      </p:pic>
      <p:sp>
        <p:nvSpPr>
          <p:cNvPr id="8" name="Titre 7"/>
          <p:cNvSpPr>
            <a:spLocks noGrp="1"/>
          </p:cNvSpPr>
          <p:nvPr>
            <p:ph type="title"/>
          </p:nvPr>
        </p:nvSpPr>
        <p:spPr/>
        <p:txBody>
          <a:bodyPr/>
          <a:lstStyle/>
          <a:p>
            <a:endParaRPr lang="fr-FR"/>
          </a:p>
        </p:txBody>
      </p:sp>
    </p:spTree>
    <p:extLst>
      <p:ext uri="{BB962C8B-B14F-4D97-AF65-F5344CB8AC3E}">
        <p14:creationId xmlns:p14="http://schemas.microsoft.com/office/powerpoint/2010/main" val="343319911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0622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4</a:t>
            </a:fld>
            <a:r>
              <a:rPr lang="en-US" smtClean="0"/>
              <a:t>  </a:t>
            </a:r>
            <a:endParaRPr lang="en-US" dirty="0"/>
          </a:p>
        </p:txBody>
      </p:sp>
      <p:sp>
        <p:nvSpPr>
          <p:cNvPr id="5"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s-ES" sz="1800" b="1" i="0" u="sng" strike="noStrike" kern="0" cap="none" spc="0" normalizeH="0" baseline="0" noProof="0" smtClean="0">
                <a:ln>
                  <a:noFill/>
                </a:ln>
                <a:solidFill>
                  <a:srgbClr val="000000"/>
                </a:solidFill>
                <a:effectLst/>
                <a:uLnTx/>
                <a:uFillTx/>
                <a:latin typeface="+mj-lt"/>
                <a:ea typeface="+mj-ea"/>
                <a:cs typeface="+mj-cs"/>
              </a:rPr>
              <a:t/>
            </a:r>
            <a:br>
              <a:rPr kumimoji="0" lang="es-ES" sz="1800" b="1" i="0" u="sng" strike="noStrike" kern="0" cap="none" spc="0" normalizeH="0" baseline="0" noProof="0" smtClean="0">
                <a:ln>
                  <a:noFill/>
                </a:ln>
                <a:solidFill>
                  <a:srgbClr val="000000"/>
                </a:solidFill>
                <a:effectLst/>
                <a:uLnTx/>
                <a:uFillTx/>
                <a:latin typeface="+mj-lt"/>
                <a:ea typeface="+mj-ea"/>
                <a:cs typeface="+mj-cs"/>
              </a:rPr>
            </a:br>
            <a:r>
              <a:rPr kumimoji="0" lang="es-ES" sz="1800" b="1" i="0" u="sng" strike="noStrike" kern="0" cap="none" spc="0" normalizeH="0" baseline="0" noProof="0" smtClean="0">
                <a:ln>
                  <a:noFill/>
                </a:ln>
                <a:solidFill>
                  <a:srgbClr val="000000"/>
                </a:solidFill>
                <a:effectLst/>
                <a:uLnTx/>
                <a:uFillTx/>
                <a:latin typeface="+mj-lt"/>
                <a:ea typeface="+mj-ea"/>
                <a:cs typeface="+mj-cs"/>
              </a:rPr>
              <a:t>Funciones de Mantenimiento</a:t>
            </a:r>
            <a:endParaRPr kumimoji="0" lang="es-ES" sz="1800" b="1" i="0" u="sng" strike="noStrike" kern="0" cap="none" spc="0" normalizeH="0" baseline="0" noProof="0">
              <a:ln>
                <a:noFill/>
              </a:ln>
              <a:solidFill>
                <a:srgbClr val="000000"/>
              </a:solidFill>
              <a:effectLst/>
              <a:uLnTx/>
              <a:uFillTx/>
              <a:latin typeface="+mj-lt"/>
              <a:ea typeface="+mj-ea"/>
              <a:cs typeface="+mj-cs"/>
            </a:endParaRPr>
          </a:p>
        </p:txBody>
      </p:sp>
      <p:sp>
        <p:nvSpPr>
          <p:cNvPr id="6" name="Text Box 4"/>
          <p:cNvSpPr txBox="1">
            <a:spLocks noChangeArrowheads="1"/>
          </p:cNvSpPr>
          <p:nvPr/>
        </p:nvSpPr>
        <p:spPr bwMode="auto">
          <a:xfrm>
            <a:off x="1042988" y="1628775"/>
            <a:ext cx="7561262" cy="376238"/>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s-ES" sz="1800" dirty="0"/>
              <a:t>                  </a:t>
            </a:r>
            <a:r>
              <a:rPr lang="es-ES" sz="1800" b="1" dirty="0">
                <a:solidFill>
                  <a:schemeClr val="bg1"/>
                </a:solidFill>
              </a:rPr>
              <a:t>Antes                                                     Ahora</a:t>
            </a:r>
          </a:p>
        </p:txBody>
      </p:sp>
      <p:sp>
        <p:nvSpPr>
          <p:cNvPr id="7" name="Text Box 5"/>
          <p:cNvSpPr txBox="1">
            <a:spLocks noChangeArrowheads="1"/>
          </p:cNvSpPr>
          <p:nvPr/>
        </p:nvSpPr>
        <p:spPr bwMode="auto">
          <a:xfrm>
            <a:off x="1095375" y="2081213"/>
            <a:ext cx="7221538" cy="366712"/>
          </a:xfrm>
          <a:prstGeom prst="rect">
            <a:avLst/>
          </a:prstGeom>
          <a:noFill/>
          <a:ln w="9525">
            <a:noFill/>
            <a:miter lim="800000"/>
            <a:headEnd/>
            <a:tailEnd/>
          </a:ln>
          <a:effectLst/>
        </p:spPr>
        <p:txBody>
          <a:bodyPr>
            <a:spAutoFit/>
          </a:bodyPr>
          <a:lstStyle/>
          <a:p>
            <a:endParaRPr lang="es-ES" sz="1800"/>
          </a:p>
        </p:txBody>
      </p:sp>
      <p:sp>
        <p:nvSpPr>
          <p:cNvPr id="8" name="Text Box 6"/>
          <p:cNvSpPr txBox="1">
            <a:spLocks noChangeArrowheads="1"/>
          </p:cNvSpPr>
          <p:nvPr/>
        </p:nvSpPr>
        <p:spPr bwMode="auto">
          <a:xfrm>
            <a:off x="1116013" y="2133600"/>
            <a:ext cx="3600450" cy="3529013"/>
          </a:xfrm>
          <a:prstGeom prst="rect">
            <a:avLst/>
          </a:prstGeom>
          <a:solidFill>
            <a:schemeClr val="accent1"/>
          </a:solidFill>
          <a:ln w="9525">
            <a:noFill/>
            <a:miter lim="800000"/>
            <a:headEnd/>
            <a:tailEnd/>
          </a:ln>
          <a:effectLst/>
        </p:spPr>
        <p:txBody>
          <a:bodyPr>
            <a:spAutoFit/>
          </a:bodyPr>
          <a:lstStyle/>
          <a:p>
            <a:pPr>
              <a:spcBef>
                <a:spcPct val="50000"/>
              </a:spcBef>
              <a:buFontTx/>
              <a:buChar char="-"/>
            </a:pPr>
            <a:r>
              <a:rPr lang="es-ES" sz="1800"/>
              <a:t>Es para preservar el activo físico</a:t>
            </a:r>
          </a:p>
          <a:p>
            <a:pPr>
              <a:spcBef>
                <a:spcPct val="50000"/>
              </a:spcBef>
              <a:buFontTx/>
              <a:buChar char="-"/>
            </a:pPr>
            <a:r>
              <a:rPr lang="es-ES" sz="1800"/>
              <a:t>El mantenimiento rutinario es para prevenir fallos</a:t>
            </a:r>
          </a:p>
          <a:p>
            <a:pPr>
              <a:spcBef>
                <a:spcPct val="50000"/>
              </a:spcBef>
              <a:buFontTx/>
              <a:buChar char="-"/>
            </a:pPr>
            <a:endParaRPr lang="es-ES" sz="1800"/>
          </a:p>
          <a:p>
            <a:pPr>
              <a:spcBef>
                <a:spcPct val="50000"/>
              </a:spcBef>
              <a:buFontTx/>
              <a:buChar char="-"/>
            </a:pPr>
            <a:r>
              <a:rPr lang="es-ES" sz="1800"/>
              <a:t>El objetivo primario de mantenimiento es optimizar la disponibilidad de la planta al mínimo coste</a:t>
            </a:r>
          </a:p>
          <a:p>
            <a:pPr>
              <a:spcBef>
                <a:spcPct val="50000"/>
              </a:spcBef>
              <a:buFontTx/>
              <a:buChar char="-"/>
            </a:pPr>
            <a:endParaRPr lang="es-ES" sz="1800"/>
          </a:p>
          <a:p>
            <a:pPr>
              <a:spcBef>
                <a:spcPct val="50000"/>
              </a:spcBef>
              <a:buFontTx/>
              <a:buChar char="-"/>
            </a:pPr>
            <a:r>
              <a:rPr lang="es-ES" sz="1800"/>
              <a:t>	</a:t>
            </a:r>
          </a:p>
        </p:txBody>
      </p:sp>
      <p:sp>
        <p:nvSpPr>
          <p:cNvPr id="9" name="Text Box 8"/>
          <p:cNvSpPr txBox="1">
            <a:spLocks noChangeArrowheads="1"/>
          </p:cNvSpPr>
          <p:nvPr/>
        </p:nvSpPr>
        <p:spPr bwMode="auto">
          <a:xfrm>
            <a:off x="4048125" y="2297113"/>
            <a:ext cx="184150" cy="366712"/>
          </a:xfrm>
          <a:prstGeom prst="rect">
            <a:avLst/>
          </a:prstGeom>
          <a:noFill/>
          <a:ln w="9525">
            <a:noFill/>
            <a:miter lim="800000"/>
            <a:headEnd/>
            <a:tailEnd/>
          </a:ln>
          <a:effectLst/>
        </p:spPr>
        <p:txBody>
          <a:bodyPr wrap="none">
            <a:spAutoFit/>
          </a:bodyPr>
          <a:lstStyle/>
          <a:p>
            <a:endParaRPr lang="es-ES" sz="1800"/>
          </a:p>
        </p:txBody>
      </p:sp>
      <p:sp>
        <p:nvSpPr>
          <p:cNvPr id="10" name="Text Box 9"/>
          <p:cNvSpPr txBox="1">
            <a:spLocks noChangeArrowheads="1"/>
          </p:cNvSpPr>
          <p:nvPr/>
        </p:nvSpPr>
        <p:spPr bwMode="auto">
          <a:xfrm>
            <a:off x="4859338" y="2133600"/>
            <a:ext cx="3744912" cy="3509978"/>
          </a:xfrm>
          <a:prstGeom prst="rect">
            <a:avLst/>
          </a:prstGeom>
          <a:solidFill>
            <a:srgbClr val="FF9933"/>
          </a:solidFill>
          <a:ln w="9525">
            <a:noFill/>
            <a:miter lim="800000"/>
            <a:headEnd/>
            <a:tailEnd/>
          </a:ln>
          <a:effectLst/>
        </p:spPr>
        <p:txBody>
          <a:bodyPr wrap="square">
            <a:spAutoFit/>
          </a:bodyPr>
          <a:lstStyle/>
          <a:p>
            <a:pPr>
              <a:spcBef>
                <a:spcPct val="50000"/>
              </a:spcBef>
            </a:pPr>
            <a:r>
              <a:rPr lang="es-ES" sz="1800" dirty="0"/>
              <a:t>- Es para preservar la función de los activos</a:t>
            </a:r>
          </a:p>
          <a:p>
            <a:pPr>
              <a:spcBef>
                <a:spcPct val="50000"/>
              </a:spcBef>
            </a:pPr>
            <a:r>
              <a:rPr lang="es-ES" sz="1800" dirty="0"/>
              <a:t>- El mantenimiento rutinario es para prevenir, reducir o eliminar las consecuencias de los fallos</a:t>
            </a:r>
          </a:p>
          <a:p>
            <a:pPr>
              <a:spcBef>
                <a:spcPct val="50000"/>
              </a:spcBef>
            </a:pPr>
            <a:r>
              <a:rPr lang="es-ES" sz="1800" dirty="0"/>
              <a:t>- El mantenimiento afecta a todos los aspectos del negocio: riesgo, integridad ambiental, eficiencia energéticas, calidad del producto y servicio al cliente. No sólo a la disponibilidad y los costes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2"/>
          </p:nvPr>
        </p:nvGraphicFramePr>
        <p:xfrm>
          <a:off x="539750" y="1160463"/>
          <a:ext cx="8064500"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dirty="0" smtClean="0"/>
              <a:t>TIPOS DE MANTENIMIENTO</a:t>
            </a:r>
            <a:endParaRPr lang="en-US" dirty="0"/>
          </a:p>
        </p:txBody>
      </p:sp>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5</a:t>
            </a:fld>
            <a:r>
              <a:rPr lang="en-US"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graphicEl>
                                              <a:dgm id="{8F14F4DD-F8A6-40E8-970B-2D6A82FF90F8}"/>
                                            </p:graphicEl>
                                          </p:spTgt>
                                        </p:tgtEl>
                                        <p:attrNameLst>
                                          <p:attrName>style.visibility</p:attrName>
                                        </p:attrNameLst>
                                      </p:cBhvr>
                                      <p:to>
                                        <p:strVal val="visible"/>
                                      </p:to>
                                    </p:set>
                                    <p:anim calcmode="lin" valueType="num">
                                      <p:cBhvr>
                                        <p:cTn id="7" dur="500" fill="hold"/>
                                        <p:tgtEl>
                                          <p:spTgt spid="6">
                                            <p:graphicEl>
                                              <a:dgm id="{8F14F4DD-F8A6-40E8-970B-2D6A82FF90F8}"/>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8F14F4DD-F8A6-40E8-970B-2D6A82FF90F8}"/>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8F14F4DD-F8A6-40E8-970B-2D6A82FF90F8}"/>
                                            </p:graphic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graphicEl>
                                              <a:dgm id="{0540C2B1-7A23-4134-8D95-C7D4F5E3B469}"/>
                                            </p:graphicEl>
                                          </p:spTgt>
                                        </p:tgtEl>
                                        <p:attrNameLst>
                                          <p:attrName>style.visibility</p:attrName>
                                        </p:attrNameLst>
                                      </p:cBhvr>
                                      <p:to>
                                        <p:strVal val="visible"/>
                                      </p:to>
                                    </p:set>
                                    <p:anim calcmode="lin" valueType="num">
                                      <p:cBhvr>
                                        <p:cTn id="12" dur="500" fill="hold"/>
                                        <p:tgtEl>
                                          <p:spTgt spid="6">
                                            <p:graphicEl>
                                              <a:dgm id="{0540C2B1-7A23-4134-8D95-C7D4F5E3B469}"/>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0540C2B1-7A23-4134-8D95-C7D4F5E3B469}"/>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0540C2B1-7A23-4134-8D95-C7D4F5E3B469}"/>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graphicEl>
                                              <a:dgm id="{E75D2CDB-362F-45E4-9535-21B9A85BCDA0}"/>
                                            </p:graphicEl>
                                          </p:spTgt>
                                        </p:tgtEl>
                                        <p:attrNameLst>
                                          <p:attrName>style.visibility</p:attrName>
                                        </p:attrNameLst>
                                      </p:cBhvr>
                                      <p:to>
                                        <p:strVal val="visible"/>
                                      </p:to>
                                    </p:set>
                                    <p:anim calcmode="lin" valueType="num">
                                      <p:cBhvr>
                                        <p:cTn id="19" dur="500" fill="hold"/>
                                        <p:tgtEl>
                                          <p:spTgt spid="6">
                                            <p:graphicEl>
                                              <a:dgm id="{E75D2CDB-362F-45E4-9535-21B9A85BCDA0}"/>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E75D2CDB-362F-45E4-9535-21B9A85BCDA0}"/>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E75D2CDB-362F-45E4-9535-21B9A85BCDA0}"/>
                                            </p:graphic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
                                            <p:graphicEl>
                                              <a:dgm id="{91A5D4D9-754B-4667-9AB9-405E78FD6FD4}"/>
                                            </p:graphicEl>
                                          </p:spTgt>
                                        </p:tgtEl>
                                        <p:attrNameLst>
                                          <p:attrName>style.visibility</p:attrName>
                                        </p:attrNameLst>
                                      </p:cBhvr>
                                      <p:to>
                                        <p:strVal val="visible"/>
                                      </p:to>
                                    </p:set>
                                    <p:anim calcmode="lin" valueType="num">
                                      <p:cBhvr>
                                        <p:cTn id="24" dur="500" fill="hold"/>
                                        <p:tgtEl>
                                          <p:spTgt spid="6">
                                            <p:graphicEl>
                                              <a:dgm id="{91A5D4D9-754B-4667-9AB9-405E78FD6FD4}"/>
                                            </p:graphicEl>
                                          </p:spTgt>
                                        </p:tgtEl>
                                        <p:attrNameLst>
                                          <p:attrName>ppt_w</p:attrName>
                                        </p:attrNameLst>
                                      </p:cBhvr>
                                      <p:tavLst>
                                        <p:tav tm="0">
                                          <p:val>
                                            <p:fltVal val="0"/>
                                          </p:val>
                                        </p:tav>
                                        <p:tav tm="100000">
                                          <p:val>
                                            <p:strVal val="#ppt_w"/>
                                          </p:val>
                                        </p:tav>
                                      </p:tavLst>
                                    </p:anim>
                                    <p:anim calcmode="lin" valueType="num">
                                      <p:cBhvr>
                                        <p:cTn id="25" dur="500" fill="hold"/>
                                        <p:tgtEl>
                                          <p:spTgt spid="6">
                                            <p:graphicEl>
                                              <a:dgm id="{91A5D4D9-754B-4667-9AB9-405E78FD6FD4}"/>
                                            </p:graphicEl>
                                          </p:spTgt>
                                        </p:tgtEl>
                                        <p:attrNameLst>
                                          <p:attrName>ppt_h</p:attrName>
                                        </p:attrNameLst>
                                      </p:cBhvr>
                                      <p:tavLst>
                                        <p:tav tm="0">
                                          <p:val>
                                            <p:fltVal val="0"/>
                                          </p:val>
                                        </p:tav>
                                        <p:tav tm="100000">
                                          <p:val>
                                            <p:strVal val="#ppt_h"/>
                                          </p:val>
                                        </p:tav>
                                      </p:tavLst>
                                    </p:anim>
                                    <p:animEffect transition="in" filter="fade">
                                      <p:cBhvr>
                                        <p:cTn id="26" dur="500"/>
                                        <p:tgtEl>
                                          <p:spTgt spid="6">
                                            <p:graphicEl>
                                              <a:dgm id="{91A5D4D9-754B-4667-9AB9-405E78FD6FD4}"/>
                                            </p:graphic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6">
                                            <p:graphicEl>
                                              <a:dgm id="{0EF6BB0B-3257-4112-9571-0A24B41AAF01}"/>
                                            </p:graphicEl>
                                          </p:spTgt>
                                        </p:tgtEl>
                                        <p:attrNameLst>
                                          <p:attrName>style.visibility</p:attrName>
                                        </p:attrNameLst>
                                      </p:cBhvr>
                                      <p:to>
                                        <p:strVal val="visible"/>
                                      </p:to>
                                    </p:set>
                                    <p:anim calcmode="lin" valueType="num">
                                      <p:cBhvr>
                                        <p:cTn id="29" dur="500" fill="hold"/>
                                        <p:tgtEl>
                                          <p:spTgt spid="6">
                                            <p:graphicEl>
                                              <a:dgm id="{0EF6BB0B-3257-4112-9571-0A24B41AAF01}"/>
                                            </p:graphicEl>
                                          </p:spTgt>
                                        </p:tgtEl>
                                        <p:attrNameLst>
                                          <p:attrName>ppt_w</p:attrName>
                                        </p:attrNameLst>
                                      </p:cBhvr>
                                      <p:tavLst>
                                        <p:tav tm="0">
                                          <p:val>
                                            <p:fltVal val="0"/>
                                          </p:val>
                                        </p:tav>
                                        <p:tav tm="100000">
                                          <p:val>
                                            <p:strVal val="#ppt_w"/>
                                          </p:val>
                                        </p:tav>
                                      </p:tavLst>
                                    </p:anim>
                                    <p:anim calcmode="lin" valueType="num">
                                      <p:cBhvr>
                                        <p:cTn id="30" dur="500" fill="hold"/>
                                        <p:tgtEl>
                                          <p:spTgt spid="6">
                                            <p:graphicEl>
                                              <a:dgm id="{0EF6BB0B-3257-4112-9571-0A24B41AAF01}"/>
                                            </p:graphicEl>
                                          </p:spTgt>
                                        </p:tgtEl>
                                        <p:attrNameLst>
                                          <p:attrName>ppt_h</p:attrName>
                                        </p:attrNameLst>
                                      </p:cBhvr>
                                      <p:tavLst>
                                        <p:tav tm="0">
                                          <p:val>
                                            <p:fltVal val="0"/>
                                          </p:val>
                                        </p:tav>
                                        <p:tav tm="100000">
                                          <p:val>
                                            <p:strVal val="#ppt_h"/>
                                          </p:val>
                                        </p:tav>
                                      </p:tavLst>
                                    </p:anim>
                                    <p:animEffect transition="in" filter="fade">
                                      <p:cBhvr>
                                        <p:cTn id="31" dur="500"/>
                                        <p:tgtEl>
                                          <p:spTgt spid="6">
                                            <p:graphicEl>
                                              <a:dgm id="{0EF6BB0B-3257-4112-9571-0A24B41AAF0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6">
                                            <p:graphicEl>
                                              <a:dgm id="{7B32F6B6-ED72-4EDD-AF23-4A60FAE5809A}"/>
                                            </p:graphicEl>
                                          </p:spTgt>
                                        </p:tgtEl>
                                        <p:attrNameLst>
                                          <p:attrName>style.visibility</p:attrName>
                                        </p:attrNameLst>
                                      </p:cBhvr>
                                      <p:to>
                                        <p:strVal val="visible"/>
                                      </p:to>
                                    </p:set>
                                    <p:anim calcmode="lin" valueType="num">
                                      <p:cBhvr>
                                        <p:cTn id="36" dur="500" fill="hold"/>
                                        <p:tgtEl>
                                          <p:spTgt spid="6">
                                            <p:graphicEl>
                                              <a:dgm id="{7B32F6B6-ED72-4EDD-AF23-4A60FAE5809A}"/>
                                            </p:graphicEl>
                                          </p:spTgt>
                                        </p:tgtEl>
                                        <p:attrNameLst>
                                          <p:attrName>ppt_w</p:attrName>
                                        </p:attrNameLst>
                                      </p:cBhvr>
                                      <p:tavLst>
                                        <p:tav tm="0">
                                          <p:val>
                                            <p:fltVal val="0"/>
                                          </p:val>
                                        </p:tav>
                                        <p:tav tm="100000">
                                          <p:val>
                                            <p:strVal val="#ppt_w"/>
                                          </p:val>
                                        </p:tav>
                                      </p:tavLst>
                                    </p:anim>
                                    <p:anim calcmode="lin" valueType="num">
                                      <p:cBhvr>
                                        <p:cTn id="37" dur="500" fill="hold"/>
                                        <p:tgtEl>
                                          <p:spTgt spid="6">
                                            <p:graphicEl>
                                              <a:dgm id="{7B32F6B6-ED72-4EDD-AF23-4A60FAE5809A}"/>
                                            </p:graphicEl>
                                          </p:spTgt>
                                        </p:tgtEl>
                                        <p:attrNameLst>
                                          <p:attrName>ppt_h</p:attrName>
                                        </p:attrNameLst>
                                      </p:cBhvr>
                                      <p:tavLst>
                                        <p:tav tm="0">
                                          <p:val>
                                            <p:fltVal val="0"/>
                                          </p:val>
                                        </p:tav>
                                        <p:tav tm="100000">
                                          <p:val>
                                            <p:strVal val="#ppt_h"/>
                                          </p:val>
                                        </p:tav>
                                      </p:tavLst>
                                    </p:anim>
                                    <p:animEffect transition="in" filter="fade">
                                      <p:cBhvr>
                                        <p:cTn id="38" dur="500"/>
                                        <p:tgtEl>
                                          <p:spTgt spid="6">
                                            <p:graphicEl>
                                              <a:dgm id="{7B32F6B6-ED72-4EDD-AF23-4A60FAE5809A}"/>
                                            </p:graphic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6">
                                            <p:graphicEl>
                                              <a:dgm id="{D8B25A3B-4D8F-44E7-BC41-B2A6873161E4}"/>
                                            </p:graphicEl>
                                          </p:spTgt>
                                        </p:tgtEl>
                                        <p:attrNameLst>
                                          <p:attrName>style.visibility</p:attrName>
                                        </p:attrNameLst>
                                      </p:cBhvr>
                                      <p:to>
                                        <p:strVal val="visible"/>
                                      </p:to>
                                    </p:set>
                                    <p:anim calcmode="lin" valueType="num">
                                      <p:cBhvr>
                                        <p:cTn id="41" dur="500" fill="hold"/>
                                        <p:tgtEl>
                                          <p:spTgt spid="6">
                                            <p:graphicEl>
                                              <a:dgm id="{D8B25A3B-4D8F-44E7-BC41-B2A6873161E4}"/>
                                            </p:graphicEl>
                                          </p:spTgt>
                                        </p:tgtEl>
                                        <p:attrNameLst>
                                          <p:attrName>ppt_w</p:attrName>
                                        </p:attrNameLst>
                                      </p:cBhvr>
                                      <p:tavLst>
                                        <p:tav tm="0">
                                          <p:val>
                                            <p:fltVal val="0"/>
                                          </p:val>
                                        </p:tav>
                                        <p:tav tm="100000">
                                          <p:val>
                                            <p:strVal val="#ppt_w"/>
                                          </p:val>
                                        </p:tav>
                                      </p:tavLst>
                                    </p:anim>
                                    <p:anim calcmode="lin" valueType="num">
                                      <p:cBhvr>
                                        <p:cTn id="42" dur="500" fill="hold"/>
                                        <p:tgtEl>
                                          <p:spTgt spid="6">
                                            <p:graphicEl>
                                              <a:dgm id="{D8B25A3B-4D8F-44E7-BC41-B2A6873161E4}"/>
                                            </p:graphicEl>
                                          </p:spTgt>
                                        </p:tgtEl>
                                        <p:attrNameLst>
                                          <p:attrName>ppt_h</p:attrName>
                                        </p:attrNameLst>
                                      </p:cBhvr>
                                      <p:tavLst>
                                        <p:tav tm="0">
                                          <p:val>
                                            <p:fltVal val="0"/>
                                          </p:val>
                                        </p:tav>
                                        <p:tav tm="100000">
                                          <p:val>
                                            <p:strVal val="#ppt_h"/>
                                          </p:val>
                                        </p:tav>
                                      </p:tavLst>
                                    </p:anim>
                                    <p:animEffect transition="in" filter="fade">
                                      <p:cBhvr>
                                        <p:cTn id="43" dur="500"/>
                                        <p:tgtEl>
                                          <p:spTgt spid="6">
                                            <p:graphicEl>
                                              <a:dgm id="{D8B25A3B-4D8F-44E7-BC41-B2A6873161E4}"/>
                                            </p:graphic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6">
                                            <p:graphicEl>
                                              <a:dgm id="{F6114583-8484-4381-A75C-9256C4DF5385}"/>
                                            </p:graphicEl>
                                          </p:spTgt>
                                        </p:tgtEl>
                                        <p:attrNameLst>
                                          <p:attrName>style.visibility</p:attrName>
                                        </p:attrNameLst>
                                      </p:cBhvr>
                                      <p:to>
                                        <p:strVal val="visible"/>
                                      </p:to>
                                    </p:set>
                                    <p:anim calcmode="lin" valueType="num">
                                      <p:cBhvr>
                                        <p:cTn id="46" dur="500" fill="hold"/>
                                        <p:tgtEl>
                                          <p:spTgt spid="6">
                                            <p:graphicEl>
                                              <a:dgm id="{F6114583-8484-4381-A75C-9256C4DF5385}"/>
                                            </p:graphicEl>
                                          </p:spTgt>
                                        </p:tgtEl>
                                        <p:attrNameLst>
                                          <p:attrName>ppt_w</p:attrName>
                                        </p:attrNameLst>
                                      </p:cBhvr>
                                      <p:tavLst>
                                        <p:tav tm="0">
                                          <p:val>
                                            <p:fltVal val="0"/>
                                          </p:val>
                                        </p:tav>
                                        <p:tav tm="100000">
                                          <p:val>
                                            <p:strVal val="#ppt_w"/>
                                          </p:val>
                                        </p:tav>
                                      </p:tavLst>
                                    </p:anim>
                                    <p:anim calcmode="lin" valueType="num">
                                      <p:cBhvr>
                                        <p:cTn id="47" dur="500" fill="hold"/>
                                        <p:tgtEl>
                                          <p:spTgt spid="6">
                                            <p:graphicEl>
                                              <a:dgm id="{F6114583-8484-4381-A75C-9256C4DF5385}"/>
                                            </p:graphicEl>
                                          </p:spTgt>
                                        </p:tgtEl>
                                        <p:attrNameLst>
                                          <p:attrName>ppt_h</p:attrName>
                                        </p:attrNameLst>
                                      </p:cBhvr>
                                      <p:tavLst>
                                        <p:tav tm="0">
                                          <p:val>
                                            <p:fltVal val="0"/>
                                          </p:val>
                                        </p:tav>
                                        <p:tav tm="100000">
                                          <p:val>
                                            <p:strVal val="#ppt_h"/>
                                          </p:val>
                                        </p:tav>
                                      </p:tavLst>
                                    </p:anim>
                                    <p:animEffect transition="in" filter="fade">
                                      <p:cBhvr>
                                        <p:cTn id="48" dur="500"/>
                                        <p:tgtEl>
                                          <p:spTgt spid="6">
                                            <p:graphicEl>
                                              <a:dgm id="{F6114583-8484-4381-A75C-9256C4DF5385}"/>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6">
                                            <p:graphicEl>
                                              <a:dgm id="{2620456E-E329-4A55-923F-3B8AAAC6B140}"/>
                                            </p:graphicEl>
                                          </p:spTgt>
                                        </p:tgtEl>
                                        <p:attrNameLst>
                                          <p:attrName>style.visibility</p:attrName>
                                        </p:attrNameLst>
                                      </p:cBhvr>
                                      <p:to>
                                        <p:strVal val="visible"/>
                                      </p:to>
                                    </p:set>
                                    <p:anim calcmode="lin" valueType="num">
                                      <p:cBhvr>
                                        <p:cTn id="53" dur="500" fill="hold"/>
                                        <p:tgtEl>
                                          <p:spTgt spid="6">
                                            <p:graphicEl>
                                              <a:dgm id="{2620456E-E329-4A55-923F-3B8AAAC6B140}"/>
                                            </p:graphicEl>
                                          </p:spTgt>
                                        </p:tgtEl>
                                        <p:attrNameLst>
                                          <p:attrName>ppt_w</p:attrName>
                                        </p:attrNameLst>
                                      </p:cBhvr>
                                      <p:tavLst>
                                        <p:tav tm="0">
                                          <p:val>
                                            <p:fltVal val="0"/>
                                          </p:val>
                                        </p:tav>
                                        <p:tav tm="100000">
                                          <p:val>
                                            <p:strVal val="#ppt_w"/>
                                          </p:val>
                                        </p:tav>
                                      </p:tavLst>
                                    </p:anim>
                                    <p:anim calcmode="lin" valueType="num">
                                      <p:cBhvr>
                                        <p:cTn id="54" dur="500" fill="hold"/>
                                        <p:tgtEl>
                                          <p:spTgt spid="6">
                                            <p:graphicEl>
                                              <a:dgm id="{2620456E-E329-4A55-923F-3B8AAAC6B140}"/>
                                            </p:graphicEl>
                                          </p:spTgt>
                                        </p:tgtEl>
                                        <p:attrNameLst>
                                          <p:attrName>ppt_h</p:attrName>
                                        </p:attrNameLst>
                                      </p:cBhvr>
                                      <p:tavLst>
                                        <p:tav tm="0">
                                          <p:val>
                                            <p:fltVal val="0"/>
                                          </p:val>
                                        </p:tav>
                                        <p:tav tm="100000">
                                          <p:val>
                                            <p:strVal val="#ppt_h"/>
                                          </p:val>
                                        </p:tav>
                                      </p:tavLst>
                                    </p:anim>
                                    <p:animEffect transition="in" filter="fade">
                                      <p:cBhvr>
                                        <p:cTn id="55" dur="500"/>
                                        <p:tgtEl>
                                          <p:spTgt spid="6">
                                            <p:graphicEl>
                                              <a:dgm id="{2620456E-E329-4A55-923F-3B8AAAC6B140}"/>
                                            </p:graphicEl>
                                          </p:spTgt>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6">
                                            <p:graphicEl>
                                              <a:dgm id="{C1CBA31F-F845-4AC9-9DE2-B9C4623E7856}"/>
                                            </p:graphicEl>
                                          </p:spTgt>
                                        </p:tgtEl>
                                        <p:attrNameLst>
                                          <p:attrName>style.visibility</p:attrName>
                                        </p:attrNameLst>
                                      </p:cBhvr>
                                      <p:to>
                                        <p:strVal val="visible"/>
                                      </p:to>
                                    </p:set>
                                    <p:anim calcmode="lin" valueType="num">
                                      <p:cBhvr>
                                        <p:cTn id="58" dur="500" fill="hold"/>
                                        <p:tgtEl>
                                          <p:spTgt spid="6">
                                            <p:graphicEl>
                                              <a:dgm id="{C1CBA31F-F845-4AC9-9DE2-B9C4623E7856}"/>
                                            </p:graphicEl>
                                          </p:spTgt>
                                        </p:tgtEl>
                                        <p:attrNameLst>
                                          <p:attrName>ppt_w</p:attrName>
                                        </p:attrNameLst>
                                      </p:cBhvr>
                                      <p:tavLst>
                                        <p:tav tm="0">
                                          <p:val>
                                            <p:fltVal val="0"/>
                                          </p:val>
                                        </p:tav>
                                        <p:tav tm="100000">
                                          <p:val>
                                            <p:strVal val="#ppt_w"/>
                                          </p:val>
                                        </p:tav>
                                      </p:tavLst>
                                    </p:anim>
                                    <p:anim calcmode="lin" valueType="num">
                                      <p:cBhvr>
                                        <p:cTn id="59" dur="500" fill="hold"/>
                                        <p:tgtEl>
                                          <p:spTgt spid="6">
                                            <p:graphicEl>
                                              <a:dgm id="{C1CBA31F-F845-4AC9-9DE2-B9C4623E7856}"/>
                                            </p:graphicEl>
                                          </p:spTgt>
                                        </p:tgtEl>
                                        <p:attrNameLst>
                                          <p:attrName>ppt_h</p:attrName>
                                        </p:attrNameLst>
                                      </p:cBhvr>
                                      <p:tavLst>
                                        <p:tav tm="0">
                                          <p:val>
                                            <p:fltVal val="0"/>
                                          </p:val>
                                        </p:tav>
                                        <p:tav tm="100000">
                                          <p:val>
                                            <p:strVal val="#ppt_h"/>
                                          </p:val>
                                        </p:tav>
                                      </p:tavLst>
                                    </p:anim>
                                    <p:animEffect transition="in" filter="fade">
                                      <p:cBhvr>
                                        <p:cTn id="60" dur="500"/>
                                        <p:tgtEl>
                                          <p:spTgt spid="6">
                                            <p:graphicEl>
                                              <a:dgm id="{C1CBA31F-F845-4AC9-9DE2-B9C4623E7856}"/>
                                            </p:graphicEl>
                                          </p:spTgt>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6">
                                            <p:graphicEl>
                                              <a:dgm id="{1927DE43-D4E1-4B89-9551-D58009DA3446}"/>
                                            </p:graphicEl>
                                          </p:spTgt>
                                        </p:tgtEl>
                                        <p:attrNameLst>
                                          <p:attrName>style.visibility</p:attrName>
                                        </p:attrNameLst>
                                      </p:cBhvr>
                                      <p:to>
                                        <p:strVal val="visible"/>
                                      </p:to>
                                    </p:set>
                                    <p:anim calcmode="lin" valueType="num">
                                      <p:cBhvr>
                                        <p:cTn id="63" dur="500" fill="hold"/>
                                        <p:tgtEl>
                                          <p:spTgt spid="6">
                                            <p:graphicEl>
                                              <a:dgm id="{1927DE43-D4E1-4B89-9551-D58009DA3446}"/>
                                            </p:graphicEl>
                                          </p:spTgt>
                                        </p:tgtEl>
                                        <p:attrNameLst>
                                          <p:attrName>ppt_w</p:attrName>
                                        </p:attrNameLst>
                                      </p:cBhvr>
                                      <p:tavLst>
                                        <p:tav tm="0">
                                          <p:val>
                                            <p:fltVal val="0"/>
                                          </p:val>
                                        </p:tav>
                                        <p:tav tm="100000">
                                          <p:val>
                                            <p:strVal val="#ppt_w"/>
                                          </p:val>
                                        </p:tav>
                                      </p:tavLst>
                                    </p:anim>
                                    <p:anim calcmode="lin" valueType="num">
                                      <p:cBhvr>
                                        <p:cTn id="64" dur="500" fill="hold"/>
                                        <p:tgtEl>
                                          <p:spTgt spid="6">
                                            <p:graphicEl>
                                              <a:dgm id="{1927DE43-D4E1-4B89-9551-D58009DA3446}"/>
                                            </p:graphicEl>
                                          </p:spTgt>
                                        </p:tgtEl>
                                        <p:attrNameLst>
                                          <p:attrName>ppt_h</p:attrName>
                                        </p:attrNameLst>
                                      </p:cBhvr>
                                      <p:tavLst>
                                        <p:tav tm="0">
                                          <p:val>
                                            <p:fltVal val="0"/>
                                          </p:val>
                                        </p:tav>
                                        <p:tav tm="100000">
                                          <p:val>
                                            <p:strVal val="#ppt_h"/>
                                          </p:val>
                                        </p:tav>
                                      </p:tavLst>
                                    </p:anim>
                                    <p:animEffect transition="in" filter="fade">
                                      <p:cBhvr>
                                        <p:cTn id="65" dur="500"/>
                                        <p:tgtEl>
                                          <p:spTgt spid="6">
                                            <p:graphicEl>
                                              <a:dgm id="{1927DE43-D4E1-4B89-9551-D58009DA344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6">
                                            <p:graphicEl>
                                              <a:dgm id="{43EA4A4F-4A83-458B-9121-126575BB2595}"/>
                                            </p:graphicEl>
                                          </p:spTgt>
                                        </p:tgtEl>
                                        <p:attrNameLst>
                                          <p:attrName>style.visibility</p:attrName>
                                        </p:attrNameLst>
                                      </p:cBhvr>
                                      <p:to>
                                        <p:strVal val="visible"/>
                                      </p:to>
                                    </p:set>
                                    <p:anim calcmode="lin" valueType="num">
                                      <p:cBhvr>
                                        <p:cTn id="70" dur="500" fill="hold"/>
                                        <p:tgtEl>
                                          <p:spTgt spid="6">
                                            <p:graphicEl>
                                              <a:dgm id="{43EA4A4F-4A83-458B-9121-126575BB2595}"/>
                                            </p:graphicEl>
                                          </p:spTgt>
                                        </p:tgtEl>
                                        <p:attrNameLst>
                                          <p:attrName>ppt_w</p:attrName>
                                        </p:attrNameLst>
                                      </p:cBhvr>
                                      <p:tavLst>
                                        <p:tav tm="0">
                                          <p:val>
                                            <p:fltVal val="0"/>
                                          </p:val>
                                        </p:tav>
                                        <p:tav tm="100000">
                                          <p:val>
                                            <p:strVal val="#ppt_w"/>
                                          </p:val>
                                        </p:tav>
                                      </p:tavLst>
                                    </p:anim>
                                    <p:anim calcmode="lin" valueType="num">
                                      <p:cBhvr>
                                        <p:cTn id="71" dur="500" fill="hold"/>
                                        <p:tgtEl>
                                          <p:spTgt spid="6">
                                            <p:graphicEl>
                                              <a:dgm id="{43EA4A4F-4A83-458B-9121-126575BB2595}"/>
                                            </p:graphicEl>
                                          </p:spTgt>
                                        </p:tgtEl>
                                        <p:attrNameLst>
                                          <p:attrName>ppt_h</p:attrName>
                                        </p:attrNameLst>
                                      </p:cBhvr>
                                      <p:tavLst>
                                        <p:tav tm="0">
                                          <p:val>
                                            <p:fltVal val="0"/>
                                          </p:val>
                                        </p:tav>
                                        <p:tav tm="100000">
                                          <p:val>
                                            <p:strVal val="#ppt_h"/>
                                          </p:val>
                                        </p:tav>
                                      </p:tavLst>
                                    </p:anim>
                                    <p:animEffect transition="in" filter="fade">
                                      <p:cBhvr>
                                        <p:cTn id="72" dur="500"/>
                                        <p:tgtEl>
                                          <p:spTgt spid="6">
                                            <p:graphicEl>
                                              <a:dgm id="{43EA4A4F-4A83-458B-9121-126575BB2595}"/>
                                            </p:graphicEl>
                                          </p:spTgt>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6">
                                            <p:graphicEl>
                                              <a:dgm id="{AAD5A39E-2169-4B8A-A5C0-632588E68580}"/>
                                            </p:graphicEl>
                                          </p:spTgt>
                                        </p:tgtEl>
                                        <p:attrNameLst>
                                          <p:attrName>style.visibility</p:attrName>
                                        </p:attrNameLst>
                                      </p:cBhvr>
                                      <p:to>
                                        <p:strVal val="visible"/>
                                      </p:to>
                                    </p:set>
                                    <p:anim calcmode="lin" valueType="num">
                                      <p:cBhvr>
                                        <p:cTn id="75" dur="500" fill="hold"/>
                                        <p:tgtEl>
                                          <p:spTgt spid="6">
                                            <p:graphicEl>
                                              <a:dgm id="{AAD5A39E-2169-4B8A-A5C0-632588E68580}"/>
                                            </p:graphicEl>
                                          </p:spTgt>
                                        </p:tgtEl>
                                        <p:attrNameLst>
                                          <p:attrName>ppt_w</p:attrName>
                                        </p:attrNameLst>
                                      </p:cBhvr>
                                      <p:tavLst>
                                        <p:tav tm="0">
                                          <p:val>
                                            <p:fltVal val="0"/>
                                          </p:val>
                                        </p:tav>
                                        <p:tav tm="100000">
                                          <p:val>
                                            <p:strVal val="#ppt_w"/>
                                          </p:val>
                                        </p:tav>
                                      </p:tavLst>
                                    </p:anim>
                                    <p:anim calcmode="lin" valueType="num">
                                      <p:cBhvr>
                                        <p:cTn id="76" dur="500" fill="hold"/>
                                        <p:tgtEl>
                                          <p:spTgt spid="6">
                                            <p:graphicEl>
                                              <a:dgm id="{AAD5A39E-2169-4B8A-A5C0-632588E68580}"/>
                                            </p:graphicEl>
                                          </p:spTgt>
                                        </p:tgtEl>
                                        <p:attrNameLst>
                                          <p:attrName>ppt_h</p:attrName>
                                        </p:attrNameLst>
                                      </p:cBhvr>
                                      <p:tavLst>
                                        <p:tav tm="0">
                                          <p:val>
                                            <p:fltVal val="0"/>
                                          </p:val>
                                        </p:tav>
                                        <p:tav tm="100000">
                                          <p:val>
                                            <p:strVal val="#ppt_h"/>
                                          </p:val>
                                        </p:tav>
                                      </p:tavLst>
                                    </p:anim>
                                    <p:animEffect transition="in" filter="fade">
                                      <p:cBhvr>
                                        <p:cTn id="77" dur="500"/>
                                        <p:tgtEl>
                                          <p:spTgt spid="6">
                                            <p:graphicEl>
                                              <a:dgm id="{AAD5A39E-2169-4B8A-A5C0-632588E68580}"/>
                                            </p:graphicEl>
                                          </p:spTgt>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6">
                                            <p:graphicEl>
                                              <a:dgm id="{259D68BC-562F-4602-AAFC-8B8F1D229980}"/>
                                            </p:graphicEl>
                                          </p:spTgt>
                                        </p:tgtEl>
                                        <p:attrNameLst>
                                          <p:attrName>style.visibility</p:attrName>
                                        </p:attrNameLst>
                                      </p:cBhvr>
                                      <p:to>
                                        <p:strVal val="visible"/>
                                      </p:to>
                                    </p:set>
                                    <p:anim calcmode="lin" valueType="num">
                                      <p:cBhvr>
                                        <p:cTn id="80" dur="500" fill="hold"/>
                                        <p:tgtEl>
                                          <p:spTgt spid="6">
                                            <p:graphicEl>
                                              <a:dgm id="{259D68BC-562F-4602-AAFC-8B8F1D229980}"/>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259D68BC-562F-4602-AAFC-8B8F1D229980}"/>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259D68BC-562F-4602-AAFC-8B8F1D229980}"/>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6">
                                            <p:graphicEl>
                                              <a:dgm id="{C82ECA43-7B97-4803-BFCF-4B630C32D38B}"/>
                                            </p:graphicEl>
                                          </p:spTgt>
                                        </p:tgtEl>
                                        <p:attrNameLst>
                                          <p:attrName>style.visibility</p:attrName>
                                        </p:attrNameLst>
                                      </p:cBhvr>
                                      <p:to>
                                        <p:strVal val="visible"/>
                                      </p:to>
                                    </p:set>
                                    <p:anim calcmode="lin" valueType="num">
                                      <p:cBhvr>
                                        <p:cTn id="87" dur="500" fill="hold"/>
                                        <p:tgtEl>
                                          <p:spTgt spid="6">
                                            <p:graphicEl>
                                              <a:dgm id="{C82ECA43-7B97-4803-BFCF-4B630C32D38B}"/>
                                            </p:graphicEl>
                                          </p:spTgt>
                                        </p:tgtEl>
                                        <p:attrNameLst>
                                          <p:attrName>ppt_w</p:attrName>
                                        </p:attrNameLst>
                                      </p:cBhvr>
                                      <p:tavLst>
                                        <p:tav tm="0">
                                          <p:val>
                                            <p:fltVal val="0"/>
                                          </p:val>
                                        </p:tav>
                                        <p:tav tm="100000">
                                          <p:val>
                                            <p:strVal val="#ppt_w"/>
                                          </p:val>
                                        </p:tav>
                                      </p:tavLst>
                                    </p:anim>
                                    <p:anim calcmode="lin" valueType="num">
                                      <p:cBhvr>
                                        <p:cTn id="88" dur="500" fill="hold"/>
                                        <p:tgtEl>
                                          <p:spTgt spid="6">
                                            <p:graphicEl>
                                              <a:dgm id="{C82ECA43-7B97-4803-BFCF-4B630C32D38B}"/>
                                            </p:graphicEl>
                                          </p:spTgt>
                                        </p:tgtEl>
                                        <p:attrNameLst>
                                          <p:attrName>ppt_h</p:attrName>
                                        </p:attrNameLst>
                                      </p:cBhvr>
                                      <p:tavLst>
                                        <p:tav tm="0">
                                          <p:val>
                                            <p:fltVal val="0"/>
                                          </p:val>
                                        </p:tav>
                                        <p:tav tm="100000">
                                          <p:val>
                                            <p:strVal val="#ppt_h"/>
                                          </p:val>
                                        </p:tav>
                                      </p:tavLst>
                                    </p:anim>
                                    <p:animEffect transition="in" filter="fade">
                                      <p:cBhvr>
                                        <p:cTn id="89" dur="500"/>
                                        <p:tgtEl>
                                          <p:spTgt spid="6">
                                            <p:graphicEl>
                                              <a:dgm id="{C82ECA43-7B97-4803-BFCF-4B630C32D38B}"/>
                                            </p:graphicEl>
                                          </p:spTgt>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6">
                                            <p:graphicEl>
                                              <a:dgm id="{A6D2BBF3-8C43-43E5-88F0-04DDFF861AF4}"/>
                                            </p:graphicEl>
                                          </p:spTgt>
                                        </p:tgtEl>
                                        <p:attrNameLst>
                                          <p:attrName>style.visibility</p:attrName>
                                        </p:attrNameLst>
                                      </p:cBhvr>
                                      <p:to>
                                        <p:strVal val="visible"/>
                                      </p:to>
                                    </p:set>
                                    <p:anim calcmode="lin" valueType="num">
                                      <p:cBhvr>
                                        <p:cTn id="92" dur="500" fill="hold"/>
                                        <p:tgtEl>
                                          <p:spTgt spid="6">
                                            <p:graphicEl>
                                              <a:dgm id="{A6D2BBF3-8C43-43E5-88F0-04DDFF861AF4}"/>
                                            </p:graphicEl>
                                          </p:spTgt>
                                        </p:tgtEl>
                                        <p:attrNameLst>
                                          <p:attrName>ppt_w</p:attrName>
                                        </p:attrNameLst>
                                      </p:cBhvr>
                                      <p:tavLst>
                                        <p:tav tm="0">
                                          <p:val>
                                            <p:fltVal val="0"/>
                                          </p:val>
                                        </p:tav>
                                        <p:tav tm="100000">
                                          <p:val>
                                            <p:strVal val="#ppt_w"/>
                                          </p:val>
                                        </p:tav>
                                      </p:tavLst>
                                    </p:anim>
                                    <p:anim calcmode="lin" valueType="num">
                                      <p:cBhvr>
                                        <p:cTn id="93" dur="500" fill="hold"/>
                                        <p:tgtEl>
                                          <p:spTgt spid="6">
                                            <p:graphicEl>
                                              <a:dgm id="{A6D2BBF3-8C43-43E5-88F0-04DDFF861AF4}"/>
                                            </p:graphicEl>
                                          </p:spTgt>
                                        </p:tgtEl>
                                        <p:attrNameLst>
                                          <p:attrName>ppt_h</p:attrName>
                                        </p:attrNameLst>
                                      </p:cBhvr>
                                      <p:tavLst>
                                        <p:tav tm="0">
                                          <p:val>
                                            <p:fltVal val="0"/>
                                          </p:val>
                                        </p:tav>
                                        <p:tav tm="100000">
                                          <p:val>
                                            <p:strVal val="#ppt_h"/>
                                          </p:val>
                                        </p:tav>
                                      </p:tavLst>
                                    </p:anim>
                                    <p:animEffect transition="in" filter="fade">
                                      <p:cBhvr>
                                        <p:cTn id="94" dur="500"/>
                                        <p:tgtEl>
                                          <p:spTgt spid="6">
                                            <p:graphicEl>
                                              <a:dgm id="{A6D2BBF3-8C43-43E5-88F0-04DDFF861AF4}"/>
                                            </p:graphicEl>
                                          </p:spTgt>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6">
                                            <p:graphicEl>
                                              <a:dgm id="{93082CB5-0C49-484C-ADF5-5E3F9284654B}"/>
                                            </p:graphicEl>
                                          </p:spTgt>
                                        </p:tgtEl>
                                        <p:attrNameLst>
                                          <p:attrName>style.visibility</p:attrName>
                                        </p:attrNameLst>
                                      </p:cBhvr>
                                      <p:to>
                                        <p:strVal val="visible"/>
                                      </p:to>
                                    </p:set>
                                    <p:anim calcmode="lin" valueType="num">
                                      <p:cBhvr>
                                        <p:cTn id="97" dur="500" fill="hold"/>
                                        <p:tgtEl>
                                          <p:spTgt spid="6">
                                            <p:graphicEl>
                                              <a:dgm id="{93082CB5-0C49-484C-ADF5-5E3F9284654B}"/>
                                            </p:graphicEl>
                                          </p:spTgt>
                                        </p:tgtEl>
                                        <p:attrNameLst>
                                          <p:attrName>ppt_w</p:attrName>
                                        </p:attrNameLst>
                                      </p:cBhvr>
                                      <p:tavLst>
                                        <p:tav tm="0">
                                          <p:val>
                                            <p:fltVal val="0"/>
                                          </p:val>
                                        </p:tav>
                                        <p:tav tm="100000">
                                          <p:val>
                                            <p:strVal val="#ppt_w"/>
                                          </p:val>
                                        </p:tav>
                                      </p:tavLst>
                                    </p:anim>
                                    <p:anim calcmode="lin" valueType="num">
                                      <p:cBhvr>
                                        <p:cTn id="98" dur="500" fill="hold"/>
                                        <p:tgtEl>
                                          <p:spTgt spid="6">
                                            <p:graphicEl>
                                              <a:dgm id="{93082CB5-0C49-484C-ADF5-5E3F9284654B}"/>
                                            </p:graphicEl>
                                          </p:spTgt>
                                        </p:tgtEl>
                                        <p:attrNameLst>
                                          <p:attrName>ppt_h</p:attrName>
                                        </p:attrNameLst>
                                      </p:cBhvr>
                                      <p:tavLst>
                                        <p:tav tm="0">
                                          <p:val>
                                            <p:fltVal val="0"/>
                                          </p:val>
                                        </p:tav>
                                        <p:tav tm="100000">
                                          <p:val>
                                            <p:strVal val="#ppt_h"/>
                                          </p:val>
                                        </p:tav>
                                      </p:tavLst>
                                    </p:anim>
                                    <p:animEffect transition="in" filter="fade">
                                      <p:cBhvr>
                                        <p:cTn id="99" dur="500"/>
                                        <p:tgtEl>
                                          <p:spTgt spid="6">
                                            <p:graphicEl>
                                              <a:dgm id="{93082CB5-0C49-484C-ADF5-5E3F9284654B}"/>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6">
                                            <p:graphicEl>
                                              <a:dgm id="{E9065C5D-06C9-4FD1-A70F-C422457BB3A9}"/>
                                            </p:graphicEl>
                                          </p:spTgt>
                                        </p:tgtEl>
                                        <p:attrNameLst>
                                          <p:attrName>style.visibility</p:attrName>
                                        </p:attrNameLst>
                                      </p:cBhvr>
                                      <p:to>
                                        <p:strVal val="visible"/>
                                      </p:to>
                                    </p:set>
                                    <p:anim calcmode="lin" valueType="num">
                                      <p:cBhvr>
                                        <p:cTn id="104" dur="500" fill="hold"/>
                                        <p:tgtEl>
                                          <p:spTgt spid="6">
                                            <p:graphicEl>
                                              <a:dgm id="{E9065C5D-06C9-4FD1-A70F-C422457BB3A9}"/>
                                            </p:graphicEl>
                                          </p:spTgt>
                                        </p:tgtEl>
                                        <p:attrNameLst>
                                          <p:attrName>ppt_w</p:attrName>
                                        </p:attrNameLst>
                                      </p:cBhvr>
                                      <p:tavLst>
                                        <p:tav tm="0">
                                          <p:val>
                                            <p:fltVal val="0"/>
                                          </p:val>
                                        </p:tav>
                                        <p:tav tm="100000">
                                          <p:val>
                                            <p:strVal val="#ppt_w"/>
                                          </p:val>
                                        </p:tav>
                                      </p:tavLst>
                                    </p:anim>
                                    <p:anim calcmode="lin" valueType="num">
                                      <p:cBhvr>
                                        <p:cTn id="105" dur="500" fill="hold"/>
                                        <p:tgtEl>
                                          <p:spTgt spid="6">
                                            <p:graphicEl>
                                              <a:dgm id="{E9065C5D-06C9-4FD1-A70F-C422457BB3A9}"/>
                                            </p:graphicEl>
                                          </p:spTgt>
                                        </p:tgtEl>
                                        <p:attrNameLst>
                                          <p:attrName>ppt_h</p:attrName>
                                        </p:attrNameLst>
                                      </p:cBhvr>
                                      <p:tavLst>
                                        <p:tav tm="0">
                                          <p:val>
                                            <p:fltVal val="0"/>
                                          </p:val>
                                        </p:tav>
                                        <p:tav tm="100000">
                                          <p:val>
                                            <p:strVal val="#ppt_h"/>
                                          </p:val>
                                        </p:tav>
                                      </p:tavLst>
                                    </p:anim>
                                    <p:animEffect transition="in" filter="fade">
                                      <p:cBhvr>
                                        <p:cTn id="106" dur="500"/>
                                        <p:tgtEl>
                                          <p:spTgt spid="6">
                                            <p:graphicEl>
                                              <a:dgm id="{E9065C5D-06C9-4FD1-A70F-C422457BB3A9}"/>
                                            </p:graphicEl>
                                          </p:spTgt>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6">
                                            <p:graphicEl>
                                              <a:dgm id="{B75C20BA-A012-403B-BB8B-1662383DD592}"/>
                                            </p:graphicEl>
                                          </p:spTgt>
                                        </p:tgtEl>
                                        <p:attrNameLst>
                                          <p:attrName>style.visibility</p:attrName>
                                        </p:attrNameLst>
                                      </p:cBhvr>
                                      <p:to>
                                        <p:strVal val="visible"/>
                                      </p:to>
                                    </p:set>
                                    <p:anim calcmode="lin" valueType="num">
                                      <p:cBhvr>
                                        <p:cTn id="109" dur="500" fill="hold"/>
                                        <p:tgtEl>
                                          <p:spTgt spid="6">
                                            <p:graphicEl>
                                              <a:dgm id="{B75C20BA-A012-403B-BB8B-1662383DD592}"/>
                                            </p:graphicEl>
                                          </p:spTgt>
                                        </p:tgtEl>
                                        <p:attrNameLst>
                                          <p:attrName>ppt_w</p:attrName>
                                        </p:attrNameLst>
                                      </p:cBhvr>
                                      <p:tavLst>
                                        <p:tav tm="0">
                                          <p:val>
                                            <p:fltVal val="0"/>
                                          </p:val>
                                        </p:tav>
                                        <p:tav tm="100000">
                                          <p:val>
                                            <p:strVal val="#ppt_w"/>
                                          </p:val>
                                        </p:tav>
                                      </p:tavLst>
                                    </p:anim>
                                    <p:anim calcmode="lin" valueType="num">
                                      <p:cBhvr>
                                        <p:cTn id="110" dur="500" fill="hold"/>
                                        <p:tgtEl>
                                          <p:spTgt spid="6">
                                            <p:graphicEl>
                                              <a:dgm id="{B75C20BA-A012-403B-BB8B-1662383DD592}"/>
                                            </p:graphicEl>
                                          </p:spTgt>
                                        </p:tgtEl>
                                        <p:attrNameLst>
                                          <p:attrName>ppt_h</p:attrName>
                                        </p:attrNameLst>
                                      </p:cBhvr>
                                      <p:tavLst>
                                        <p:tav tm="0">
                                          <p:val>
                                            <p:fltVal val="0"/>
                                          </p:val>
                                        </p:tav>
                                        <p:tav tm="100000">
                                          <p:val>
                                            <p:strVal val="#ppt_h"/>
                                          </p:val>
                                        </p:tav>
                                      </p:tavLst>
                                    </p:anim>
                                    <p:animEffect transition="in" filter="fade">
                                      <p:cBhvr>
                                        <p:cTn id="111" dur="500"/>
                                        <p:tgtEl>
                                          <p:spTgt spid="6">
                                            <p:graphicEl>
                                              <a:dgm id="{B75C20BA-A012-403B-BB8B-1662383DD592}"/>
                                            </p:graphicEl>
                                          </p:spTgt>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6">
                                            <p:graphicEl>
                                              <a:dgm id="{8155895D-1C0B-41E0-9715-D3C7BFE4B551}"/>
                                            </p:graphicEl>
                                          </p:spTgt>
                                        </p:tgtEl>
                                        <p:attrNameLst>
                                          <p:attrName>style.visibility</p:attrName>
                                        </p:attrNameLst>
                                      </p:cBhvr>
                                      <p:to>
                                        <p:strVal val="visible"/>
                                      </p:to>
                                    </p:set>
                                    <p:anim calcmode="lin" valueType="num">
                                      <p:cBhvr>
                                        <p:cTn id="114" dur="500" fill="hold"/>
                                        <p:tgtEl>
                                          <p:spTgt spid="6">
                                            <p:graphicEl>
                                              <a:dgm id="{8155895D-1C0B-41E0-9715-D3C7BFE4B551}"/>
                                            </p:graphicEl>
                                          </p:spTgt>
                                        </p:tgtEl>
                                        <p:attrNameLst>
                                          <p:attrName>ppt_w</p:attrName>
                                        </p:attrNameLst>
                                      </p:cBhvr>
                                      <p:tavLst>
                                        <p:tav tm="0">
                                          <p:val>
                                            <p:fltVal val="0"/>
                                          </p:val>
                                        </p:tav>
                                        <p:tav tm="100000">
                                          <p:val>
                                            <p:strVal val="#ppt_w"/>
                                          </p:val>
                                        </p:tav>
                                      </p:tavLst>
                                    </p:anim>
                                    <p:anim calcmode="lin" valueType="num">
                                      <p:cBhvr>
                                        <p:cTn id="115" dur="500" fill="hold"/>
                                        <p:tgtEl>
                                          <p:spTgt spid="6">
                                            <p:graphicEl>
                                              <a:dgm id="{8155895D-1C0B-41E0-9715-D3C7BFE4B551}"/>
                                            </p:graphicEl>
                                          </p:spTgt>
                                        </p:tgtEl>
                                        <p:attrNameLst>
                                          <p:attrName>ppt_h</p:attrName>
                                        </p:attrNameLst>
                                      </p:cBhvr>
                                      <p:tavLst>
                                        <p:tav tm="0">
                                          <p:val>
                                            <p:fltVal val="0"/>
                                          </p:val>
                                        </p:tav>
                                        <p:tav tm="100000">
                                          <p:val>
                                            <p:strVal val="#ppt_h"/>
                                          </p:val>
                                        </p:tav>
                                      </p:tavLst>
                                    </p:anim>
                                    <p:animEffect transition="in" filter="fade">
                                      <p:cBhvr>
                                        <p:cTn id="116" dur="500"/>
                                        <p:tgtEl>
                                          <p:spTgt spid="6">
                                            <p:graphicEl>
                                              <a:dgm id="{8155895D-1C0B-41E0-9715-D3C7BFE4B551}"/>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6">
                                            <p:graphicEl>
                                              <a:dgm id="{F301FF98-7C2C-4311-B68E-3472FCD7E802}"/>
                                            </p:graphicEl>
                                          </p:spTgt>
                                        </p:tgtEl>
                                        <p:attrNameLst>
                                          <p:attrName>style.visibility</p:attrName>
                                        </p:attrNameLst>
                                      </p:cBhvr>
                                      <p:to>
                                        <p:strVal val="visible"/>
                                      </p:to>
                                    </p:set>
                                    <p:anim calcmode="lin" valueType="num">
                                      <p:cBhvr>
                                        <p:cTn id="121" dur="500" fill="hold"/>
                                        <p:tgtEl>
                                          <p:spTgt spid="6">
                                            <p:graphicEl>
                                              <a:dgm id="{F301FF98-7C2C-4311-B68E-3472FCD7E802}"/>
                                            </p:graphicEl>
                                          </p:spTgt>
                                        </p:tgtEl>
                                        <p:attrNameLst>
                                          <p:attrName>ppt_w</p:attrName>
                                        </p:attrNameLst>
                                      </p:cBhvr>
                                      <p:tavLst>
                                        <p:tav tm="0">
                                          <p:val>
                                            <p:fltVal val="0"/>
                                          </p:val>
                                        </p:tav>
                                        <p:tav tm="100000">
                                          <p:val>
                                            <p:strVal val="#ppt_w"/>
                                          </p:val>
                                        </p:tav>
                                      </p:tavLst>
                                    </p:anim>
                                    <p:anim calcmode="lin" valueType="num">
                                      <p:cBhvr>
                                        <p:cTn id="122" dur="500" fill="hold"/>
                                        <p:tgtEl>
                                          <p:spTgt spid="6">
                                            <p:graphicEl>
                                              <a:dgm id="{F301FF98-7C2C-4311-B68E-3472FCD7E802}"/>
                                            </p:graphicEl>
                                          </p:spTgt>
                                        </p:tgtEl>
                                        <p:attrNameLst>
                                          <p:attrName>ppt_h</p:attrName>
                                        </p:attrNameLst>
                                      </p:cBhvr>
                                      <p:tavLst>
                                        <p:tav tm="0">
                                          <p:val>
                                            <p:fltVal val="0"/>
                                          </p:val>
                                        </p:tav>
                                        <p:tav tm="100000">
                                          <p:val>
                                            <p:strVal val="#ppt_h"/>
                                          </p:val>
                                        </p:tav>
                                      </p:tavLst>
                                    </p:anim>
                                    <p:animEffect transition="in" filter="fade">
                                      <p:cBhvr>
                                        <p:cTn id="123" dur="500"/>
                                        <p:tgtEl>
                                          <p:spTgt spid="6">
                                            <p:graphicEl>
                                              <a:dgm id="{F301FF98-7C2C-4311-B68E-3472FCD7E802}"/>
                                            </p:graphicEl>
                                          </p:spTgt>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6">
                                            <p:graphicEl>
                                              <a:dgm id="{9675BE5F-ECD2-459D-A575-779A3B9A1606}"/>
                                            </p:graphicEl>
                                          </p:spTgt>
                                        </p:tgtEl>
                                        <p:attrNameLst>
                                          <p:attrName>style.visibility</p:attrName>
                                        </p:attrNameLst>
                                      </p:cBhvr>
                                      <p:to>
                                        <p:strVal val="visible"/>
                                      </p:to>
                                    </p:set>
                                    <p:anim calcmode="lin" valueType="num">
                                      <p:cBhvr>
                                        <p:cTn id="126" dur="500" fill="hold"/>
                                        <p:tgtEl>
                                          <p:spTgt spid="6">
                                            <p:graphicEl>
                                              <a:dgm id="{9675BE5F-ECD2-459D-A575-779A3B9A1606}"/>
                                            </p:graphicEl>
                                          </p:spTgt>
                                        </p:tgtEl>
                                        <p:attrNameLst>
                                          <p:attrName>ppt_w</p:attrName>
                                        </p:attrNameLst>
                                      </p:cBhvr>
                                      <p:tavLst>
                                        <p:tav tm="0">
                                          <p:val>
                                            <p:fltVal val="0"/>
                                          </p:val>
                                        </p:tav>
                                        <p:tav tm="100000">
                                          <p:val>
                                            <p:strVal val="#ppt_w"/>
                                          </p:val>
                                        </p:tav>
                                      </p:tavLst>
                                    </p:anim>
                                    <p:anim calcmode="lin" valueType="num">
                                      <p:cBhvr>
                                        <p:cTn id="127" dur="500" fill="hold"/>
                                        <p:tgtEl>
                                          <p:spTgt spid="6">
                                            <p:graphicEl>
                                              <a:dgm id="{9675BE5F-ECD2-459D-A575-779A3B9A1606}"/>
                                            </p:graphicEl>
                                          </p:spTgt>
                                        </p:tgtEl>
                                        <p:attrNameLst>
                                          <p:attrName>ppt_h</p:attrName>
                                        </p:attrNameLst>
                                      </p:cBhvr>
                                      <p:tavLst>
                                        <p:tav tm="0">
                                          <p:val>
                                            <p:fltVal val="0"/>
                                          </p:val>
                                        </p:tav>
                                        <p:tav tm="100000">
                                          <p:val>
                                            <p:strVal val="#ppt_h"/>
                                          </p:val>
                                        </p:tav>
                                      </p:tavLst>
                                    </p:anim>
                                    <p:animEffect transition="in" filter="fade">
                                      <p:cBhvr>
                                        <p:cTn id="128" dur="500"/>
                                        <p:tgtEl>
                                          <p:spTgt spid="6">
                                            <p:graphicEl>
                                              <a:dgm id="{9675BE5F-ECD2-459D-A575-779A3B9A1606}"/>
                                            </p:graphicEl>
                                          </p:spTgt>
                                        </p:tgtEl>
                                      </p:cBhvr>
                                    </p:animEffect>
                                  </p:childTnLst>
                                </p:cTn>
                              </p:par>
                              <p:par>
                                <p:cTn id="129" presetID="53" presetClass="entr" presetSubtype="0" fill="hold" grpId="0" nodeType="withEffect">
                                  <p:stCondLst>
                                    <p:cond delay="0"/>
                                  </p:stCondLst>
                                  <p:childTnLst>
                                    <p:set>
                                      <p:cBhvr>
                                        <p:cTn id="130" dur="1" fill="hold">
                                          <p:stCondLst>
                                            <p:cond delay="0"/>
                                          </p:stCondLst>
                                        </p:cTn>
                                        <p:tgtEl>
                                          <p:spTgt spid="6">
                                            <p:graphicEl>
                                              <a:dgm id="{BC9EF9AE-096F-4EFC-80D3-1EDEF67FBD6C}"/>
                                            </p:graphicEl>
                                          </p:spTgt>
                                        </p:tgtEl>
                                        <p:attrNameLst>
                                          <p:attrName>style.visibility</p:attrName>
                                        </p:attrNameLst>
                                      </p:cBhvr>
                                      <p:to>
                                        <p:strVal val="visible"/>
                                      </p:to>
                                    </p:set>
                                    <p:anim calcmode="lin" valueType="num">
                                      <p:cBhvr>
                                        <p:cTn id="131" dur="500" fill="hold"/>
                                        <p:tgtEl>
                                          <p:spTgt spid="6">
                                            <p:graphicEl>
                                              <a:dgm id="{BC9EF9AE-096F-4EFC-80D3-1EDEF67FBD6C}"/>
                                            </p:graphicEl>
                                          </p:spTgt>
                                        </p:tgtEl>
                                        <p:attrNameLst>
                                          <p:attrName>ppt_w</p:attrName>
                                        </p:attrNameLst>
                                      </p:cBhvr>
                                      <p:tavLst>
                                        <p:tav tm="0">
                                          <p:val>
                                            <p:fltVal val="0"/>
                                          </p:val>
                                        </p:tav>
                                        <p:tav tm="100000">
                                          <p:val>
                                            <p:strVal val="#ppt_w"/>
                                          </p:val>
                                        </p:tav>
                                      </p:tavLst>
                                    </p:anim>
                                    <p:anim calcmode="lin" valueType="num">
                                      <p:cBhvr>
                                        <p:cTn id="132" dur="500" fill="hold"/>
                                        <p:tgtEl>
                                          <p:spTgt spid="6">
                                            <p:graphicEl>
                                              <a:dgm id="{BC9EF9AE-096F-4EFC-80D3-1EDEF67FBD6C}"/>
                                            </p:graphicEl>
                                          </p:spTgt>
                                        </p:tgtEl>
                                        <p:attrNameLst>
                                          <p:attrName>ppt_h</p:attrName>
                                        </p:attrNameLst>
                                      </p:cBhvr>
                                      <p:tavLst>
                                        <p:tav tm="0">
                                          <p:val>
                                            <p:fltVal val="0"/>
                                          </p:val>
                                        </p:tav>
                                        <p:tav tm="100000">
                                          <p:val>
                                            <p:strVal val="#ppt_h"/>
                                          </p:val>
                                        </p:tav>
                                      </p:tavLst>
                                    </p:anim>
                                    <p:animEffect transition="in" filter="fade">
                                      <p:cBhvr>
                                        <p:cTn id="133" dur="500"/>
                                        <p:tgtEl>
                                          <p:spTgt spid="6">
                                            <p:graphicEl>
                                              <a:dgm id="{BC9EF9AE-096F-4EFC-80D3-1EDEF67FBD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EVOLUCIÓN DEL MANTENIMIENTO</a:t>
            </a:r>
            <a:endParaRPr lang="en-US" dirty="0"/>
          </a:p>
        </p:txBody>
      </p:sp>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6</a:t>
            </a:fld>
            <a:r>
              <a:rPr lang="en-US" smtClean="0"/>
              <a:t>  </a:t>
            </a:r>
            <a:endParaRPr lang="en-US" dirty="0"/>
          </a:p>
        </p:txBody>
      </p:sp>
      <p:pic>
        <p:nvPicPr>
          <p:cNvPr id="21505" name="Picture 1"/>
          <p:cNvPicPr>
            <a:picLocks noGrp="1" noChangeAspect="1" noChangeArrowheads="1"/>
          </p:cNvPicPr>
          <p:nvPr>
            <p:ph sz="quarter" idx="12"/>
          </p:nvPr>
        </p:nvPicPr>
        <p:blipFill>
          <a:blip r:embed="rId2"/>
          <a:srcRect/>
          <a:stretch>
            <a:fillRect/>
          </a:stretch>
        </p:blipFill>
        <p:spPr bwMode="auto">
          <a:xfrm>
            <a:off x="539749" y="1407622"/>
            <a:ext cx="8384039" cy="47360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2"/>
          </p:nvPr>
        </p:nvSpPr>
        <p:spPr>
          <a:xfrm>
            <a:off x="539750" y="1160463"/>
            <a:ext cx="8064500" cy="2482851"/>
          </a:xfrm>
        </p:spPr>
        <p:txBody>
          <a:bodyPr/>
          <a:lstStyle/>
          <a:p>
            <a:r>
              <a:rPr lang="es-ES" b="1" dirty="0" smtClean="0">
                <a:effectLst>
                  <a:outerShdw blurRad="38100" dist="38100" dir="2700000" algn="tl">
                    <a:srgbClr val="000000">
                      <a:alpha val="43137"/>
                    </a:srgbClr>
                  </a:outerShdw>
                </a:effectLst>
                <a:latin typeface="Calibri" pitchFamily="34" charset="0"/>
              </a:rPr>
              <a:t>La fiabilidad operacional </a:t>
            </a:r>
            <a:r>
              <a:rPr lang="es-ES" dirty="0" smtClean="0">
                <a:latin typeface="Calibri" pitchFamily="34" charset="0"/>
              </a:rPr>
              <a:t>es la capacidad de una instalación (infraestructura, personas, tecnología) para cumplir su función (haga lo que de ella se espera) y, en caso de que falle lo haga del modo menos dañino posible.</a:t>
            </a:r>
          </a:p>
          <a:p>
            <a:endParaRPr lang="es-ES" dirty="0" smtClean="0">
              <a:latin typeface="Calibri" pitchFamily="34" charset="0"/>
            </a:endParaRPr>
          </a:p>
          <a:p>
            <a:r>
              <a:rPr lang="es-ES" dirty="0" smtClean="0">
                <a:latin typeface="Calibri" pitchFamily="34" charset="0"/>
              </a:rPr>
              <a:t>Una instalación fiable debe de contener tanto fiabilidad operacional como </a:t>
            </a:r>
            <a:r>
              <a:rPr lang="es-ES" b="1" dirty="0" smtClean="0">
                <a:effectLst>
                  <a:outerShdw blurRad="38100" dist="38100" dir="2700000" algn="tl">
                    <a:srgbClr val="000000">
                      <a:alpha val="43137"/>
                    </a:srgbClr>
                  </a:outerShdw>
                </a:effectLst>
                <a:latin typeface="Calibri" pitchFamily="34" charset="0"/>
              </a:rPr>
              <a:t>control de riesgos</a:t>
            </a:r>
            <a:endParaRPr lang="en-US" b="1" dirty="0">
              <a:effectLst>
                <a:outerShdw blurRad="38100" dist="38100" dir="2700000" algn="tl">
                  <a:srgbClr val="000000">
                    <a:alpha val="43137"/>
                  </a:srgbClr>
                </a:outerShdw>
              </a:effectLst>
              <a:latin typeface="Calibri" pitchFamily="34" charset="0"/>
            </a:endParaRPr>
          </a:p>
        </p:txBody>
      </p:sp>
      <p:sp>
        <p:nvSpPr>
          <p:cNvPr id="3" name="2 Título"/>
          <p:cNvSpPr>
            <a:spLocks noGrp="1"/>
          </p:cNvSpPr>
          <p:nvPr>
            <p:ph type="title"/>
          </p:nvPr>
        </p:nvSpPr>
        <p:spPr/>
        <p:txBody>
          <a:bodyPr/>
          <a:lstStyle/>
          <a:p>
            <a:r>
              <a:rPr lang="es-ES" dirty="0" smtClean="0"/>
              <a:t>CONCEPTO DE FIABILIDAD</a:t>
            </a:r>
            <a:endParaRPr lang="en-US" dirty="0"/>
          </a:p>
        </p:txBody>
      </p:sp>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7</a:t>
            </a:fld>
            <a:r>
              <a:rPr lang="en-US" smtClean="0"/>
              <a:t>  </a:t>
            </a:r>
            <a:endParaRPr lang="en-US" dirty="0"/>
          </a:p>
        </p:txBody>
      </p:sp>
      <p:sp>
        <p:nvSpPr>
          <p:cNvPr id="5" name="4 CuadroTexto"/>
          <p:cNvSpPr txBox="1"/>
          <p:nvPr/>
        </p:nvSpPr>
        <p:spPr>
          <a:xfrm>
            <a:off x="714348" y="4000504"/>
            <a:ext cx="7715304" cy="110799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pPr>
            <a:r>
              <a:rPr lang="es-ES" sz="2000" b="1" u="sng" kern="0" dirty="0" smtClean="0">
                <a:latin typeface="+mj-lt"/>
              </a:rPr>
              <a:t>DOS PREGUNTAS CLAVE</a:t>
            </a:r>
          </a:p>
          <a:p>
            <a:pPr marL="0" marR="0" indent="0" algn="l" defTabSz="914400" rtl="0" eaLnBrk="1" fontAlgn="base" latinLnBrk="0" hangingPunct="1">
              <a:lnSpc>
                <a:spcPct val="100000"/>
              </a:lnSpc>
              <a:spcBef>
                <a:spcPct val="15000"/>
              </a:spcBef>
              <a:spcAft>
                <a:spcPct val="15000"/>
              </a:spcAft>
              <a:buClr>
                <a:schemeClr val="tx2"/>
              </a:buClr>
              <a:buSzPct val="110000"/>
              <a:buFontTx/>
              <a:buChar char="-"/>
              <a:tabLst/>
            </a:pPr>
            <a:r>
              <a:rPr lang="es-ES" sz="2000" kern="0" dirty="0" smtClean="0">
                <a:latin typeface="+mj-lt"/>
              </a:rPr>
              <a:t>¿Se está ejecutando </a:t>
            </a:r>
            <a:r>
              <a:rPr lang="es-ES" sz="2000" u="sng" kern="0" dirty="0" smtClean="0">
                <a:latin typeface="+mj-lt"/>
              </a:rPr>
              <a:t>correctamente el mantenimiento</a:t>
            </a:r>
            <a:r>
              <a:rPr lang="es-ES" sz="2000" kern="0" dirty="0" smtClean="0">
                <a:latin typeface="+mj-lt"/>
              </a:rPr>
              <a:t>?</a:t>
            </a:r>
          </a:p>
          <a:p>
            <a:pPr marL="0" marR="0" indent="0" algn="l" defTabSz="914400" rtl="0" eaLnBrk="1" fontAlgn="base" latinLnBrk="0" hangingPunct="1">
              <a:lnSpc>
                <a:spcPct val="100000"/>
              </a:lnSpc>
              <a:spcBef>
                <a:spcPct val="15000"/>
              </a:spcBef>
              <a:spcAft>
                <a:spcPct val="15000"/>
              </a:spcAft>
              <a:buClr>
                <a:schemeClr val="tx2"/>
              </a:buClr>
              <a:buSzPct val="110000"/>
              <a:tabLst/>
            </a:pPr>
            <a:r>
              <a:rPr kumimoji="0" lang="es-ES" sz="2000" b="0" i="0" u="none" strike="noStrike" kern="0" cap="none" spc="0" normalizeH="0" baseline="0" noProof="0" dirty="0" smtClean="0">
                <a:ln>
                  <a:noFill/>
                </a:ln>
                <a:solidFill>
                  <a:schemeClr val="tx1"/>
                </a:solidFill>
                <a:effectLst/>
                <a:uLnTx/>
                <a:uFillTx/>
                <a:latin typeface="+mj-lt"/>
                <a:ea typeface="+mn-ea"/>
                <a:cs typeface="+mn-cs"/>
              </a:rPr>
              <a:t>- ¿Se está</a:t>
            </a:r>
            <a:r>
              <a:rPr kumimoji="0" lang="es-ES" sz="2000" b="0" i="0" u="none" strike="noStrike" kern="0" cap="none" spc="0" normalizeH="0" noProof="0" dirty="0" smtClean="0">
                <a:ln>
                  <a:noFill/>
                </a:ln>
                <a:solidFill>
                  <a:schemeClr val="tx1"/>
                </a:solidFill>
                <a:effectLst/>
                <a:uLnTx/>
                <a:uFillTx/>
                <a:latin typeface="+mj-lt"/>
                <a:ea typeface="+mn-ea"/>
                <a:cs typeface="+mn-cs"/>
              </a:rPr>
              <a:t> ejecutando </a:t>
            </a:r>
            <a:r>
              <a:rPr kumimoji="0" lang="es-ES" sz="2000" b="0" i="0" u="sng" strike="noStrike" kern="0" cap="none" spc="0" normalizeH="0" noProof="0" dirty="0" smtClean="0">
                <a:ln>
                  <a:noFill/>
                </a:ln>
                <a:solidFill>
                  <a:schemeClr val="tx1"/>
                </a:solidFill>
                <a:effectLst/>
                <a:uLnTx/>
                <a:uFillTx/>
                <a:latin typeface="+mj-lt"/>
                <a:ea typeface="+mn-ea"/>
                <a:cs typeface="+mn-cs"/>
              </a:rPr>
              <a:t>el mantenimiento correcto</a:t>
            </a:r>
            <a:r>
              <a:rPr kumimoji="0" lang="es-ES" sz="2000" b="0" i="0" u="none" strike="noStrike" kern="0" cap="none" spc="0" normalizeH="0" noProof="0" dirty="0" smtClean="0">
                <a:ln>
                  <a:noFill/>
                </a:ln>
                <a:solidFill>
                  <a:schemeClr val="tx1"/>
                </a:solidFill>
                <a:effectLst/>
                <a:uLnTx/>
                <a:uFillTx/>
                <a:latin typeface="+mj-lt"/>
                <a:ea typeface="+mn-ea"/>
                <a:cs typeface="+mn-cs"/>
              </a:rPr>
              <a:t>?</a:t>
            </a:r>
            <a:endParaRPr kumimoji="0" lang="es-ES" sz="2000" b="0" i="0" u="none" strike="noStrike" kern="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sz="2400" dirty="0" smtClean="0">
                <a:solidFill>
                  <a:schemeClr val="tx1"/>
                </a:solidFill>
              </a:rPr>
              <a:t>Costes reales del mantenimiento</a:t>
            </a:r>
            <a:endParaRPr lang="en-US" dirty="0">
              <a:solidFill>
                <a:schemeClr val="tx1"/>
              </a:solidFill>
            </a:endParaRPr>
          </a:p>
        </p:txBody>
      </p:sp>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8</a:t>
            </a:fld>
            <a:r>
              <a:rPr lang="en-US" smtClean="0"/>
              <a:t>  </a:t>
            </a:r>
            <a:endParaRPr lang="en-US" dirty="0"/>
          </a:p>
        </p:txBody>
      </p:sp>
      <p:sp>
        <p:nvSpPr>
          <p:cNvPr id="6" name="Freeform 24"/>
          <p:cNvSpPr>
            <a:spLocks/>
          </p:cNvSpPr>
          <p:nvPr/>
        </p:nvSpPr>
        <p:spPr bwMode="auto">
          <a:xfrm>
            <a:off x="1800225" y="1741488"/>
            <a:ext cx="3409950" cy="1190625"/>
          </a:xfrm>
          <a:custGeom>
            <a:avLst/>
            <a:gdLst/>
            <a:ahLst/>
            <a:cxnLst>
              <a:cxn ang="0">
                <a:pos x="0" y="741"/>
              </a:cxn>
              <a:cxn ang="0">
                <a:pos x="91" y="677"/>
              </a:cxn>
              <a:cxn ang="0">
                <a:pos x="173" y="585"/>
              </a:cxn>
              <a:cxn ang="0">
                <a:pos x="192" y="521"/>
              </a:cxn>
              <a:cxn ang="0">
                <a:pos x="228" y="494"/>
              </a:cxn>
              <a:cxn ang="0">
                <a:pos x="265" y="439"/>
              </a:cxn>
              <a:cxn ang="0">
                <a:pos x="311" y="156"/>
              </a:cxn>
              <a:cxn ang="0">
                <a:pos x="356" y="146"/>
              </a:cxn>
              <a:cxn ang="0">
                <a:pos x="530" y="165"/>
              </a:cxn>
              <a:cxn ang="0">
                <a:pos x="631" y="101"/>
              </a:cxn>
              <a:cxn ang="0">
                <a:pos x="704" y="18"/>
              </a:cxn>
              <a:cxn ang="0">
                <a:pos x="759" y="0"/>
              </a:cxn>
              <a:cxn ang="0">
                <a:pos x="786" y="9"/>
              </a:cxn>
              <a:cxn ang="0">
                <a:pos x="804" y="46"/>
              </a:cxn>
              <a:cxn ang="0">
                <a:pos x="859" y="119"/>
              </a:cxn>
              <a:cxn ang="0">
                <a:pos x="868" y="146"/>
              </a:cxn>
              <a:cxn ang="0">
                <a:pos x="978" y="220"/>
              </a:cxn>
              <a:cxn ang="0">
                <a:pos x="1207" y="256"/>
              </a:cxn>
              <a:cxn ang="0">
                <a:pos x="1399" y="220"/>
              </a:cxn>
              <a:cxn ang="0">
                <a:pos x="1499" y="156"/>
              </a:cxn>
              <a:cxn ang="0">
                <a:pos x="1572" y="110"/>
              </a:cxn>
              <a:cxn ang="0">
                <a:pos x="1627" y="92"/>
              </a:cxn>
              <a:cxn ang="0">
                <a:pos x="1655" y="46"/>
              </a:cxn>
              <a:cxn ang="0">
                <a:pos x="1755" y="128"/>
              </a:cxn>
              <a:cxn ang="0">
                <a:pos x="1773" y="165"/>
              </a:cxn>
              <a:cxn ang="0">
                <a:pos x="1801" y="183"/>
              </a:cxn>
              <a:cxn ang="0">
                <a:pos x="1901" y="256"/>
              </a:cxn>
              <a:cxn ang="0">
                <a:pos x="1938" y="293"/>
              </a:cxn>
              <a:cxn ang="0">
                <a:pos x="1956" y="348"/>
              </a:cxn>
              <a:cxn ang="0">
                <a:pos x="2029" y="521"/>
              </a:cxn>
              <a:cxn ang="0">
                <a:pos x="2075" y="613"/>
              </a:cxn>
              <a:cxn ang="0">
                <a:pos x="2084" y="640"/>
              </a:cxn>
              <a:cxn ang="0">
                <a:pos x="2112" y="649"/>
              </a:cxn>
              <a:cxn ang="0">
                <a:pos x="2148" y="750"/>
              </a:cxn>
            </a:cxnLst>
            <a:rect l="0" t="0" r="r" b="b"/>
            <a:pathLst>
              <a:path w="2148" h="750">
                <a:moveTo>
                  <a:pt x="0" y="741"/>
                </a:moveTo>
                <a:cubicBezTo>
                  <a:pt x="26" y="714"/>
                  <a:pt x="56" y="689"/>
                  <a:pt x="91" y="677"/>
                </a:cubicBezTo>
                <a:cubicBezTo>
                  <a:pt x="132" y="649"/>
                  <a:pt x="129" y="616"/>
                  <a:pt x="173" y="585"/>
                </a:cubicBezTo>
                <a:cubicBezTo>
                  <a:pt x="181" y="564"/>
                  <a:pt x="179" y="539"/>
                  <a:pt x="192" y="521"/>
                </a:cubicBezTo>
                <a:cubicBezTo>
                  <a:pt x="201" y="509"/>
                  <a:pt x="218" y="505"/>
                  <a:pt x="228" y="494"/>
                </a:cubicBezTo>
                <a:cubicBezTo>
                  <a:pt x="243" y="477"/>
                  <a:pt x="265" y="439"/>
                  <a:pt x="265" y="439"/>
                </a:cubicBezTo>
                <a:cubicBezTo>
                  <a:pt x="279" y="119"/>
                  <a:pt x="254" y="317"/>
                  <a:pt x="311" y="156"/>
                </a:cubicBezTo>
                <a:cubicBezTo>
                  <a:pt x="316" y="142"/>
                  <a:pt x="341" y="149"/>
                  <a:pt x="356" y="146"/>
                </a:cubicBezTo>
                <a:cubicBezTo>
                  <a:pt x="456" y="168"/>
                  <a:pt x="395" y="177"/>
                  <a:pt x="530" y="165"/>
                </a:cubicBezTo>
                <a:cubicBezTo>
                  <a:pt x="570" y="152"/>
                  <a:pt x="601" y="129"/>
                  <a:pt x="631" y="101"/>
                </a:cubicBezTo>
                <a:cubicBezTo>
                  <a:pt x="643" y="65"/>
                  <a:pt x="668" y="34"/>
                  <a:pt x="704" y="18"/>
                </a:cubicBezTo>
                <a:cubicBezTo>
                  <a:pt x="722" y="10"/>
                  <a:pt x="759" y="0"/>
                  <a:pt x="759" y="0"/>
                </a:cubicBezTo>
                <a:cubicBezTo>
                  <a:pt x="768" y="3"/>
                  <a:pt x="779" y="2"/>
                  <a:pt x="786" y="9"/>
                </a:cubicBezTo>
                <a:cubicBezTo>
                  <a:pt x="796" y="19"/>
                  <a:pt x="796" y="35"/>
                  <a:pt x="804" y="46"/>
                </a:cubicBezTo>
                <a:cubicBezTo>
                  <a:pt x="836" y="93"/>
                  <a:pt x="827" y="22"/>
                  <a:pt x="859" y="119"/>
                </a:cubicBezTo>
                <a:cubicBezTo>
                  <a:pt x="862" y="128"/>
                  <a:pt x="863" y="138"/>
                  <a:pt x="868" y="146"/>
                </a:cubicBezTo>
                <a:cubicBezTo>
                  <a:pt x="886" y="176"/>
                  <a:pt x="946" y="211"/>
                  <a:pt x="978" y="220"/>
                </a:cubicBezTo>
                <a:cubicBezTo>
                  <a:pt x="1052" y="269"/>
                  <a:pt x="1099" y="250"/>
                  <a:pt x="1207" y="256"/>
                </a:cubicBezTo>
                <a:cubicBezTo>
                  <a:pt x="1393" y="244"/>
                  <a:pt x="1295" y="254"/>
                  <a:pt x="1399" y="220"/>
                </a:cubicBezTo>
                <a:cubicBezTo>
                  <a:pt x="1430" y="199"/>
                  <a:pt x="1464" y="168"/>
                  <a:pt x="1499" y="156"/>
                </a:cubicBezTo>
                <a:cubicBezTo>
                  <a:pt x="1518" y="136"/>
                  <a:pt x="1546" y="121"/>
                  <a:pt x="1572" y="110"/>
                </a:cubicBezTo>
                <a:cubicBezTo>
                  <a:pt x="1590" y="102"/>
                  <a:pt x="1627" y="92"/>
                  <a:pt x="1627" y="92"/>
                </a:cubicBezTo>
                <a:cubicBezTo>
                  <a:pt x="1630" y="83"/>
                  <a:pt x="1637" y="46"/>
                  <a:pt x="1655" y="46"/>
                </a:cubicBezTo>
                <a:cubicBezTo>
                  <a:pt x="1688" y="46"/>
                  <a:pt x="1740" y="101"/>
                  <a:pt x="1755" y="128"/>
                </a:cubicBezTo>
                <a:cubicBezTo>
                  <a:pt x="1762" y="140"/>
                  <a:pt x="1764" y="154"/>
                  <a:pt x="1773" y="165"/>
                </a:cubicBezTo>
                <a:cubicBezTo>
                  <a:pt x="1780" y="174"/>
                  <a:pt x="1792" y="177"/>
                  <a:pt x="1801" y="183"/>
                </a:cubicBezTo>
                <a:cubicBezTo>
                  <a:pt x="1823" y="249"/>
                  <a:pt x="1836" y="243"/>
                  <a:pt x="1901" y="256"/>
                </a:cubicBezTo>
                <a:cubicBezTo>
                  <a:pt x="1905" y="259"/>
                  <a:pt x="1936" y="288"/>
                  <a:pt x="1938" y="293"/>
                </a:cubicBezTo>
                <a:cubicBezTo>
                  <a:pt x="1946" y="310"/>
                  <a:pt x="1956" y="348"/>
                  <a:pt x="1956" y="348"/>
                </a:cubicBezTo>
                <a:cubicBezTo>
                  <a:pt x="1962" y="425"/>
                  <a:pt x="1948" y="494"/>
                  <a:pt x="2029" y="521"/>
                </a:cubicBezTo>
                <a:cubicBezTo>
                  <a:pt x="2049" y="550"/>
                  <a:pt x="2060" y="581"/>
                  <a:pt x="2075" y="613"/>
                </a:cubicBezTo>
                <a:cubicBezTo>
                  <a:pt x="2079" y="622"/>
                  <a:pt x="2077" y="633"/>
                  <a:pt x="2084" y="640"/>
                </a:cubicBezTo>
                <a:cubicBezTo>
                  <a:pt x="2091" y="647"/>
                  <a:pt x="2103" y="646"/>
                  <a:pt x="2112" y="649"/>
                </a:cubicBezTo>
                <a:cubicBezTo>
                  <a:pt x="2119" y="671"/>
                  <a:pt x="2148" y="726"/>
                  <a:pt x="2148" y="750"/>
                </a:cubicBezTo>
              </a:path>
            </a:pathLst>
          </a:custGeom>
          <a:solidFill>
            <a:schemeClr val="accent1"/>
          </a:solidFill>
          <a:ln w="38100" cmpd="sng">
            <a:solidFill>
              <a:schemeClr val="tx1"/>
            </a:solidFill>
            <a:round/>
            <a:headEnd/>
            <a:tailEnd/>
          </a:ln>
          <a:effectLst/>
        </p:spPr>
        <p:txBody>
          <a:bodyPr/>
          <a:lstStyle/>
          <a:p>
            <a:endParaRPr lang="es-ES"/>
          </a:p>
        </p:txBody>
      </p:sp>
      <p:sp>
        <p:nvSpPr>
          <p:cNvPr id="7" name="Line 31"/>
          <p:cNvSpPr>
            <a:spLocks noChangeShapeType="1"/>
          </p:cNvSpPr>
          <p:nvPr/>
        </p:nvSpPr>
        <p:spPr bwMode="auto">
          <a:xfrm flipV="1">
            <a:off x="3132138" y="1844675"/>
            <a:ext cx="0" cy="936625"/>
          </a:xfrm>
          <a:prstGeom prst="line">
            <a:avLst/>
          </a:prstGeom>
          <a:noFill/>
          <a:ln w="9525">
            <a:solidFill>
              <a:schemeClr val="tx1"/>
            </a:solidFill>
            <a:round/>
            <a:headEnd/>
            <a:tailEnd/>
          </a:ln>
          <a:effectLst/>
        </p:spPr>
        <p:txBody>
          <a:bodyPr/>
          <a:lstStyle/>
          <a:p>
            <a:endParaRPr lang="es-ES"/>
          </a:p>
        </p:txBody>
      </p:sp>
      <p:sp>
        <p:nvSpPr>
          <p:cNvPr id="8" name="Line 32"/>
          <p:cNvSpPr>
            <a:spLocks noChangeShapeType="1"/>
          </p:cNvSpPr>
          <p:nvPr/>
        </p:nvSpPr>
        <p:spPr bwMode="auto">
          <a:xfrm flipV="1">
            <a:off x="3851275" y="1989138"/>
            <a:ext cx="792163" cy="792162"/>
          </a:xfrm>
          <a:prstGeom prst="line">
            <a:avLst/>
          </a:prstGeom>
          <a:noFill/>
          <a:ln w="9525">
            <a:solidFill>
              <a:schemeClr val="tx1"/>
            </a:solidFill>
            <a:round/>
            <a:headEnd/>
            <a:tailEnd/>
          </a:ln>
          <a:effectLst/>
        </p:spPr>
        <p:txBody>
          <a:bodyPr/>
          <a:lstStyle/>
          <a:p>
            <a:endParaRPr lang="es-ES"/>
          </a:p>
        </p:txBody>
      </p:sp>
      <p:sp>
        <p:nvSpPr>
          <p:cNvPr id="9" name="Text Box 33"/>
          <p:cNvSpPr txBox="1">
            <a:spLocks noChangeArrowheads="1"/>
          </p:cNvSpPr>
          <p:nvPr/>
        </p:nvSpPr>
        <p:spPr bwMode="auto">
          <a:xfrm>
            <a:off x="2268538" y="2276475"/>
            <a:ext cx="1225550" cy="274638"/>
          </a:xfrm>
          <a:prstGeom prst="rect">
            <a:avLst/>
          </a:prstGeom>
          <a:noFill/>
          <a:ln w="9525">
            <a:noFill/>
            <a:miter lim="800000"/>
            <a:headEnd/>
            <a:tailEnd/>
          </a:ln>
          <a:effectLst/>
        </p:spPr>
        <p:txBody>
          <a:bodyPr>
            <a:spAutoFit/>
          </a:bodyPr>
          <a:lstStyle/>
          <a:p>
            <a:pPr>
              <a:spcBef>
                <a:spcPct val="50000"/>
              </a:spcBef>
            </a:pPr>
            <a:r>
              <a:rPr lang="es-ES" sz="1200" b="1"/>
              <a:t>Salarios</a:t>
            </a:r>
          </a:p>
        </p:txBody>
      </p:sp>
      <p:sp>
        <p:nvSpPr>
          <p:cNvPr id="10" name="Text Box 34"/>
          <p:cNvSpPr txBox="1">
            <a:spLocks noChangeArrowheads="1"/>
          </p:cNvSpPr>
          <p:nvPr/>
        </p:nvSpPr>
        <p:spPr bwMode="auto">
          <a:xfrm>
            <a:off x="4067175" y="2420938"/>
            <a:ext cx="1225550" cy="274637"/>
          </a:xfrm>
          <a:prstGeom prst="rect">
            <a:avLst/>
          </a:prstGeom>
          <a:noFill/>
          <a:ln w="9525">
            <a:noFill/>
            <a:miter lim="800000"/>
            <a:headEnd/>
            <a:tailEnd/>
          </a:ln>
          <a:effectLst/>
        </p:spPr>
        <p:txBody>
          <a:bodyPr>
            <a:spAutoFit/>
          </a:bodyPr>
          <a:lstStyle/>
          <a:p>
            <a:pPr>
              <a:spcBef>
                <a:spcPct val="50000"/>
              </a:spcBef>
            </a:pPr>
            <a:r>
              <a:rPr lang="es-ES" sz="1200" b="1"/>
              <a:t>Repuestos</a:t>
            </a:r>
          </a:p>
        </p:txBody>
      </p:sp>
      <p:sp>
        <p:nvSpPr>
          <p:cNvPr id="11" name="Text Box 35"/>
          <p:cNvSpPr txBox="1">
            <a:spLocks noChangeArrowheads="1"/>
          </p:cNvSpPr>
          <p:nvPr/>
        </p:nvSpPr>
        <p:spPr bwMode="auto">
          <a:xfrm>
            <a:off x="3059113" y="2276475"/>
            <a:ext cx="1225550" cy="274638"/>
          </a:xfrm>
          <a:prstGeom prst="rect">
            <a:avLst/>
          </a:prstGeom>
          <a:noFill/>
          <a:ln w="9525">
            <a:noFill/>
            <a:miter lim="800000"/>
            <a:headEnd/>
            <a:tailEnd/>
          </a:ln>
          <a:effectLst/>
        </p:spPr>
        <p:txBody>
          <a:bodyPr>
            <a:spAutoFit/>
          </a:bodyPr>
          <a:lstStyle/>
          <a:p>
            <a:pPr>
              <a:spcBef>
                <a:spcPct val="50000"/>
              </a:spcBef>
            </a:pPr>
            <a:r>
              <a:rPr lang="es-ES" sz="1200" b="1"/>
              <a:t>Subcontratas</a:t>
            </a:r>
          </a:p>
        </p:txBody>
      </p:sp>
      <p:sp>
        <p:nvSpPr>
          <p:cNvPr id="12" name="Freeform 37"/>
          <p:cNvSpPr>
            <a:spLocks/>
          </p:cNvSpPr>
          <p:nvPr/>
        </p:nvSpPr>
        <p:spPr bwMode="auto">
          <a:xfrm>
            <a:off x="971550" y="2781300"/>
            <a:ext cx="5789613" cy="2989263"/>
          </a:xfrm>
          <a:custGeom>
            <a:avLst/>
            <a:gdLst/>
            <a:ahLst/>
            <a:cxnLst>
              <a:cxn ang="0">
                <a:pos x="542" y="48"/>
              </a:cxn>
              <a:cxn ang="0">
                <a:pos x="468" y="158"/>
              </a:cxn>
              <a:cxn ang="0">
                <a:pos x="395" y="240"/>
              </a:cxn>
              <a:cxn ang="0">
                <a:pos x="322" y="322"/>
              </a:cxn>
              <a:cxn ang="0">
                <a:pos x="258" y="432"/>
              </a:cxn>
              <a:cxn ang="0">
                <a:pos x="203" y="478"/>
              </a:cxn>
              <a:cxn ang="0">
                <a:pos x="139" y="560"/>
              </a:cxn>
              <a:cxn ang="0">
                <a:pos x="30" y="661"/>
              </a:cxn>
              <a:cxn ang="0">
                <a:pos x="94" y="834"/>
              </a:cxn>
              <a:cxn ang="0">
                <a:pos x="194" y="862"/>
              </a:cxn>
              <a:cxn ang="0">
                <a:pos x="258" y="898"/>
              </a:cxn>
              <a:cxn ang="0">
                <a:pos x="295" y="981"/>
              </a:cxn>
              <a:cxn ang="0">
                <a:pos x="286" y="1237"/>
              </a:cxn>
              <a:cxn ang="0">
                <a:pos x="240" y="1328"/>
              </a:cxn>
              <a:cxn ang="0">
                <a:pos x="359" y="1721"/>
              </a:cxn>
              <a:cxn ang="0">
                <a:pos x="532" y="1803"/>
              </a:cxn>
              <a:cxn ang="0">
                <a:pos x="697" y="1794"/>
              </a:cxn>
              <a:cxn ang="0">
                <a:pos x="752" y="1776"/>
              </a:cxn>
              <a:cxn ang="0">
                <a:pos x="843" y="1739"/>
              </a:cxn>
              <a:cxn ang="0">
                <a:pos x="962" y="1685"/>
              </a:cxn>
              <a:cxn ang="0">
                <a:pos x="1145" y="1639"/>
              </a:cxn>
              <a:cxn ang="0">
                <a:pos x="1273" y="1648"/>
              </a:cxn>
              <a:cxn ang="0">
                <a:pos x="1328" y="1666"/>
              </a:cxn>
              <a:cxn ang="0">
                <a:pos x="1355" y="1675"/>
              </a:cxn>
              <a:cxn ang="0">
                <a:pos x="1428" y="1730"/>
              </a:cxn>
              <a:cxn ang="0">
                <a:pos x="1456" y="1749"/>
              </a:cxn>
              <a:cxn ang="0">
                <a:pos x="1492" y="1803"/>
              </a:cxn>
              <a:cxn ang="0">
                <a:pos x="1547" y="1822"/>
              </a:cxn>
              <a:cxn ang="0">
                <a:pos x="1684" y="1858"/>
              </a:cxn>
              <a:cxn ang="0">
                <a:pos x="1977" y="1803"/>
              </a:cxn>
              <a:cxn ang="0">
                <a:pos x="2059" y="1730"/>
              </a:cxn>
              <a:cxn ang="0">
                <a:pos x="2169" y="1584"/>
              </a:cxn>
              <a:cxn ang="0">
                <a:pos x="2370" y="1593"/>
              </a:cxn>
              <a:cxn ang="0">
                <a:pos x="2544" y="1648"/>
              </a:cxn>
              <a:cxn ang="0">
                <a:pos x="2763" y="1685"/>
              </a:cxn>
              <a:cxn ang="0">
                <a:pos x="2937" y="1675"/>
              </a:cxn>
              <a:cxn ang="0">
                <a:pos x="3038" y="1584"/>
              </a:cxn>
              <a:cxn ang="0">
                <a:pos x="3092" y="1511"/>
              </a:cxn>
              <a:cxn ang="0">
                <a:pos x="3166" y="1419"/>
              </a:cxn>
              <a:cxn ang="0">
                <a:pos x="3184" y="1346"/>
              </a:cxn>
              <a:cxn ang="0">
                <a:pos x="3239" y="1182"/>
              </a:cxn>
              <a:cxn ang="0">
                <a:pos x="3312" y="1127"/>
              </a:cxn>
              <a:cxn ang="0">
                <a:pos x="3339" y="1109"/>
              </a:cxn>
              <a:cxn ang="0">
                <a:pos x="3394" y="1090"/>
              </a:cxn>
              <a:cxn ang="0">
                <a:pos x="3540" y="953"/>
              </a:cxn>
              <a:cxn ang="0">
                <a:pos x="3614" y="798"/>
              </a:cxn>
              <a:cxn ang="0">
                <a:pos x="3486" y="587"/>
              </a:cxn>
              <a:cxn ang="0">
                <a:pos x="3275" y="578"/>
              </a:cxn>
              <a:cxn ang="0">
                <a:pos x="3156" y="505"/>
              </a:cxn>
              <a:cxn ang="0">
                <a:pos x="3092" y="441"/>
              </a:cxn>
              <a:cxn ang="0">
                <a:pos x="3019" y="377"/>
              </a:cxn>
              <a:cxn ang="0">
                <a:pos x="2937" y="295"/>
              </a:cxn>
              <a:cxn ang="0">
                <a:pos x="2900" y="249"/>
              </a:cxn>
              <a:cxn ang="0">
                <a:pos x="2882" y="222"/>
              </a:cxn>
              <a:cxn ang="0">
                <a:pos x="2809" y="158"/>
              </a:cxn>
              <a:cxn ang="0">
                <a:pos x="2772" y="112"/>
              </a:cxn>
              <a:cxn ang="0">
                <a:pos x="2708" y="57"/>
              </a:cxn>
              <a:cxn ang="0">
                <a:pos x="2681" y="21"/>
              </a:cxn>
            </a:cxnLst>
            <a:rect l="0" t="0" r="r" b="b"/>
            <a:pathLst>
              <a:path w="3647" h="1883">
                <a:moveTo>
                  <a:pt x="542" y="48"/>
                </a:moveTo>
                <a:cubicBezTo>
                  <a:pt x="530" y="92"/>
                  <a:pt x="500" y="126"/>
                  <a:pt x="468" y="158"/>
                </a:cubicBezTo>
                <a:cubicBezTo>
                  <a:pt x="455" y="197"/>
                  <a:pt x="420" y="208"/>
                  <a:pt x="395" y="240"/>
                </a:cubicBezTo>
                <a:cubicBezTo>
                  <a:pt x="332" y="320"/>
                  <a:pt x="377" y="287"/>
                  <a:pt x="322" y="322"/>
                </a:cubicBezTo>
                <a:cubicBezTo>
                  <a:pt x="298" y="359"/>
                  <a:pt x="284" y="394"/>
                  <a:pt x="258" y="432"/>
                </a:cubicBezTo>
                <a:cubicBezTo>
                  <a:pt x="245" y="452"/>
                  <a:pt x="218" y="459"/>
                  <a:pt x="203" y="478"/>
                </a:cubicBezTo>
                <a:cubicBezTo>
                  <a:pt x="182" y="504"/>
                  <a:pt x="163" y="537"/>
                  <a:pt x="139" y="560"/>
                </a:cubicBezTo>
                <a:cubicBezTo>
                  <a:pt x="104" y="595"/>
                  <a:pt x="64" y="625"/>
                  <a:pt x="30" y="661"/>
                </a:cubicBezTo>
                <a:cubicBezTo>
                  <a:pt x="0" y="741"/>
                  <a:pt x="17" y="809"/>
                  <a:pt x="94" y="834"/>
                </a:cubicBezTo>
                <a:cubicBezTo>
                  <a:pt x="153" y="876"/>
                  <a:pt x="82" y="832"/>
                  <a:pt x="194" y="862"/>
                </a:cubicBezTo>
                <a:cubicBezTo>
                  <a:pt x="218" y="868"/>
                  <a:pt x="236" y="887"/>
                  <a:pt x="258" y="898"/>
                </a:cubicBezTo>
                <a:cubicBezTo>
                  <a:pt x="276" y="926"/>
                  <a:pt x="285" y="950"/>
                  <a:pt x="295" y="981"/>
                </a:cubicBezTo>
                <a:cubicBezTo>
                  <a:pt x="292" y="1066"/>
                  <a:pt x="292" y="1152"/>
                  <a:pt x="286" y="1237"/>
                </a:cubicBezTo>
                <a:cubicBezTo>
                  <a:pt x="284" y="1271"/>
                  <a:pt x="240" y="1328"/>
                  <a:pt x="240" y="1328"/>
                </a:cubicBezTo>
                <a:cubicBezTo>
                  <a:pt x="187" y="1546"/>
                  <a:pt x="192" y="1640"/>
                  <a:pt x="359" y="1721"/>
                </a:cubicBezTo>
                <a:cubicBezTo>
                  <a:pt x="395" y="1778"/>
                  <a:pt x="467" y="1792"/>
                  <a:pt x="532" y="1803"/>
                </a:cubicBezTo>
                <a:cubicBezTo>
                  <a:pt x="587" y="1800"/>
                  <a:pt x="642" y="1801"/>
                  <a:pt x="697" y="1794"/>
                </a:cubicBezTo>
                <a:cubicBezTo>
                  <a:pt x="716" y="1792"/>
                  <a:pt x="752" y="1776"/>
                  <a:pt x="752" y="1776"/>
                </a:cubicBezTo>
                <a:cubicBezTo>
                  <a:pt x="782" y="1756"/>
                  <a:pt x="812" y="1755"/>
                  <a:pt x="843" y="1739"/>
                </a:cubicBezTo>
                <a:cubicBezTo>
                  <a:pt x="882" y="1719"/>
                  <a:pt x="920" y="1699"/>
                  <a:pt x="962" y="1685"/>
                </a:cubicBezTo>
                <a:cubicBezTo>
                  <a:pt x="1024" y="1643"/>
                  <a:pt x="1070" y="1646"/>
                  <a:pt x="1145" y="1639"/>
                </a:cubicBezTo>
                <a:cubicBezTo>
                  <a:pt x="1188" y="1642"/>
                  <a:pt x="1231" y="1642"/>
                  <a:pt x="1273" y="1648"/>
                </a:cubicBezTo>
                <a:cubicBezTo>
                  <a:pt x="1292" y="1651"/>
                  <a:pt x="1310" y="1660"/>
                  <a:pt x="1328" y="1666"/>
                </a:cubicBezTo>
                <a:cubicBezTo>
                  <a:pt x="1337" y="1669"/>
                  <a:pt x="1355" y="1675"/>
                  <a:pt x="1355" y="1675"/>
                </a:cubicBezTo>
                <a:cubicBezTo>
                  <a:pt x="1390" y="1710"/>
                  <a:pt x="1366" y="1688"/>
                  <a:pt x="1428" y="1730"/>
                </a:cubicBezTo>
                <a:cubicBezTo>
                  <a:pt x="1437" y="1736"/>
                  <a:pt x="1456" y="1749"/>
                  <a:pt x="1456" y="1749"/>
                </a:cubicBezTo>
                <a:cubicBezTo>
                  <a:pt x="1468" y="1767"/>
                  <a:pt x="1480" y="1785"/>
                  <a:pt x="1492" y="1803"/>
                </a:cubicBezTo>
                <a:cubicBezTo>
                  <a:pt x="1503" y="1819"/>
                  <a:pt x="1529" y="1816"/>
                  <a:pt x="1547" y="1822"/>
                </a:cubicBezTo>
                <a:cubicBezTo>
                  <a:pt x="1593" y="1837"/>
                  <a:pt x="1637" y="1849"/>
                  <a:pt x="1684" y="1858"/>
                </a:cubicBezTo>
                <a:cubicBezTo>
                  <a:pt x="1974" y="1837"/>
                  <a:pt x="1863" y="1883"/>
                  <a:pt x="1977" y="1803"/>
                </a:cubicBezTo>
                <a:cubicBezTo>
                  <a:pt x="1999" y="1770"/>
                  <a:pt x="2021" y="1743"/>
                  <a:pt x="2059" y="1730"/>
                </a:cubicBezTo>
                <a:cubicBezTo>
                  <a:pt x="2078" y="1672"/>
                  <a:pt x="2135" y="1635"/>
                  <a:pt x="2169" y="1584"/>
                </a:cubicBezTo>
                <a:cubicBezTo>
                  <a:pt x="2236" y="1587"/>
                  <a:pt x="2303" y="1588"/>
                  <a:pt x="2370" y="1593"/>
                </a:cubicBezTo>
                <a:cubicBezTo>
                  <a:pt x="2431" y="1598"/>
                  <a:pt x="2484" y="1641"/>
                  <a:pt x="2544" y="1648"/>
                </a:cubicBezTo>
                <a:cubicBezTo>
                  <a:pt x="2619" y="1657"/>
                  <a:pt x="2688" y="1676"/>
                  <a:pt x="2763" y="1685"/>
                </a:cubicBezTo>
                <a:cubicBezTo>
                  <a:pt x="2821" y="1682"/>
                  <a:pt x="2881" y="1691"/>
                  <a:pt x="2937" y="1675"/>
                </a:cubicBezTo>
                <a:cubicBezTo>
                  <a:pt x="2952" y="1671"/>
                  <a:pt x="3011" y="1601"/>
                  <a:pt x="3038" y="1584"/>
                </a:cubicBezTo>
                <a:cubicBezTo>
                  <a:pt x="3062" y="1548"/>
                  <a:pt x="3055" y="1535"/>
                  <a:pt x="3092" y="1511"/>
                </a:cubicBezTo>
                <a:cubicBezTo>
                  <a:pt x="3108" y="1465"/>
                  <a:pt x="3133" y="1452"/>
                  <a:pt x="3166" y="1419"/>
                </a:cubicBezTo>
                <a:cubicBezTo>
                  <a:pt x="3171" y="1394"/>
                  <a:pt x="3180" y="1371"/>
                  <a:pt x="3184" y="1346"/>
                </a:cubicBezTo>
                <a:cubicBezTo>
                  <a:pt x="3194" y="1279"/>
                  <a:pt x="3180" y="1220"/>
                  <a:pt x="3239" y="1182"/>
                </a:cubicBezTo>
                <a:cubicBezTo>
                  <a:pt x="3260" y="1149"/>
                  <a:pt x="3275" y="1139"/>
                  <a:pt x="3312" y="1127"/>
                </a:cubicBezTo>
                <a:cubicBezTo>
                  <a:pt x="3321" y="1121"/>
                  <a:pt x="3329" y="1113"/>
                  <a:pt x="3339" y="1109"/>
                </a:cubicBezTo>
                <a:cubicBezTo>
                  <a:pt x="3357" y="1101"/>
                  <a:pt x="3394" y="1090"/>
                  <a:pt x="3394" y="1090"/>
                </a:cubicBezTo>
                <a:cubicBezTo>
                  <a:pt x="3444" y="1041"/>
                  <a:pt x="3480" y="993"/>
                  <a:pt x="3540" y="953"/>
                </a:cubicBezTo>
                <a:cubicBezTo>
                  <a:pt x="3562" y="895"/>
                  <a:pt x="3568" y="841"/>
                  <a:pt x="3614" y="798"/>
                </a:cubicBezTo>
                <a:cubicBezTo>
                  <a:pt x="3647" y="695"/>
                  <a:pt x="3560" y="638"/>
                  <a:pt x="3486" y="587"/>
                </a:cubicBezTo>
                <a:cubicBezTo>
                  <a:pt x="3428" y="547"/>
                  <a:pt x="3345" y="581"/>
                  <a:pt x="3275" y="578"/>
                </a:cubicBezTo>
                <a:cubicBezTo>
                  <a:pt x="3227" y="562"/>
                  <a:pt x="3201" y="527"/>
                  <a:pt x="3156" y="505"/>
                </a:cubicBezTo>
                <a:cubicBezTo>
                  <a:pt x="3135" y="473"/>
                  <a:pt x="3119" y="465"/>
                  <a:pt x="3092" y="441"/>
                </a:cubicBezTo>
                <a:cubicBezTo>
                  <a:pt x="3006" y="366"/>
                  <a:pt x="3082" y="418"/>
                  <a:pt x="3019" y="377"/>
                </a:cubicBezTo>
                <a:cubicBezTo>
                  <a:pt x="2996" y="342"/>
                  <a:pt x="2972" y="318"/>
                  <a:pt x="2937" y="295"/>
                </a:cubicBezTo>
                <a:cubicBezTo>
                  <a:pt x="2920" y="241"/>
                  <a:pt x="2942" y="290"/>
                  <a:pt x="2900" y="249"/>
                </a:cubicBezTo>
                <a:cubicBezTo>
                  <a:pt x="2892" y="241"/>
                  <a:pt x="2889" y="230"/>
                  <a:pt x="2882" y="222"/>
                </a:cubicBezTo>
                <a:cubicBezTo>
                  <a:pt x="2808" y="138"/>
                  <a:pt x="2864" y="203"/>
                  <a:pt x="2809" y="158"/>
                </a:cubicBezTo>
                <a:cubicBezTo>
                  <a:pt x="2768" y="124"/>
                  <a:pt x="2816" y="155"/>
                  <a:pt x="2772" y="112"/>
                </a:cubicBezTo>
                <a:cubicBezTo>
                  <a:pt x="2752" y="92"/>
                  <a:pt x="2727" y="80"/>
                  <a:pt x="2708" y="57"/>
                </a:cubicBezTo>
                <a:cubicBezTo>
                  <a:pt x="2661" y="0"/>
                  <a:pt x="2708" y="48"/>
                  <a:pt x="2681" y="21"/>
                </a:cubicBezTo>
              </a:path>
            </a:pathLst>
          </a:custGeom>
          <a:solidFill>
            <a:schemeClr val="accent1"/>
          </a:solidFill>
          <a:ln w="38100" cap="flat" cmpd="sng">
            <a:solidFill>
              <a:schemeClr val="tx1"/>
            </a:solidFill>
            <a:prstDash val="solid"/>
            <a:round/>
            <a:headEnd/>
            <a:tailEnd/>
          </a:ln>
          <a:effectLst/>
        </p:spPr>
        <p:txBody>
          <a:bodyPr/>
          <a:lstStyle/>
          <a:p>
            <a:endParaRPr lang="es-ES"/>
          </a:p>
        </p:txBody>
      </p:sp>
      <p:sp>
        <p:nvSpPr>
          <p:cNvPr id="13" name="Line 38"/>
          <p:cNvSpPr>
            <a:spLocks noChangeShapeType="1"/>
          </p:cNvSpPr>
          <p:nvPr/>
        </p:nvSpPr>
        <p:spPr bwMode="auto">
          <a:xfrm>
            <a:off x="900112" y="2781299"/>
            <a:ext cx="8101043" cy="45719"/>
          </a:xfrm>
          <a:prstGeom prst="line">
            <a:avLst/>
          </a:prstGeom>
          <a:noFill/>
          <a:ln w="57150">
            <a:solidFill>
              <a:schemeClr val="tx1"/>
            </a:solidFill>
            <a:prstDash val="sysDot"/>
            <a:round/>
            <a:headEnd/>
            <a:tailEnd/>
          </a:ln>
          <a:effectLst/>
        </p:spPr>
        <p:txBody>
          <a:bodyPr/>
          <a:lstStyle/>
          <a:p>
            <a:endParaRPr lang="es-ES"/>
          </a:p>
        </p:txBody>
      </p:sp>
      <p:sp>
        <p:nvSpPr>
          <p:cNvPr id="14" name="Text Box 39"/>
          <p:cNvSpPr txBox="1">
            <a:spLocks noChangeArrowheads="1"/>
          </p:cNvSpPr>
          <p:nvPr/>
        </p:nvSpPr>
        <p:spPr bwMode="auto">
          <a:xfrm>
            <a:off x="2122488" y="3357563"/>
            <a:ext cx="1225550" cy="457200"/>
          </a:xfrm>
          <a:prstGeom prst="rect">
            <a:avLst/>
          </a:prstGeom>
          <a:noFill/>
          <a:ln w="9525">
            <a:noFill/>
            <a:miter lim="800000"/>
            <a:headEnd/>
            <a:tailEnd/>
          </a:ln>
          <a:effectLst/>
        </p:spPr>
        <p:txBody>
          <a:bodyPr>
            <a:spAutoFit/>
          </a:bodyPr>
          <a:lstStyle/>
          <a:p>
            <a:pPr>
              <a:spcBef>
                <a:spcPct val="50000"/>
              </a:spcBef>
            </a:pPr>
            <a:r>
              <a:rPr lang="es-ES" sz="1200" b="1"/>
              <a:t>Pérdidas de producción</a:t>
            </a:r>
          </a:p>
        </p:txBody>
      </p:sp>
      <p:sp>
        <p:nvSpPr>
          <p:cNvPr id="15" name="Text Box 40"/>
          <p:cNvSpPr txBox="1">
            <a:spLocks noChangeArrowheads="1"/>
          </p:cNvSpPr>
          <p:nvPr/>
        </p:nvSpPr>
        <p:spPr bwMode="auto">
          <a:xfrm>
            <a:off x="3779838" y="3213100"/>
            <a:ext cx="1225550" cy="639763"/>
          </a:xfrm>
          <a:prstGeom prst="rect">
            <a:avLst/>
          </a:prstGeom>
          <a:noFill/>
          <a:ln w="9525">
            <a:noFill/>
            <a:miter lim="800000"/>
            <a:headEnd/>
            <a:tailEnd/>
          </a:ln>
          <a:effectLst/>
        </p:spPr>
        <p:txBody>
          <a:bodyPr>
            <a:spAutoFit/>
          </a:bodyPr>
          <a:lstStyle/>
          <a:p>
            <a:pPr>
              <a:spcBef>
                <a:spcPct val="50000"/>
              </a:spcBef>
            </a:pPr>
            <a:r>
              <a:rPr lang="es-ES" sz="1200" b="1"/>
              <a:t>Mayor coste por unidad de producción</a:t>
            </a:r>
          </a:p>
        </p:txBody>
      </p:sp>
      <p:sp>
        <p:nvSpPr>
          <p:cNvPr id="16" name="Text Box 41"/>
          <p:cNvSpPr txBox="1">
            <a:spLocks noChangeArrowheads="1"/>
          </p:cNvSpPr>
          <p:nvPr/>
        </p:nvSpPr>
        <p:spPr bwMode="auto">
          <a:xfrm>
            <a:off x="4498975" y="4365625"/>
            <a:ext cx="1225550" cy="639763"/>
          </a:xfrm>
          <a:prstGeom prst="rect">
            <a:avLst/>
          </a:prstGeom>
          <a:noFill/>
          <a:ln w="9525">
            <a:noFill/>
            <a:miter lim="800000"/>
            <a:headEnd/>
            <a:tailEnd/>
          </a:ln>
          <a:effectLst/>
        </p:spPr>
        <p:txBody>
          <a:bodyPr>
            <a:spAutoFit/>
          </a:bodyPr>
          <a:lstStyle/>
          <a:p>
            <a:pPr>
              <a:spcBef>
                <a:spcPct val="50000"/>
              </a:spcBef>
            </a:pPr>
            <a:r>
              <a:rPr lang="es-ES" sz="1200" b="1"/>
              <a:t>Costes energéticos elevados</a:t>
            </a:r>
          </a:p>
        </p:txBody>
      </p:sp>
      <p:sp>
        <p:nvSpPr>
          <p:cNvPr id="17" name="Text Box 42"/>
          <p:cNvSpPr txBox="1">
            <a:spLocks noChangeArrowheads="1"/>
          </p:cNvSpPr>
          <p:nvPr/>
        </p:nvSpPr>
        <p:spPr bwMode="auto">
          <a:xfrm>
            <a:off x="1547813" y="4797425"/>
            <a:ext cx="1225550" cy="639763"/>
          </a:xfrm>
          <a:prstGeom prst="rect">
            <a:avLst/>
          </a:prstGeom>
          <a:noFill/>
          <a:ln w="9525">
            <a:noFill/>
            <a:miter lim="800000"/>
            <a:headEnd/>
            <a:tailEnd/>
          </a:ln>
          <a:effectLst/>
        </p:spPr>
        <p:txBody>
          <a:bodyPr>
            <a:spAutoFit/>
          </a:bodyPr>
          <a:lstStyle/>
          <a:p>
            <a:pPr>
              <a:spcBef>
                <a:spcPct val="50000"/>
              </a:spcBef>
            </a:pPr>
            <a:r>
              <a:rPr lang="es-ES" sz="1200" b="1" dirty="0"/>
              <a:t>Mayor coste de intervención</a:t>
            </a:r>
          </a:p>
        </p:txBody>
      </p:sp>
      <p:sp>
        <p:nvSpPr>
          <p:cNvPr id="18" name="Text Box 43"/>
          <p:cNvSpPr txBox="1">
            <a:spLocks noChangeArrowheads="1"/>
          </p:cNvSpPr>
          <p:nvPr/>
        </p:nvSpPr>
        <p:spPr bwMode="auto">
          <a:xfrm>
            <a:off x="3130550" y="4581525"/>
            <a:ext cx="1225550" cy="274638"/>
          </a:xfrm>
          <a:prstGeom prst="rect">
            <a:avLst/>
          </a:prstGeom>
          <a:noFill/>
          <a:ln w="9525">
            <a:noFill/>
            <a:miter lim="800000"/>
            <a:headEnd/>
            <a:tailEnd/>
          </a:ln>
          <a:effectLst/>
        </p:spPr>
        <p:txBody>
          <a:bodyPr>
            <a:spAutoFit/>
          </a:bodyPr>
          <a:lstStyle/>
          <a:p>
            <a:pPr>
              <a:spcBef>
                <a:spcPct val="50000"/>
              </a:spcBef>
            </a:pPr>
            <a:r>
              <a:rPr lang="es-ES" sz="1200" b="1"/>
              <a:t>Menor calidad</a:t>
            </a:r>
          </a:p>
        </p:txBody>
      </p:sp>
      <p:sp>
        <p:nvSpPr>
          <p:cNvPr id="19" name="Text Box 44"/>
          <p:cNvSpPr txBox="1">
            <a:spLocks noChangeArrowheads="1"/>
          </p:cNvSpPr>
          <p:nvPr/>
        </p:nvSpPr>
        <p:spPr bwMode="auto">
          <a:xfrm>
            <a:off x="1476375" y="4005263"/>
            <a:ext cx="1225550" cy="457200"/>
          </a:xfrm>
          <a:prstGeom prst="rect">
            <a:avLst/>
          </a:prstGeom>
          <a:noFill/>
          <a:ln w="9525">
            <a:noFill/>
            <a:miter lim="800000"/>
            <a:headEnd/>
            <a:tailEnd/>
          </a:ln>
          <a:effectLst/>
        </p:spPr>
        <p:txBody>
          <a:bodyPr>
            <a:spAutoFit/>
          </a:bodyPr>
          <a:lstStyle/>
          <a:p>
            <a:pPr>
              <a:spcBef>
                <a:spcPct val="50000"/>
              </a:spcBef>
            </a:pPr>
            <a:r>
              <a:rPr lang="es-ES" sz="1200" b="1"/>
              <a:t>Mayor coste de repuestos</a:t>
            </a:r>
          </a:p>
        </p:txBody>
      </p:sp>
      <p:sp>
        <p:nvSpPr>
          <p:cNvPr id="20" name="Line 45"/>
          <p:cNvSpPr>
            <a:spLocks noChangeShapeType="1"/>
          </p:cNvSpPr>
          <p:nvPr/>
        </p:nvSpPr>
        <p:spPr bwMode="auto">
          <a:xfrm>
            <a:off x="1116013" y="3789363"/>
            <a:ext cx="2303462" cy="215900"/>
          </a:xfrm>
          <a:prstGeom prst="line">
            <a:avLst/>
          </a:prstGeom>
          <a:noFill/>
          <a:ln w="9525">
            <a:solidFill>
              <a:schemeClr val="tx1"/>
            </a:solidFill>
            <a:round/>
            <a:headEnd/>
            <a:tailEnd/>
          </a:ln>
          <a:effectLst/>
        </p:spPr>
        <p:txBody>
          <a:bodyPr/>
          <a:lstStyle/>
          <a:p>
            <a:endParaRPr lang="es-ES"/>
          </a:p>
        </p:txBody>
      </p:sp>
      <p:sp>
        <p:nvSpPr>
          <p:cNvPr id="21" name="Line 46"/>
          <p:cNvSpPr>
            <a:spLocks noChangeShapeType="1"/>
          </p:cNvSpPr>
          <p:nvPr/>
        </p:nvSpPr>
        <p:spPr bwMode="auto">
          <a:xfrm flipV="1">
            <a:off x="3419475" y="2781300"/>
            <a:ext cx="144463" cy="1223963"/>
          </a:xfrm>
          <a:prstGeom prst="line">
            <a:avLst/>
          </a:prstGeom>
          <a:noFill/>
          <a:ln w="9525">
            <a:solidFill>
              <a:schemeClr val="tx1"/>
            </a:solidFill>
            <a:round/>
            <a:headEnd/>
            <a:tailEnd/>
          </a:ln>
          <a:effectLst/>
        </p:spPr>
        <p:txBody>
          <a:bodyPr/>
          <a:lstStyle/>
          <a:p>
            <a:endParaRPr lang="es-ES"/>
          </a:p>
        </p:txBody>
      </p:sp>
      <p:sp>
        <p:nvSpPr>
          <p:cNvPr id="22" name="Line 47"/>
          <p:cNvSpPr>
            <a:spLocks noChangeShapeType="1"/>
          </p:cNvSpPr>
          <p:nvPr/>
        </p:nvSpPr>
        <p:spPr bwMode="auto">
          <a:xfrm>
            <a:off x="3419475" y="3789363"/>
            <a:ext cx="3168650" cy="431800"/>
          </a:xfrm>
          <a:prstGeom prst="line">
            <a:avLst/>
          </a:prstGeom>
          <a:noFill/>
          <a:ln w="9525">
            <a:solidFill>
              <a:schemeClr val="tx1"/>
            </a:solidFill>
            <a:round/>
            <a:headEnd/>
            <a:tailEnd/>
          </a:ln>
          <a:effectLst/>
        </p:spPr>
        <p:txBody>
          <a:bodyPr/>
          <a:lstStyle/>
          <a:p>
            <a:endParaRPr lang="es-ES"/>
          </a:p>
        </p:txBody>
      </p:sp>
      <p:sp>
        <p:nvSpPr>
          <p:cNvPr id="23" name="Line 48"/>
          <p:cNvSpPr>
            <a:spLocks noChangeShapeType="1"/>
          </p:cNvSpPr>
          <p:nvPr/>
        </p:nvSpPr>
        <p:spPr bwMode="auto">
          <a:xfrm flipH="1">
            <a:off x="4211638" y="3933825"/>
            <a:ext cx="360362" cy="1582738"/>
          </a:xfrm>
          <a:prstGeom prst="line">
            <a:avLst/>
          </a:prstGeom>
          <a:noFill/>
          <a:ln w="9525">
            <a:solidFill>
              <a:schemeClr val="tx1"/>
            </a:solidFill>
            <a:round/>
            <a:headEnd/>
            <a:tailEnd/>
          </a:ln>
          <a:effectLst/>
        </p:spPr>
        <p:txBody>
          <a:bodyPr/>
          <a:lstStyle/>
          <a:p>
            <a:endParaRPr lang="es-ES"/>
          </a:p>
        </p:txBody>
      </p:sp>
      <p:sp>
        <p:nvSpPr>
          <p:cNvPr id="24" name="Line 49"/>
          <p:cNvSpPr>
            <a:spLocks noChangeShapeType="1"/>
          </p:cNvSpPr>
          <p:nvPr/>
        </p:nvSpPr>
        <p:spPr bwMode="auto">
          <a:xfrm flipV="1">
            <a:off x="1403350" y="4652963"/>
            <a:ext cx="1728788" cy="71437"/>
          </a:xfrm>
          <a:prstGeom prst="line">
            <a:avLst/>
          </a:prstGeom>
          <a:noFill/>
          <a:ln w="9525">
            <a:solidFill>
              <a:schemeClr val="tx1"/>
            </a:solidFill>
            <a:round/>
            <a:headEnd/>
            <a:tailEnd/>
          </a:ln>
          <a:effectLst/>
        </p:spPr>
        <p:txBody>
          <a:bodyPr/>
          <a:lstStyle/>
          <a:p>
            <a:endParaRPr lang="es-ES"/>
          </a:p>
        </p:txBody>
      </p:sp>
      <p:sp>
        <p:nvSpPr>
          <p:cNvPr id="25" name="Line 50"/>
          <p:cNvSpPr>
            <a:spLocks noChangeShapeType="1"/>
          </p:cNvSpPr>
          <p:nvPr/>
        </p:nvSpPr>
        <p:spPr bwMode="auto">
          <a:xfrm flipV="1">
            <a:off x="3143239" y="4005262"/>
            <a:ext cx="276235" cy="638183"/>
          </a:xfrm>
          <a:prstGeom prst="line">
            <a:avLst/>
          </a:prstGeom>
          <a:noFill/>
          <a:ln w="9525">
            <a:solidFill>
              <a:schemeClr val="tx1"/>
            </a:solidFill>
            <a:round/>
            <a:headEnd/>
            <a:tailEnd/>
          </a:ln>
          <a:effectLst/>
        </p:spPr>
        <p:txBody>
          <a:bodyPr/>
          <a:lstStyle/>
          <a:p>
            <a:endParaRPr lang="es-ES"/>
          </a:p>
        </p:txBody>
      </p:sp>
      <p:cxnSp>
        <p:nvCxnSpPr>
          <p:cNvPr id="26" name="25 Conector recto"/>
          <p:cNvCxnSpPr>
            <a:stCxn id="24" idx="1"/>
          </p:cNvCxnSpPr>
          <p:nvPr/>
        </p:nvCxnSpPr>
        <p:spPr>
          <a:xfrm rot="16200000" flipH="1">
            <a:off x="2749539" y="5035562"/>
            <a:ext cx="776301" cy="11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5643570" y="1785926"/>
            <a:ext cx="3143272"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pPr>
            <a:r>
              <a:rPr lang="es-ES" sz="2000" kern="0" noProof="0" dirty="0" smtClean="0">
                <a:latin typeface="+mj-lt"/>
              </a:rPr>
              <a:t>Costes visibles</a:t>
            </a:r>
            <a:endParaRPr kumimoji="0" lang="en-US" sz="2000" b="0" i="0" u="none" strike="noStrike" kern="0" cap="none" spc="0" normalizeH="0" baseline="0" noProof="0" dirty="0" smtClean="0">
              <a:ln>
                <a:noFill/>
              </a:ln>
              <a:solidFill>
                <a:schemeClr val="tx1"/>
              </a:solidFill>
              <a:effectLst/>
              <a:uLnTx/>
              <a:uFillTx/>
              <a:latin typeface="+mj-lt"/>
              <a:ea typeface="+mn-ea"/>
              <a:cs typeface="+mn-cs"/>
            </a:endParaRPr>
          </a:p>
        </p:txBody>
      </p:sp>
      <p:sp>
        <p:nvSpPr>
          <p:cNvPr id="28" name="27 CuadroTexto"/>
          <p:cNvSpPr txBox="1"/>
          <p:nvPr/>
        </p:nvSpPr>
        <p:spPr>
          <a:xfrm>
            <a:off x="6000728" y="3071810"/>
            <a:ext cx="3143272"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pPr>
            <a:r>
              <a:rPr lang="es-ES" sz="2000" kern="0" noProof="0" dirty="0" smtClean="0">
                <a:latin typeface="+mj-lt"/>
              </a:rPr>
              <a:t>Costes ocultos</a:t>
            </a:r>
            <a:endParaRPr kumimoji="0" lang="en-US" sz="2000" b="0" i="0" u="none" strike="noStrike" kern="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000"/>
                            </p:stCondLst>
                            <p:childTnLst>
                              <p:par>
                                <p:cTn id="29" presetID="53"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1500"/>
                            </p:stCondLst>
                            <p:childTnLst>
                              <p:par>
                                <p:cTn id="40" presetID="53"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animEffect transition="in" filter="fade">
                                      <p:cBhvr>
                                        <p:cTn id="82" dur="500"/>
                                        <p:tgtEl>
                                          <p:spTgt spid="20"/>
                                        </p:tgtEl>
                                      </p:cBhvr>
                                    </p:animEffect>
                                  </p:childTnLst>
                                </p:cTn>
                              </p:par>
                            </p:childTnLst>
                          </p:cTn>
                        </p:par>
                        <p:par>
                          <p:cTn id="83" fill="hold">
                            <p:stCondLst>
                              <p:cond delay="500"/>
                            </p:stCondLst>
                            <p:childTnLst>
                              <p:par>
                                <p:cTn id="84" presetID="53" presetClass="entr" presetSubtype="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500" fill="hold"/>
                                        <p:tgtEl>
                                          <p:spTgt spid="15"/>
                                        </p:tgtEl>
                                        <p:attrNameLst>
                                          <p:attrName>ppt_w</p:attrName>
                                        </p:attrNameLst>
                                      </p:cBhvr>
                                      <p:tavLst>
                                        <p:tav tm="0">
                                          <p:val>
                                            <p:fltVal val="0"/>
                                          </p:val>
                                        </p:tav>
                                        <p:tav tm="100000">
                                          <p:val>
                                            <p:strVal val="#ppt_w"/>
                                          </p:val>
                                        </p:tav>
                                      </p:tavLst>
                                    </p:anim>
                                    <p:anim calcmode="lin" valueType="num">
                                      <p:cBhvr>
                                        <p:cTn id="87" dur="500" fill="hold"/>
                                        <p:tgtEl>
                                          <p:spTgt spid="15"/>
                                        </p:tgtEl>
                                        <p:attrNameLst>
                                          <p:attrName>ppt_h</p:attrName>
                                        </p:attrNameLst>
                                      </p:cBhvr>
                                      <p:tavLst>
                                        <p:tav tm="0">
                                          <p:val>
                                            <p:fltVal val="0"/>
                                          </p:val>
                                        </p:tav>
                                        <p:tav tm="100000">
                                          <p:val>
                                            <p:strVal val="#ppt_h"/>
                                          </p:val>
                                        </p:tav>
                                      </p:tavLst>
                                    </p:anim>
                                    <p:animEffect transition="in" filter="fade">
                                      <p:cBhvr>
                                        <p:cTn id="88" dur="500"/>
                                        <p:tgtEl>
                                          <p:spTgt spid="15"/>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par>
                          <p:cTn id="94" fill="hold">
                            <p:stCondLst>
                              <p:cond delay="1000"/>
                            </p:stCondLst>
                            <p:childTnLst>
                              <p:par>
                                <p:cTn id="95" presetID="53" presetClass="entr" presetSubtype="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par>
                                <p:cTn id="105" presetID="53"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500" fill="hold"/>
                                        <p:tgtEl>
                                          <p:spTgt spid="25"/>
                                        </p:tgtEl>
                                        <p:attrNameLst>
                                          <p:attrName>ppt_w</p:attrName>
                                        </p:attrNameLst>
                                      </p:cBhvr>
                                      <p:tavLst>
                                        <p:tav tm="0">
                                          <p:val>
                                            <p:fltVal val="0"/>
                                          </p:val>
                                        </p:tav>
                                        <p:tav tm="100000">
                                          <p:val>
                                            <p:strVal val="#ppt_w"/>
                                          </p:val>
                                        </p:tav>
                                      </p:tavLst>
                                    </p:anim>
                                    <p:anim calcmode="lin" valueType="num">
                                      <p:cBhvr>
                                        <p:cTn id="108" dur="500" fill="hold"/>
                                        <p:tgtEl>
                                          <p:spTgt spid="25"/>
                                        </p:tgtEl>
                                        <p:attrNameLst>
                                          <p:attrName>ppt_h</p:attrName>
                                        </p:attrNameLst>
                                      </p:cBhvr>
                                      <p:tavLst>
                                        <p:tav tm="0">
                                          <p:val>
                                            <p:fltVal val="0"/>
                                          </p:val>
                                        </p:tav>
                                        <p:tav tm="100000">
                                          <p:val>
                                            <p:strVal val="#ppt_h"/>
                                          </p:val>
                                        </p:tav>
                                      </p:tavLst>
                                    </p:anim>
                                    <p:animEffect transition="in" filter="fade">
                                      <p:cBhvr>
                                        <p:cTn id="109" dur="500"/>
                                        <p:tgtEl>
                                          <p:spTgt spid="25"/>
                                        </p:tgtEl>
                                      </p:cBhvr>
                                    </p:animEffect>
                                  </p:childTnLst>
                                </p:cTn>
                              </p:par>
                            </p:childTnLst>
                          </p:cTn>
                        </p:par>
                        <p:par>
                          <p:cTn id="110" fill="hold">
                            <p:stCondLst>
                              <p:cond delay="1500"/>
                            </p:stCondLst>
                            <p:childTnLst>
                              <p:par>
                                <p:cTn id="111" presetID="53" presetClass="entr" presetSubtype="0"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500" fill="hold"/>
                                        <p:tgtEl>
                                          <p:spTgt spid="17"/>
                                        </p:tgtEl>
                                        <p:attrNameLst>
                                          <p:attrName>ppt_w</p:attrName>
                                        </p:attrNameLst>
                                      </p:cBhvr>
                                      <p:tavLst>
                                        <p:tav tm="0">
                                          <p:val>
                                            <p:fltVal val="0"/>
                                          </p:val>
                                        </p:tav>
                                        <p:tav tm="100000">
                                          <p:val>
                                            <p:strVal val="#ppt_w"/>
                                          </p:val>
                                        </p:tav>
                                      </p:tavLst>
                                    </p:anim>
                                    <p:anim calcmode="lin" valueType="num">
                                      <p:cBhvr>
                                        <p:cTn id="114" dur="500" fill="hold"/>
                                        <p:tgtEl>
                                          <p:spTgt spid="17"/>
                                        </p:tgtEl>
                                        <p:attrNameLst>
                                          <p:attrName>ppt_h</p:attrName>
                                        </p:attrNameLst>
                                      </p:cBhvr>
                                      <p:tavLst>
                                        <p:tav tm="0">
                                          <p:val>
                                            <p:fltVal val="0"/>
                                          </p:val>
                                        </p:tav>
                                        <p:tav tm="100000">
                                          <p:val>
                                            <p:strVal val="#ppt_h"/>
                                          </p:val>
                                        </p:tav>
                                      </p:tavLst>
                                    </p:anim>
                                    <p:animEffect transition="in" filter="fade">
                                      <p:cBhvr>
                                        <p:cTn id="115" dur="500"/>
                                        <p:tgtEl>
                                          <p:spTgt spid="17"/>
                                        </p:tgtEl>
                                      </p:cBhvr>
                                    </p:animEffect>
                                  </p:childTnLst>
                                </p:cTn>
                              </p:par>
                              <p:par>
                                <p:cTn id="116" presetID="53" presetClass="entr" presetSubtype="0" fill="hold" nodeType="with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p:cTn id="118" dur="500" fill="hold"/>
                                        <p:tgtEl>
                                          <p:spTgt spid="26"/>
                                        </p:tgtEl>
                                        <p:attrNameLst>
                                          <p:attrName>ppt_w</p:attrName>
                                        </p:attrNameLst>
                                      </p:cBhvr>
                                      <p:tavLst>
                                        <p:tav tm="0">
                                          <p:val>
                                            <p:fltVal val="0"/>
                                          </p:val>
                                        </p:tav>
                                        <p:tav tm="100000">
                                          <p:val>
                                            <p:strVal val="#ppt_w"/>
                                          </p:val>
                                        </p:tav>
                                      </p:tavLst>
                                    </p:anim>
                                    <p:anim calcmode="lin" valueType="num">
                                      <p:cBhvr>
                                        <p:cTn id="119" dur="500" fill="hold"/>
                                        <p:tgtEl>
                                          <p:spTgt spid="26"/>
                                        </p:tgtEl>
                                        <p:attrNameLst>
                                          <p:attrName>ppt_h</p:attrName>
                                        </p:attrNameLst>
                                      </p:cBhvr>
                                      <p:tavLst>
                                        <p:tav tm="0">
                                          <p:val>
                                            <p:fltVal val="0"/>
                                          </p:val>
                                        </p:tav>
                                        <p:tav tm="100000">
                                          <p:val>
                                            <p:strVal val="#ppt_h"/>
                                          </p:val>
                                        </p:tav>
                                      </p:tavLst>
                                    </p:anim>
                                    <p:animEffect transition="in" filter="fade">
                                      <p:cBhvr>
                                        <p:cTn id="120" dur="500"/>
                                        <p:tgtEl>
                                          <p:spTgt spid="26"/>
                                        </p:tgtEl>
                                      </p:cBhvr>
                                    </p:animEffect>
                                  </p:childTnLst>
                                </p:cTn>
                              </p:par>
                            </p:childTnLst>
                          </p:cTn>
                        </p:par>
                        <p:par>
                          <p:cTn id="121" fill="hold">
                            <p:stCondLst>
                              <p:cond delay="2000"/>
                            </p:stCondLst>
                            <p:childTnLst>
                              <p:par>
                                <p:cTn id="122" presetID="53" presetClass="entr" presetSubtype="0" fill="hold" grpId="0" nodeType="afterEffect">
                                  <p:stCondLst>
                                    <p:cond delay="0"/>
                                  </p:stCondLst>
                                  <p:childTnLst>
                                    <p:set>
                                      <p:cBhvr>
                                        <p:cTn id="123" dur="1" fill="hold">
                                          <p:stCondLst>
                                            <p:cond delay="0"/>
                                          </p:stCondLst>
                                        </p:cTn>
                                        <p:tgtEl>
                                          <p:spTgt spid="18"/>
                                        </p:tgtEl>
                                        <p:attrNameLst>
                                          <p:attrName>style.visibility</p:attrName>
                                        </p:attrNameLst>
                                      </p:cBhvr>
                                      <p:to>
                                        <p:strVal val="visible"/>
                                      </p:to>
                                    </p:set>
                                    <p:anim calcmode="lin" valueType="num">
                                      <p:cBhvr>
                                        <p:cTn id="124" dur="500" fill="hold"/>
                                        <p:tgtEl>
                                          <p:spTgt spid="18"/>
                                        </p:tgtEl>
                                        <p:attrNameLst>
                                          <p:attrName>ppt_w</p:attrName>
                                        </p:attrNameLst>
                                      </p:cBhvr>
                                      <p:tavLst>
                                        <p:tav tm="0">
                                          <p:val>
                                            <p:fltVal val="0"/>
                                          </p:val>
                                        </p:tav>
                                        <p:tav tm="100000">
                                          <p:val>
                                            <p:strVal val="#ppt_w"/>
                                          </p:val>
                                        </p:tav>
                                      </p:tavLst>
                                    </p:anim>
                                    <p:anim calcmode="lin" valueType="num">
                                      <p:cBhvr>
                                        <p:cTn id="125" dur="500" fill="hold"/>
                                        <p:tgtEl>
                                          <p:spTgt spid="18"/>
                                        </p:tgtEl>
                                        <p:attrNameLst>
                                          <p:attrName>ppt_h</p:attrName>
                                        </p:attrNameLst>
                                      </p:cBhvr>
                                      <p:tavLst>
                                        <p:tav tm="0">
                                          <p:val>
                                            <p:fltVal val="0"/>
                                          </p:val>
                                        </p:tav>
                                        <p:tav tm="100000">
                                          <p:val>
                                            <p:strVal val="#ppt_h"/>
                                          </p:val>
                                        </p:tav>
                                      </p:tavLst>
                                    </p:anim>
                                    <p:animEffect transition="in" filter="fade">
                                      <p:cBhvr>
                                        <p:cTn id="126" dur="500"/>
                                        <p:tgtEl>
                                          <p:spTgt spid="18"/>
                                        </p:tgtEl>
                                      </p:cBhvr>
                                    </p:animEffect>
                                  </p:childTnLst>
                                </p:cTn>
                              </p:par>
                              <p:par>
                                <p:cTn id="127" presetID="53" presetClass="entr" presetSubtype="0" fill="hold" grpId="0" nodeType="withEffect">
                                  <p:stCondLst>
                                    <p:cond delay="0"/>
                                  </p:stCondLst>
                                  <p:childTnLst>
                                    <p:set>
                                      <p:cBhvr>
                                        <p:cTn id="128" dur="1" fill="hold">
                                          <p:stCondLst>
                                            <p:cond delay="0"/>
                                          </p:stCondLst>
                                        </p:cTn>
                                        <p:tgtEl>
                                          <p:spTgt spid="23"/>
                                        </p:tgtEl>
                                        <p:attrNameLst>
                                          <p:attrName>style.visibility</p:attrName>
                                        </p:attrNameLst>
                                      </p:cBhvr>
                                      <p:to>
                                        <p:strVal val="visible"/>
                                      </p:to>
                                    </p:set>
                                    <p:anim calcmode="lin" valueType="num">
                                      <p:cBhvr>
                                        <p:cTn id="129" dur="500" fill="hold"/>
                                        <p:tgtEl>
                                          <p:spTgt spid="23"/>
                                        </p:tgtEl>
                                        <p:attrNameLst>
                                          <p:attrName>ppt_w</p:attrName>
                                        </p:attrNameLst>
                                      </p:cBhvr>
                                      <p:tavLst>
                                        <p:tav tm="0">
                                          <p:val>
                                            <p:fltVal val="0"/>
                                          </p:val>
                                        </p:tav>
                                        <p:tav tm="100000">
                                          <p:val>
                                            <p:strVal val="#ppt_w"/>
                                          </p:val>
                                        </p:tav>
                                      </p:tavLst>
                                    </p:anim>
                                    <p:anim calcmode="lin" valueType="num">
                                      <p:cBhvr>
                                        <p:cTn id="130" dur="500" fill="hold"/>
                                        <p:tgtEl>
                                          <p:spTgt spid="23"/>
                                        </p:tgtEl>
                                        <p:attrNameLst>
                                          <p:attrName>ppt_h</p:attrName>
                                        </p:attrNameLst>
                                      </p:cBhvr>
                                      <p:tavLst>
                                        <p:tav tm="0">
                                          <p:val>
                                            <p:fltVal val="0"/>
                                          </p:val>
                                        </p:tav>
                                        <p:tav tm="100000">
                                          <p:val>
                                            <p:strVal val="#ppt_h"/>
                                          </p:val>
                                        </p:tav>
                                      </p:tavLst>
                                    </p:anim>
                                    <p:animEffect transition="in" filter="fade">
                                      <p:cBhvr>
                                        <p:cTn id="131" dur="500"/>
                                        <p:tgtEl>
                                          <p:spTgt spid="23"/>
                                        </p:tgtEl>
                                      </p:cBhvr>
                                    </p:animEffect>
                                  </p:childTnLst>
                                </p:cTn>
                              </p:par>
                            </p:childTnLst>
                          </p:cTn>
                        </p:par>
                        <p:par>
                          <p:cTn id="132" fill="hold">
                            <p:stCondLst>
                              <p:cond delay="2500"/>
                            </p:stCondLst>
                            <p:childTnLst>
                              <p:par>
                                <p:cTn id="133" presetID="53" presetClass="entr" presetSubtype="0" fill="hold" grpId="0" nodeType="afterEffect">
                                  <p:stCondLst>
                                    <p:cond delay="0"/>
                                  </p:stCondLst>
                                  <p:childTnLst>
                                    <p:set>
                                      <p:cBhvr>
                                        <p:cTn id="134" dur="1" fill="hold">
                                          <p:stCondLst>
                                            <p:cond delay="0"/>
                                          </p:stCondLst>
                                        </p:cTn>
                                        <p:tgtEl>
                                          <p:spTgt spid="16"/>
                                        </p:tgtEl>
                                        <p:attrNameLst>
                                          <p:attrName>style.visibility</p:attrName>
                                        </p:attrNameLst>
                                      </p:cBhvr>
                                      <p:to>
                                        <p:strVal val="visible"/>
                                      </p:to>
                                    </p:set>
                                    <p:anim calcmode="lin" valueType="num">
                                      <p:cBhvr>
                                        <p:cTn id="135" dur="500" fill="hold"/>
                                        <p:tgtEl>
                                          <p:spTgt spid="16"/>
                                        </p:tgtEl>
                                        <p:attrNameLst>
                                          <p:attrName>ppt_w</p:attrName>
                                        </p:attrNameLst>
                                      </p:cBhvr>
                                      <p:tavLst>
                                        <p:tav tm="0">
                                          <p:val>
                                            <p:fltVal val="0"/>
                                          </p:val>
                                        </p:tav>
                                        <p:tav tm="100000">
                                          <p:val>
                                            <p:strVal val="#ppt_w"/>
                                          </p:val>
                                        </p:tav>
                                      </p:tavLst>
                                    </p:anim>
                                    <p:anim calcmode="lin" valueType="num">
                                      <p:cBhvr>
                                        <p:cTn id="136" dur="500" fill="hold"/>
                                        <p:tgtEl>
                                          <p:spTgt spid="16"/>
                                        </p:tgtEl>
                                        <p:attrNameLst>
                                          <p:attrName>ppt_h</p:attrName>
                                        </p:attrNameLst>
                                      </p:cBhvr>
                                      <p:tavLst>
                                        <p:tav tm="0">
                                          <p:val>
                                            <p:fltVal val="0"/>
                                          </p:val>
                                        </p:tav>
                                        <p:tav tm="100000">
                                          <p:val>
                                            <p:strVal val="#ppt_h"/>
                                          </p:val>
                                        </p:tav>
                                      </p:tavLst>
                                    </p:anim>
                                    <p:animEffect transition="in" filter="fade">
                                      <p:cBhvr>
                                        <p:cTn id="1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animBg="1"/>
      <p:bldP spid="13" grpId="0" animBg="1"/>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3"/>
          </p:nvPr>
        </p:nvSpPr>
        <p:spPr/>
        <p:txBody>
          <a:bodyPr/>
          <a:lstStyle/>
          <a:p>
            <a:pPr>
              <a:defRPr/>
            </a:pPr>
            <a:fld id="{95AED1B4-A602-4B7B-83F4-9F29DE814BD8}" type="slidenum">
              <a:rPr lang="en-US" smtClean="0"/>
              <a:pPr>
                <a:defRPr/>
              </a:pPr>
              <a:t>9</a:t>
            </a:fld>
            <a:r>
              <a:rPr lang="en-US" smtClean="0"/>
              <a:t>  </a:t>
            </a:r>
            <a:endParaRPr lang="en-US" dirty="0"/>
          </a:p>
        </p:txBody>
      </p:sp>
      <p:sp>
        <p:nvSpPr>
          <p:cNvPr id="5" name="1 Título"/>
          <p:cNvSpPr txBox="1">
            <a:spLocks/>
          </p:cNvSpPr>
          <p:nvPr/>
        </p:nvSpPr>
        <p:spPr bwMode="auto">
          <a:xfrm>
            <a:off x="928662" y="0"/>
            <a:ext cx="6215106" cy="1143000"/>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s-ES" sz="2200" b="1" i="0" u="none" strike="noStrike" kern="0" cap="none" spc="0" normalizeH="0" baseline="0" noProof="0" dirty="0" smtClean="0">
                <a:ln>
                  <a:noFill/>
                </a:ln>
                <a:effectLst>
                  <a:outerShdw blurRad="38100" dist="38100" dir="2700000" algn="tl">
                    <a:srgbClr val="000000"/>
                  </a:outerShdw>
                </a:effectLst>
                <a:uLnTx/>
                <a:uFillTx/>
                <a:latin typeface="+mj-lt"/>
                <a:ea typeface="+mj-ea"/>
                <a:cs typeface="+mj-cs"/>
              </a:rPr>
              <a:t>Retos del mantenimiento</a:t>
            </a:r>
            <a:endParaRPr kumimoji="0" lang="es-ES" sz="2200" b="1" i="0" u="none" strike="noStrike" kern="0" cap="none" spc="0" normalizeH="0" baseline="0" noProof="0" dirty="0">
              <a:ln>
                <a:noFill/>
              </a:ln>
              <a:effectLst>
                <a:outerShdw blurRad="38100" dist="38100" dir="2700000" algn="tl">
                  <a:srgbClr val="000000"/>
                </a:outerShdw>
              </a:effectLst>
              <a:uLnTx/>
              <a:uFillTx/>
              <a:latin typeface="+mj-lt"/>
              <a:ea typeface="+mj-ea"/>
              <a:cs typeface="+mj-cs"/>
            </a:endParaRPr>
          </a:p>
        </p:txBody>
      </p:sp>
      <p:sp>
        <p:nvSpPr>
          <p:cNvPr id="6" name="5 Rectángulo"/>
          <p:cNvSpPr/>
          <p:nvPr/>
        </p:nvSpPr>
        <p:spPr>
          <a:xfrm>
            <a:off x="571472" y="1905506"/>
            <a:ext cx="8143932" cy="3416320"/>
          </a:xfrm>
          <a:prstGeom prst="rect">
            <a:avLst/>
          </a:prstGeom>
        </p:spPr>
        <p:txBody>
          <a:bodyPr wrap="square">
            <a:spAutoFit/>
          </a:bodyPr>
          <a:lstStyle/>
          <a:p>
            <a:pPr>
              <a:spcBef>
                <a:spcPct val="50000"/>
              </a:spcBef>
              <a:buBlip>
                <a:blip r:embed="rId2"/>
              </a:buBlip>
            </a:pPr>
            <a:r>
              <a:rPr lang="es-ES" b="1" dirty="0" smtClean="0"/>
              <a:t> Maximizar</a:t>
            </a:r>
            <a:r>
              <a:rPr lang="es-ES" dirty="0" smtClean="0"/>
              <a:t> la operatividad de equipos y líneas de producción.</a:t>
            </a:r>
          </a:p>
          <a:p>
            <a:pPr>
              <a:spcBef>
                <a:spcPct val="50000"/>
              </a:spcBef>
              <a:buBlip>
                <a:blip r:embed="rId2"/>
              </a:buBlip>
            </a:pPr>
            <a:r>
              <a:rPr lang="es-ES" b="1" dirty="0" smtClean="0"/>
              <a:t> Potenciar</a:t>
            </a:r>
            <a:r>
              <a:rPr lang="es-ES" dirty="0" smtClean="0"/>
              <a:t> las buenas prácticas en actividades correctivas,   preventivas y predictivas.</a:t>
            </a:r>
          </a:p>
          <a:p>
            <a:pPr>
              <a:spcBef>
                <a:spcPct val="50000"/>
              </a:spcBef>
              <a:buBlip>
                <a:blip r:embed="rId2"/>
              </a:buBlip>
            </a:pPr>
            <a:r>
              <a:rPr lang="es-ES" b="1" dirty="0" smtClean="0"/>
              <a:t> Definir </a:t>
            </a:r>
            <a:r>
              <a:rPr lang="es-ES" dirty="0" smtClean="0"/>
              <a:t>las estrategias de desarrollo.</a:t>
            </a:r>
          </a:p>
          <a:p>
            <a:pPr>
              <a:spcBef>
                <a:spcPct val="50000"/>
              </a:spcBef>
              <a:buBlip>
                <a:blip r:embed="rId2"/>
              </a:buBlip>
            </a:pPr>
            <a:r>
              <a:rPr lang="es-ES" b="1" dirty="0" smtClean="0"/>
              <a:t> Controlar</a:t>
            </a:r>
            <a:r>
              <a:rPr lang="es-ES" dirty="0" smtClean="0"/>
              <a:t> y minimizar costes.</a:t>
            </a:r>
          </a:p>
          <a:p>
            <a:pPr>
              <a:spcBef>
                <a:spcPct val="50000"/>
              </a:spcBef>
              <a:buBlip>
                <a:blip r:embed="rId2"/>
              </a:buBlip>
            </a:pPr>
            <a:r>
              <a:rPr lang="es-ES" dirty="0" smtClean="0"/>
              <a:t> </a:t>
            </a:r>
            <a:r>
              <a:rPr lang="es-ES" b="1" dirty="0" smtClean="0"/>
              <a:t>Optimizar</a:t>
            </a:r>
            <a:r>
              <a:rPr lang="es-ES" dirty="0" smtClean="0"/>
              <a:t> la fiabilidad.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EA_Master_Refrigeration">
  <a:themeElements>
    <a:clrScheme name="GEA CD2008">
      <a:dk1>
        <a:srgbClr val="000000"/>
      </a:dk1>
      <a:lt1>
        <a:srgbClr val="FFFFFF"/>
      </a:lt1>
      <a:dk2>
        <a:srgbClr val="878787"/>
      </a:dk2>
      <a:lt2>
        <a:srgbClr val="FFFFFF"/>
      </a:lt2>
      <a:accent1>
        <a:srgbClr val="009EE0"/>
      </a:accent1>
      <a:accent2>
        <a:srgbClr val="004E8F"/>
      </a:accent2>
      <a:accent3>
        <a:srgbClr val="005645"/>
      </a:accent3>
      <a:accent4>
        <a:srgbClr val="EE7D11"/>
      </a:accent4>
      <a:accent5>
        <a:srgbClr val="009534"/>
      </a:accent5>
      <a:accent6>
        <a:srgbClr val="FABA00"/>
      </a:accent6>
      <a:hlink>
        <a:srgbClr val="878787"/>
      </a:hlink>
      <a:folHlink>
        <a:srgbClr val="878787"/>
      </a:folHlink>
    </a:clrScheme>
    <a:fontScheme name="Huppmann-TBS Wo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pPr>
      <a:bodyPr rtlCol="0" anchor="ctr"/>
      <a:lstStyle>
        <a:defPPr algn="ct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ln w="9525">
          <a:noFill/>
          <a:miter lim="800000"/>
          <a:headEnd/>
          <a:tailEnd/>
        </a:ln>
        <a:effectLst/>
      </a:spPr>
      <a:bodyPr vert="horz" wrap="square" lIns="0" tIns="0" rIns="0" bIns="0" numCol="1" rtlCol="0" anchor="t" anchorCtr="0" compatLnSpc="1">
        <a:prstTxWarp prst="textNoShape">
          <a:avLst/>
        </a:prstTxWarp>
        <a:spAutoFit/>
      </a:bodyPr>
      <a:lstStyle>
        <a:defPPr marL="0" marR="0" indent="0" algn="l" defTabSz="914400" rtl="0" eaLnBrk="1" fontAlgn="base" latinLnBrk="0" hangingPunct="1">
          <a:lnSpc>
            <a:spcPct val="100000"/>
          </a:lnSpc>
          <a:spcBef>
            <a:spcPct val="15000"/>
          </a:spcBef>
          <a:spcAft>
            <a:spcPct val="15000"/>
          </a:spcAft>
          <a:buClr>
            <a:schemeClr val="tx2"/>
          </a:buClr>
          <a:buSzPct val="110000"/>
          <a:buFont typeface="Arial" pitchFamily="34" charset="0"/>
          <a:buNone/>
          <a:tabLst/>
          <a:defRPr kumimoji="0" sz="2000" b="0" i="0" u="none" strike="noStrike" kern="0" cap="none" spc="0" normalizeH="0" baseline="0" noProof="0" dirty="0" smtClean="0">
            <a:ln>
              <a:noFill/>
            </a:ln>
            <a:solidFill>
              <a:schemeClr val="tx1"/>
            </a:solidFill>
            <a:effectLst/>
            <a:uLnTx/>
            <a:uFillTx/>
            <a:latin typeface="+mj-lt"/>
            <a:ea typeface="+mn-ea"/>
            <a:cs typeface="+mn-cs"/>
          </a:defRPr>
        </a:defPPr>
      </a:lstStyle>
    </a:txDef>
  </a:objectDefaults>
  <a:extraClrSchemeLst>
    <a:extraClrScheme>
      <a:clrScheme name="Larissa-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issa-Design 8">
        <a:dk1>
          <a:srgbClr val="262626"/>
        </a:dk1>
        <a:lt1>
          <a:srgbClr val="FFFFFF"/>
        </a:lt1>
        <a:dk2>
          <a:srgbClr val="FFFFFF"/>
        </a:dk2>
        <a:lt2>
          <a:srgbClr val="808080"/>
        </a:lt2>
        <a:accent1>
          <a:srgbClr val="FFCC00"/>
        </a:accent1>
        <a:accent2>
          <a:srgbClr val="005FA9"/>
        </a:accent2>
        <a:accent3>
          <a:srgbClr val="FFFFFF"/>
        </a:accent3>
        <a:accent4>
          <a:srgbClr val="1F1F1F"/>
        </a:accent4>
        <a:accent5>
          <a:srgbClr val="FFE2AA"/>
        </a:accent5>
        <a:accent6>
          <a:srgbClr val="005599"/>
        </a:accent6>
        <a:hlink>
          <a:srgbClr val="FF6600"/>
        </a:hlink>
        <a:folHlink>
          <a:srgbClr val="00CC99"/>
        </a:folHlink>
      </a:clrScheme>
      <a:clrMap bg1="lt1" tx1="dk1" bg2="lt2" tx2="dk2" accent1="accent1" accent2="accent2" accent3="accent3" accent4="accent4" accent5="accent5" accent6="accent6" hlink="hlink" folHlink="folHlink"/>
    </a:extraClrScheme>
    <a:extraClrScheme>
      <a:clrScheme name="Larissa-Design 9">
        <a:dk1>
          <a:srgbClr val="262626"/>
        </a:dk1>
        <a:lt1>
          <a:srgbClr val="FFFFFF"/>
        </a:lt1>
        <a:dk2>
          <a:srgbClr val="FFFFFF"/>
        </a:dk2>
        <a:lt2>
          <a:srgbClr val="808080"/>
        </a:lt2>
        <a:accent1>
          <a:srgbClr val="005FA9"/>
        </a:accent1>
        <a:accent2>
          <a:srgbClr val="FFCC00"/>
        </a:accent2>
        <a:accent3>
          <a:srgbClr val="FFFFFF"/>
        </a:accent3>
        <a:accent4>
          <a:srgbClr val="1F1F1F"/>
        </a:accent4>
        <a:accent5>
          <a:srgbClr val="AAB6D1"/>
        </a:accent5>
        <a:accent6>
          <a:srgbClr val="E7B900"/>
        </a:accent6>
        <a:hlink>
          <a:srgbClr val="FF6600"/>
        </a:hlink>
        <a:folHlink>
          <a:srgbClr val="00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6988</TotalTime>
  <Words>1564</Words>
  <Application>Microsoft Office PowerPoint</Application>
  <PresentationFormat>Presentación en pantalla (4:3)</PresentationFormat>
  <Paragraphs>332</Paragraphs>
  <Slides>36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Times New Roman</vt:lpstr>
      <vt:lpstr>Frutiger</vt:lpstr>
      <vt:lpstr>Wingdings</vt:lpstr>
      <vt:lpstr>Calibri</vt:lpstr>
      <vt:lpstr>GEA_Master_Refrigeration</vt:lpstr>
      <vt:lpstr>Mantenimiento frigorífico , introducción</vt:lpstr>
      <vt:lpstr>El mantenimiento en Instalaciones Frigoríficas</vt:lpstr>
      <vt:lpstr>DEFINICIÓN DE MANTENIMIENTO</vt:lpstr>
      <vt:lpstr>Presentación de PowerPoint</vt:lpstr>
      <vt:lpstr>TIPOS DE MANTENIMIENTO</vt:lpstr>
      <vt:lpstr>EVOLUCIÓN DEL MANTENIMIENTO</vt:lpstr>
      <vt:lpstr>CONCEPTO DE FIABILIDAD</vt:lpstr>
      <vt:lpstr>Costes reales del mantenimiento</vt:lpstr>
      <vt:lpstr>Presentación de PowerPoint</vt:lpstr>
      <vt:lpstr>Presentación de PowerPoint</vt:lpstr>
      <vt:lpstr>Presentación de PowerPoint</vt:lpstr>
      <vt:lpstr>LA LINEA DE LA VIDA</vt:lpstr>
      <vt:lpstr>LA LINEA DE LA VIDA</vt:lpstr>
      <vt:lpstr>Presentación de PowerPoint</vt:lpstr>
      <vt:lpstr>OPERACIONES DE MANTENIMIENTO</vt:lpstr>
      <vt:lpstr>CALCULO OPERACIONES DE MANTENIMIENTO </vt:lpstr>
      <vt:lpstr>PLAN DE MANTENIMIENTO</vt:lpstr>
      <vt:lpstr>PLAN DE PUNTOS DE INSPECCIÓN</vt:lpstr>
      <vt:lpstr>CICLO DE MANTENIMIENTO</vt:lpstr>
      <vt:lpstr>Presentación de PowerPoint</vt:lpstr>
      <vt:lpstr>AHORRO ENERGÉTICO</vt:lpstr>
      <vt:lpstr>EJEMPLOS DE AHORRO ENERGÉTICO</vt:lpstr>
      <vt:lpstr>MANTENIMIENTO PREDICTIVO</vt:lpstr>
      <vt:lpstr>Análisis de vibraciones, vigilancia de rodamientos</vt:lpstr>
      <vt:lpstr>Análisis de vibraciones, vigilancia de rodamientos</vt:lpstr>
      <vt:lpstr>Sistema de predicción de Averías</vt:lpstr>
      <vt:lpstr>Sistema de predicción de Averías</vt:lpstr>
      <vt:lpstr>Presentación de PowerPoint</vt:lpstr>
      <vt:lpstr>Termografías aplicaciones frigoríficas</vt:lpstr>
      <vt:lpstr>Termografías aplicaciones frigoríficas</vt:lpstr>
      <vt:lpstr>Termografías, cámara frigorífica </vt:lpstr>
      <vt:lpstr>Termografías instalaciones mecánicas</vt:lpstr>
      <vt:lpstr>Instalaciones mecánicas</vt:lpstr>
      <vt:lpstr>Beneficios de las inspecciones termográficas</vt:lpstr>
      <vt:lpstr>Presentación de PowerPoint</vt:lpstr>
      <vt:lpstr>Presentación de PowerPoint</vt:lpstr>
    </vt:vector>
  </TitlesOfParts>
  <Manager>E. Brekelmans</Manager>
  <Company>GEA Grenco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Grenco Algemene presentatie</dc:title>
  <dc:subject>2005</dc:subject>
  <dc:creator>DK/EB</dc:creator>
  <cp:lastModifiedBy>Alvarez Casal, Juan</cp:lastModifiedBy>
  <cp:revision>528</cp:revision>
  <dcterms:created xsi:type="dcterms:W3CDTF">2003-04-15T08:32:36Z</dcterms:created>
  <dcterms:modified xsi:type="dcterms:W3CDTF">2013-09-08T10:47:06Z</dcterms:modified>
</cp:coreProperties>
</file>