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72" r:id="rId2"/>
    <p:sldId id="426" r:id="rId3"/>
    <p:sldId id="364" r:id="rId4"/>
    <p:sldId id="365" r:id="rId5"/>
    <p:sldId id="366" r:id="rId6"/>
    <p:sldId id="368" r:id="rId7"/>
    <p:sldId id="369" r:id="rId8"/>
    <p:sldId id="370" r:id="rId9"/>
    <p:sldId id="443" r:id="rId10"/>
    <p:sldId id="410" r:id="rId11"/>
    <p:sldId id="408" r:id="rId12"/>
    <p:sldId id="446" r:id="rId13"/>
    <p:sldId id="409" r:id="rId14"/>
    <p:sldId id="407" r:id="rId15"/>
    <p:sldId id="411" r:id="rId16"/>
    <p:sldId id="412" r:id="rId17"/>
    <p:sldId id="447" r:id="rId18"/>
    <p:sldId id="378" r:id="rId19"/>
    <p:sldId id="376" r:id="rId20"/>
    <p:sldId id="414" r:id="rId21"/>
    <p:sldId id="415" r:id="rId22"/>
    <p:sldId id="430" r:id="rId23"/>
    <p:sldId id="431" r:id="rId24"/>
    <p:sldId id="432" r:id="rId25"/>
    <p:sldId id="433" r:id="rId26"/>
    <p:sldId id="434" r:id="rId27"/>
    <p:sldId id="440" r:id="rId28"/>
    <p:sldId id="441" r:id="rId29"/>
    <p:sldId id="438" r:id="rId30"/>
    <p:sldId id="416" r:id="rId31"/>
    <p:sldId id="445" r:id="rId32"/>
    <p:sldId id="417" r:id="rId33"/>
    <p:sldId id="439" r:id="rId34"/>
    <p:sldId id="444" r:id="rId35"/>
    <p:sldId id="442" r:id="rId36"/>
    <p:sldId id="420" r:id="rId37"/>
    <p:sldId id="421" r:id="rId38"/>
    <p:sldId id="422" r:id="rId39"/>
    <p:sldId id="423" r:id="rId40"/>
    <p:sldId id="428" r:id="rId41"/>
    <p:sldId id="405" r:id="rId42"/>
    <p:sldId id="291" r:id="rId43"/>
    <p:sldId id="317" r:id="rId44"/>
    <p:sldId id="427" r:id="rId45"/>
    <p:sldId id="320" r:id="rId46"/>
    <p:sldId id="324" r:id="rId47"/>
    <p:sldId id="325" r:id="rId48"/>
    <p:sldId id="321" r:id="rId49"/>
    <p:sldId id="350" r:id="rId50"/>
    <p:sldId id="333" r:id="rId51"/>
    <p:sldId id="332" r:id="rId52"/>
    <p:sldId id="335" r:id="rId53"/>
    <p:sldId id="334" r:id="rId54"/>
    <p:sldId id="338" r:id="rId55"/>
    <p:sldId id="337" r:id="rId56"/>
    <p:sldId id="345" r:id="rId57"/>
    <p:sldId id="349" r:id="rId58"/>
    <p:sldId id="339" r:id="rId59"/>
    <p:sldId id="340" r:id="rId60"/>
    <p:sldId id="323" r:id="rId61"/>
    <p:sldId id="306" r:id="rId62"/>
  </p:sldIdLst>
  <p:sldSz cx="9144000" cy="6858000" type="screen4x3"/>
  <p:notesSz cx="7099300" cy="10234613"/>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A62A"/>
    <a:srgbClr val="3CFC3C"/>
    <a:srgbClr val="C3DC44"/>
    <a:srgbClr val="66FF99"/>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537" autoAdjust="0"/>
    <p:restoredTop sz="94660"/>
  </p:normalViewPr>
  <p:slideViewPr>
    <p:cSldViewPr>
      <p:cViewPr varScale="1">
        <p:scale>
          <a:sx n="67" d="100"/>
          <a:sy n="67" d="100"/>
        </p:scale>
        <p:origin x="-70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6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H:\TEMAS\cliphistori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TEMAS\cliphistor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_tradnl"/>
  <c:chart>
    <c:autoTitleDeleted val="1"/>
    <c:plotArea>
      <c:layout>
        <c:manualLayout>
          <c:layoutTarget val="inner"/>
          <c:xMode val="edge"/>
          <c:yMode val="edge"/>
          <c:x val="0.26036684902552182"/>
          <c:y val="0.20818917772090889"/>
          <c:w val="0.40114559066131023"/>
          <c:h val="0.70465512020000964"/>
        </c:manualLayout>
      </c:layout>
      <c:pieChart>
        <c:varyColors val="1"/>
        <c:ser>
          <c:idx val="0"/>
          <c:order val="0"/>
          <c:explosion val="25"/>
          <c:dLbls>
            <c:txPr>
              <a:bodyPr/>
              <a:lstStyle/>
              <a:p>
                <a:pPr>
                  <a:defRPr lang="es-ES"/>
                </a:pPr>
                <a:endParaRPr lang="es-ES_tradnl"/>
              </a:p>
            </c:txPr>
            <c:showPercent val="1"/>
          </c:dLbls>
          <c:cat>
            <c:strRef>
              <c:f>Hoja4!$A$2:$A$11</c:f>
              <c:strCache>
                <c:ptCount val="10"/>
                <c:pt idx="0">
                  <c:v>Antiga</c:v>
                </c:pt>
                <c:pt idx="1">
                  <c:v>Idade Media</c:v>
                </c:pt>
                <c:pt idx="2">
                  <c:v>Renacemento</c:v>
                </c:pt>
                <c:pt idx="3">
                  <c:v>Austrias</c:v>
                </c:pt>
                <c:pt idx="4">
                  <c:v>Borbóns</c:v>
                </c:pt>
                <c:pt idx="5">
                  <c:v>Fernando VII</c:v>
                </c:pt>
                <c:pt idx="6">
                  <c:v>Isabel II</c:v>
                </c:pt>
                <c:pt idx="7">
                  <c:v>Alfonso XII</c:v>
                </c:pt>
                <c:pt idx="8">
                  <c:v>Alfonso XIII</c:v>
                </c:pt>
                <c:pt idx="9">
                  <c:v>2º Republica</c:v>
                </c:pt>
              </c:strCache>
            </c:strRef>
          </c:cat>
          <c:val>
            <c:numRef>
              <c:f>Hoja4!$B$2:$B$11</c:f>
              <c:numCache>
                <c:formatCode>General</c:formatCode>
                <c:ptCount val="10"/>
                <c:pt idx="0">
                  <c:v>90</c:v>
                </c:pt>
                <c:pt idx="1">
                  <c:v>85</c:v>
                </c:pt>
                <c:pt idx="2">
                  <c:v>97</c:v>
                </c:pt>
                <c:pt idx="3">
                  <c:v>142</c:v>
                </c:pt>
                <c:pt idx="4">
                  <c:v>120</c:v>
                </c:pt>
                <c:pt idx="5">
                  <c:v>118</c:v>
                </c:pt>
                <c:pt idx="6">
                  <c:v>106</c:v>
                </c:pt>
                <c:pt idx="7">
                  <c:v>120</c:v>
                </c:pt>
                <c:pt idx="8">
                  <c:v>144</c:v>
                </c:pt>
                <c:pt idx="9">
                  <c:v>122</c:v>
                </c:pt>
              </c:numCache>
            </c:numRef>
          </c:val>
        </c:ser>
        <c:dLbls>
          <c:showPercent val="1"/>
        </c:dLbls>
        <c:firstSliceAng val="0"/>
      </c:pieChart>
    </c:plotArea>
    <c:legend>
      <c:legendPos val="t"/>
      <c:layout>
        <c:manualLayout>
          <c:xMode val="edge"/>
          <c:yMode val="edge"/>
          <c:x val="8.6933420314965967E-3"/>
          <c:y val="0"/>
          <c:w val="0.98683588185194027"/>
          <c:h val="0.21004564209808221"/>
        </c:manualLayout>
      </c:layout>
      <c:txPr>
        <a:bodyPr/>
        <a:lstStyle/>
        <a:p>
          <a:pPr>
            <a:defRPr lang="es-ES" sz="1400"/>
          </a:pPr>
          <a:endParaRPr lang="es-ES_tradnl"/>
        </a:p>
      </c:txPr>
    </c:legend>
    <c:plotVisOnly val="1"/>
    <c:dispBlanksAs val="zero"/>
  </c:chart>
  <c:spPr>
    <a:solidFill>
      <a:schemeClr val="accent4">
        <a:lumMod val="75000"/>
      </a:schemeClr>
    </a:solidFill>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_tradnl"/>
  <c:chart>
    <c:plotArea>
      <c:layout/>
      <c:pieChart>
        <c:varyColors val="1"/>
        <c:ser>
          <c:idx val="0"/>
          <c:order val="0"/>
          <c:dLbls>
            <c:txPr>
              <a:bodyPr/>
              <a:lstStyle/>
              <a:p>
                <a:pPr>
                  <a:defRPr lang="es-ES"/>
                </a:pPr>
                <a:endParaRPr lang="es-ES_tradnl"/>
              </a:p>
            </c:txPr>
            <c:showPercent val="1"/>
            <c:showLeaderLines val="1"/>
          </c:dLbls>
          <c:cat>
            <c:strRef>
              <c:f>Hoja4!$A$19:$A$21</c:f>
              <c:strCache>
                <c:ptCount val="3"/>
                <c:pt idx="0">
                  <c:v>Galicia</c:v>
                </c:pt>
                <c:pt idx="1">
                  <c:v>América</c:v>
                </c:pt>
                <c:pt idx="2">
                  <c:v>Historia de España</c:v>
                </c:pt>
              </c:strCache>
            </c:strRef>
          </c:cat>
          <c:val>
            <c:numRef>
              <c:f>Hoja4!$B$19:$B$21</c:f>
              <c:numCache>
                <c:formatCode>General</c:formatCode>
                <c:ptCount val="3"/>
                <c:pt idx="0">
                  <c:v>117</c:v>
                </c:pt>
                <c:pt idx="1">
                  <c:v>193</c:v>
                </c:pt>
                <c:pt idx="2">
                  <c:v>780</c:v>
                </c:pt>
              </c:numCache>
            </c:numRef>
          </c:val>
        </c:ser>
        <c:firstSliceAng val="0"/>
      </c:pieChart>
      <c:spPr>
        <a:noFill/>
        <a:ln w="25400">
          <a:noFill/>
        </a:ln>
      </c:spPr>
    </c:plotArea>
    <c:legend>
      <c:legendPos val="r"/>
      <c:layout/>
      <c:txPr>
        <a:bodyPr/>
        <a:lstStyle/>
        <a:p>
          <a:pPr>
            <a:defRPr lang="es-ES"/>
          </a:pPr>
          <a:endParaRPr lang="es-ES_tradnl"/>
        </a:p>
      </c:txPr>
    </c:legend>
    <c:plotVisOnly val="1"/>
    <c:dispBlanksAs val="zero"/>
  </c:chart>
  <c:spPr>
    <a:solidFill>
      <a:schemeClr val="bg1">
        <a:lumMod val="85000"/>
      </a:schemeClr>
    </a:solidFill>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gl-ES"/>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A2623326-BB3B-486F-9FAE-713CD060F971}" type="datetimeFigureOut">
              <a:rPr lang="es-ES"/>
              <a:pPr>
                <a:defRPr/>
              </a:pPr>
              <a:t>11/04/2013</a:t>
            </a:fld>
            <a:endParaRPr lang="gl-ES"/>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gl-ES" noProof="0"/>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gl-ES" noProof="0"/>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gl-ES"/>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514EFBEA-ABA9-4577-A4CD-F3B0C3DF7557}" type="slidenum">
              <a:rPr lang="gl-ES"/>
              <a:pPr>
                <a:defRPr/>
              </a:pPr>
              <a:t>‹Nº›</a:t>
            </a:fld>
            <a:endParaRPr lang="gl-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6 Triángulo isósceles"/>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Título"/>
          <p:cNvSpPr>
            <a:spLocks noGrp="1"/>
          </p:cNvSpPr>
          <p:nvPr>
            <p:ph type="ctrTitle"/>
          </p:nvPr>
        </p:nvSpPr>
        <p:spPr>
          <a:xfrm>
            <a:off x="540544" y="776288"/>
            <a:ext cx="8062912" cy="1470025"/>
          </a:xfrm>
        </p:spPr>
        <p:txBody>
          <a:bodyPr anchor="b"/>
          <a:lstStyle>
            <a:lvl1pPr algn="r">
              <a:defRPr sz="440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5" name="27 Marcador de fecha"/>
          <p:cNvSpPr>
            <a:spLocks noGrp="1"/>
          </p:cNvSpPr>
          <p:nvPr>
            <p:ph type="dt" sz="half" idx="10"/>
          </p:nvPr>
        </p:nvSpPr>
        <p:spPr>
          <a:xfrm>
            <a:off x="1371600" y="6011863"/>
            <a:ext cx="5791200" cy="365125"/>
          </a:xfrm>
        </p:spPr>
        <p:txBody>
          <a:bodyPr tIns="0" bIns="0" anchor="t"/>
          <a:lstStyle>
            <a:lvl1pPr algn="r">
              <a:defRPr sz="1000"/>
            </a:lvl1pPr>
          </a:lstStyle>
          <a:p>
            <a:pPr>
              <a:defRPr/>
            </a:pPr>
            <a:fld id="{034D8D67-68EE-47EE-B46F-F6EAB3782D6F}" type="datetimeFigureOut">
              <a:rPr lang="es-ES"/>
              <a:pPr>
                <a:defRPr/>
              </a:pPr>
              <a:t>11/04/2013</a:t>
            </a:fld>
            <a:endParaRPr lang="gl-ES"/>
          </a:p>
        </p:txBody>
      </p:sp>
      <p:sp>
        <p:nvSpPr>
          <p:cNvPr id="6" name="16 Marcador de pie de página"/>
          <p:cNvSpPr>
            <a:spLocks noGrp="1"/>
          </p:cNvSpPr>
          <p:nvPr>
            <p:ph type="ftr" sz="quarter" idx="11"/>
          </p:nvPr>
        </p:nvSpPr>
        <p:spPr>
          <a:xfrm>
            <a:off x="1371600" y="5649913"/>
            <a:ext cx="5791200" cy="365125"/>
          </a:xfrm>
        </p:spPr>
        <p:txBody>
          <a:bodyPr tIns="0" bIns="0"/>
          <a:lstStyle>
            <a:lvl1pPr algn="r">
              <a:defRPr sz="1100"/>
            </a:lvl1pPr>
          </a:lstStyle>
          <a:p>
            <a:pPr>
              <a:defRPr/>
            </a:pPr>
            <a:endParaRPr lang="gl-ES"/>
          </a:p>
        </p:txBody>
      </p:sp>
      <p:sp>
        <p:nvSpPr>
          <p:cNvPr id="7" name="28 Marcador de número de diapositiva"/>
          <p:cNvSpPr>
            <a:spLocks noGrp="1"/>
          </p:cNvSpPr>
          <p:nvPr>
            <p:ph type="sldNum" sz="quarter" idx="12"/>
          </p:nvPr>
        </p:nvSpPr>
        <p:spPr>
          <a:xfrm>
            <a:off x="8391525" y="5753100"/>
            <a:ext cx="503238" cy="365125"/>
          </a:xfrm>
        </p:spPr>
        <p:txBody>
          <a:bodyPr anchor="ctr"/>
          <a:lstStyle>
            <a:lvl1pPr algn="ctr">
              <a:defRPr sz="1300">
                <a:solidFill>
                  <a:srgbClr val="FFFFFF"/>
                </a:solidFill>
              </a:defRPr>
            </a:lvl1pPr>
          </a:lstStyle>
          <a:p>
            <a:pPr>
              <a:defRPr/>
            </a:pPr>
            <a:fld id="{093197C4-E6EA-4848-BE84-E437D6A10AC7}" type="slidenum">
              <a:rPr lang="gl-ES"/>
              <a:pPr>
                <a:defRPr/>
              </a:pPr>
              <a:t>‹Nº›</a:t>
            </a:fld>
            <a:endParaRPr lang="gl-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94253F91-914D-49FC-818E-689BD9D74C0F}" type="datetimeFigureOut">
              <a:rPr lang="es-ES"/>
              <a:pPr>
                <a:defRPr/>
              </a:pPr>
              <a:t>11/04/2013</a:t>
            </a:fld>
            <a:endParaRPr lang="gl-ES"/>
          </a:p>
        </p:txBody>
      </p:sp>
      <p:sp>
        <p:nvSpPr>
          <p:cNvPr id="5" name="2 Marcador de pie de página"/>
          <p:cNvSpPr>
            <a:spLocks noGrp="1"/>
          </p:cNvSpPr>
          <p:nvPr>
            <p:ph type="ftr" sz="quarter" idx="11"/>
          </p:nvPr>
        </p:nvSpPr>
        <p:spPr/>
        <p:txBody>
          <a:bodyPr/>
          <a:lstStyle>
            <a:lvl1pPr>
              <a:defRPr/>
            </a:lvl1pPr>
          </a:lstStyle>
          <a:p>
            <a:pPr>
              <a:defRPr/>
            </a:pPr>
            <a:endParaRPr lang="gl-ES"/>
          </a:p>
        </p:txBody>
      </p:sp>
      <p:sp>
        <p:nvSpPr>
          <p:cNvPr id="6" name="22 Marcador de número de diapositiva"/>
          <p:cNvSpPr>
            <a:spLocks noGrp="1"/>
          </p:cNvSpPr>
          <p:nvPr>
            <p:ph type="sldNum" sz="quarter" idx="12"/>
          </p:nvPr>
        </p:nvSpPr>
        <p:spPr/>
        <p:txBody>
          <a:bodyPr/>
          <a:lstStyle>
            <a:lvl1pPr>
              <a:defRPr/>
            </a:lvl1pPr>
          </a:lstStyle>
          <a:p>
            <a:pPr>
              <a:defRPr/>
            </a:pPr>
            <a:fld id="{E515EE35-58EB-40FA-9B40-4FC6937B53F7}" type="slidenum">
              <a:rPr lang="gl-ES"/>
              <a:pPr>
                <a:defRPr/>
              </a:pPr>
              <a:t>‹Nº›</a:t>
            </a:fld>
            <a:endParaRPr lang="gl-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381000"/>
            <a:ext cx="1905000" cy="5486400"/>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381000"/>
            <a:ext cx="62484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1754831E-074A-4B73-8B7B-E7ECC3070355}" type="datetimeFigureOut">
              <a:rPr lang="es-ES"/>
              <a:pPr>
                <a:defRPr/>
              </a:pPr>
              <a:t>11/04/2013</a:t>
            </a:fld>
            <a:endParaRPr lang="gl-ES"/>
          </a:p>
        </p:txBody>
      </p:sp>
      <p:sp>
        <p:nvSpPr>
          <p:cNvPr id="5" name="2 Marcador de pie de página"/>
          <p:cNvSpPr>
            <a:spLocks noGrp="1"/>
          </p:cNvSpPr>
          <p:nvPr>
            <p:ph type="ftr" sz="quarter" idx="11"/>
          </p:nvPr>
        </p:nvSpPr>
        <p:spPr/>
        <p:txBody>
          <a:bodyPr/>
          <a:lstStyle>
            <a:lvl1pPr>
              <a:defRPr/>
            </a:lvl1pPr>
          </a:lstStyle>
          <a:p>
            <a:pPr>
              <a:defRPr/>
            </a:pPr>
            <a:endParaRPr lang="gl-ES"/>
          </a:p>
        </p:txBody>
      </p:sp>
      <p:sp>
        <p:nvSpPr>
          <p:cNvPr id="6" name="22 Marcador de número de diapositiva"/>
          <p:cNvSpPr>
            <a:spLocks noGrp="1"/>
          </p:cNvSpPr>
          <p:nvPr>
            <p:ph type="sldNum" sz="quarter" idx="12"/>
          </p:nvPr>
        </p:nvSpPr>
        <p:spPr/>
        <p:txBody>
          <a:bodyPr/>
          <a:lstStyle>
            <a:lvl1pPr>
              <a:defRPr/>
            </a:lvl1pPr>
          </a:lstStyle>
          <a:p>
            <a:pPr>
              <a:defRPr/>
            </a:pPr>
            <a:fld id="{821C8857-A052-471B-99E4-BEF7E3A9C4FB}" type="slidenum">
              <a:rPr lang="gl-ES"/>
              <a:pPr>
                <a:defRPr/>
              </a:pPr>
              <a:t>‹Nº›</a:t>
            </a:fld>
            <a:endParaRPr lang="gl-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8288"/>
            <a:ext cx="8229600" cy="1398587"/>
          </a:xfrm>
        </p:spPr>
        <p:txBody>
          <a:bodyPr/>
          <a:lstStyle/>
          <a:p>
            <a:r>
              <a:rPr lang="es-ES"/>
              <a:t>Haga clic para modificar el estilo de título del patrón</a:t>
            </a:r>
          </a:p>
        </p:txBody>
      </p:sp>
      <p:sp>
        <p:nvSpPr>
          <p:cNvPr id="3" name="Marcador de contenido 2"/>
          <p:cNvSpPr>
            <a:spLocks noGrp="1"/>
          </p:cNvSpPr>
          <p:nvPr>
            <p:ph idx="1"/>
          </p:nvPr>
        </p:nvSpPr>
        <p:spPr>
          <a:xfrm>
            <a:off x="457200" y="1882775"/>
            <a:ext cx="8229600"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13 Marcador de fecha"/>
          <p:cNvSpPr>
            <a:spLocks noGrp="1"/>
          </p:cNvSpPr>
          <p:nvPr>
            <p:ph type="dt" sz="half" idx="10"/>
          </p:nvPr>
        </p:nvSpPr>
        <p:spPr/>
        <p:txBody>
          <a:bodyPr/>
          <a:lstStyle>
            <a:lvl1pPr>
              <a:defRPr/>
            </a:lvl1pPr>
          </a:lstStyle>
          <a:p>
            <a:pPr>
              <a:defRPr/>
            </a:pPr>
            <a:fld id="{C81786B2-B94A-454A-BA7E-1788F09D2A90}" type="datetimeFigureOut">
              <a:rPr lang="es-ES"/>
              <a:pPr>
                <a:defRPr/>
              </a:pPr>
              <a:t>11/04/2013</a:t>
            </a:fld>
            <a:endParaRPr lang="gl-ES"/>
          </a:p>
        </p:txBody>
      </p:sp>
      <p:sp>
        <p:nvSpPr>
          <p:cNvPr id="5" name="2 Marcador de pie de página"/>
          <p:cNvSpPr>
            <a:spLocks noGrp="1"/>
          </p:cNvSpPr>
          <p:nvPr>
            <p:ph type="ftr" sz="quarter" idx="11"/>
          </p:nvPr>
        </p:nvSpPr>
        <p:spPr/>
        <p:txBody>
          <a:bodyPr/>
          <a:lstStyle>
            <a:lvl1pPr>
              <a:defRPr/>
            </a:lvl1pPr>
          </a:lstStyle>
          <a:p>
            <a:pPr>
              <a:defRPr/>
            </a:pPr>
            <a:endParaRPr lang="gl-ES"/>
          </a:p>
        </p:txBody>
      </p:sp>
      <p:sp>
        <p:nvSpPr>
          <p:cNvPr id="6" name="22 Marcador de número de diapositiva"/>
          <p:cNvSpPr>
            <a:spLocks noGrp="1"/>
          </p:cNvSpPr>
          <p:nvPr>
            <p:ph type="sldNum" sz="quarter" idx="12"/>
          </p:nvPr>
        </p:nvSpPr>
        <p:spPr/>
        <p:txBody>
          <a:bodyPr/>
          <a:lstStyle>
            <a:lvl1pPr>
              <a:defRPr/>
            </a:lvl1pPr>
          </a:lstStyle>
          <a:p>
            <a:pPr>
              <a:defRPr/>
            </a:pPr>
            <a:fld id="{AC06F34A-2CDE-4ADA-8DC6-8DD2B1F8920D}" type="slidenum">
              <a:rPr lang="gl-ES"/>
              <a:pPr>
                <a:defRPr/>
              </a:pPr>
              <a:t>‹Nº›</a:t>
            </a:fld>
            <a:endParaRPr lang="gl-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7494"/>
            <a:ext cx="8229600" cy="1399032"/>
          </a:xfr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882808"/>
            <a:ext cx="8229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791075" y="6480175"/>
            <a:ext cx="2133600" cy="301625"/>
          </a:xfrm>
        </p:spPr>
        <p:txBody>
          <a:bodyPr/>
          <a:lstStyle>
            <a:lvl1pPr>
              <a:defRPr/>
            </a:lvl1pPr>
          </a:lstStyle>
          <a:p>
            <a:pPr>
              <a:defRPr/>
            </a:pPr>
            <a:fld id="{D005A70C-5361-4FC5-9C9F-215910836F5E}" type="datetimeFigureOut">
              <a:rPr lang="es-ES"/>
              <a:pPr>
                <a:defRPr/>
              </a:pPr>
              <a:t>11/04/2013</a:t>
            </a:fld>
            <a:endParaRPr lang="gl-ES"/>
          </a:p>
        </p:txBody>
      </p:sp>
      <p:sp>
        <p:nvSpPr>
          <p:cNvPr id="5" name="4 Marcador de pie de página"/>
          <p:cNvSpPr>
            <a:spLocks noGrp="1"/>
          </p:cNvSpPr>
          <p:nvPr>
            <p:ph type="ftr" sz="quarter" idx="11"/>
          </p:nvPr>
        </p:nvSpPr>
        <p:spPr>
          <a:xfrm>
            <a:off x="457200" y="6481763"/>
            <a:ext cx="4259263" cy="300037"/>
          </a:xfrm>
        </p:spPr>
        <p:txBody>
          <a:bodyPr/>
          <a:lstStyle>
            <a:lvl1pPr>
              <a:defRPr/>
            </a:lvl1pPr>
          </a:lstStyle>
          <a:p>
            <a:pPr>
              <a:defRPr/>
            </a:pPr>
            <a:endParaRPr lang="gl-ES"/>
          </a:p>
        </p:txBody>
      </p:sp>
      <p:sp>
        <p:nvSpPr>
          <p:cNvPr id="6" name="5 Marcador de número de diapositiva"/>
          <p:cNvSpPr>
            <a:spLocks noGrp="1"/>
          </p:cNvSpPr>
          <p:nvPr>
            <p:ph type="sldNum" sz="quarter" idx="12"/>
          </p:nvPr>
        </p:nvSpPr>
        <p:spPr/>
        <p:txBody>
          <a:bodyPr/>
          <a:lstStyle>
            <a:lvl1pPr>
              <a:defRPr/>
            </a:lvl1pPr>
          </a:lstStyle>
          <a:p>
            <a:pPr>
              <a:defRPr/>
            </a:pPr>
            <a:fld id="{B76E49A8-7153-4024-BA8D-32DB04275E5A}" type="slidenum">
              <a:rPr lang="gl-ES"/>
              <a:pPr>
                <a:defRPr/>
              </a:pPr>
              <a:t>‹Nº›</a:t>
            </a:fld>
            <a:endParaRPr lang="gl-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4" name="8 Triángulo rectángulo"/>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7 Triángulo isósceles"/>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10 Conector recto"/>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9 Conector recto"/>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381000" y="271464"/>
            <a:ext cx="7239000" cy="1362075"/>
          </a:xfrm>
        </p:spPr>
        <p:txBody>
          <a:bodyPr/>
          <a:lstStyle>
            <a:lvl1pPr marL="0" algn="l">
              <a:buNone/>
              <a:defRPr sz="3600" b="1"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8" name="3 Marcador de fecha"/>
          <p:cNvSpPr>
            <a:spLocks noGrp="1"/>
          </p:cNvSpPr>
          <p:nvPr>
            <p:ph type="dt" sz="half" idx="10"/>
          </p:nvPr>
        </p:nvSpPr>
        <p:spPr>
          <a:xfrm>
            <a:off x="6956425" y="6477000"/>
            <a:ext cx="2133600" cy="304800"/>
          </a:xfrm>
        </p:spPr>
        <p:txBody>
          <a:bodyPr/>
          <a:lstStyle>
            <a:lvl1pPr>
              <a:defRPr/>
            </a:lvl1pPr>
          </a:lstStyle>
          <a:p>
            <a:pPr>
              <a:defRPr/>
            </a:pPr>
            <a:fld id="{7C19A312-54D1-4F30-ADF5-C9E2BE77C50C}" type="datetimeFigureOut">
              <a:rPr lang="es-ES"/>
              <a:pPr>
                <a:defRPr/>
              </a:pPr>
              <a:t>11/04/2013</a:t>
            </a:fld>
            <a:endParaRPr lang="gl-ES"/>
          </a:p>
        </p:txBody>
      </p:sp>
      <p:sp>
        <p:nvSpPr>
          <p:cNvPr id="9" name="4 Marcador de pie de página"/>
          <p:cNvSpPr>
            <a:spLocks noGrp="1"/>
          </p:cNvSpPr>
          <p:nvPr>
            <p:ph type="ftr" sz="quarter" idx="11"/>
          </p:nvPr>
        </p:nvSpPr>
        <p:spPr>
          <a:xfrm>
            <a:off x="2619375" y="6481763"/>
            <a:ext cx="4260850" cy="300037"/>
          </a:xfrm>
        </p:spPr>
        <p:txBody>
          <a:bodyPr/>
          <a:lstStyle>
            <a:lvl1pPr>
              <a:defRPr/>
            </a:lvl1pPr>
          </a:lstStyle>
          <a:p>
            <a:pPr>
              <a:defRPr/>
            </a:pPr>
            <a:endParaRPr lang="gl-ES"/>
          </a:p>
        </p:txBody>
      </p:sp>
      <p:sp>
        <p:nvSpPr>
          <p:cNvPr id="10" name="5 Marcador de número de diapositiva"/>
          <p:cNvSpPr>
            <a:spLocks noGrp="1"/>
          </p:cNvSpPr>
          <p:nvPr>
            <p:ph type="sldNum" sz="quarter" idx="12"/>
          </p:nvPr>
        </p:nvSpPr>
        <p:spPr>
          <a:xfrm>
            <a:off x="8450263" y="809625"/>
            <a:ext cx="503237" cy="300038"/>
          </a:xfrm>
        </p:spPr>
        <p:txBody>
          <a:bodyPr/>
          <a:lstStyle>
            <a:lvl1pPr>
              <a:defRPr/>
            </a:lvl1pPr>
          </a:lstStyle>
          <a:p>
            <a:pPr>
              <a:defRPr/>
            </a:pPr>
            <a:fld id="{025065A8-D90F-4544-A7CD-A0A5417E665A}" type="slidenum">
              <a:rPr lang="gl-ES"/>
              <a:pPr>
                <a:defRPr/>
              </a:pPr>
              <a:t>‹Nº›</a:t>
            </a:fld>
            <a:endParaRPr lang="gl-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49224F58-200E-47CD-9871-9F39AE24D162}" type="datetimeFigureOut">
              <a:rPr lang="es-ES"/>
              <a:pPr>
                <a:defRPr/>
              </a:pPr>
              <a:t>11/04/2013</a:t>
            </a:fld>
            <a:endParaRPr lang="gl-ES"/>
          </a:p>
        </p:txBody>
      </p:sp>
      <p:sp>
        <p:nvSpPr>
          <p:cNvPr id="6" name="2 Marcador de pie de página"/>
          <p:cNvSpPr>
            <a:spLocks noGrp="1"/>
          </p:cNvSpPr>
          <p:nvPr>
            <p:ph type="ftr" sz="quarter" idx="11"/>
          </p:nvPr>
        </p:nvSpPr>
        <p:spPr/>
        <p:txBody>
          <a:bodyPr/>
          <a:lstStyle>
            <a:lvl1pPr>
              <a:defRPr/>
            </a:lvl1pPr>
          </a:lstStyle>
          <a:p>
            <a:pPr>
              <a:defRPr/>
            </a:pPr>
            <a:endParaRPr lang="gl-ES"/>
          </a:p>
        </p:txBody>
      </p:sp>
      <p:sp>
        <p:nvSpPr>
          <p:cNvPr id="7" name="22 Marcador de número de diapositiva"/>
          <p:cNvSpPr>
            <a:spLocks noGrp="1"/>
          </p:cNvSpPr>
          <p:nvPr>
            <p:ph type="sldNum" sz="quarter" idx="12"/>
          </p:nvPr>
        </p:nvSpPr>
        <p:spPr/>
        <p:txBody>
          <a:bodyPr/>
          <a:lstStyle>
            <a:lvl1pPr>
              <a:defRPr/>
            </a:lvl1pPr>
          </a:lstStyle>
          <a:p>
            <a:pPr>
              <a:defRPr/>
            </a:pPr>
            <a:fld id="{EEF412C5-53EA-4EC6-B026-C3CDADCD9BA4}" type="slidenum">
              <a:rPr lang="gl-ES"/>
              <a:pPr>
                <a:defRPr/>
              </a:pPr>
              <a:t>‹Nº›</a:t>
            </a:fld>
            <a:endParaRPr lang="gl-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5" name="4 Marcador de contenido"/>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791075" y="6481763"/>
            <a:ext cx="2130425" cy="301625"/>
          </a:xfrm>
        </p:spPr>
        <p:txBody>
          <a:bodyPr/>
          <a:lstStyle>
            <a:lvl1pPr>
              <a:defRPr/>
            </a:lvl1pPr>
          </a:lstStyle>
          <a:p>
            <a:pPr>
              <a:defRPr/>
            </a:pPr>
            <a:fld id="{34676F1B-BF9B-4BEA-AD41-FF4919992FB8}" type="datetimeFigureOut">
              <a:rPr lang="es-ES"/>
              <a:pPr>
                <a:defRPr/>
              </a:pPr>
              <a:t>11/04/2013</a:t>
            </a:fld>
            <a:endParaRPr lang="gl-ES"/>
          </a:p>
        </p:txBody>
      </p:sp>
      <p:sp>
        <p:nvSpPr>
          <p:cNvPr id="8" name="7 Marcador de pie de página"/>
          <p:cNvSpPr>
            <a:spLocks noGrp="1"/>
          </p:cNvSpPr>
          <p:nvPr>
            <p:ph type="ftr" sz="quarter" idx="11"/>
          </p:nvPr>
        </p:nvSpPr>
        <p:spPr>
          <a:xfrm>
            <a:off x="457200" y="6481763"/>
            <a:ext cx="4260850" cy="301625"/>
          </a:xfrm>
        </p:spPr>
        <p:txBody>
          <a:bodyPr/>
          <a:lstStyle>
            <a:lvl1pPr>
              <a:defRPr/>
            </a:lvl1pPr>
          </a:lstStyle>
          <a:p>
            <a:pPr>
              <a:defRPr/>
            </a:pPr>
            <a:endParaRPr lang="gl-ES"/>
          </a:p>
        </p:txBody>
      </p:sp>
      <p:sp>
        <p:nvSpPr>
          <p:cNvPr id="9" name="8 Marcador de número de diapositiva"/>
          <p:cNvSpPr>
            <a:spLocks noGrp="1"/>
          </p:cNvSpPr>
          <p:nvPr>
            <p:ph type="sldNum" sz="quarter" idx="12"/>
          </p:nvPr>
        </p:nvSpPr>
        <p:spPr>
          <a:xfrm>
            <a:off x="7589838" y="6483350"/>
            <a:ext cx="503237" cy="301625"/>
          </a:xfrm>
        </p:spPr>
        <p:txBody>
          <a:bodyPr/>
          <a:lstStyle>
            <a:lvl1pPr algn="ctr">
              <a:defRPr/>
            </a:lvl1pPr>
          </a:lstStyle>
          <a:p>
            <a:pPr>
              <a:defRPr/>
            </a:pPr>
            <a:fld id="{5D006767-F50E-4D6A-9A94-BEEEDCC5CF49}" type="slidenum">
              <a:rPr lang="gl-ES"/>
              <a:pPr>
                <a:defRPr/>
              </a:pPr>
              <a:t>‹Nº›</a:t>
            </a:fld>
            <a:endParaRPr lang="gl-E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a:defRPr/>
            </a:lvl1pPr>
          </a:lstStyle>
          <a:p>
            <a:pPr>
              <a:defRPr/>
            </a:pPr>
            <a:fld id="{32F59C63-F7AC-4971-A575-FFAB8EC13C84}" type="datetimeFigureOut">
              <a:rPr lang="es-ES"/>
              <a:pPr>
                <a:defRPr/>
              </a:pPr>
              <a:t>11/04/2013</a:t>
            </a:fld>
            <a:endParaRPr lang="gl-ES"/>
          </a:p>
        </p:txBody>
      </p:sp>
      <p:sp>
        <p:nvSpPr>
          <p:cNvPr id="4" name="2 Marcador de pie de página"/>
          <p:cNvSpPr>
            <a:spLocks noGrp="1"/>
          </p:cNvSpPr>
          <p:nvPr>
            <p:ph type="ftr" sz="quarter" idx="11"/>
          </p:nvPr>
        </p:nvSpPr>
        <p:spPr/>
        <p:txBody>
          <a:bodyPr/>
          <a:lstStyle>
            <a:lvl1pPr>
              <a:defRPr/>
            </a:lvl1pPr>
          </a:lstStyle>
          <a:p>
            <a:pPr>
              <a:defRPr/>
            </a:pPr>
            <a:endParaRPr lang="gl-ES"/>
          </a:p>
        </p:txBody>
      </p:sp>
      <p:sp>
        <p:nvSpPr>
          <p:cNvPr id="5" name="22 Marcador de número de diapositiva"/>
          <p:cNvSpPr>
            <a:spLocks noGrp="1"/>
          </p:cNvSpPr>
          <p:nvPr>
            <p:ph type="sldNum" sz="quarter" idx="12"/>
          </p:nvPr>
        </p:nvSpPr>
        <p:spPr/>
        <p:txBody>
          <a:bodyPr/>
          <a:lstStyle>
            <a:lvl1pPr>
              <a:defRPr/>
            </a:lvl1pPr>
          </a:lstStyle>
          <a:p>
            <a:pPr>
              <a:defRPr/>
            </a:pPr>
            <a:fld id="{AF35C695-D801-4045-B61F-61CCD3A125B8}" type="slidenum">
              <a:rPr lang="gl-ES"/>
              <a:pPr>
                <a:defRPr/>
              </a:pPr>
              <a:t>‹Nº›</a:t>
            </a:fld>
            <a:endParaRPr lang="gl-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3 Marcador de fecha"/>
          <p:cNvSpPr>
            <a:spLocks noGrp="1"/>
          </p:cNvSpPr>
          <p:nvPr>
            <p:ph type="dt" sz="half" idx="10"/>
          </p:nvPr>
        </p:nvSpPr>
        <p:spPr/>
        <p:txBody>
          <a:bodyPr/>
          <a:lstStyle>
            <a:lvl1pPr>
              <a:defRPr/>
            </a:lvl1pPr>
          </a:lstStyle>
          <a:p>
            <a:pPr>
              <a:defRPr/>
            </a:pPr>
            <a:fld id="{52B47789-6901-4AD8-9278-80B9884CA777}" type="datetimeFigureOut">
              <a:rPr lang="es-ES"/>
              <a:pPr>
                <a:defRPr/>
              </a:pPr>
              <a:t>11/04/2013</a:t>
            </a:fld>
            <a:endParaRPr lang="gl-ES"/>
          </a:p>
        </p:txBody>
      </p:sp>
      <p:sp>
        <p:nvSpPr>
          <p:cNvPr id="3" name="2 Marcador de pie de página"/>
          <p:cNvSpPr>
            <a:spLocks noGrp="1"/>
          </p:cNvSpPr>
          <p:nvPr>
            <p:ph type="ftr" sz="quarter" idx="11"/>
          </p:nvPr>
        </p:nvSpPr>
        <p:spPr/>
        <p:txBody>
          <a:bodyPr/>
          <a:lstStyle>
            <a:lvl1pPr>
              <a:defRPr/>
            </a:lvl1pPr>
          </a:lstStyle>
          <a:p>
            <a:pPr>
              <a:defRPr/>
            </a:pPr>
            <a:endParaRPr lang="gl-ES"/>
          </a:p>
        </p:txBody>
      </p:sp>
      <p:sp>
        <p:nvSpPr>
          <p:cNvPr id="4" name="22 Marcador de número de diapositiva"/>
          <p:cNvSpPr>
            <a:spLocks noGrp="1"/>
          </p:cNvSpPr>
          <p:nvPr>
            <p:ph type="sldNum" sz="quarter" idx="12"/>
          </p:nvPr>
        </p:nvSpPr>
        <p:spPr/>
        <p:txBody>
          <a:bodyPr/>
          <a:lstStyle>
            <a:lvl1pPr>
              <a:defRPr/>
            </a:lvl1pPr>
          </a:lstStyle>
          <a:p>
            <a:pPr>
              <a:defRPr/>
            </a:pPr>
            <a:fld id="{4018A5BD-224D-4440-8380-63836A68E6AA}" type="slidenum">
              <a:rPr lang="gl-ES"/>
              <a:pPr>
                <a:defRPr/>
              </a:pPr>
              <a:t>‹Nº›</a:t>
            </a:fld>
            <a:endParaRPr lang="gl-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4" name="3 Marcador de contenido"/>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6278563" y="6556375"/>
            <a:ext cx="2133600" cy="301625"/>
          </a:xfrm>
        </p:spPr>
        <p:txBody>
          <a:bodyPr/>
          <a:lstStyle>
            <a:lvl1pPr>
              <a:defRPr sz="900"/>
            </a:lvl1pPr>
          </a:lstStyle>
          <a:p>
            <a:pPr>
              <a:defRPr/>
            </a:pPr>
            <a:fld id="{F8970196-CE21-4328-A7D5-FBCE57E7CAA8}" type="datetimeFigureOut">
              <a:rPr lang="es-ES"/>
              <a:pPr>
                <a:defRPr/>
              </a:pPr>
              <a:t>11/04/2013</a:t>
            </a:fld>
            <a:endParaRPr lang="gl-ES"/>
          </a:p>
        </p:txBody>
      </p:sp>
      <p:sp>
        <p:nvSpPr>
          <p:cNvPr id="6" name="5 Marcador de pie de página"/>
          <p:cNvSpPr>
            <a:spLocks noGrp="1"/>
          </p:cNvSpPr>
          <p:nvPr>
            <p:ph type="ftr" sz="quarter" idx="11"/>
          </p:nvPr>
        </p:nvSpPr>
        <p:spPr>
          <a:xfrm>
            <a:off x="1135063" y="6556375"/>
            <a:ext cx="5143500" cy="301625"/>
          </a:xfrm>
        </p:spPr>
        <p:txBody>
          <a:bodyPr/>
          <a:lstStyle>
            <a:lvl1pPr>
              <a:defRPr sz="900"/>
            </a:lvl1pPr>
          </a:lstStyle>
          <a:p>
            <a:pPr>
              <a:defRPr/>
            </a:pPr>
            <a:endParaRPr lang="gl-ES"/>
          </a:p>
        </p:txBody>
      </p:sp>
      <p:sp>
        <p:nvSpPr>
          <p:cNvPr id="7" name="6 Marcador de número de diapositiva"/>
          <p:cNvSpPr>
            <a:spLocks noGrp="1"/>
          </p:cNvSpPr>
          <p:nvPr>
            <p:ph type="sldNum" sz="quarter" idx="12"/>
          </p:nvPr>
        </p:nvSpPr>
        <p:spPr>
          <a:xfrm>
            <a:off x="8410575" y="6556375"/>
            <a:ext cx="503238" cy="301625"/>
          </a:xfrm>
        </p:spPr>
        <p:txBody>
          <a:bodyPr/>
          <a:lstStyle>
            <a:lvl1pPr>
              <a:defRPr sz="900"/>
            </a:lvl1pPr>
          </a:lstStyle>
          <a:p>
            <a:pPr>
              <a:defRPr/>
            </a:pPr>
            <a:fld id="{906D13C6-E88E-477D-80E5-E9D7737883B7}" type="slidenum">
              <a:rPr lang="gl-ES"/>
              <a:pPr>
                <a:defRPr/>
              </a:pPr>
              <a:t>‹Nº›</a:t>
            </a:fld>
            <a:endParaRPr lang="gl-E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4 Marcador de fecha"/>
          <p:cNvSpPr>
            <a:spLocks noGrp="1"/>
          </p:cNvSpPr>
          <p:nvPr>
            <p:ph type="dt" sz="half" idx="10"/>
          </p:nvPr>
        </p:nvSpPr>
        <p:spPr>
          <a:xfrm>
            <a:off x="6108700" y="6556375"/>
            <a:ext cx="2101850" cy="301625"/>
          </a:xfrm>
        </p:spPr>
        <p:txBody>
          <a:bodyPr/>
          <a:lstStyle>
            <a:lvl1pPr>
              <a:defRPr sz="900"/>
            </a:lvl1pPr>
          </a:lstStyle>
          <a:p>
            <a:pPr>
              <a:defRPr/>
            </a:pPr>
            <a:fld id="{4DE32BBC-8E53-4947-8EC4-C797FCCAE815}" type="datetimeFigureOut">
              <a:rPr lang="es-ES"/>
              <a:pPr>
                <a:defRPr/>
              </a:pPr>
              <a:t>11/04/2013</a:t>
            </a:fld>
            <a:endParaRPr lang="gl-ES"/>
          </a:p>
        </p:txBody>
      </p:sp>
      <p:sp>
        <p:nvSpPr>
          <p:cNvPr id="6" name="5 Marcador de pie de página"/>
          <p:cNvSpPr>
            <a:spLocks noGrp="1"/>
          </p:cNvSpPr>
          <p:nvPr>
            <p:ph type="ftr" sz="quarter" idx="11"/>
          </p:nvPr>
        </p:nvSpPr>
        <p:spPr>
          <a:xfrm>
            <a:off x="1169988" y="6557963"/>
            <a:ext cx="4948237" cy="301625"/>
          </a:xfrm>
        </p:spPr>
        <p:txBody>
          <a:bodyPr/>
          <a:lstStyle>
            <a:lvl1pPr>
              <a:defRPr sz="900"/>
            </a:lvl1pPr>
          </a:lstStyle>
          <a:p>
            <a:pPr>
              <a:defRPr/>
            </a:pPr>
            <a:endParaRPr lang="gl-ES"/>
          </a:p>
        </p:txBody>
      </p:sp>
      <p:sp>
        <p:nvSpPr>
          <p:cNvPr id="7" name="6 Marcador de número de diapositiva"/>
          <p:cNvSpPr>
            <a:spLocks noGrp="1"/>
          </p:cNvSpPr>
          <p:nvPr>
            <p:ph type="sldNum" sz="quarter" idx="12"/>
          </p:nvPr>
        </p:nvSpPr>
        <p:spPr>
          <a:xfrm>
            <a:off x="8216900" y="6556375"/>
            <a:ext cx="366713" cy="301625"/>
          </a:xfrm>
        </p:spPr>
        <p:txBody>
          <a:bodyPr/>
          <a:lstStyle>
            <a:lvl1pPr algn="ctr">
              <a:defRPr sz="900"/>
            </a:lvl1pPr>
          </a:lstStyle>
          <a:p>
            <a:pPr>
              <a:defRPr/>
            </a:pPr>
            <a:fld id="{0396FF46-D580-4C21-ADCA-76E52CE92FC7}" type="slidenum">
              <a:rPr lang="gl-ES"/>
              <a:pPr>
                <a:defRPr/>
              </a:pPr>
              <a:t>‹Nº›</a:t>
            </a:fld>
            <a:endParaRPr lang="gl-E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7 Conector recto"/>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457200" y="268288"/>
            <a:ext cx="8229600" cy="1398587"/>
          </a:xfrm>
          <a:prstGeom prst="rect">
            <a:avLst/>
          </a:prstGeom>
        </p:spPr>
        <p:txBody>
          <a:bodyPr vert="horz" anchor="ctr">
            <a:normAutofit/>
          </a:bodyPr>
          <a:lstStyle/>
          <a:p>
            <a:r>
              <a:rPr lang="es-ES" smtClean="0"/>
              <a:t>Haga clic para modificar el estilo de título del patrón</a:t>
            </a:r>
            <a:endParaRPr lang="en-US"/>
          </a:p>
        </p:txBody>
      </p:sp>
      <p:sp>
        <p:nvSpPr>
          <p:cNvPr id="1030" name="12 Marcador de texto"/>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schemeClr val="tx1"/>
                </a:solidFill>
                <a:latin typeface="+mn-lt"/>
              </a:defRPr>
            </a:lvl1pPr>
          </a:lstStyle>
          <a:p>
            <a:pPr>
              <a:defRPr/>
            </a:pPr>
            <a:fld id="{31532AD0-37D2-454E-95F2-EB56C62C7D94}" type="datetimeFigureOut">
              <a:rPr lang="es-ES"/>
              <a:pPr>
                <a:defRPr/>
              </a:pPr>
              <a:t>11/04/2013</a:t>
            </a:fld>
            <a:endParaRPr lang="gl-ES"/>
          </a:p>
        </p:txBody>
      </p:sp>
      <p:sp>
        <p:nvSpPr>
          <p:cNvPr id="3" name="2 Marcador de pie de página"/>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lstStyle>
          <a:p>
            <a:pPr>
              <a:defRPr/>
            </a:pPr>
            <a:endParaRPr lang="gl-ES"/>
          </a:p>
        </p:txBody>
      </p:sp>
      <p:sp>
        <p:nvSpPr>
          <p:cNvPr id="23" name="22 Marcador de número de diapositiva"/>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a:solidFill>
                  <a:schemeClr val="tx1"/>
                </a:solidFill>
                <a:latin typeface="+mn-lt"/>
              </a:defRPr>
            </a:lvl1pPr>
          </a:lstStyle>
          <a:p>
            <a:pPr>
              <a:defRPr/>
            </a:pPr>
            <a:fld id="{C3458E2C-7F1B-45F3-AC0A-F9946023933F}" type="slidenum">
              <a:rPr lang="gl-ES"/>
              <a:pPr>
                <a:defRPr/>
              </a:pPr>
              <a:t>‹Nº›</a:t>
            </a:fld>
            <a:endParaRPr lang="gl-E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2" r:id="rId4"/>
    <p:sldLayoutId id="2147483676" r:id="rId5"/>
    <p:sldLayoutId id="2147483671" r:id="rId6"/>
    <p:sldLayoutId id="2147483670" r:id="rId7"/>
    <p:sldLayoutId id="2147483677" r:id="rId8"/>
    <p:sldLayoutId id="2147483678" r:id="rId9"/>
    <p:sldLayoutId id="2147483669" r:id="rId10"/>
    <p:sldLayoutId id="2147483668" r:id="rId11"/>
    <p:sldLayoutId id="2147483667" r:id="rId12"/>
  </p:sldLayoutIdLst>
  <p:txStyles>
    <p:titleStyle>
      <a:lvl1pPr marL="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algn="l" rtl="0" eaLnBrk="0" fontAlgn="base" hangingPunct="0">
        <a:spcBef>
          <a:spcPct val="0"/>
        </a:spcBef>
        <a:spcAft>
          <a:spcPct val="0"/>
        </a:spcAft>
        <a:defRPr sz="4200">
          <a:solidFill>
            <a:srgbClr val="FF5C9C"/>
          </a:solidFill>
          <a:latin typeface="Century Gothic" pitchFamily="34" charset="0"/>
        </a:defRPr>
      </a:lvl2pPr>
      <a:lvl3pPr marL="484188" algn="l" rtl="0" eaLnBrk="0" fontAlgn="base" hangingPunct="0">
        <a:spcBef>
          <a:spcPct val="0"/>
        </a:spcBef>
        <a:spcAft>
          <a:spcPct val="0"/>
        </a:spcAft>
        <a:defRPr sz="4200">
          <a:solidFill>
            <a:srgbClr val="FF5C9C"/>
          </a:solidFill>
          <a:latin typeface="Century Gothic" pitchFamily="34" charset="0"/>
        </a:defRPr>
      </a:lvl3pPr>
      <a:lvl4pPr marL="484188" algn="l" rtl="0" eaLnBrk="0" fontAlgn="base" hangingPunct="0">
        <a:spcBef>
          <a:spcPct val="0"/>
        </a:spcBef>
        <a:spcAft>
          <a:spcPct val="0"/>
        </a:spcAft>
        <a:defRPr sz="4200">
          <a:solidFill>
            <a:srgbClr val="FF5C9C"/>
          </a:solidFill>
          <a:latin typeface="Century Gothic" pitchFamily="34" charset="0"/>
        </a:defRPr>
      </a:lvl4pPr>
      <a:lvl5pPr marL="484188" algn="l" rtl="0" eaLnBrk="0" fontAlgn="base" hangingPunct="0">
        <a:spcBef>
          <a:spcPct val="0"/>
        </a:spcBef>
        <a:spcAft>
          <a:spcPct val="0"/>
        </a:spcAft>
        <a:defRPr sz="4200">
          <a:solidFill>
            <a:srgbClr val="FF5C9C"/>
          </a:solidFill>
          <a:latin typeface="Century Gothic" pitchFamily="34" charset="0"/>
        </a:defRPr>
      </a:lvl5pPr>
      <a:lvl6pPr marL="941388" algn="l" rtl="0" fontAlgn="base">
        <a:spcBef>
          <a:spcPct val="0"/>
        </a:spcBef>
        <a:spcAft>
          <a:spcPct val="0"/>
        </a:spcAft>
        <a:defRPr sz="4200">
          <a:solidFill>
            <a:srgbClr val="FF5C9C"/>
          </a:solidFill>
          <a:latin typeface="Century Gothic" pitchFamily="34" charset="0"/>
        </a:defRPr>
      </a:lvl6pPr>
      <a:lvl7pPr marL="1398588" algn="l" rtl="0" fontAlgn="base">
        <a:spcBef>
          <a:spcPct val="0"/>
        </a:spcBef>
        <a:spcAft>
          <a:spcPct val="0"/>
        </a:spcAft>
        <a:defRPr sz="4200">
          <a:solidFill>
            <a:srgbClr val="FF5C9C"/>
          </a:solidFill>
          <a:latin typeface="Century Gothic" pitchFamily="34" charset="0"/>
        </a:defRPr>
      </a:lvl7pPr>
      <a:lvl8pPr marL="1855788" algn="l" rtl="0" fontAlgn="base">
        <a:spcBef>
          <a:spcPct val="0"/>
        </a:spcBef>
        <a:spcAft>
          <a:spcPct val="0"/>
        </a:spcAft>
        <a:defRPr sz="4200">
          <a:solidFill>
            <a:srgbClr val="FF5C9C"/>
          </a:solidFill>
          <a:latin typeface="Century Gothic" pitchFamily="34" charset="0"/>
        </a:defRPr>
      </a:lvl8pPr>
      <a:lvl9pPr marL="23129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youtube.com/watch?v=owboT38-_YE&amp;feature=channel_video_titl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youtube.com/watch?v=QT_i54z7plA&amp;feature=channel_video_title" TargetMode="External"/><Relationship Id="rId13" Type="http://schemas.openxmlformats.org/officeDocument/2006/relationships/hyperlink" Target="http://www.youtube.com/watch?v=KPBUJZa4wO8&amp;feature=channel_video_title" TargetMode="External"/><Relationship Id="rId18" Type="http://schemas.openxmlformats.org/officeDocument/2006/relationships/hyperlink" Target="http://www.youtube.com/watch?v=ERZvdV3PFTM&amp;feature=channel_video_title" TargetMode="External"/><Relationship Id="rId26" Type="http://schemas.openxmlformats.org/officeDocument/2006/relationships/image" Target="../media/image21.png"/><Relationship Id="rId3" Type="http://schemas.openxmlformats.org/officeDocument/2006/relationships/hyperlink" Target="http://www.youtube.com/watch?v=KRekNNHZZX0&amp;feature=channel_video_title" TargetMode="External"/><Relationship Id="rId21" Type="http://schemas.openxmlformats.org/officeDocument/2006/relationships/hyperlink" Target="http://youtu.be/P0nULkd1vO0" TargetMode="External"/><Relationship Id="rId7" Type="http://schemas.openxmlformats.org/officeDocument/2006/relationships/hyperlink" Target="http://www.youtube.com/watch?v=TywPJ3y_o14&amp;feature=channel_video_title" TargetMode="External"/><Relationship Id="rId12" Type="http://schemas.openxmlformats.org/officeDocument/2006/relationships/hyperlink" Target="http://www.youtube.com/watch?v=zY1SdAu9Fdg&amp;feature=channel_video_title" TargetMode="External"/><Relationship Id="rId17" Type="http://schemas.openxmlformats.org/officeDocument/2006/relationships/hyperlink" Target="http://www.youtube.com/watch?v=1GS3SVVbGzs&amp;feature=channel_video_title" TargetMode="External"/><Relationship Id="rId25" Type="http://schemas.openxmlformats.org/officeDocument/2006/relationships/image" Target="../media/image20.png"/><Relationship Id="rId2" Type="http://schemas.openxmlformats.org/officeDocument/2006/relationships/hyperlink" Target="http://www.youtube.com/watch?v=Xgg0uJTEuZI&amp;feature=channel_video_title" TargetMode="External"/><Relationship Id="rId16" Type="http://schemas.openxmlformats.org/officeDocument/2006/relationships/hyperlink" Target="http://youtu.be/7Rr-NaOiAwY" TargetMode="External"/><Relationship Id="rId20" Type="http://schemas.openxmlformats.org/officeDocument/2006/relationships/hyperlink" Target="http://www.youtube.com/watch?v=DYgJD-aGb1o&amp;feature=channel_video_title" TargetMode="External"/><Relationship Id="rId1" Type="http://schemas.openxmlformats.org/officeDocument/2006/relationships/slideLayout" Target="../slideLayouts/slideLayout7.xml"/><Relationship Id="rId6" Type="http://schemas.openxmlformats.org/officeDocument/2006/relationships/hyperlink" Target="http://www.youtube.com/watch?v=vrfHSC1Oilc&amp;feature=channel_video_title" TargetMode="External"/><Relationship Id="rId11" Type="http://schemas.openxmlformats.org/officeDocument/2006/relationships/hyperlink" Target="http://www.youtube.com/watch?v=Gaij5HYHc6Y&amp;feature=channel_video_title" TargetMode="External"/><Relationship Id="rId24" Type="http://schemas.openxmlformats.org/officeDocument/2006/relationships/image" Target="../media/image19.png"/><Relationship Id="rId5" Type="http://schemas.openxmlformats.org/officeDocument/2006/relationships/hyperlink" Target="http://www.youtube.com/watch?v=awmM-Fsatng&amp;feature=channel_video_title" TargetMode="External"/><Relationship Id="rId15" Type="http://schemas.openxmlformats.org/officeDocument/2006/relationships/hyperlink" Target="http://www.youtube.com/watch?v=oOFapwPYNl0&amp;feature=channel_video_title" TargetMode="External"/><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hyperlink" Target="http://www.youtube.com/watch?v=xQkCN1KIMj4&amp;feature=channel_video_title" TargetMode="External"/><Relationship Id="rId19" Type="http://schemas.openxmlformats.org/officeDocument/2006/relationships/hyperlink" Target="http://www.youtube.com/watch?v=z7zkzf7VZTg&amp;feature=channel_video_title" TargetMode="External"/><Relationship Id="rId4" Type="http://schemas.openxmlformats.org/officeDocument/2006/relationships/hyperlink" Target="http://www.youtube.com/watch?v=cVXeJmGnz0A&amp;feature=channel_video_title" TargetMode="External"/><Relationship Id="rId9" Type="http://schemas.openxmlformats.org/officeDocument/2006/relationships/hyperlink" Target="http://www.youtube.com/watch?v=c_0t7cVsc1A&amp;feature=channel_video_title" TargetMode="External"/><Relationship Id="rId14" Type="http://schemas.openxmlformats.org/officeDocument/2006/relationships/hyperlink" Target="http://www.youtube.com/watch?v=Vp90g4yRQyY&amp;feature=channel_video_title" TargetMode="External"/><Relationship Id="rId22" Type="http://schemas.openxmlformats.org/officeDocument/2006/relationships/hyperlink" Target="http://www.youtube.com/watch?v=w1PoGNS8UYU&amp;feature=channel_video_title" TargetMode="External"/><Relationship Id="rId27"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hyperlink" Target="http://youtu.be/XyvTjdzWx4o" TargetMode="External"/><Relationship Id="rId13" Type="http://schemas.openxmlformats.org/officeDocument/2006/relationships/hyperlink" Target="http://www.youtube.com/watch?v=hraF5OtIjj8&amp;feature=channel_video_title" TargetMode="External"/><Relationship Id="rId18" Type="http://schemas.openxmlformats.org/officeDocument/2006/relationships/hyperlink" Target="http://www.youtube.com/watch?v=OZRjnuKwIbc&amp;feature=channel_video_title" TargetMode="External"/><Relationship Id="rId26" Type="http://schemas.openxmlformats.org/officeDocument/2006/relationships/hyperlink" Target="http://youtu.be/dVmQL_VWNRE" TargetMode="External"/><Relationship Id="rId3" Type="http://schemas.openxmlformats.org/officeDocument/2006/relationships/hyperlink" Target="http://www.youtube.com/watch?v=8AEM9JJXMNU&amp;feature=channel_video_title" TargetMode="External"/><Relationship Id="rId21" Type="http://schemas.openxmlformats.org/officeDocument/2006/relationships/hyperlink" Target="http://www.youtube.com/watch?v=Yhx_sI8T_28&amp;feature=channel_video_title" TargetMode="External"/><Relationship Id="rId7" Type="http://schemas.openxmlformats.org/officeDocument/2006/relationships/hyperlink" Target="http://youtu.be/GnCXzEjVKNc" TargetMode="External"/><Relationship Id="rId12" Type="http://schemas.openxmlformats.org/officeDocument/2006/relationships/hyperlink" Target="http://www.youtube.com/watch?v=AIfG-isrEgw&amp;feature=channel_video_title" TargetMode="External"/><Relationship Id="rId17" Type="http://schemas.openxmlformats.org/officeDocument/2006/relationships/hyperlink" Target="http://youtu.be/zab7Ay7ckTE" TargetMode="External"/><Relationship Id="rId25" Type="http://schemas.openxmlformats.org/officeDocument/2006/relationships/hyperlink" Target="http://youtu.be/wap7AfW2uKs" TargetMode="External"/><Relationship Id="rId33" Type="http://schemas.openxmlformats.org/officeDocument/2006/relationships/image" Target="../media/image30.png"/><Relationship Id="rId2" Type="http://schemas.openxmlformats.org/officeDocument/2006/relationships/image" Target="../media/image24.png"/><Relationship Id="rId16" Type="http://schemas.openxmlformats.org/officeDocument/2006/relationships/hyperlink" Target="http://www.youtube.com/watch?v=7Tm_vN-ifks&amp;feature=channel_video_title" TargetMode="External"/><Relationship Id="rId20" Type="http://schemas.openxmlformats.org/officeDocument/2006/relationships/hyperlink" Target="http://youtu.be/R75GFGTr2gc" TargetMode="External"/><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www.youtube.com/watch?v=f7tlLLbP6I4&amp;feature=channel_video_title" TargetMode="External"/><Relationship Id="rId11" Type="http://schemas.openxmlformats.org/officeDocument/2006/relationships/hyperlink" Target="http://www.youtube.com/watch?v=PzTi7OwJpV4&amp;feature=channel_video_title" TargetMode="External"/><Relationship Id="rId24" Type="http://schemas.openxmlformats.org/officeDocument/2006/relationships/hyperlink" Target="http://www.youtube.com/watch?v=HFqRnTRufCc&amp;feature=channel_video_title" TargetMode="External"/><Relationship Id="rId32" Type="http://schemas.openxmlformats.org/officeDocument/2006/relationships/image" Target="../media/image29.png"/><Relationship Id="rId5" Type="http://schemas.openxmlformats.org/officeDocument/2006/relationships/hyperlink" Target="http://youtu.be/vgZdPTfz5U8" TargetMode="External"/><Relationship Id="rId15" Type="http://schemas.openxmlformats.org/officeDocument/2006/relationships/hyperlink" Target="http://youtu.be/Lp7-gTEwSM4" TargetMode="External"/><Relationship Id="rId23" Type="http://schemas.openxmlformats.org/officeDocument/2006/relationships/hyperlink" Target="http://www.youtube.com/watch?v=EWbwbC2D18o&amp;feature=channel_video_title" TargetMode="External"/><Relationship Id="rId28" Type="http://schemas.openxmlformats.org/officeDocument/2006/relationships/image" Target="../media/image25.jpeg"/><Relationship Id="rId10" Type="http://schemas.openxmlformats.org/officeDocument/2006/relationships/hyperlink" Target="http://www.youtube.com/watch?v=tiuL_xF115g&amp;feature=channel_video_title" TargetMode="External"/><Relationship Id="rId19" Type="http://schemas.openxmlformats.org/officeDocument/2006/relationships/hyperlink" Target="http://youtu.be/x65A9QKc-4s" TargetMode="External"/><Relationship Id="rId31" Type="http://schemas.openxmlformats.org/officeDocument/2006/relationships/image" Target="../media/image28.png"/><Relationship Id="rId4" Type="http://schemas.openxmlformats.org/officeDocument/2006/relationships/hyperlink" Target="http://www.youtube.com/watch?v=StLRPOqhevQ&amp;feature=channel_video_title" TargetMode="External"/><Relationship Id="rId9" Type="http://schemas.openxmlformats.org/officeDocument/2006/relationships/hyperlink" Target="http://www.youtube.com/watch?v=qCozRH34qUM&amp;feature=channel_video_title" TargetMode="External"/><Relationship Id="rId14" Type="http://schemas.openxmlformats.org/officeDocument/2006/relationships/hyperlink" Target="http://www.youtube.com/watch?v=wTm7iN4M_jk&amp;feature=channel_video_title" TargetMode="External"/><Relationship Id="rId22" Type="http://schemas.openxmlformats.org/officeDocument/2006/relationships/hyperlink" Target="http://www.youtube.com/watch?v=Aw--iubq410&amp;feature=channel_video_title" TargetMode="External"/><Relationship Id="rId27" Type="http://schemas.openxmlformats.org/officeDocument/2006/relationships/hyperlink" Target="http://youtu.be/SGx8o7_qpI4" TargetMode="External"/><Relationship Id="rId30"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XPiVsqRzOO8&amp;feature=channel_video_title" TargetMode="External"/><Relationship Id="rId13" Type="http://schemas.openxmlformats.org/officeDocument/2006/relationships/hyperlink" Target="http://www.youtube.com/watch?v=OVawP8cRtvM&amp;feature=channel_video_title" TargetMode="External"/><Relationship Id="rId18" Type="http://schemas.openxmlformats.org/officeDocument/2006/relationships/hyperlink" Target="http://youtu.be/isbH8NxR3Rg" TargetMode="External"/><Relationship Id="rId26" Type="http://schemas.openxmlformats.org/officeDocument/2006/relationships/hyperlink" Target="http://youtu.be/Cjl-DFX9NuU" TargetMode="External"/><Relationship Id="rId3" Type="http://schemas.openxmlformats.org/officeDocument/2006/relationships/hyperlink" Target="http://www.youtube.com/watch?v=rfg0zOYk7gc&amp;feature=channel_video_title" TargetMode="External"/><Relationship Id="rId21" Type="http://schemas.openxmlformats.org/officeDocument/2006/relationships/hyperlink" Target="http://youtu.be/ZTbQQA6lIkg" TargetMode="External"/><Relationship Id="rId7" Type="http://schemas.openxmlformats.org/officeDocument/2006/relationships/hyperlink" Target="http://www.youtube.com/watch?v=fL5CSE96Bso&amp;feature=channel_video_title" TargetMode="External"/><Relationship Id="rId12" Type="http://schemas.openxmlformats.org/officeDocument/2006/relationships/hyperlink" Target="http://www.youtube.com/watch?v=LNp3aDQeGOg&amp;feature=channel_video_title" TargetMode="External"/><Relationship Id="rId17" Type="http://schemas.openxmlformats.org/officeDocument/2006/relationships/hyperlink" Target="http://www.youtube.com/user/cliphistoria" TargetMode="External"/><Relationship Id="rId25" Type="http://schemas.openxmlformats.org/officeDocument/2006/relationships/hyperlink" Target="http://youtu.be/j70qEU9EASA" TargetMode="External"/><Relationship Id="rId33" Type="http://schemas.openxmlformats.org/officeDocument/2006/relationships/hyperlink" Target="http://youtu.be/RxLgmfnmaaQ" TargetMode="External"/><Relationship Id="rId2" Type="http://schemas.openxmlformats.org/officeDocument/2006/relationships/image" Target="../media/image31.png"/><Relationship Id="rId16" Type="http://schemas.openxmlformats.org/officeDocument/2006/relationships/hyperlink" Target="http://www.youtube.com/watch?v=IXm-0nRXELc&amp;feature=channel_video_title" TargetMode="External"/><Relationship Id="rId20" Type="http://schemas.openxmlformats.org/officeDocument/2006/relationships/hyperlink" Target="http://youtu.be/eyK4VMAOBks" TargetMode="External"/><Relationship Id="rId29" Type="http://schemas.openxmlformats.org/officeDocument/2006/relationships/hyperlink" Target="http://youtu.be/fRwgwT6pXMk" TargetMode="External"/><Relationship Id="rId1" Type="http://schemas.openxmlformats.org/officeDocument/2006/relationships/slideLayout" Target="../slideLayouts/slideLayout7.xml"/><Relationship Id="rId6" Type="http://schemas.openxmlformats.org/officeDocument/2006/relationships/hyperlink" Target="http://www.youtube.com/watch?v=wcO6YDUM8Jo&amp;feature=channel_video_title" TargetMode="External"/><Relationship Id="rId11" Type="http://schemas.openxmlformats.org/officeDocument/2006/relationships/hyperlink" Target="http://www.youtube.com/watch?v=RxX1szxiJbs&amp;feature=channel_video_title" TargetMode="External"/><Relationship Id="rId24" Type="http://schemas.openxmlformats.org/officeDocument/2006/relationships/hyperlink" Target="http://youtu.be/A_pToagyVhs" TargetMode="External"/><Relationship Id="rId32" Type="http://schemas.openxmlformats.org/officeDocument/2006/relationships/hyperlink" Target="http://youtu.be/-sPt_LnzlM4" TargetMode="External"/><Relationship Id="rId5" Type="http://schemas.openxmlformats.org/officeDocument/2006/relationships/hyperlink" Target="http://www.youtube.com/watch?v=Jzer7DAnNcA&amp;feature=channel_video_title" TargetMode="External"/><Relationship Id="rId15" Type="http://schemas.openxmlformats.org/officeDocument/2006/relationships/hyperlink" Target="http://www.youtube.com/watch?v=RMvKudn_xSU&amp;feature=channel_video_title" TargetMode="External"/><Relationship Id="rId23" Type="http://schemas.openxmlformats.org/officeDocument/2006/relationships/hyperlink" Target="http://youtu.be/zPJti0MemoM" TargetMode="External"/><Relationship Id="rId28" Type="http://schemas.openxmlformats.org/officeDocument/2006/relationships/hyperlink" Target="http://youtu.be/2ETYbO_0ctQ" TargetMode="External"/><Relationship Id="rId10" Type="http://schemas.openxmlformats.org/officeDocument/2006/relationships/hyperlink" Target="http://www.youtube.com/watch?v=mfMirx2EpF4&amp;feature=channel_video_title" TargetMode="External"/><Relationship Id="rId19" Type="http://schemas.openxmlformats.org/officeDocument/2006/relationships/hyperlink" Target="http://youtu.be/rQUr6hZGBag" TargetMode="External"/><Relationship Id="rId31" Type="http://schemas.openxmlformats.org/officeDocument/2006/relationships/hyperlink" Target="http://youtu.be/zdBcjF0sGEI" TargetMode="External"/><Relationship Id="rId4" Type="http://schemas.openxmlformats.org/officeDocument/2006/relationships/hyperlink" Target="http://www.youtube.com/watch?v=LSkH4NzThpE&amp;feature=channel_video_title" TargetMode="External"/><Relationship Id="rId9" Type="http://schemas.openxmlformats.org/officeDocument/2006/relationships/hyperlink" Target="http://www.youtube.com/watch?v=3S3JOeXFCR4&amp;feature=channel_video_title" TargetMode="External"/><Relationship Id="rId14" Type="http://schemas.openxmlformats.org/officeDocument/2006/relationships/hyperlink" Target="http://www.youtube.com/watch?v=DFnotzIydWY&amp;feature=channel_video_title" TargetMode="External"/><Relationship Id="rId22" Type="http://schemas.openxmlformats.org/officeDocument/2006/relationships/hyperlink" Target="http://youtu.be/TeSe0cWWdbs" TargetMode="External"/><Relationship Id="rId27" Type="http://schemas.openxmlformats.org/officeDocument/2006/relationships/hyperlink" Target="http://youtu.be/oYE8ZY6Mks8" TargetMode="External"/><Relationship Id="rId30" Type="http://schemas.openxmlformats.org/officeDocument/2006/relationships/hyperlink" Target="http://youtu.be/a5M6I1kIXHA"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youtube.com/watch?v=U9HvlZpW6us&amp;feature=related" TargetMode="External"/><Relationship Id="rId3" Type="http://schemas.openxmlformats.org/officeDocument/2006/relationships/image" Target="http://www.cazorla.es/img/baecula2big.jpg" TargetMode="External"/><Relationship Id="rId7" Type="http://schemas.openxmlformats.org/officeDocument/2006/relationships/hyperlink" Target="http://www.youtube.com/watch?v=UJxiFJ0gZKg&amp;feature=channel_video_title" TargetMode="Externa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www.youtube.com/watch?v=Nj4kxiAJ_uA" TargetMode="External"/><Relationship Id="rId5" Type="http://schemas.openxmlformats.org/officeDocument/2006/relationships/hyperlink" Target="http://www.youtube.com/watch?v=SEthHpPdbdw" TargetMode="External"/><Relationship Id="rId4" Type="http://schemas.openxmlformats.org/officeDocument/2006/relationships/image" Target="../media/image33.png"/><Relationship Id="rId9" Type="http://schemas.openxmlformats.org/officeDocument/2006/relationships/hyperlink" Target="http://www.youtube.com/watch?v=IrIeFpxO_RI"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youtube.com/watch?v=a2Ye4baEOlg" TargetMode="External"/><Relationship Id="rId13" Type="http://schemas.openxmlformats.org/officeDocument/2006/relationships/image" Target="../media/image37.png"/><Relationship Id="rId3" Type="http://schemas.openxmlformats.org/officeDocument/2006/relationships/hyperlink" Target="http://www.youtube.com/watch?v=og8aDjTDYFg" TargetMode="External"/><Relationship Id="rId7" Type="http://schemas.openxmlformats.org/officeDocument/2006/relationships/hyperlink" Target="http://www.youtube.com/watch?v=gwzjlm14Cy0" TargetMode="External"/><Relationship Id="rId12" Type="http://schemas.openxmlformats.org/officeDocument/2006/relationships/image" Target="../media/image36.png"/><Relationship Id="rId2" Type="http://schemas.openxmlformats.org/officeDocument/2006/relationships/hyperlink" Target="http://www.youtube.com/watch?v=A3JuhTMDDz4" TargetMode="External"/><Relationship Id="rId1" Type="http://schemas.openxmlformats.org/officeDocument/2006/relationships/slideLayout" Target="../slideLayouts/slideLayout7.xml"/><Relationship Id="rId6" Type="http://schemas.openxmlformats.org/officeDocument/2006/relationships/hyperlink" Target="http://www.youtube.com/watch?v=qdDfBlHzTBU" TargetMode="External"/><Relationship Id="rId11" Type="http://schemas.openxmlformats.org/officeDocument/2006/relationships/image" Target="../media/image35.png"/><Relationship Id="rId5" Type="http://schemas.openxmlformats.org/officeDocument/2006/relationships/hyperlink" Target="http://www.youtube.com/watch?v=nm1I4ky_6Mc" TargetMode="External"/><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hyperlink" Target="http://www.youtube.com/watch?v=iCIc3Mex-Jw" TargetMode="External"/><Relationship Id="rId9" Type="http://schemas.openxmlformats.org/officeDocument/2006/relationships/hyperlink" Target="http://www.youtube.com/watch?v=qx9nuDSX4sY" TargetMode="External"/><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8.png"/><Relationship Id="rId18" Type="http://schemas.openxmlformats.org/officeDocument/2006/relationships/hyperlink" Target="http://www.youtube.com/watch?v=TpighKgNkRA" TargetMode="External"/><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47.png"/><Relationship Id="rId17" Type="http://schemas.openxmlformats.org/officeDocument/2006/relationships/hyperlink" Target="http://www.youtube.com/watch?v=NOA8h-D4RNY" TargetMode="External"/><Relationship Id="rId2" Type="http://schemas.openxmlformats.org/officeDocument/2006/relationships/image" Target="../media/image40.jpeg"/><Relationship Id="rId16" Type="http://schemas.openxmlformats.org/officeDocument/2006/relationships/hyperlink" Target="http://www.youtube.com/watch?v=whbIO2KKTGY" TargetMode="Externa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hyperlink" Target="http://www.youtube.com/watch?v=jtDXyrJiEpY" TargetMode="External"/><Relationship Id="rId5" Type="http://schemas.openxmlformats.org/officeDocument/2006/relationships/image" Target="../media/image43.jpeg"/><Relationship Id="rId15" Type="http://schemas.openxmlformats.org/officeDocument/2006/relationships/hyperlink" Target="http://www.youtube.com/watch?v=JSyjmdsWUYU" TargetMode="External"/><Relationship Id="rId10" Type="http://schemas.openxmlformats.org/officeDocument/2006/relationships/hyperlink" Target="http://www.youtube.com/watch?v=wB_vJz1GPtQ" TargetMode="External"/><Relationship Id="rId4" Type="http://schemas.openxmlformats.org/officeDocument/2006/relationships/image" Target="../media/image42.png"/><Relationship Id="rId9" Type="http://schemas.openxmlformats.org/officeDocument/2006/relationships/hyperlink" Target="http://www.youtube.com/watch?v=Tn6qgv-161o" TargetMode="External"/><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hyperlink" Target="http://www.youtube.com/watch?v=nNf8jLJdvGY" TargetMode="External"/><Relationship Id="rId13" Type="http://schemas.openxmlformats.org/officeDocument/2006/relationships/hyperlink" Target="http://www.youtube.com/watch?v=kUERURtXpY0&amp;feature=PlayList&amp;p=6FD50F84A74CA14D&amp;index=6" TargetMode="External"/><Relationship Id="rId18" Type="http://schemas.openxmlformats.org/officeDocument/2006/relationships/hyperlink" Target="http://www.youtube.com/watch?v=m8gOtCU3jX4" TargetMode="External"/><Relationship Id="rId26" Type="http://schemas.openxmlformats.org/officeDocument/2006/relationships/hyperlink" Target="http://www.megavideo.com/?s=seriesyonkis&amp;v=MW9ALNIL&amp;confirmed=1" TargetMode="External"/><Relationship Id="rId39" Type="http://schemas.openxmlformats.org/officeDocument/2006/relationships/image" Target="../media/image62.jpeg"/><Relationship Id="rId3" Type="http://schemas.openxmlformats.org/officeDocument/2006/relationships/image" Target="../media/image50.png"/><Relationship Id="rId21" Type="http://schemas.openxmlformats.org/officeDocument/2006/relationships/hyperlink" Target="http://www.youtube.com/watch?v=tgIxSS_UJZQ" TargetMode="External"/><Relationship Id="rId34" Type="http://schemas.openxmlformats.org/officeDocument/2006/relationships/image" Target="../media/image59.png"/><Relationship Id="rId7" Type="http://schemas.openxmlformats.org/officeDocument/2006/relationships/image" Target="../media/image51.png"/><Relationship Id="rId12" Type="http://schemas.openxmlformats.org/officeDocument/2006/relationships/hyperlink" Target="http://www.youtube.com/watch?v=5ntlCLrKAjg&amp;feature=PlayList&amp;p=6FD50F84A74CA14D&amp;index=18" TargetMode="External"/><Relationship Id="rId17" Type="http://schemas.openxmlformats.org/officeDocument/2006/relationships/hyperlink" Target="http://www.youtube.com/watch?v=wCaeTI-a_qg" TargetMode="External"/><Relationship Id="rId25" Type="http://schemas.openxmlformats.org/officeDocument/2006/relationships/hyperlink" Target="http://www.youtube.com/watch?v=hPJBKsJAhvY&amp;feature=PlayList&amp;p=945A58EE8ABFA59C&amp;index=24" TargetMode="External"/><Relationship Id="rId33" Type="http://schemas.openxmlformats.org/officeDocument/2006/relationships/hyperlink" Target="http://ccwolf.files.wordpress.com/2009/06/blog-avila-murallas-romanas.jpg" TargetMode="External"/><Relationship Id="rId38" Type="http://schemas.openxmlformats.org/officeDocument/2006/relationships/image" Target="../media/image61.png"/><Relationship Id="rId2" Type="http://schemas.openxmlformats.org/officeDocument/2006/relationships/hyperlink" Target="http://co.kalipedia.com/kalipediamedia/historia/media/200707/17/hisuniversal/20070717klphisuni_39.Ees.SCO.png" TargetMode="External"/><Relationship Id="rId16" Type="http://schemas.openxmlformats.org/officeDocument/2006/relationships/image" Target="../media/image53.jpeg"/><Relationship Id="rId20" Type="http://schemas.openxmlformats.org/officeDocument/2006/relationships/image" Target="../media/image54.png"/><Relationship Id="rId29" Type="http://schemas.openxmlformats.org/officeDocument/2006/relationships/hyperlink" Target="http://es.wikipedia.org/wiki/Bas%C3%ADlica" TargetMode="External"/><Relationship Id="rId1" Type="http://schemas.openxmlformats.org/officeDocument/2006/relationships/slideLayout" Target="../slideLayouts/slideLayout1.xml"/><Relationship Id="rId6" Type="http://schemas.openxmlformats.org/officeDocument/2006/relationships/hyperlink" Target="http://www.dondeviajar.es/files/2008/11/la-madelaine.jpg" TargetMode="External"/><Relationship Id="rId11" Type="http://schemas.openxmlformats.org/officeDocument/2006/relationships/hyperlink" Target="http://www.youtube.com/watch?v=b9McZC6y_rQ" TargetMode="External"/><Relationship Id="rId24" Type="http://schemas.openxmlformats.org/officeDocument/2006/relationships/hyperlink" Target="http://www.youtube.com/watch?v=0unLD3NiajE" TargetMode="External"/><Relationship Id="rId32" Type="http://schemas.openxmlformats.org/officeDocument/2006/relationships/image" Target="../media/image58.png"/><Relationship Id="rId37" Type="http://schemas.openxmlformats.org/officeDocument/2006/relationships/hyperlink" Target="http://saraemor.files.wordpress.com/2008/11/451361771_61f7853b3c.jpg" TargetMode="External"/><Relationship Id="rId40" Type="http://schemas.openxmlformats.org/officeDocument/2006/relationships/hyperlink" Target="http://www.vimeo.com/2748622" TargetMode="External"/><Relationship Id="rId5" Type="http://schemas.openxmlformats.org/officeDocument/2006/relationships/hyperlink" Target="http://www.youtube.com/watch?v=LuELcYjrgZU" TargetMode="External"/><Relationship Id="rId15" Type="http://schemas.openxmlformats.org/officeDocument/2006/relationships/hyperlink" Target="http://blog.educastur.es/logos/files/2008/12/plano_teatro_romano.jpg" TargetMode="External"/><Relationship Id="rId23" Type="http://schemas.openxmlformats.org/officeDocument/2006/relationships/image" Target="../media/image55.png"/><Relationship Id="rId28" Type="http://schemas.openxmlformats.org/officeDocument/2006/relationships/image" Target="../media/image56.png"/><Relationship Id="rId36" Type="http://schemas.openxmlformats.org/officeDocument/2006/relationships/image" Target="../media/image60.jpeg"/><Relationship Id="rId10" Type="http://schemas.openxmlformats.org/officeDocument/2006/relationships/image" Target="../media/image52.png"/><Relationship Id="rId19" Type="http://schemas.openxmlformats.org/officeDocument/2006/relationships/hyperlink" Target="http://api.ning.com/files/6i2zuFNHrbFhJAObBwN2lI1h-tvBxhw*zUvXBl5WTjVM6uhpCZlUeiQ*pr5JfSYnKENvcCVG4x7DyCR8yUXp-AA1voCsUVqZ/Marcianus.jpg" TargetMode="External"/><Relationship Id="rId31" Type="http://schemas.openxmlformats.org/officeDocument/2006/relationships/slide" Target="slide6.xml"/><Relationship Id="rId4" Type="http://schemas.openxmlformats.org/officeDocument/2006/relationships/hyperlink" Target="http://www.youtube.com/watch?v=rrXXKxaA320" TargetMode="External"/><Relationship Id="rId9" Type="http://schemas.openxmlformats.org/officeDocument/2006/relationships/hyperlink" Target="http://sunnymolina.files.wordpress.com/2007/11/maketa.jpg" TargetMode="External"/><Relationship Id="rId14" Type="http://schemas.openxmlformats.org/officeDocument/2006/relationships/hyperlink" Target="http://www.youtube.com/watch?v=tTFei8ip_70&amp;NR=1" TargetMode="External"/><Relationship Id="rId22" Type="http://schemas.openxmlformats.org/officeDocument/2006/relationships/hyperlink" Target="http://www.youtube.com/watch?v=V-y1iqD0ExE" TargetMode="External"/><Relationship Id="rId27" Type="http://schemas.openxmlformats.org/officeDocument/2006/relationships/hyperlink" Target="http://www.youtube.com/watch?v=zNHR4Q8kpGU&amp;hl=es" TargetMode="External"/><Relationship Id="rId30" Type="http://schemas.openxmlformats.org/officeDocument/2006/relationships/image" Target="../media/image57.png"/><Relationship Id="rId35" Type="http://schemas.openxmlformats.org/officeDocument/2006/relationships/hyperlink" Target="http://www.youtube.com/watch?v=s31ukyhmeg4&amp;hl=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youtube.com/watch?v=Vyl3S6Clp4E" TargetMode="External"/><Relationship Id="rId3" Type="http://schemas.openxmlformats.org/officeDocument/2006/relationships/image" Target="../media/image66.png"/><Relationship Id="rId7" Type="http://schemas.openxmlformats.org/officeDocument/2006/relationships/hyperlink" Target="http://www.youtube.com/watch?v=F4_pvkyzz68&amp;feature=channel_video_title" TargetMode="Externa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www.youtube.com/watch?v=l9KNKBeCxuQ" TargetMode="Externa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jpeg"/><Relationship Id="rId7" Type="http://schemas.openxmlformats.org/officeDocument/2006/relationships/hyperlink" Target="http://www.youtube.com/user/artistasde1a"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ww.youtube.com/user/Cliphistoria" TargetMode="External"/><Relationship Id="rId10" Type="http://schemas.openxmlformats.org/officeDocument/2006/relationships/image" Target="../media/image7.png"/><Relationship Id="rId4" Type="http://schemas.openxmlformats.org/officeDocument/2006/relationships/hyperlink" Target="../8%20Alfonso%20XII%20e%20Maria%20Cristina/TEMAS/S&#233;culo%20XIX-%204-%20Alfonso%20XII%20(2).ppt" TargetMode="External"/><Relationship Id="rId9" Type="http://schemas.openxmlformats.org/officeDocument/2006/relationships/hyperlink" Target="http://www.youtube.com/user/recunchodamemoria"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youtube.com/watch?v=3o-CUvNMBA0" TargetMode="External"/><Relationship Id="rId13" Type="http://schemas.openxmlformats.org/officeDocument/2006/relationships/hyperlink" Target="http://www.youtube.com/watch?v=NLt9c1zLLrI" TargetMode="External"/><Relationship Id="rId18" Type="http://schemas.openxmlformats.org/officeDocument/2006/relationships/hyperlink" Target="http://www.youtube.com/watch?v=9OkxeoGM9VQ" TargetMode="External"/><Relationship Id="rId26" Type="http://schemas.openxmlformats.org/officeDocument/2006/relationships/image" Target="../media/image70.jpeg"/><Relationship Id="rId3" Type="http://schemas.openxmlformats.org/officeDocument/2006/relationships/hyperlink" Target="http://www.youtube.com/watch?v=puZ4envz43s" TargetMode="External"/><Relationship Id="rId21" Type="http://schemas.openxmlformats.org/officeDocument/2006/relationships/hyperlink" Target="http://www.youtube.com/watch?v=nlWfQglszP8" TargetMode="External"/><Relationship Id="rId7" Type="http://schemas.openxmlformats.org/officeDocument/2006/relationships/hyperlink" Target="http://www.youtube.com/watch?v=fcarVcfTY1w" TargetMode="External"/><Relationship Id="rId12" Type="http://schemas.openxmlformats.org/officeDocument/2006/relationships/hyperlink" Target="http://www.youtube.com/watch?v=OFIOyrzmINI" TargetMode="External"/><Relationship Id="rId17" Type="http://schemas.openxmlformats.org/officeDocument/2006/relationships/hyperlink" Target="http://www.youtube.com/watch?v=83IJD22McHI" TargetMode="External"/><Relationship Id="rId25" Type="http://schemas.openxmlformats.org/officeDocument/2006/relationships/hyperlink" Target="http://www.youtube.com/watch?v=Z4S9MzD739M" TargetMode="External"/><Relationship Id="rId2" Type="http://schemas.openxmlformats.org/officeDocument/2006/relationships/image" Target="../media/image69.jpeg"/><Relationship Id="rId16" Type="http://schemas.openxmlformats.org/officeDocument/2006/relationships/hyperlink" Target="http://www.youtube.com/watch?v=WvFmu9OH0uQ" TargetMode="External"/><Relationship Id="rId20" Type="http://schemas.openxmlformats.org/officeDocument/2006/relationships/hyperlink" Target="http://www.youtube.com/watch?v=drVGT6zn_4s" TargetMode="External"/><Relationship Id="rId1" Type="http://schemas.openxmlformats.org/officeDocument/2006/relationships/slideLayout" Target="../slideLayouts/slideLayout7.xml"/><Relationship Id="rId6" Type="http://schemas.openxmlformats.org/officeDocument/2006/relationships/hyperlink" Target="http://www.youtube.com/watch?v=43mfWCSEaW4" TargetMode="External"/><Relationship Id="rId11" Type="http://schemas.openxmlformats.org/officeDocument/2006/relationships/hyperlink" Target="http://www.youtube.com/watch?v=AoT1H-WTRuY" TargetMode="External"/><Relationship Id="rId24" Type="http://schemas.openxmlformats.org/officeDocument/2006/relationships/hyperlink" Target="http://www.youtube.com/watch?v=WFbnr_EeXWI" TargetMode="External"/><Relationship Id="rId5" Type="http://schemas.openxmlformats.org/officeDocument/2006/relationships/hyperlink" Target="http://www.youtube.com/watch?v=uE520EHfnjc" TargetMode="External"/><Relationship Id="rId15" Type="http://schemas.openxmlformats.org/officeDocument/2006/relationships/hyperlink" Target="http://www.youtube.com/watch?v=W9X79lBviUM" TargetMode="External"/><Relationship Id="rId23" Type="http://schemas.openxmlformats.org/officeDocument/2006/relationships/hyperlink" Target="http://www.youtube.com/watch?v=VUrkhA_yZXk" TargetMode="External"/><Relationship Id="rId10" Type="http://schemas.openxmlformats.org/officeDocument/2006/relationships/hyperlink" Target="http://www.youtube.com/watch?v=iyifZBhLxlg" TargetMode="External"/><Relationship Id="rId19" Type="http://schemas.openxmlformats.org/officeDocument/2006/relationships/hyperlink" Target="http://www.youtube.com/watch?v=m-dHObEPC90" TargetMode="External"/><Relationship Id="rId4" Type="http://schemas.openxmlformats.org/officeDocument/2006/relationships/hyperlink" Target="http://www.youtube.com/watch?v=pw1AlwaHskQ" TargetMode="External"/><Relationship Id="rId9" Type="http://schemas.openxmlformats.org/officeDocument/2006/relationships/hyperlink" Target="http://www.youtube.com/watch?v=6jMztNUwklc" TargetMode="External"/><Relationship Id="rId14" Type="http://schemas.openxmlformats.org/officeDocument/2006/relationships/hyperlink" Target="http://www.youtube.com/watch?v=ZBU22_EvZYE" TargetMode="External"/><Relationship Id="rId22" Type="http://schemas.openxmlformats.org/officeDocument/2006/relationships/hyperlink" Target="http://www.youtube.com/watch?v=k430ks71NfQ"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youtube.com/watch?v=kh-nTh68QdM&amp;feature=channel_video_title" TargetMode="External"/><Relationship Id="rId13" Type="http://schemas.openxmlformats.org/officeDocument/2006/relationships/hyperlink" Target="http://www.youtube.com/watch?v=KdHPpSSeV2A&amp;feature=channel_video_title" TargetMode="External"/><Relationship Id="rId3" Type="http://schemas.openxmlformats.org/officeDocument/2006/relationships/hyperlink" Target="http://www.youtube.com/watch?v=YGamdzHdNwA&amp;feature=channel_video_title" TargetMode="External"/><Relationship Id="rId7" Type="http://schemas.openxmlformats.org/officeDocument/2006/relationships/hyperlink" Target="http://www.youtube.com/watch?v=NBw9zWZfNq0&amp;feature=channel_video_title" TargetMode="External"/><Relationship Id="rId12" Type="http://schemas.openxmlformats.org/officeDocument/2006/relationships/hyperlink" Target="http://www.youtube.com/watch?v=gEk5MAcMEnU&amp;feature=channel_video_title" TargetMode="External"/><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hyperlink" Target="http://www.youtube.com/watch?v=sAHLo4vd3nQ&amp;feature=channel_video_title" TargetMode="External"/><Relationship Id="rId11" Type="http://schemas.openxmlformats.org/officeDocument/2006/relationships/image" Target="../media/image73.png"/><Relationship Id="rId5" Type="http://schemas.openxmlformats.org/officeDocument/2006/relationships/hyperlink" Target="http://www.youtube.com/watch?v=U47Vb_X6k3s&amp;feature=channel_video_title" TargetMode="External"/><Relationship Id="rId10" Type="http://schemas.openxmlformats.org/officeDocument/2006/relationships/image" Target="../media/image72.png"/><Relationship Id="rId4" Type="http://schemas.openxmlformats.org/officeDocument/2006/relationships/hyperlink" Target="http://www.youtube.com/watch?v=jHzj-tFkqHY&amp;feature=channel_video_title" TargetMode="External"/><Relationship Id="rId9" Type="http://schemas.openxmlformats.org/officeDocument/2006/relationships/hyperlink" Target="http://www.youtube.com/watch?v=kJULC0jsgdA&amp;feature=channel_video_title" TargetMode="External"/><Relationship Id="rId14" Type="http://schemas.openxmlformats.org/officeDocument/2006/relationships/hyperlink" Target="http://www.youtube.com/watch?v=uqegA9Q31ps&amp;feature=channel_video_titl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youtube.com/watch?v=eu8PVyY_lPs&amp;feature=channel_video_title" TargetMode="External"/><Relationship Id="rId13" Type="http://schemas.openxmlformats.org/officeDocument/2006/relationships/hyperlink" Target="http://www.youtube.com/watch?v=Z2tbKnrQoxc&amp;feature=channel_video_title" TargetMode="External"/><Relationship Id="rId3" Type="http://schemas.openxmlformats.org/officeDocument/2006/relationships/image" Target="../media/image75.png"/><Relationship Id="rId7" Type="http://schemas.openxmlformats.org/officeDocument/2006/relationships/hyperlink" Target="http://www.youtube.com/watch?v=Ld2GAy2lajg&amp;feature=channel_video_title" TargetMode="External"/><Relationship Id="rId12" Type="http://schemas.openxmlformats.org/officeDocument/2006/relationships/hyperlink" Target="http://www.youtube.com/watch?v=rkuP6eTgzSA&amp;feature=channel_video_title" TargetMode="External"/><Relationship Id="rId2" Type="http://schemas.openxmlformats.org/officeDocument/2006/relationships/image" Target="../media/image74.png"/><Relationship Id="rId16" Type="http://schemas.openxmlformats.org/officeDocument/2006/relationships/hyperlink" Target="http://www.youtube.com/watch?v=sekFN2l5nyk&amp;feature=channel_video_title" TargetMode="External"/><Relationship Id="rId1" Type="http://schemas.openxmlformats.org/officeDocument/2006/relationships/slideLayout" Target="../slideLayouts/slideLayout2.xml"/><Relationship Id="rId6" Type="http://schemas.openxmlformats.org/officeDocument/2006/relationships/hyperlink" Target="http://www.youtube.com/watch?v=yFcf1w-ZNvk&amp;feature=channel_video_title" TargetMode="External"/><Relationship Id="rId11" Type="http://schemas.openxmlformats.org/officeDocument/2006/relationships/hyperlink" Target="http://www.youtube.com/watch?v=8K4T6frt8yE&amp;feature=channel_video_title" TargetMode="External"/><Relationship Id="rId5" Type="http://schemas.openxmlformats.org/officeDocument/2006/relationships/image" Target="../media/image77.jpeg"/><Relationship Id="rId15" Type="http://schemas.openxmlformats.org/officeDocument/2006/relationships/image" Target="../media/image78.png"/><Relationship Id="rId10" Type="http://schemas.openxmlformats.org/officeDocument/2006/relationships/hyperlink" Target="http://www.youtube.com/watch?v=PrwTDNKJ2yU&amp;feature=channel_video_title" TargetMode="External"/><Relationship Id="rId4" Type="http://schemas.openxmlformats.org/officeDocument/2006/relationships/image" Target="../media/image76.png"/><Relationship Id="rId9" Type="http://schemas.openxmlformats.org/officeDocument/2006/relationships/hyperlink" Target="http://www.youtube.com/watch?v=1Q3LfDoUEnk&amp;feature=channel_video_title" TargetMode="External"/><Relationship Id="rId14" Type="http://schemas.openxmlformats.org/officeDocument/2006/relationships/hyperlink" Target="http://www.youtube.com/watch?v=jyqxkrU_ScQ&amp;feature=channel_video_titl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0.png"/><Relationship Id="rId7" Type="http://schemas.openxmlformats.org/officeDocument/2006/relationships/hyperlink" Target="http://www.youtube.com/watch?v=HshA1sbtQ6I" TargetMode="External"/><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hyperlink" Target="http://www.youtube.com/watch?v=hczVU8kWQ3o" TargetMode="External"/><Relationship Id="rId11" Type="http://schemas.openxmlformats.org/officeDocument/2006/relationships/image" Target="../media/image84.png"/><Relationship Id="rId5" Type="http://schemas.openxmlformats.org/officeDocument/2006/relationships/hyperlink" Target="http://www.youtube.com/watch?v=NLrYuZLtMGQ" TargetMode="External"/><Relationship Id="rId10" Type="http://schemas.openxmlformats.org/officeDocument/2006/relationships/image" Target="../media/image83.png"/><Relationship Id="rId4" Type="http://schemas.openxmlformats.org/officeDocument/2006/relationships/hyperlink" Target="http://www.youtube.com/watch?v=pI2uN1uNuZ4" TargetMode="External"/><Relationship Id="rId9" Type="http://schemas.openxmlformats.org/officeDocument/2006/relationships/image" Target="../media/image82.jpeg"/></Relationships>
</file>

<file path=ppt/slides/_rels/slide24.xml.rels><?xml version="1.0" encoding="UTF-8" standalone="yes"?>
<Relationships xmlns="http://schemas.openxmlformats.org/package/2006/relationships"><Relationship Id="rId8" Type="http://schemas.openxmlformats.org/officeDocument/2006/relationships/hyperlink" Target="http://www.youtube.com/watch?v=wt-yFuVy6FA" TargetMode="External"/><Relationship Id="rId13" Type="http://schemas.openxmlformats.org/officeDocument/2006/relationships/hyperlink" Target="http://www.youtube.com/watch?v=aXXFejeDvkM" TargetMode="External"/><Relationship Id="rId18" Type="http://schemas.openxmlformats.org/officeDocument/2006/relationships/hyperlink" Target="http://www.youtube.com/watch?v=ttDNNiZgdfc" TargetMode="External"/><Relationship Id="rId3" Type="http://schemas.openxmlformats.org/officeDocument/2006/relationships/image" Target="../media/image87.png"/><Relationship Id="rId21" Type="http://schemas.openxmlformats.org/officeDocument/2006/relationships/image" Target="../media/image90.png"/><Relationship Id="rId7" Type="http://schemas.openxmlformats.org/officeDocument/2006/relationships/hyperlink" Target="http://www.youtube.com/watch?v=reH3T21GNEM" TargetMode="External"/><Relationship Id="rId12" Type="http://schemas.openxmlformats.org/officeDocument/2006/relationships/hyperlink" Target="http://www.youtube.com/watch?v=93BW5uVpTKg" TargetMode="External"/><Relationship Id="rId17" Type="http://schemas.openxmlformats.org/officeDocument/2006/relationships/hyperlink" Target="http://www.youtube.com/watch?v=lFe5Wdduwic" TargetMode="External"/><Relationship Id="rId2" Type="http://schemas.openxmlformats.org/officeDocument/2006/relationships/image" Target="../media/image86.png"/><Relationship Id="rId16" Type="http://schemas.openxmlformats.org/officeDocument/2006/relationships/hyperlink" Target="http://www.youtube.com/watch?v=IhFo3-YglQA" TargetMode="External"/><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hyperlink" Target="http://www.youtube.com/watch?v=MP2q2lc8D2c" TargetMode="External"/><Relationship Id="rId11" Type="http://schemas.openxmlformats.org/officeDocument/2006/relationships/hyperlink" Target="http://www.youtube.com/watch?v=0xumHo7V1P0" TargetMode="External"/><Relationship Id="rId5" Type="http://schemas.openxmlformats.org/officeDocument/2006/relationships/hyperlink" Target="http://www.youtube.com/watch?v=X0DfpSDsKHc" TargetMode="External"/><Relationship Id="rId15" Type="http://schemas.openxmlformats.org/officeDocument/2006/relationships/hyperlink" Target="http://www.youtube.com/watch?v=l0NVyU5cdpY" TargetMode="External"/><Relationship Id="rId23" Type="http://schemas.openxmlformats.org/officeDocument/2006/relationships/image" Target="../media/image92.png"/><Relationship Id="rId10" Type="http://schemas.openxmlformats.org/officeDocument/2006/relationships/hyperlink" Target="http://www.youtube.com/watch?v=2lPnLyHqSEY" TargetMode="External"/><Relationship Id="rId19" Type="http://schemas.openxmlformats.org/officeDocument/2006/relationships/image" Target="../media/image88.png"/><Relationship Id="rId4" Type="http://schemas.openxmlformats.org/officeDocument/2006/relationships/hyperlink" Target="http://www.youtube.com/watch?v=PrKOnRp6UCc" TargetMode="External"/><Relationship Id="rId9" Type="http://schemas.openxmlformats.org/officeDocument/2006/relationships/hyperlink" Target="http://www.youtube.com/watch?v=RKumls0y0Oc" TargetMode="External"/><Relationship Id="rId14" Type="http://schemas.openxmlformats.org/officeDocument/2006/relationships/hyperlink" Target="http://www.youtube.com/watch?v=ZAnQIfjF_EY" TargetMode="External"/><Relationship Id="rId22" Type="http://schemas.openxmlformats.org/officeDocument/2006/relationships/image" Target="../media/image91.png"/></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www.youtube.com/watch?v=yCHNr1vGVlw" TargetMode="External"/><Relationship Id="rId7" Type="http://schemas.openxmlformats.org/officeDocument/2006/relationships/image" Target="../media/image93.png"/><Relationship Id="rId2" Type="http://schemas.openxmlformats.org/officeDocument/2006/relationships/hyperlink" Target="http://www.youtube.com/watch?v=W5jkx6G23jY" TargetMode="External"/><Relationship Id="rId1" Type="http://schemas.openxmlformats.org/officeDocument/2006/relationships/slideLayout" Target="../slideLayouts/slideLayout7.xml"/><Relationship Id="rId6" Type="http://schemas.openxmlformats.org/officeDocument/2006/relationships/hyperlink" Target="http://www.youtube.com/watch?v=IebfMRlYHQQ" TargetMode="External"/><Relationship Id="rId5" Type="http://schemas.openxmlformats.org/officeDocument/2006/relationships/hyperlink" Target="http://www.youtube.com/watch?v=P_NyNsnEdQU" TargetMode="External"/><Relationship Id="rId10" Type="http://schemas.openxmlformats.org/officeDocument/2006/relationships/image" Target="../media/image90.png"/><Relationship Id="rId4" Type="http://schemas.openxmlformats.org/officeDocument/2006/relationships/hyperlink" Target="http://www.youtube.com/watch?v=9JVeePU1RNA" TargetMode="External"/><Relationship Id="rId9"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4UBLf3Pdd9Y" TargetMode="External"/><Relationship Id="rId7" Type="http://schemas.openxmlformats.org/officeDocument/2006/relationships/image" Target="../media/image98.png"/><Relationship Id="rId2" Type="http://schemas.openxmlformats.org/officeDocument/2006/relationships/hyperlink" Target="http://www.youtube.com/watch?v=tz50rXHLoQI" TargetMode="Externa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youtube.com/watch?v=OjY8s3GYr2A"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www.youtube.com/watch?v=u9QlaIiFeT8" TargetMode="External"/><Relationship Id="rId7" Type="http://schemas.openxmlformats.org/officeDocument/2006/relationships/hyperlink" Target="http://www.youtube.com/watch?v=Ic5GDYEhDCs" TargetMode="External"/><Relationship Id="rId12" Type="http://schemas.openxmlformats.org/officeDocument/2006/relationships/image" Target="../media/image102.png"/><Relationship Id="rId2" Type="http://schemas.openxmlformats.org/officeDocument/2006/relationships/hyperlink" Target="http://www.youtube.com/watch?v=rhWB07vJCR4" TargetMode="External"/><Relationship Id="rId1" Type="http://schemas.openxmlformats.org/officeDocument/2006/relationships/slideLayout" Target="../slideLayouts/slideLayout7.xml"/><Relationship Id="rId6" Type="http://schemas.openxmlformats.org/officeDocument/2006/relationships/hyperlink" Target="http://www.youtube.com/watch?v=PwXf7nfbi5k" TargetMode="External"/><Relationship Id="rId11" Type="http://schemas.openxmlformats.org/officeDocument/2006/relationships/image" Target="../media/image101.png"/><Relationship Id="rId5" Type="http://schemas.openxmlformats.org/officeDocument/2006/relationships/hyperlink" Target="http://www.youtube.com/watch?v=njXVMfZhdAE" TargetMode="External"/><Relationship Id="rId10" Type="http://schemas.openxmlformats.org/officeDocument/2006/relationships/image" Target="../media/image82.jpeg"/><Relationship Id="rId4" Type="http://schemas.openxmlformats.org/officeDocument/2006/relationships/hyperlink" Target="http://www.youtube.com/watch?v=W112rdMTF40" TargetMode="External"/><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hyperlink" Target="http://www.youtube.com/watch?v=imHYj5WvbKw" TargetMode="External"/><Relationship Id="rId13" Type="http://schemas.openxmlformats.org/officeDocument/2006/relationships/image" Target="../media/image107.jpeg"/><Relationship Id="rId3" Type="http://schemas.openxmlformats.org/officeDocument/2006/relationships/hyperlink" Target="http://www.youtube.com/watch?v=4A15rEF7MNE" TargetMode="External"/><Relationship Id="rId7" Type="http://schemas.openxmlformats.org/officeDocument/2006/relationships/hyperlink" Target="http://www.youtube.com/watch?v=hhDlKZZhT6M" TargetMode="External"/><Relationship Id="rId12"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hyperlink" Target="http://www.youtube.com/watch?v=r47HLMK-rgI" TargetMode="External"/><Relationship Id="rId11" Type="http://schemas.openxmlformats.org/officeDocument/2006/relationships/image" Target="../media/image105.png"/><Relationship Id="rId5" Type="http://schemas.openxmlformats.org/officeDocument/2006/relationships/hyperlink" Target="http://www.youtube.com/watch?v=iTB7S1-i-nE" TargetMode="External"/><Relationship Id="rId10" Type="http://schemas.openxmlformats.org/officeDocument/2006/relationships/image" Target="../media/image104.png"/><Relationship Id="rId4" Type="http://schemas.openxmlformats.org/officeDocument/2006/relationships/hyperlink" Target="http://www.youtube.com/watch?v=MshWlSpXiIs" TargetMode="External"/><Relationship Id="rId9" Type="http://schemas.openxmlformats.org/officeDocument/2006/relationships/hyperlink" Target="http://www.youtube.com/watch?v=dRU93tHxFZo"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hyperlink" Target="http://es.wikipedia.org/wiki/Leopoldo_O'Donnell" TargetMode="External"/><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hyperlink" Target="http://es.wikipedia.org/wiki/Narvaez" TargetMode="External"/><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5.jpeg"/><Relationship Id="rId5" Type="http://schemas.openxmlformats.org/officeDocument/2006/relationships/image" Target="../media/image111.jpeg"/><Relationship Id="rId10" Type="http://schemas.openxmlformats.org/officeDocument/2006/relationships/hyperlink" Target="http://es.wikipedia.org/wiki/Juan_Prim" TargetMode="External"/><Relationship Id="rId4" Type="http://schemas.openxmlformats.org/officeDocument/2006/relationships/image" Target="../media/image110.png"/><Relationship Id="rId9" Type="http://schemas.openxmlformats.org/officeDocument/2006/relationships/hyperlink" Target="http://es.wikipedia.org/wiki/Baldomero_Espartero" TargetMode="External"/><Relationship Id="rId14" Type="http://schemas.openxmlformats.org/officeDocument/2006/relationships/hyperlink" Target="http://www.youtube.com/watch?v=ERwIY8_ET4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PsFW-Ca3lr8" TargetMode="External"/><Relationship Id="rId7" Type="http://schemas.openxmlformats.org/officeDocument/2006/relationships/hyperlink" Target="http://www.youtube.com/watch?v=eN2nuDXn6rI" TargetMode="External"/><Relationship Id="rId2" Type="http://schemas.openxmlformats.org/officeDocument/2006/relationships/hyperlink" Target="http://www.youtube.com/watch?v=hKGpZL-w17I" TargetMode="External"/><Relationship Id="rId1" Type="http://schemas.openxmlformats.org/officeDocument/2006/relationships/slideLayout" Target="../slideLayouts/slideLayout7.xml"/><Relationship Id="rId6" Type="http://schemas.openxmlformats.org/officeDocument/2006/relationships/hyperlink" Target="http://www.youtube.com/watch?v=kWTgR_3xHFM" TargetMode="External"/><Relationship Id="rId5" Type="http://schemas.openxmlformats.org/officeDocument/2006/relationships/hyperlink" Target="http://www.youtube.com/watch?v=_3S13tAbINY" TargetMode="External"/><Relationship Id="rId4" Type="http://schemas.openxmlformats.org/officeDocument/2006/relationships/hyperlink" Target="http://www.youtube.com/watch?v=EN3dD3xrhQc"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Clips%20de%20Alfonso%20XII/1899%20un%20banquetazo%20burgues.%20arroz%20y%20tartana.mp4" TargetMode="External"/><Relationship Id="rId3" Type="http://schemas.openxmlformats.org/officeDocument/2006/relationships/image" Target="../media/image117.png"/><Relationship Id="rId7" Type="http://schemas.openxmlformats.org/officeDocument/2006/relationships/hyperlink" Target="Clips%20de%20Alfonso%20XII/1889%20O%20feudalismo%20c&#225;ntalle%20as%20cuarenta%20&#225;%20burguesia%20El%20abuelo.mp4" TargetMode="External"/><Relationship Id="rId2" Type="http://schemas.openxmlformats.org/officeDocument/2006/relationships/image" Target="../media/image116.wmf"/><Relationship Id="rId1" Type="http://schemas.openxmlformats.org/officeDocument/2006/relationships/slideLayout" Target="../slideLayouts/slideLayout7.xml"/><Relationship Id="rId6" Type="http://schemas.openxmlformats.org/officeDocument/2006/relationships/hyperlink" Target="Clips%20de%20Alfonso%20XII/1889%20verdade%20o%20mentira%20amor%20burgu&#233;s...%20fortunana%20e%20jacineta.mp4" TargetMode="External"/><Relationship Id="rId5" Type="http://schemas.openxmlformats.org/officeDocument/2006/relationships/hyperlink" Target="Clips%20de%20Alfonso%20XII/1889%20hipocres&#237;a%20burguesa%20Fortunata%20y%20Jacinta.mp4" TargetMode="External"/><Relationship Id="rId10" Type="http://schemas.openxmlformats.org/officeDocument/2006/relationships/image" Target="../media/image118.png"/><Relationship Id="rId4" Type="http://schemas.openxmlformats.org/officeDocument/2006/relationships/hyperlink" Target="Clips%20de%20Alfonso%20XII/1888%20casino%20restauracion%20REGENTA%201.mp4" TargetMode="External"/><Relationship Id="rId9" Type="http://schemas.openxmlformats.org/officeDocument/2006/relationships/hyperlink" Target="http://www.youtube.com/user/cliphistoria"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9.png"/><Relationship Id="rId7" Type="http://schemas.openxmlformats.org/officeDocument/2006/relationships/hyperlink" Target="http://www.youtube.com/watch?v=ehHnJJL_G98" TargetMode="External"/><Relationship Id="rId2" Type="http://schemas.openxmlformats.org/officeDocument/2006/relationships/hyperlink" Target="Clips%20isabel%20II/1856%20inauguracion%20dunha%20escola%20rural%20cabezota.mp4" TargetMode="External"/><Relationship Id="rId1" Type="http://schemas.openxmlformats.org/officeDocument/2006/relationships/slideLayout" Target="../slideLayouts/slideLayout7.xml"/><Relationship Id="rId6" Type="http://schemas.openxmlformats.org/officeDocument/2006/relationships/hyperlink" Target="http://www.youtube.com/watch?v=1eyMzgXJRrY" TargetMode="External"/><Relationship Id="rId5" Type="http://schemas.openxmlformats.org/officeDocument/2006/relationships/hyperlink" Target="http://www.youtube.com/watch?v=_4Sx8MKzuag" TargetMode="External"/><Relationship Id="rId4" Type="http://schemas.openxmlformats.org/officeDocument/2006/relationships/image" Target="../media/image120.jpeg"/><Relationship Id="rId9" Type="http://schemas.openxmlformats.org/officeDocument/2006/relationships/hyperlink" Target="http://www.youtube.com/watch?v=hu7NYVnTgF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F60XVNll0UM" TargetMode="External"/><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hyperlink" Target="http://www.youtube.com/watch?v=T_KeIgOQBj8" TargetMode="External"/><Relationship Id="rId5" Type="http://schemas.openxmlformats.org/officeDocument/2006/relationships/hyperlink" Target="http://www.youtube.com/watch?v=TLJyOkXLBkk" TargetMode="External"/><Relationship Id="rId4" Type="http://schemas.openxmlformats.org/officeDocument/2006/relationships/hyperlink" Target="http://www.youtube.com/watch?v=N5Z2vxR5Uo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youtube.com/watch?v=q3oOF62LcwQ" TargetMode="External"/><Relationship Id="rId13" Type="http://schemas.openxmlformats.org/officeDocument/2006/relationships/hyperlink" Target="http://www.youtube.com/watch?v=JQG1odz6fek" TargetMode="External"/><Relationship Id="rId3" Type="http://schemas.openxmlformats.org/officeDocument/2006/relationships/hyperlink" Target="http://www.fileden.com/files/2009/4/10/2398343/DC1808_Levantamiento_del_2_de_Mayo_LRV20030503.mp3" TargetMode="External"/><Relationship Id="rId7" Type="http://schemas.openxmlformats.org/officeDocument/2006/relationships/hyperlink" Target="http://www.youtube.com/watch?v=tMdSkvXX3yw" TargetMode="External"/><Relationship Id="rId12" Type="http://schemas.openxmlformats.org/officeDocument/2006/relationships/hyperlink" Target="http://www.youtube.com/watch?v=WBn23bM4tew" TargetMode="External"/><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5.jpeg"/><Relationship Id="rId11" Type="http://schemas.openxmlformats.org/officeDocument/2006/relationships/hyperlink" Target="http://www.youtube.com/watch?v=SSrJqjfnfvY" TargetMode="External"/><Relationship Id="rId5" Type="http://schemas.openxmlformats.org/officeDocument/2006/relationships/image" Target="../media/image124.jpeg"/><Relationship Id="rId10" Type="http://schemas.openxmlformats.org/officeDocument/2006/relationships/hyperlink" Target="http://www.youtube.com/watch?v=mAoMHI72oqU" TargetMode="External"/><Relationship Id="rId4" Type="http://schemas.openxmlformats.org/officeDocument/2006/relationships/audio" Target="../media/audio1.wav"/><Relationship Id="rId9" Type="http://schemas.openxmlformats.org/officeDocument/2006/relationships/hyperlink" Target="http://www.youtube.com/watch?v=i4w96G69pic"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youtube.com/watch?v=bcVnfh_EW3w" TargetMode="External"/><Relationship Id="rId3" Type="http://schemas.openxmlformats.org/officeDocument/2006/relationships/image" Target="../media/image127.jpeg"/><Relationship Id="rId7" Type="http://schemas.openxmlformats.org/officeDocument/2006/relationships/hyperlink" Target="http://www.youtube.com/watch?v=L5J1XUGdpAM" TargetMode="External"/><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hyperlink" Target="http://www.youtube.com/watch?v=pMv8XjRBS-s" TargetMode="External"/><Relationship Id="rId5" Type="http://schemas.openxmlformats.org/officeDocument/2006/relationships/hyperlink" Target="http://www.youtube.com/watch?v=6dbhn5qAgtY&amp;feature=channel_video_title" TargetMode="External"/><Relationship Id="rId10" Type="http://schemas.openxmlformats.org/officeDocument/2006/relationships/hyperlink" Target="http://www.youtube.com/watch?v=BclEc9heACs" TargetMode="External"/><Relationship Id="rId4" Type="http://schemas.openxmlformats.org/officeDocument/2006/relationships/image" Target="../media/image128.jpeg"/><Relationship Id="rId9" Type="http://schemas.openxmlformats.org/officeDocument/2006/relationships/hyperlink" Target="http://www.youtube.com/watch?v=Od0InPOdn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1.jpeg"/><Relationship Id="rId2" Type="http://schemas.openxmlformats.org/officeDocument/2006/relationships/hyperlink" Target="http://www.youtube.com/watch?v=fTQbdUwyzDQ&amp;feature=channel_video_title" TargetMode="Externa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hyperlink" Target="http://www.youtube.com/watch?v=YfdBOFDDHjg&amp;feature=channel_video_title" TargetMode="External"/><Relationship Id="rId4" Type="http://schemas.openxmlformats.org/officeDocument/2006/relationships/hyperlink" Target="http://es.wikisource.org/wiki/Ley_de_Jurisdiccione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99mLPL4SqOU" TargetMode="External"/><Relationship Id="rId7" Type="http://schemas.openxmlformats.org/officeDocument/2006/relationships/hyperlink" Target="http://www.youtube.com/watch?v=WTlDlcBK4wc" TargetMode="External"/><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hyperlink" Target="Clips%20isabel%20II/1874%20a%20aristocra&#161;&#161;cia%20volve%20a%20casa%20Peque&#241;eces%20%20Juan%20de%20Ordu&#241;a.mp4" TargetMode="External"/><Relationship Id="rId5" Type="http://schemas.openxmlformats.org/officeDocument/2006/relationships/hyperlink" Target="http://www.youtube.com/watch?v=N7HcupvMHg0" TargetMode="External"/><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hyperlink" Target="http://www.youtube.com/watch?v=AO8ArfmrGkU&amp;list=PL7FE021101EBD7A21&amp;index=35&amp;feature=plpp_video" TargetMode="External"/><Relationship Id="rId13" Type="http://schemas.openxmlformats.org/officeDocument/2006/relationships/hyperlink" Target="http://www.youtube.com/watch?v=boav8dCBnyA&amp;list=PL7FE021101EBD7A21&amp;index=29&amp;feature=plpp_video" TargetMode="External"/><Relationship Id="rId18" Type="http://schemas.openxmlformats.org/officeDocument/2006/relationships/hyperlink" Target="http://www.youtube.com/watch?v=ZZkV9AwuxVE&amp;list=PL7FE021101EBD7A21&amp;index=48&amp;feature=plpp_video" TargetMode="External"/><Relationship Id="rId3" Type="http://schemas.openxmlformats.org/officeDocument/2006/relationships/hyperlink" Target="http://www.youtube.com/watch?v=2h8oADwIMjk&amp;list=PL7FE021101EBD7A21&amp;index=28&amp;feature=plpp_video" TargetMode="External"/><Relationship Id="rId21" Type="http://schemas.openxmlformats.org/officeDocument/2006/relationships/hyperlink" Target="http://www.youtube.com/watch?v=EeUTbs_QDtE&amp;list=PL7FE021101EBD7A21&amp;index=9&amp;feature=plpp_video" TargetMode="External"/><Relationship Id="rId7" Type="http://schemas.openxmlformats.org/officeDocument/2006/relationships/hyperlink" Target="http://www.youtube.com/watch?v=Kaq6bG0NRLc&amp;list=PL7FE021101EBD7A21&amp;index=34&amp;feature=plpp_video" TargetMode="External"/><Relationship Id="rId12" Type="http://schemas.openxmlformats.org/officeDocument/2006/relationships/hyperlink" Target="http://www.youtube.com/watch?v=QwGJEZGQXmI&amp;list=PL7FE021101EBD7A21&amp;index=27&amp;feature=plpp_video" TargetMode="External"/><Relationship Id="rId17" Type="http://schemas.openxmlformats.org/officeDocument/2006/relationships/hyperlink" Target="http://www.youtube.com/watch?v=067Ftm82eTQ&amp;list=PL7FE021101EBD7A21&amp;index=40&amp;feature=plpp_video" TargetMode="External"/><Relationship Id="rId25" Type="http://schemas.openxmlformats.org/officeDocument/2006/relationships/hyperlink" Target="http://youtu.be/dOitAYIPhx8" TargetMode="External"/><Relationship Id="rId2" Type="http://schemas.openxmlformats.org/officeDocument/2006/relationships/image" Target="../media/image134.wmf"/><Relationship Id="rId16" Type="http://schemas.openxmlformats.org/officeDocument/2006/relationships/hyperlink" Target="http://www.youtube.com/watch?v=HzSHiRWn3tY&amp;list=PL7FE021101EBD7A21&amp;index=39&amp;feature=plpp_video" TargetMode="External"/><Relationship Id="rId20" Type="http://schemas.openxmlformats.org/officeDocument/2006/relationships/hyperlink" Target="http://www.youtube.com/watch?v=QBkZyhe3LC4&amp;list=PL7FE021101EBD7A21&amp;index=38&amp;feature=plpp_video" TargetMode="External"/><Relationship Id="rId1" Type="http://schemas.openxmlformats.org/officeDocument/2006/relationships/slideLayout" Target="../slideLayouts/slideLayout7.xml"/><Relationship Id="rId6" Type="http://schemas.openxmlformats.org/officeDocument/2006/relationships/hyperlink" Target="http://www.youtube.com/watch?v=tpiBFAHkBsw&amp;list=PL7FE021101EBD7A21&amp;index=33&amp;feature=plpp_video" TargetMode="External"/><Relationship Id="rId11" Type="http://schemas.openxmlformats.org/officeDocument/2006/relationships/hyperlink" Target="http://www.youtube.com/watch?v=K2zvGaHDtIg&amp;list=PL7FE021101EBD7A21&amp;index=26&amp;feature=plpp_video" TargetMode="External"/><Relationship Id="rId24" Type="http://schemas.openxmlformats.org/officeDocument/2006/relationships/hyperlink" Target="http://youtu.be/j0uEQ70Oe70" TargetMode="External"/><Relationship Id="rId5" Type="http://schemas.openxmlformats.org/officeDocument/2006/relationships/hyperlink" Target="http://www.youtube.com/watch?v=kjnOH_JTB1g&amp;list=PL7FE021101EBD7A21&amp;index=30&amp;feature=plpp_video" TargetMode="External"/><Relationship Id="rId15" Type="http://schemas.openxmlformats.org/officeDocument/2006/relationships/hyperlink" Target="http://www.youtube.com/watch?v=xK0c6jtpcr8&amp;list=PL7FE021101EBD7A21&amp;index=25&amp;feature=plpp_video" TargetMode="External"/><Relationship Id="rId23" Type="http://schemas.openxmlformats.org/officeDocument/2006/relationships/hyperlink" Target="http://youtu.be/1vdrk-rQOfo" TargetMode="External"/><Relationship Id="rId10" Type="http://schemas.openxmlformats.org/officeDocument/2006/relationships/hyperlink" Target="http://www.youtube.com/watch?v=-40VNkjKdJ4&amp;list=PL7FE021101EBD7A21&amp;index=66&amp;feature=plpp_video" TargetMode="External"/><Relationship Id="rId19" Type="http://schemas.openxmlformats.org/officeDocument/2006/relationships/hyperlink" Target="http://www.youtube.com/watch?v=kYrY0EIn2zM&amp;list=PL7FE021101EBD7A21&amp;index=24&amp;feature=plpp_video" TargetMode="External"/><Relationship Id="rId4" Type="http://schemas.openxmlformats.org/officeDocument/2006/relationships/hyperlink" Target="http://www.youtube.com/watch?v=MVIZ_joiOF8&amp;list=PL7FE021101EBD7A21&amp;index=32&amp;feature=plpp_video" TargetMode="External"/><Relationship Id="rId9" Type="http://schemas.openxmlformats.org/officeDocument/2006/relationships/hyperlink" Target="http://www.youtube.com/watch?v=LXkGe2Wmozo&amp;list=PL7FE021101EBD7A21&amp;index=4&amp;feature=plpp_video" TargetMode="External"/><Relationship Id="rId14" Type="http://schemas.openxmlformats.org/officeDocument/2006/relationships/hyperlink" Target="http://www.youtube.com/watch?v=k1L4yQp8KZI&amp;list=PL7FE021101EBD7A21&amp;index=41&amp;feature=plpp_video" TargetMode="External"/><Relationship Id="rId22" Type="http://schemas.openxmlformats.org/officeDocument/2006/relationships/hyperlink" Target="http://www.youtube.com/watch?v=ZpWOxN9td2I&amp;list=PL7FE021101EBD7A21&amp;index=10&amp;feature=plpp_video"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hyperlink" Target="http://www.youtube.com/watch?v=hC67Hi9AynQ" TargetMode="External"/><Relationship Id="rId18" Type="http://schemas.openxmlformats.org/officeDocument/2006/relationships/image" Target="../media/image148.jpeg"/><Relationship Id="rId3" Type="http://schemas.openxmlformats.org/officeDocument/2006/relationships/hyperlink" Target="http://www.youtube.com/watch?v=6SPvQd7dXvE&amp;feature=channel_video_title" TargetMode="External"/><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hyperlink" Target="http://www.youtube.com/user/cliphistoria" TargetMode="External"/><Relationship Id="rId2" Type="http://schemas.openxmlformats.org/officeDocument/2006/relationships/image" Target="../media/image135.png"/><Relationship Id="rId16"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 Id="rId14" Type="http://schemas.openxmlformats.org/officeDocument/2006/relationships/image" Target="../media/image145.png"/></Relationships>
</file>

<file path=ppt/slides/_rels/slide4.xml.rels><?xml version="1.0" encoding="UTF-8" standalone="yes"?>
<Relationships xmlns="http://schemas.openxmlformats.org/package/2006/relationships"><Relationship Id="rId8" Type="http://schemas.openxmlformats.org/officeDocument/2006/relationships/hyperlink" Target="http://www.slideshare.net/ManoloGonzalez/2-a-primeira-globalizacin-de-galicia-10138877" TargetMode="External"/><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hyperlink" Target="http://www.dipity.com/cliphistoria/"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18" Type="http://schemas.openxmlformats.org/officeDocument/2006/relationships/image" Target="../media/image163.png"/><Relationship Id="rId26" Type="http://schemas.openxmlformats.org/officeDocument/2006/relationships/hyperlink" Target="http://www.youtube.com/watch?v=me4E5wDCK2Q" TargetMode="External"/><Relationship Id="rId3" Type="http://schemas.openxmlformats.org/officeDocument/2006/relationships/image" Target="../media/image149.png"/><Relationship Id="rId21" Type="http://schemas.openxmlformats.org/officeDocument/2006/relationships/image" Target="../media/image166.png"/><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62.png"/><Relationship Id="rId25" Type="http://schemas.openxmlformats.org/officeDocument/2006/relationships/hyperlink" Target="http://www.youtube.com/watch?v=m5GDhJSyPeg" TargetMode="External"/><Relationship Id="rId2" Type="http://schemas.openxmlformats.org/officeDocument/2006/relationships/hyperlink" Target="http://www.youtube.com/watch?v=w6ZwvRFzRuU" TargetMode="External"/><Relationship Id="rId16" Type="http://schemas.openxmlformats.org/officeDocument/2006/relationships/image" Target="../media/image161.png"/><Relationship Id="rId20"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hyperlink" Target="http://www.novaroma.org/nr/Main_Page" TargetMode="External"/><Relationship Id="rId11" Type="http://schemas.openxmlformats.org/officeDocument/2006/relationships/image" Target="../media/image156.png"/><Relationship Id="rId24" Type="http://schemas.openxmlformats.org/officeDocument/2006/relationships/image" Target="../media/image169.png"/><Relationship Id="rId5" Type="http://schemas.openxmlformats.org/officeDocument/2006/relationships/image" Target="../media/image151.png"/><Relationship Id="rId15" Type="http://schemas.openxmlformats.org/officeDocument/2006/relationships/image" Target="../media/image160.png"/><Relationship Id="rId23" Type="http://schemas.openxmlformats.org/officeDocument/2006/relationships/image" Target="../media/image168.png"/><Relationship Id="rId10" Type="http://schemas.openxmlformats.org/officeDocument/2006/relationships/image" Target="../media/image155.png"/><Relationship Id="rId19" Type="http://schemas.openxmlformats.org/officeDocument/2006/relationships/image" Target="../media/image164.png"/><Relationship Id="rId4" Type="http://schemas.openxmlformats.org/officeDocument/2006/relationships/image" Target="../media/image150.jpeg"/><Relationship Id="rId9" Type="http://schemas.openxmlformats.org/officeDocument/2006/relationships/image" Target="../media/image154.png"/><Relationship Id="rId14" Type="http://schemas.openxmlformats.org/officeDocument/2006/relationships/image" Target="../media/image159.png"/><Relationship Id="rId22" Type="http://schemas.openxmlformats.org/officeDocument/2006/relationships/image" Target="../media/image167.png"/><Relationship Id="rId27" Type="http://schemas.openxmlformats.org/officeDocument/2006/relationships/hyperlink" Target="http://www.elpais.com/articulo/sociedad/Estan/locos/romanos/elpepisoc/20110522elpepisoc_1/Tes" TargetMode="Externa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ww.youtube.com/watch?v=XwODfFq1fL8&amp;feature=share&amp;list=PLFF1A373D601C490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comunicacion%20audiovisual/Temas/vanguardas.pptx"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2amasculino.blogspot.com.es/2013/02/historia-httpsdocs.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comunicacion%20audiovisual/Temas/vanguardas.pptx" TargetMode="External"/><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78.jpeg"/><Relationship Id="rId13" Type="http://schemas.openxmlformats.org/officeDocument/2006/relationships/image" Target="../media/image180.jpeg"/><Relationship Id="rId18" Type="http://schemas.openxmlformats.org/officeDocument/2006/relationships/hyperlink" Target="../Traballos%20pr&#225;cticos/eso/La%20historia%20de%20Tutankam&#243;n.wmv" TargetMode="External"/><Relationship Id="rId26" Type="http://schemas.openxmlformats.org/officeDocument/2006/relationships/image" Target="../media/image186.jpeg"/><Relationship Id="rId3" Type="http://schemas.openxmlformats.org/officeDocument/2006/relationships/image" Target="../media/image177.jpeg"/><Relationship Id="rId21" Type="http://schemas.openxmlformats.org/officeDocument/2006/relationships/image" Target="../media/image184.jpeg"/><Relationship Id="rId7" Type="http://schemas.openxmlformats.org/officeDocument/2006/relationships/hyperlink" Target="../Traballos%20pr&#225;cticos/gtrvis%20rn%20frttol/Trabajo%20Grecia.Iria%20Sanju&#225;n%20Casaniva%201&#186;C%20ESO.wmv" TargetMode="External"/><Relationship Id="rId12" Type="http://schemas.openxmlformats.org/officeDocument/2006/relationships/hyperlink" Target="http://www.blogger.com/" TargetMode="External"/><Relationship Id="rId17" Type="http://schemas.openxmlformats.org/officeDocument/2006/relationships/image" Target="../media/image182.jpeg"/><Relationship Id="rId25" Type="http://schemas.openxmlformats.org/officeDocument/2006/relationships/hyperlink" Target="http://artistasde1a.blogspot.com.es/" TargetMode="External"/><Relationship Id="rId2" Type="http://schemas.openxmlformats.org/officeDocument/2006/relationships/hyperlink" Target="http://prezi.com/nxbswfdiavv0/la-herencia-de-grecia-en-ferrol/" TargetMode="External"/><Relationship Id="rId16" Type="http://schemas.openxmlformats.org/officeDocument/2006/relationships/hyperlink" Target="http://artistasde1a.blogspot.com.es/p/exposicions.html" TargetMode="External"/><Relationship Id="rId20" Type="http://schemas.openxmlformats.org/officeDocument/2006/relationships/hyperlink" Target="http://recunchosdamemoria.blogspot.com.es/" TargetMode="External"/><Relationship Id="rId29"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hyperlink" Target="../Traballos%20pr&#225;cticos/gtrvis%20rn%20frttol/Trabajo%20Dani%20Rios.ppt" TargetMode="External"/><Relationship Id="rId11" Type="http://schemas.openxmlformats.org/officeDocument/2006/relationships/image" Target="../media/image179.png"/><Relationship Id="rId24" Type="http://schemas.openxmlformats.org/officeDocument/2006/relationships/image" Target="../media/image185.jpeg"/><Relationship Id="rId5" Type="http://schemas.openxmlformats.org/officeDocument/2006/relationships/image" Target="../media/image13.png"/><Relationship Id="rId15" Type="http://schemas.openxmlformats.org/officeDocument/2006/relationships/image" Target="../media/image181.jpeg"/><Relationship Id="rId23" Type="http://schemas.openxmlformats.org/officeDocument/2006/relationships/hyperlink" Target="http://redenasa.tv/gl/amores-prohibidos/" TargetMode="External"/><Relationship Id="rId28" Type="http://schemas.openxmlformats.org/officeDocument/2006/relationships/image" Target="../media/image187.jpeg"/><Relationship Id="rId10" Type="http://schemas.openxmlformats.org/officeDocument/2006/relationships/hyperlink" Target="http://www.dipity.com/" TargetMode="External"/><Relationship Id="rId19" Type="http://schemas.openxmlformats.org/officeDocument/2006/relationships/image" Target="../media/image183.jpeg"/><Relationship Id="rId4" Type="http://schemas.openxmlformats.org/officeDocument/2006/relationships/hyperlink" Target="../Traballos%20pr&#225;cticos/gtrvis%20rn%20frttol/Grecia%20en%20Ferrol%20ines%20bouza%2010.pptx" TargetMode="External"/><Relationship Id="rId9" Type="http://schemas.openxmlformats.org/officeDocument/2006/relationships/image" Target="../media/image175.jpeg"/><Relationship Id="rId14" Type="http://schemas.openxmlformats.org/officeDocument/2006/relationships/hyperlink" Target="https://maps.google.es/" TargetMode="External"/><Relationship Id="rId22" Type="http://schemas.openxmlformats.org/officeDocument/2006/relationships/hyperlink" Target="http://montecurutos.blogspot.com.es/" TargetMode="External"/><Relationship Id="rId27" Type="http://schemas.openxmlformats.org/officeDocument/2006/relationships/hyperlink" Target="http://miradasde1b.blogspot.com.e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youtu.be/AGqjKSsAZ1I" TargetMode="External"/><Relationship Id="rId3" Type="http://schemas.openxmlformats.org/officeDocument/2006/relationships/hyperlink" Target="../Traballos%20pr&#225;cticos/Historia/felipe%20el%20hermoso.wmv" TargetMode="External"/><Relationship Id="rId7" Type="http://schemas.openxmlformats.org/officeDocument/2006/relationships/hyperlink" Target="../Traballos%20pr&#225;cticos/isabel%20II/Mar&#237;aCristina(cristinaGarciaGrueiro).wmv" TargetMode="External"/><Relationship Id="rId12" Type="http://schemas.openxmlformats.org/officeDocument/2006/relationships/hyperlink" Target="../Traballos%20pr&#225;cticos/Historia/Sara&amp;Mar%20presentan%20La%20campesina%20trepa.avi" TargetMode="External"/><Relationship Id="rId2" Type="http://schemas.openxmlformats.org/officeDocument/2006/relationships/hyperlink" Target="http://www.youtube.com/watch?v=BeU1OrAJ2hU&amp;feature=share&amp;list=PL5CEE29BF87B2980D" TargetMode="External"/><Relationship Id="rId1" Type="http://schemas.openxmlformats.org/officeDocument/2006/relationships/slideLayout" Target="../slideLayouts/slideLayout7.xml"/><Relationship Id="rId6" Type="http://schemas.openxmlformats.org/officeDocument/2006/relationships/hyperlink" Target="../Traballos%20pr&#225;cticos/Historia/miradas2.wmv" TargetMode="External"/><Relationship Id="rId11" Type="http://schemas.openxmlformats.org/officeDocument/2006/relationships/hyperlink" Target="../Traballos%20pr&#225;cticos/Historia/sangre%20liberal.wmv" TargetMode="External"/><Relationship Id="rId5" Type="http://schemas.openxmlformats.org/officeDocument/2006/relationships/hyperlink" Target="../Traballos%20pr&#225;cticos/Historia/1&#170;%20Republica.%20JJ%20Espi&#241;eira.wmv" TargetMode="External"/><Relationship Id="rId10" Type="http://schemas.openxmlformats.org/officeDocument/2006/relationships/hyperlink" Target="../../isabel%20II/raquel%20espiso,%20martachao,%20sillviafernandez%20y%20sdara%20garcia.wmv" TargetMode="External"/><Relationship Id="rId4" Type="http://schemas.openxmlformats.org/officeDocument/2006/relationships/hyperlink" Target="../Traballos%20pr&#225;cticos/Historia/Abraham%20Garcia%20Puentes%20.wmv" TargetMode="External"/><Relationship Id="rId9" Type="http://schemas.openxmlformats.org/officeDocument/2006/relationships/hyperlink" Target="http://youtu.be/j9AdulI5fkc"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youtube.com/watch?v=83IJD22McHI" TargetMode="External"/><Relationship Id="rId13" Type="http://schemas.openxmlformats.org/officeDocument/2006/relationships/hyperlink" Target="http://www.youtube.com/watch?v=WvFmu9OH0uQ" TargetMode="External"/><Relationship Id="rId18" Type="http://schemas.openxmlformats.org/officeDocument/2006/relationships/hyperlink" Target="http://www.youtube.com/watch?v=Yo2JNuBRDN4" TargetMode="External"/><Relationship Id="rId3" Type="http://schemas.openxmlformats.org/officeDocument/2006/relationships/hyperlink" Target="http://www.youtube.com/watch?v=hC67Hi9AynQ" TargetMode="External"/><Relationship Id="rId7" Type="http://schemas.openxmlformats.org/officeDocument/2006/relationships/hyperlink" Target="http://www.youtube.com/watch?v=CDww-bYBav4" TargetMode="External"/><Relationship Id="rId12" Type="http://schemas.openxmlformats.org/officeDocument/2006/relationships/hyperlink" Target="http://www.youtube.com/watch?v=nlWfQglszP8" TargetMode="External"/><Relationship Id="rId17" Type="http://schemas.openxmlformats.org/officeDocument/2006/relationships/hyperlink" Target="http://www.youtube.com/watch?v=q3qIz3nTrxs" TargetMode="External"/><Relationship Id="rId2" Type="http://schemas.openxmlformats.org/officeDocument/2006/relationships/hyperlink" Target="http://www.youtube.com/watch?v=LUWLEL-dUaM" TargetMode="External"/><Relationship Id="rId16" Type="http://schemas.openxmlformats.org/officeDocument/2006/relationships/hyperlink" Target="http://www.youtube.com/watch?v=TpighKgNkRA" TargetMode="External"/><Relationship Id="rId1" Type="http://schemas.openxmlformats.org/officeDocument/2006/relationships/slideLayout" Target="../slideLayouts/slideLayout7.xml"/><Relationship Id="rId6" Type="http://schemas.openxmlformats.org/officeDocument/2006/relationships/hyperlink" Target="http://www.youtube.com/watch?v=9iYymHmcMqA" TargetMode="External"/><Relationship Id="rId11" Type="http://schemas.openxmlformats.org/officeDocument/2006/relationships/hyperlink" Target="http://www.youtube.com/watch?v=drVGT6zn_4s" TargetMode="External"/><Relationship Id="rId5" Type="http://schemas.openxmlformats.org/officeDocument/2006/relationships/hyperlink" Target="http://www.youtube.com/watch?v=tnMqjeRc3fo&amp;feature=channel_video_title" TargetMode="External"/><Relationship Id="rId15" Type="http://schemas.openxmlformats.org/officeDocument/2006/relationships/hyperlink" Target="http://www.youtube.com/watch?v=NLrYuZLtMGQ" TargetMode="External"/><Relationship Id="rId10" Type="http://schemas.openxmlformats.org/officeDocument/2006/relationships/hyperlink" Target="http://www.youtube.com/watch?v=m-dHObEPC90" TargetMode="External"/><Relationship Id="rId19" Type="http://schemas.openxmlformats.org/officeDocument/2006/relationships/hyperlink" Target="http://www.youtube.com/watch?v=Ywm2GryJu44" TargetMode="External"/><Relationship Id="rId4" Type="http://schemas.openxmlformats.org/officeDocument/2006/relationships/hyperlink" Target="http://www.youtube.com/watch?v=mV_sXuiZryY" TargetMode="External"/><Relationship Id="rId9" Type="http://schemas.openxmlformats.org/officeDocument/2006/relationships/hyperlink" Target="http://www.youtube.com/watch?v=9OkxeoGM9VQ" TargetMode="External"/><Relationship Id="rId14" Type="http://schemas.openxmlformats.org/officeDocument/2006/relationships/hyperlink" Target="http://www.youtube.com/user/cliphistoria"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www.fundacioncerezalesantoninoycinia.org/territorioarchivo/" TargetMode="External"/><Relationship Id="rId1" Type="http://schemas.openxmlformats.org/officeDocument/2006/relationships/slideLayout" Target="../slideLayouts/slideLayout1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hyperlink" Target="https://www.youtube.com/watch?v=-rX70MvbHN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www.yorokobu.es/memoriademujer/" TargetMode="External"/><Relationship Id="rId1" Type="http://schemas.openxmlformats.org/officeDocument/2006/relationships/slideLayout" Target="../slideLayouts/slideLayout12.xml"/><Relationship Id="rId5" Type="http://schemas.openxmlformats.org/officeDocument/2006/relationships/image" Target="../media/image193.jpeg"/><Relationship Id="rId4" Type="http://schemas.openxmlformats.org/officeDocument/2006/relationships/hyperlink" Target="http://www.youtube.com/watch?v=HGKQz1ONrAE&amp;feature=youtu.b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http://www.escoitar.org/" TargetMode="External"/><Relationship Id="rId1" Type="http://schemas.openxmlformats.org/officeDocument/2006/relationships/slideLayout" Target="../slideLayouts/slideLayout1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hyperlink" Target="https://www.youtube.com/watch?v=I-YzTGkB9ZU"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7.jpeg"/><Relationship Id="rId7" Type="http://schemas.openxmlformats.org/officeDocument/2006/relationships/hyperlink" Target="http://www.blogoteca.com/ofaiadodamemoria/" TargetMode="External"/><Relationship Id="rId2" Type="http://schemas.openxmlformats.org/officeDocument/2006/relationships/hyperlink" Target="https://www.youtube.com/watch?v=jhhFM4Wwg8g" TargetMode="External"/><Relationship Id="rId1" Type="http://schemas.openxmlformats.org/officeDocument/2006/relationships/slideLayout" Target="../slideLayouts/slideLayout12.xml"/><Relationship Id="rId6" Type="http://schemas.openxmlformats.org/officeDocument/2006/relationships/hyperlink" Target="https://www.youtube.com/watch?v=AaPWPZcEomE" TargetMode="External"/><Relationship Id="rId5" Type="http://schemas.openxmlformats.org/officeDocument/2006/relationships/image" Target="../media/image198.jpeg"/><Relationship Id="rId4" Type="http://schemas.openxmlformats.org/officeDocument/2006/relationships/hyperlink" Target="https://www.youtube.com/watch?v=bfoLWnTs_co"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proxectobuserana.blogaliza.org/" TargetMode="External"/><Relationship Id="rId1" Type="http://schemas.openxmlformats.org/officeDocument/2006/relationships/slideLayout" Target="../slideLayouts/slideLayout12.xml"/><Relationship Id="rId5" Type="http://schemas.openxmlformats.org/officeDocument/2006/relationships/image" Target="../media/image201.jpeg"/><Relationship Id="rId4" Type="http://schemas.openxmlformats.org/officeDocument/2006/relationships/hyperlink" Target="http://www.youtube.com/watch?feature=player_embedded&amp;v=lMuVqJriVt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hyperlink" Target="http://www.youtube.com/user/proxectosocheo2012" TargetMode="External"/><Relationship Id="rId1" Type="http://schemas.openxmlformats.org/officeDocument/2006/relationships/slideLayout" Target="../slideLayouts/slideLayout12.xml"/><Relationship Id="rId4" Type="http://schemas.openxmlformats.org/officeDocument/2006/relationships/image" Target="../media/image203.jpeg"/></Relationships>
</file>

<file path=ppt/slides/_rels/slide5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hyperlink" Target="http://www.manuelgago.org/blog/" TargetMode="External"/><Relationship Id="rId1" Type="http://schemas.openxmlformats.org/officeDocument/2006/relationships/slideLayout" Target="../slideLayouts/slideLayout1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hyperlink" Target="http://patrimoniogalego.ne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hyperlink" Target="http://www.youtube.com/watch?v=yk6mltpcOIA" TargetMode="Externa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www.pontenasondas.org/es" TargetMode="External"/><Relationship Id="rId1" Type="http://schemas.openxmlformats.org/officeDocument/2006/relationships/slideLayout" Target="../slideLayouts/slideLayout12.xml"/><Relationship Id="rId6" Type="http://schemas.openxmlformats.org/officeDocument/2006/relationships/image" Target="../media/image210.jpeg"/><Relationship Id="rId5" Type="http://schemas.openxmlformats.org/officeDocument/2006/relationships/hyperlink" Target="https://www.youtube.com/watch?v=1ED6mZv5A9k" TargetMode="External"/><Relationship Id="rId4" Type="http://schemas.openxmlformats.org/officeDocument/2006/relationships/image" Target="../media/image209.jpeg"/></Relationships>
</file>

<file path=ppt/slides/_rels/slide5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hyperlink" Target="http://pinepoint.nfb.ca/"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docente2punto0.blogspot.com.ar/2011/11/dipity-es-un-excelente-programa-para.html" TargetMode="External"/><Relationship Id="rId13" Type="http://schemas.openxmlformats.org/officeDocument/2006/relationships/hyperlink" Target="http://www.totemguard.com/aulatotem/2011/11/excelentes-bancos-de-imagenes-academicas-para-profesores-y-alumnos/" TargetMode="External"/><Relationship Id="rId18" Type="http://schemas.openxmlformats.org/officeDocument/2006/relationships/hyperlink" Target="http://audacity.sourceforge.net/?lang=es" TargetMode="External"/><Relationship Id="rId3" Type="http://schemas.openxmlformats.org/officeDocument/2006/relationships/hyperlink" Target="http://en-clase.ideal.es/index.php/noticias/actualidad/910-curso-completo-de-google-docs-y-posibles-aplicaciones-en-los-centros-educativos" TargetMode="External"/><Relationship Id="rId7" Type="http://schemas.openxmlformats.org/officeDocument/2006/relationships/hyperlink" Target="http://www.dipity.com/" TargetMode="External"/><Relationship Id="rId12" Type="http://schemas.openxmlformats.org/officeDocument/2006/relationships/hyperlink" Target="http://www.bbc.co.uk/history/interactive/" TargetMode="External"/><Relationship Id="rId17" Type="http://schemas.openxmlformats.org/officeDocument/2006/relationships/hyperlink" Target="http://www.nchsoftware.com/videopad/es/faq.html" TargetMode="External"/><Relationship Id="rId2" Type="http://schemas.openxmlformats.org/officeDocument/2006/relationships/hyperlink" Target="http://www.youtube.com/watch?v=LP-3PKMLEDM&amp;feature=share&amp;list=UUPdKvdukKfeaau3OdJp2r3w" TargetMode="External"/><Relationship Id="rId16" Type="http://schemas.openxmlformats.org/officeDocument/2006/relationships/hyperlink" Target="http://atube-catcher.softonic.com/" TargetMode="External"/><Relationship Id="rId1" Type="http://schemas.openxmlformats.org/officeDocument/2006/relationships/slideLayout" Target="../slideLayouts/slideLayout2.xml"/><Relationship Id="rId6" Type="http://schemas.openxmlformats.org/officeDocument/2006/relationships/hyperlink" Target="http://www.myheritage.es/FP/Company/family-tree-builder-learn-more.php" TargetMode="External"/><Relationship Id="rId11" Type="http://schemas.openxmlformats.org/officeDocument/2006/relationships/hyperlink" Target="http://www.slideshare.net/" TargetMode="External"/><Relationship Id="rId5" Type="http://schemas.openxmlformats.org/officeDocument/2006/relationships/hyperlink" Target="http://picasa.google.com/" TargetMode="External"/><Relationship Id="rId15" Type="http://schemas.openxmlformats.org/officeDocument/2006/relationships/hyperlink" Target="http://montecurutos.blogspot.com.es/p/ferramentas.html" TargetMode="External"/><Relationship Id="rId10" Type="http://schemas.openxmlformats.org/officeDocument/2006/relationships/hyperlink" Target="http://es.calameo.com/" TargetMode="External"/><Relationship Id="rId4" Type="http://schemas.openxmlformats.org/officeDocument/2006/relationships/hyperlink" Target="https://maps.google.es/" TargetMode="External"/><Relationship Id="rId9" Type="http://schemas.openxmlformats.org/officeDocument/2006/relationships/hyperlink" Target="http://prezi.com/" TargetMode="External"/><Relationship Id="rId14" Type="http://schemas.openxmlformats.org/officeDocument/2006/relationships/hyperlink" Target="https://www.exobrain.co/"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www.youtube.com/watch?v=cofdT1T_CiY" TargetMode="External"/><Relationship Id="rId3" Type="http://schemas.openxmlformats.org/officeDocument/2006/relationships/hyperlink" Target="http://www.youtube.com/watch?v=d67mWMh2NNw" TargetMode="External"/><Relationship Id="rId7" Type="http://schemas.openxmlformats.org/officeDocument/2006/relationships/hyperlink" Target="http://www.youtube.com/watch?v=QNV-prF4ptU" TargetMode="External"/><Relationship Id="rId12" Type="http://schemas.openxmlformats.org/officeDocument/2006/relationships/hyperlink" Target="http://www.youtube.com/watch?v=6rQyakiaqZA"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youtube.com/watch?v=r2mM9wfX_es" TargetMode="External"/><Relationship Id="rId11" Type="http://schemas.openxmlformats.org/officeDocument/2006/relationships/hyperlink" Target="http://www.youtube.com/watch?v=4x4GCzbu4KY" TargetMode="External"/><Relationship Id="rId5" Type="http://schemas.openxmlformats.org/officeDocument/2006/relationships/hyperlink" Target="http://www.youtube.com/watch?v=9QyOKoTRTsQ" TargetMode="External"/><Relationship Id="rId10" Type="http://schemas.openxmlformats.org/officeDocument/2006/relationships/hyperlink" Target="http://www.youtube.com/watch?v=PKz1ICrxg6s" TargetMode="External"/><Relationship Id="rId4" Type="http://schemas.openxmlformats.org/officeDocument/2006/relationships/hyperlink" Target="http://www.youtube.com/watch?v=H-zW2Xwehks" TargetMode="External"/><Relationship Id="rId9" Type="http://schemas.openxmlformats.org/officeDocument/2006/relationships/hyperlink" Target="http://www.youtube.com/watch?v=HAULV67Lg1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Grp="1"/>
          </p:cNvSpPr>
          <p:nvPr>
            <p:ph type="subTitle" idx="4294967295"/>
          </p:nvPr>
        </p:nvSpPr>
        <p:spPr>
          <a:xfrm>
            <a:off x="1371600" y="3886200"/>
            <a:ext cx="6400800" cy="1752600"/>
          </a:xfrm>
        </p:spPr>
        <p:txBody>
          <a:bodyPr/>
          <a:lstStyle/>
          <a:p>
            <a:pPr marL="0" indent="0" algn="ctr">
              <a:buFont typeface="Wingdings 2" pitchFamily="18" charset="2"/>
              <a:buNone/>
            </a:pPr>
            <a:endParaRPr lang="es-ES" smtClean="0"/>
          </a:p>
        </p:txBody>
      </p:sp>
      <p:pic>
        <p:nvPicPr>
          <p:cNvPr id="35842" name="Picture 4"/>
          <p:cNvPicPr>
            <a:picLocks noChangeAspect="1" noChangeArrowheads="1"/>
          </p:cNvPicPr>
          <p:nvPr/>
        </p:nvPicPr>
        <p:blipFill>
          <a:blip r:embed="rId2"/>
          <a:srcRect/>
          <a:stretch>
            <a:fillRect/>
          </a:stretch>
        </p:blipFill>
        <p:spPr bwMode="auto">
          <a:xfrm>
            <a:off x="179388" y="0"/>
            <a:ext cx="8964612" cy="717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Elipse"/>
          <p:cNvSpPr/>
          <p:nvPr/>
        </p:nvSpPr>
        <p:spPr>
          <a:xfrm rot="857602">
            <a:off x="4921250" y="4540250"/>
            <a:ext cx="2198688" cy="1144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58" name="6 CuadroTexto"/>
          <p:cNvSpPr txBox="1">
            <a:spLocks noChangeArrowheads="1"/>
          </p:cNvSpPr>
          <p:nvPr/>
        </p:nvSpPr>
        <p:spPr bwMode="auto">
          <a:xfrm>
            <a:off x="1000125" y="1571625"/>
            <a:ext cx="3643313" cy="369888"/>
          </a:xfrm>
          <a:prstGeom prst="rect">
            <a:avLst/>
          </a:prstGeom>
          <a:noFill/>
          <a:ln w="9525">
            <a:noFill/>
            <a:miter lim="800000"/>
            <a:headEnd/>
            <a:tailEnd/>
          </a:ln>
        </p:spPr>
        <p:txBody>
          <a:bodyPr>
            <a:spAutoFit/>
          </a:bodyPr>
          <a:lstStyle/>
          <a:p>
            <a:endParaRPr lang="gl-ES">
              <a:latin typeface="Franklin Gothic Book" pitchFamily="34" charset="0"/>
            </a:endParaRPr>
          </a:p>
        </p:txBody>
      </p:sp>
      <p:sp>
        <p:nvSpPr>
          <p:cNvPr id="45059" name="9 CuadroTexto"/>
          <p:cNvSpPr txBox="1">
            <a:spLocks noChangeArrowheads="1"/>
          </p:cNvSpPr>
          <p:nvPr/>
        </p:nvSpPr>
        <p:spPr bwMode="auto">
          <a:xfrm rot="615348">
            <a:off x="4929188" y="4786313"/>
            <a:ext cx="2643187" cy="646112"/>
          </a:xfrm>
          <a:prstGeom prst="rect">
            <a:avLst/>
          </a:prstGeom>
          <a:noFill/>
          <a:ln w="9525">
            <a:noFill/>
            <a:miter lim="800000"/>
            <a:headEnd/>
            <a:tailEnd/>
          </a:ln>
        </p:spPr>
        <p:txBody>
          <a:bodyPr>
            <a:spAutoFit/>
          </a:bodyPr>
          <a:lstStyle/>
          <a:p>
            <a:r>
              <a:rPr lang="gl-ES">
                <a:solidFill>
                  <a:schemeClr val="bg1"/>
                </a:solidFill>
                <a:latin typeface="Franklin Gothic Book" pitchFamily="34" charset="0"/>
              </a:rPr>
              <a:t>Primeiros</a:t>
            </a:r>
            <a:r>
              <a:rPr lang="gl-ES" b="1">
                <a:solidFill>
                  <a:schemeClr val="bg1"/>
                </a:solidFill>
                <a:latin typeface="Franklin Gothic Book" pitchFamily="34" charset="0"/>
              </a:rPr>
              <a:t> </a:t>
            </a:r>
            <a:r>
              <a:rPr lang="gl-ES">
                <a:solidFill>
                  <a:schemeClr val="bg1"/>
                </a:solidFill>
                <a:latin typeface="Franklin Gothic Book" pitchFamily="34" charset="0"/>
              </a:rPr>
              <a:t>animais</a:t>
            </a:r>
            <a:r>
              <a:rPr lang="gl-ES" b="1">
                <a:solidFill>
                  <a:schemeClr val="bg1"/>
                </a:solidFill>
                <a:latin typeface="Franklin Gothic Book" pitchFamily="34" charset="0"/>
              </a:rPr>
              <a:t> </a:t>
            </a:r>
            <a:r>
              <a:rPr lang="gl-ES">
                <a:solidFill>
                  <a:schemeClr val="bg1"/>
                </a:solidFill>
                <a:latin typeface="Franklin Gothic Book" pitchFamily="34" charset="0"/>
              </a:rPr>
              <a:t>domesticados</a:t>
            </a:r>
          </a:p>
        </p:txBody>
      </p:sp>
      <p:sp>
        <p:nvSpPr>
          <p:cNvPr id="45060" name="15 CuadroTexto"/>
          <p:cNvSpPr txBox="1">
            <a:spLocks noChangeArrowheads="1"/>
          </p:cNvSpPr>
          <p:nvPr/>
        </p:nvSpPr>
        <p:spPr bwMode="auto">
          <a:xfrm>
            <a:off x="1754188" y="407988"/>
            <a:ext cx="5286375" cy="523875"/>
          </a:xfrm>
          <a:prstGeom prst="rect">
            <a:avLst/>
          </a:prstGeom>
          <a:solidFill>
            <a:srgbClr val="7030A0"/>
          </a:solidFill>
          <a:ln w="9525">
            <a:noFill/>
            <a:miter lim="800000"/>
            <a:headEnd/>
            <a:tailEnd/>
          </a:ln>
        </p:spPr>
        <p:txBody>
          <a:bodyPr>
            <a:spAutoFit/>
          </a:bodyPr>
          <a:lstStyle/>
          <a:p>
            <a:r>
              <a:rPr lang="gl-ES" sz="2800" b="1">
                <a:solidFill>
                  <a:schemeClr val="bg1"/>
                </a:solidFill>
                <a:latin typeface="Franklin Gothic Book" pitchFamily="34" charset="0"/>
              </a:rPr>
              <a:t>           NOMADISMO</a:t>
            </a:r>
          </a:p>
        </p:txBody>
      </p:sp>
      <p:sp>
        <p:nvSpPr>
          <p:cNvPr id="45061" name="17 CuadroTexto"/>
          <p:cNvSpPr txBox="1">
            <a:spLocks noChangeArrowheads="1"/>
          </p:cNvSpPr>
          <p:nvPr/>
        </p:nvSpPr>
        <p:spPr bwMode="auto">
          <a:xfrm>
            <a:off x="1500188" y="6000750"/>
            <a:ext cx="5286375" cy="523875"/>
          </a:xfrm>
          <a:prstGeom prst="rect">
            <a:avLst/>
          </a:prstGeom>
          <a:solidFill>
            <a:srgbClr val="00B050"/>
          </a:solidFill>
          <a:ln w="9525">
            <a:noFill/>
            <a:miter lim="800000"/>
            <a:headEnd/>
            <a:tailEnd/>
          </a:ln>
        </p:spPr>
        <p:txBody>
          <a:bodyPr>
            <a:spAutoFit/>
          </a:bodyPr>
          <a:lstStyle/>
          <a:p>
            <a:r>
              <a:rPr lang="gl-ES" sz="2800" b="1">
                <a:solidFill>
                  <a:schemeClr val="bg1"/>
                </a:solidFill>
                <a:latin typeface="Franklin Gothic Book" pitchFamily="34" charset="0"/>
              </a:rPr>
              <a:t>          SEDENTARISMO</a:t>
            </a:r>
          </a:p>
        </p:txBody>
      </p:sp>
      <p:sp>
        <p:nvSpPr>
          <p:cNvPr id="21" name="20 Elipse"/>
          <p:cNvSpPr/>
          <p:nvPr/>
        </p:nvSpPr>
        <p:spPr>
          <a:xfrm rot="19945622">
            <a:off x="1568450" y="4516438"/>
            <a:ext cx="2198688" cy="114458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gl-ES" b="1" dirty="0">
                <a:hlinkClick r:id="rId2"/>
              </a:rPr>
              <a:t>Primeiros Cultivos</a:t>
            </a:r>
            <a:endParaRPr lang="gl-ES" b="1" dirty="0"/>
          </a:p>
        </p:txBody>
      </p:sp>
      <p:sp>
        <p:nvSpPr>
          <p:cNvPr id="22" name="21 Flecha abajo"/>
          <p:cNvSpPr/>
          <p:nvPr/>
        </p:nvSpPr>
        <p:spPr>
          <a:xfrm rot="3016263">
            <a:off x="4627563" y="5292725"/>
            <a:ext cx="573087" cy="785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24" name="23 Flecha abajo"/>
          <p:cNvSpPr/>
          <p:nvPr/>
        </p:nvSpPr>
        <p:spPr>
          <a:xfrm rot="19531656">
            <a:off x="3216275" y="5316538"/>
            <a:ext cx="5715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65" name="7 CuadroTexto"/>
          <p:cNvSpPr txBox="1">
            <a:spLocks noChangeArrowheads="1"/>
          </p:cNvSpPr>
          <p:nvPr/>
        </p:nvSpPr>
        <p:spPr bwMode="auto">
          <a:xfrm>
            <a:off x="500063" y="1714500"/>
            <a:ext cx="3071812" cy="646113"/>
          </a:xfrm>
          <a:prstGeom prst="rect">
            <a:avLst/>
          </a:prstGeom>
          <a:solidFill>
            <a:srgbClr val="FFC000"/>
          </a:solidFill>
          <a:ln w="9525">
            <a:noFill/>
            <a:miter lim="800000"/>
            <a:headEnd/>
            <a:tailEnd/>
          </a:ln>
        </p:spPr>
        <p:txBody>
          <a:bodyPr>
            <a:spAutoFit/>
          </a:bodyPr>
          <a:lstStyle/>
          <a:p>
            <a:r>
              <a:rPr lang="gl-ES" b="1">
                <a:latin typeface="Franklin Gothic Book" pitchFamily="34" charset="0"/>
              </a:rPr>
              <a:t>Das semillas das arbres xurden novas arbres</a:t>
            </a:r>
          </a:p>
        </p:txBody>
      </p:sp>
      <p:sp>
        <p:nvSpPr>
          <p:cNvPr id="45066" name="26 CuadroTexto"/>
          <p:cNvSpPr txBox="1">
            <a:spLocks noChangeArrowheads="1"/>
          </p:cNvSpPr>
          <p:nvPr/>
        </p:nvSpPr>
        <p:spPr bwMode="auto">
          <a:xfrm>
            <a:off x="4786313" y="1571625"/>
            <a:ext cx="2928937" cy="923925"/>
          </a:xfrm>
          <a:prstGeom prst="rect">
            <a:avLst/>
          </a:prstGeom>
          <a:solidFill>
            <a:srgbClr val="FFC000"/>
          </a:solidFill>
          <a:ln w="9525">
            <a:noFill/>
            <a:miter lim="800000"/>
            <a:headEnd/>
            <a:tailEnd/>
          </a:ln>
        </p:spPr>
        <p:txBody>
          <a:bodyPr>
            <a:spAutoFit/>
          </a:bodyPr>
          <a:lstStyle/>
          <a:p>
            <a:r>
              <a:rPr lang="gl-ES" b="1">
                <a:latin typeface="Franklin Gothic Book" pitchFamily="34" charset="0"/>
              </a:rPr>
              <a:t>Os animais buscan lugares mais fríos e con auga </a:t>
            </a:r>
          </a:p>
        </p:txBody>
      </p:sp>
      <p:sp>
        <p:nvSpPr>
          <p:cNvPr id="28" name="27 Explosión 1"/>
          <p:cNvSpPr/>
          <p:nvPr/>
        </p:nvSpPr>
        <p:spPr>
          <a:xfrm>
            <a:off x="357188" y="3357563"/>
            <a:ext cx="2286000" cy="20002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68" name="8 CuadroTexto"/>
          <p:cNvSpPr txBox="1">
            <a:spLocks noChangeArrowheads="1"/>
          </p:cNvSpPr>
          <p:nvPr/>
        </p:nvSpPr>
        <p:spPr bwMode="auto">
          <a:xfrm>
            <a:off x="642938" y="3857625"/>
            <a:ext cx="1785937" cy="646113"/>
          </a:xfrm>
          <a:prstGeom prst="rect">
            <a:avLst/>
          </a:prstGeom>
          <a:noFill/>
          <a:ln w="9525">
            <a:noFill/>
            <a:miter lim="800000"/>
            <a:headEnd/>
            <a:tailEnd/>
          </a:ln>
        </p:spPr>
        <p:txBody>
          <a:bodyPr>
            <a:spAutoFit/>
          </a:bodyPr>
          <a:lstStyle/>
          <a:p>
            <a:r>
              <a:rPr lang="gl-ES" b="1">
                <a:latin typeface="Franklin Gothic Book" pitchFamily="34" charset="0"/>
              </a:rPr>
              <a:t>Trigo, cebada, arroz e maiz</a:t>
            </a:r>
          </a:p>
        </p:txBody>
      </p:sp>
      <p:sp>
        <p:nvSpPr>
          <p:cNvPr id="29" name="28 Explosión 1"/>
          <p:cNvSpPr/>
          <p:nvPr/>
        </p:nvSpPr>
        <p:spPr>
          <a:xfrm>
            <a:off x="6000750" y="3286125"/>
            <a:ext cx="2928938" cy="21431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70" name="12 CuadroTexto"/>
          <p:cNvSpPr txBox="1">
            <a:spLocks noChangeArrowheads="1"/>
          </p:cNvSpPr>
          <p:nvPr/>
        </p:nvSpPr>
        <p:spPr bwMode="auto">
          <a:xfrm>
            <a:off x="6572250" y="3857625"/>
            <a:ext cx="2071688" cy="646113"/>
          </a:xfrm>
          <a:prstGeom prst="rect">
            <a:avLst/>
          </a:prstGeom>
          <a:noFill/>
          <a:ln w="9525">
            <a:noFill/>
            <a:miter lim="800000"/>
            <a:headEnd/>
            <a:tailEnd/>
          </a:ln>
        </p:spPr>
        <p:txBody>
          <a:bodyPr>
            <a:spAutoFit/>
          </a:bodyPr>
          <a:lstStyle/>
          <a:p>
            <a:r>
              <a:rPr lang="gl-ES" b="1">
                <a:latin typeface="Franklin Gothic Book" pitchFamily="34" charset="0"/>
              </a:rPr>
              <a:t>Cabra, ovella, Boi, cabalo e can</a:t>
            </a:r>
          </a:p>
        </p:txBody>
      </p:sp>
      <p:sp>
        <p:nvSpPr>
          <p:cNvPr id="30" name="29 Elipse"/>
          <p:cNvSpPr/>
          <p:nvPr/>
        </p:nvSpPr>
        <p:spPr>
          <a:xfrm>
            <a:off x="4929188" y="2714625"/>
            <a:ext cx="2428875" cy="642938"/>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32" name="31 Elipse"/>
          <p:cNvSpPr/>
          <p:nvPr/>
        </p:nvSpPr>
        <p:spPr>
          <a:xfrm>
            <a:off x="785813" y="2643188"/>
            <a:ext cx="2428875" cy="642937"/>
          </a:xfrm>
          <a:prstGeom prst="ellipse">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73" name="13 CuadroTexto"/>
          <p:cNvSpPr txBox="1">
            <a:spLocks noChangeArrowheads="1"/>
          </p:cNvSpPr>
          <p:nvPr/>
        </p:nvSpPr>
        <p:spPr bwMode="auto">
          <a:xfrm>
            <a:off x="5143500" y="2786063"/>
            <a:ext cx="2143125" cy="461962"/>
          </a:xfrm>
          <a:prstGeom prst="rect">
            <a:avLst/>
          </a:prstGeom>
          <a:noFill/>
          <a:ln w="9525">
            <a:noFill/>
            <a:miter lim="800000"/>
            <a:headEnd/>
            <a:tailEnd/>
          </a:ln>
        </p:spPr>
        <p:txBody>
          <a:bodyPr>
            <a:spAutoFit/>
          </a:bodyPr>
          <a:lstStyle/>
          <a:p>
            <a:r>
              <a:rPr lang="gl-ES" sz="1200" b="1">
                <a:solidFill>
                  <a:schemeClr val="bg1"/>
                </a:solidFill>
                <a:latin typeface="Franklin Gothic Book" pitchFamily="34" charset="0"/>
              </a:rPr>
              <a:t>Os homes cercan e reteñen aos animais</a:t>
            </a:r>
          </a:p>
        </p:txBody>
      </p:sp>
      <p:sp>
        <p:nvSpPr>
          <p:cNvPr id="45074" name="10 CuadroTexto"/>
          <p:cNvSpPr txBox="1">
            <a:spLocks noChangeArrowheads="1"/>
          </p:cNvSpPr>
          <p:nvPr/>
        </p:nvSpPr>
        <p:spPr bwMode="auto">
          <a:xfrm>
            <a:off x="928688" y="2786063"/>
            <a:ext cx="2643187" cy="276225"/>
          </a:xfrm>
          <a:prstGeom prst="rect">
            <a:avLst/>
          </a:prstGeom>
          <a:noFill/>
          <a:ln w="9525">
            <a:solidFill>
              <a:schemeClr val="accent1"/>
            </a:solidFill>
            <a:miter lim="800000"/>
            <a:headEnd/>
            <a:tailEnd/>
          </a:ln>
        </p:spPr>
        <p:txBody>
          <a:bodyPr>
            <a:spAutoFit/>
          </a:bodyPr>
          <a:lstStyle/>
          <a:p>
            <a:r>
              <a:rPr lang="gl-ES" sz="1200" b="1">
                <a:solidFill>
                  <a:schemeClr val="bg1"/>
                </a:solidFill>
                <a:latin typeface="Franklin Gothic Book" pitchFamily="34" charset="0"/>
              </a:rPr>
              <a:t>Comezan a cultivar </a:t>
            </a:r>
          </a:p>
        </p:txBody>
      </p:sp>
      <p:sp>
        <p:nvSpPr>
          <p:cNvPr id="33" name="32 Flecha abajo"/>
          <p:cNvSpPr/>
          <p:nvPr/>
        </p:nvSpPr>
        <p:spPr>
          <a:xfrm rot="21327600">
            <a:off x="2773363" y="3338513"/>
            <a:ext cx="371475" cy="1079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34" name="33 Flecha abajo"/>
          <p:cNvSpPr/>
          <p:nvPr/>
        </p:nvSpPr>
        <p:spPr>
          <a:xfrm rot="179095">
            <a:off x="5329238" y="3441700"/>
            <a:ext cx="369887" cy="1079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45077" name="34 CuadroTexto"/>
          <p:cNvSpPr txBox="1">
            <a:spLocks noChangeArrowheads="1"/>
          </p:cNvSpPr>
          <p:nvPr/>
        </p:nvSpPr>
        <p:spPr bwMode="auto">
          <a:xfrm>
            <a:off x="2357438" y="1000125"/>
            <a:ext cx="3071812" cy="369888"/>
          </a:xfrm>
          <a:prstGeom prst="rect">
            <a:avLst/>
          </a:prstGeom>
          <a:solidFill>
            <a:srgbClr val="FFC000"/>
          </a:solidFill>
          <a:ln w="9525">
            <a:noFill/>
            <a:miter lim="800000"/>
            <a:headEnd/>
            <a:tailEnd/>
          </a:ln>
        </p:spPr>
        <p:txBody>
          <a:bodyPr>
            <a:spAutoFit/>
          </a:bodyPr>
          <a:lstStyle/>
          <a:p>
            <a:r>
              <a:rPr lang="gl-ES" b="1">
                <a:latin typeface="Franklin Gothic Book" pitchFamily="34" charset="0"/>
              </a:rPr>
              <a:t>CAMBIO CLIMATICO </a:t>
            </a:r>
          </a:p>
        </p:txBody>
      </p:sp>
      <p:sp>
        <p:nvSpPr>
          <p:cNvPr id="25" name="24 Botón de acción: Película">
            <a:hlinkClick r:id="" action="ppaction://noaction" highlightClick="1"/>
          </p:cNvPr>
          <p:cNvSpPr/>
          <p:nvPr/>
        </p:nvSpPr>
        <p:spPr>
          <a:xfrm>
            <a:off x="3000375" y="4643438"/>
            <a:ext cx="500063" cy="428625"/>
          </a:xfrm>
          <a:prstGeom prst="actionButtonMovi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27" name="26 Flecha izquierda y derecha"/>
          <p:cNvSpPr/>
          <p:nvPr/>
        </p:nvSpPr>
        <p:spPr>
          <a:xfrm>
            <a:off x="3714750" y="2000250"/>
            <a:ext cx="857250" cy="2857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CuadroTexto"/>
          <p:cNvSpPr txBox="1">
            <a:spLocks noChangeArrowheads="1"/>
          </p:cNvSpPr>
          <p:nvPr/>
        </p:nvSpPr>
        <p:spPr bwMode="auto">
          <a:xfrm>
            <a:off x="1571625" y="214313"/>
            <a:ext cx="5786438" cy="461962"/>
          </a:xfrm>
          <a:prstGeom prst="rect">
            <a:avLst/>
          </a:prstGeom>
          <a:solidFill>
            <a:srgbClr val="7030A0"/>
          </a:solidFill>
          <a:ln w="9525">
            <a:noFill/>
            <a:miter lim="800000"/>
            <a:headEnd/>
            <a:tailEnd/>
          </a:ln>
        </p:spPr>
        <p:txBody>
          <a:bodyPr>
            <a:spAutoFit/>
          </a:bodyPr>
          <a:lstStyle/>
          <a:p>
            <a:r>
              <a:rPr lang="gl-ES" sz="2400" b="1">
                <a:solidFill>
                  <a:srgbClr val="FFFF00"/>
                </a:solidFill>
              </a:rPr>
              <a:t>O proceso paso a paso: 3 días de abril</a:t>
            </a:r>
          </a:p>
        </p:txBody>
      </p:sp>
      <p:sp>
        <p:nvSpPr>
          <p:cNvPr id="5" name="4 Elipse"/>
          <p:cNvSpPr/>
          <p:nvPr/>
        </p:nvSpPr>
        <p:spPr>
          <a:xfrm>
            <a:off x="0" y="857250"/>
            <a:ext cx="2500313" cy="928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sz="1400" dirty="0">
                <a:solidFill>
                  <a:prstClr val="white"/>
                </a:solidFill>
              </a:rPr>
              <a:t> </a:t>
            </a:r>
            <a:r>
              <a:rPr lang="gl-ES" sz="1400" b="1" dirty="0">
                <a:solidFill>
                  <a:prstClr val="white"/>
                </a:solidFill>
              </a:rPr>
              <a:t>Domingo, 12 de abril</a:t>
            </a:r>
            <a:r>
              <a:rPr lang="gl-ES" sz="1400" dirty="0">
                <a:solidFill>
                  <a:prstClr val="white"/>
                </a:solidFill>
              </a:rPr>
              <a:t>. Eleccións municipais</a:t>
            </a:r>
          </a:p>
        </p:txBody>
      </p:sp>
      <p:sp>
        <p:nvSpPr>
          <p:cNvPr id="6" name="5 Elipse"/>
          <p:cNvSpPr/>
          <p:nvPr/>
        </p:nvSpPr>
        <p:spPr>
          <a:xfrm>
            <a:off x="3143250" y="857250"/>
            <a:ext cx="2500313" cy="928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sz="1400" b="1" dirty="0">
                <a:solidFill>
                  <a:prstClr val="white"/>
                </a:solidFill>
              </a:rPr>
              <a:t>Luns 13 de abril. </a:t>
            </a:r>
            <a:r>
              <a:rPr lang="gl-ES" sz="1400" dirty="0" err="1">
                <a:solidFill>
                  <a:prstClr val="white"/>
                </a:solidFill>
              </a:rPr>
              <a:t>Intertidume</a:t>
            </a:r>
            <a:endParaRPr lang="gl-ES" sz="1400" dirty="0">
              <a:solidFill>
                <a:prstClr val="white"/>
              </a:solidFill>
            </a:endParaRPr>
          </a:p>
        </p:txBody>
      </p:sp>
      <p:sp>
        <p:nvSpPr>
          <p:cNvPr id="7" name="6 Elipse"/>
          <p:cNvSpPr/>
          <p:nvPr/>
        </p:nvSpPr>
        <p:spPr>
          <a:xfrm>
            <a:off x="6143625" y="785813"/>
            <a:ext cx="3000375" cy="1214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sz="1400" b="1" dirty="0">
                <a:solidFill>
                  <a:prstClr val="white"/>
                </a:solidFill>
              </a:rPr>
              <a:t>Martes, 14 de abril</a:t>
            </a:r>
            <a:r>
              <a:rPr lang="gl-ES" sz="1400" dirty="0">
                <a:solidFill>
                  <a:prstClr val="white"/>
                </a:solidFill>
              </a:rPr>
              <a:t>. Proclamación da  República</a:t>
            </a:r>
          </a:p>
        </p:txBody>
      </p:sp>
      <p:sp>
        <p:nvSpPr>
          <p:cNvPr id="8" name="7 Rectángulo"/>
          <p:cNvSpPr/>
          <p:nvPr/>
        </p:nvSpPr>
        <p:spPr>
          <a:xfrm>
            <a:off x="0" y="2000250"/>
            <a:ext cx="2522538" cy="276225"/>
          </a:xfrm>
          <a:prstGeom prst="rect">
            <a:avLst/>
          </a:prstGeom>
          <a:solidFill>
            <a:srgbClr val="66FFFF"/>
          </a:solidFill>
          <a:ln>
            <a:solidFill>
              <a:schemeClr val="accent6">
                <a:lumMod val="20000"/>
                <a:lumOff val="80000"/>
              </a:schemeClr>
            </a:solidFill>
          </a:ln>
        </p:spPr>
        <p:txBody>
          <a:bodyPr wrap="none">
            <a:spAutoFit/>
          </a:bodyPr>
          <a:lstStyle/>
          <a:p>
            <a:pPr>
              <a:defRPr/>
            </a:pPr>
            <a:r>
              <a:rPr lang="es-ES" sz="1200" dirty="0">
                <a:solidFill>
                  <a:prstClr val="black"/>
                </a:solidFill>
                <a:hlinkClick r:id="rId2"/>
              </a:rPr>
              <a:t>20.00: </a:t>
            </a:r>
            <a:r>
              <a:rPr lang="es-ES" sz="1200" dirty="0" err="1">
                <a:solidFill>
                  <a:prstClr val="black"/>
                </a:solidFill>
                <a:hlinkClick r:id="rId2"/>
              </a:rPr>
              <a:t>Primeiras</a:t>
            </a:r>
            <a:r>
              <a:rPr lang="es-ES" sz="1200" dirty="0">
                <a:solidFill>
                  <a:prstClr val="black"/>
                </a:solidFill>
                <a:hlinkClick r:id="rId2"/>
              </a:rPr>
              <a:t> urnas escrutadas</a:t>
            </a:r>
            <a:endParaRPr lang="gl-ES" sz="1200" dirty="0">
              <a:solidFill>
                <a:prstClr val="black"/>
              </a:solidFill>
            </a:endParaRPr>
          </a:p>
        </p:txBody>
      </p:sp>
      <p:sp>
        <p:nvSpPr>
          <p:cNvPr id="46086" name="8 Rectángulo"/>
          <p:cNvSpPr>
            <a:spLocks noChangeArrowheads="1"/>
          </p:cNvSpPr>
          <p:nvPr/>
        </p:nvSpPr>
        <p:spPr bwMode="auto">
          <a:xfrm>
            <a:off x="0" y="2500313"/>
            <a:ext cx="2571750" cy="461962"/>
          </a:xfrm>
          <a:prstGeom prst="rect">
            <a:avLst/>
          </a:prstGeom>
          <a:solidFill>
            <a:srgbClr val="66FFFF"/>
          </a:solidFill>
          <a:ln w="9525">
            <a:noFill/>
            <a:miter lim="800000"/>
            <a:headEnd/>
            <a:tailEnd/>
          </a:ln>
        </p:spPr>
        <p:txBody>
          <a:bodyPr>
            <a:spAutoFit/>
          </a:bodyPr>
          <a:lstStyle/>
          <a:p>
            <a:r>
              <a:rPr lang="pt-BR" sz="1200">
                <a:solidFill>
                  <a:srgbClr val="000000"/>
                </a:solidFill>
                <a:latin typeface="Rockwell" pitchFamily="18" charset="0"/>
                <a:hlinkClick r:id="rId3"/>
              </a:rPr>
              <a:t>21.00 O goberno monárquico desconcertado</a:t>
            </a:r>
            <a:endParaRPr lang="gl-ES" sz="1200">
              <a:solidFill>
                <a:srgbClr val="000000"/>
              </a:solidFill>
              <a:latin typeface="Rockwell" pitchFamily="18" charset="0"/>
            </a:endParaRPr>
          </a:p>
        </p:txBody>
      </p:sp>
      <p:sp>
        <p:nvSpPr>
          <p:cNvPr id="46087" name="9 Rectángulo"/>
          <p:cNvSpPr>
            <a:spLocks noChangeArrowheads="1"/>
          </p:cNvSpPr>
          <p:nvPr/>
        </p:nvSpPr>
        <p:spPr bwMode="auto">
          <a:xfrm>
            <a:off x="0" y="3071813"/>
            <a:ext cx="2857500" cy="276225"/>
          </a:xfrm>
          <a:prstGeom prst="rect">
            <a:avLst/>
          </a:prstGeom>
          <a:solidFill>
            <a:srgbClr val="66FFFF"/>
          </a:solidFill>
          <a:ln w="9525">
            <a:noFill/>
            <a:miter lim="800000"/>
            <a:headEnd/>
            <a:tailEnd/>
          </a:ln>
        </p:spPr>
        <p:txBody>
          <a:bodyPr>
            <a:spAutoFit/>
          </a:bodyPr>
          <a:lstStyle/>
          <a:p>
            <a:r>
              <a:rPr lang="es-ES" sz="1200">
                <a:solidFill>
                  <a:srgbClr val="000000"/>
                </a:solidFill>
                <a:latin typeface="Rockwell" pitchFamily="18" charset="0"/>
                <a:hlinkClick r:id="rId4"/>
              </a:rPr>
              <a:t>22.00 Rolda de prensa de Romanones</a:t>
            </a:r>
            <a:endParaRPr lang="gl-ES" sz="1200">
              <a:solidFill>
                <a:srgbClr val="000000"/>
              </a:solidFill>
              <a:latin typeface="Rockwell" pitchFamily="18" charset="0"/>
            </a:endParaRPr>
          </a:p>
        </p:txBody>
      </p:sp>
      <p:sp>
        <p:nvSpPr>
          <p:cNvPr id="3" name="2 Flecha arriba y abajo"/>
          <p:cNvSpPr/>
          <p:nvPr/>
        </p:nvSpPr>
        <p:spPr>
          <a:xfrm>
            <a:off x="2571750" y="1143000"/>
            <a:ext cx="500063" cy="4572000"/>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solidFill>
                <a:prstClr val="white"/>
              </a:solidFill>
            </a:endParaRPr>
          </a:p>
        </p:txBody>
      </p:sp>
      <p:sp>
        <p:nvSpPr>
          <p:cNvPr id="46089" name="10 Rectángulo"/>
          <p:cNvSpPr>
            <a:spLocks noChangeArrowheads="1"/>
          </p:cNvSpPr>
          <p:nvPr/>
        </p:nvSpPr>
        <p:spPr bwMode="auto">
          <a:xfrm>
            <a:off x="0" y="3571875"/>
            <a:ext cx="2771775" cy="276225"/>
          </a:xfrm>
          <a:prstGeom prst="rect">
            <a:avLst/>
          </a:prstGeom>
          <a:solidFill>
            <a:srgbClr val="66FFFF"/>
          </a:solidFill>
          <a:ln w="9525">
            <a:noFill/>
            <a:miter lim="800000"/>
            <a:headEnd/>
            <a:tailEnd/>
          </a:ln>
        </p:spPr>
        <p:txBody>
          <a:bodyPr wrap="none">
            <a:spAutoFit/>
          </a:bodyPr>
          <a:lstStyle/>
          <a:p>
            <a:r>
              <a:rPr lang="pt-BR" sz="1200">
                <a:solidFill>
                  <a:srgbClr val="000000"/>
                </a:solidFill>
                <a:latin typeface="Rockwell" pitchFamily="18" charset="0"/>
                <a:hlinkClick r:id="rId5"/>
              </a:rPr>
              <a:t>23.00  Malas novas para a monarquía</a:t>
            </a:r>
            <a:endParaRPr lang="gl-ES" sz="1200">
              <a:solidFill>
                <a:srgbClr val="000000"/>
              </a:solidFill>
              <a:latin typeface="Rockwell" pitchFamily="18" charset="0"/>
            </a:endParaRPr>
          </a:p>
        </p:txBody>
      </p:sp>
      <p:sp>
        <p:nvSpPr>
          <p:cNvPr id="46090" name="11 Rectángulo"/>
          <p:cNvSpPr>
            <a:spLocks noChangeArrowheads="1"/>
          </p:cNvSpPr>
          <p:nvPr/>
        </p:nvSpPr>
        <p:spPr bwMode="auto">
          <a:xfrm>
            <a:off x="0" y="4071938"/>
            <a:ext cx="2500313" cy="461962"/>
          </a:xfrm>
          <a:prstGeom prst="rect">
            <a:avLst/>
          </a:prstGeom>
          <a:solidFill>
            <a:srgbClr val="66FFFF"/>
          </a:solidFill>
          <a:ln w="9525">
            <a:noFill/>
            <a:miter lim="800000"/>
            <a:headEnd/>
            <a:tailEnd/>
          </a:ln>
        </p:spPr>
        <p:txBody>
          <a:bodyPr>
            <a:spAutoFit/>
          </a:bodyPr>
          <a:lstStyle/>
          <a:p>
            <a:r>
              <a:rPr lang="es-ES" sz="1200">
                <a:solidFill>
                  <a:srgbClr val="000000"/>
                </a:solidFill>
                <a:hlinkClick r:id="rId6"/>
              </a:rPr>
              <a:t>23.00 En moitos pobos tamén tunfan os republicáns</a:t>
            </a:r>
            <a:endParaRPr lang="gl-ES" sz="1200">
              <a:solidFill>
                <a:srgbClr val="000000"/>
              </a:solidFill>
            </a:endParaRPr>
          </a:p>
        </p:txBody>
      </p:sp>
      <p:sp>
        <p:nvSpPr>
          <p:cNvPr id="46091" name="12 Rectángulo"/>
          <p:cNvSpPr>
            <a:spLocks noChangeArrowheads="1"/>
          </p:cNvSpPr>
          <p:nvPr/>
        </p:nvSpPr>
        <p:spPr bwMode="auto">
          <a:xfrm>
            <a:off x="0" y="4714875"/>
            <a:ext cx="2500313" cy="461963"/>
          </a:xfrm>
          <a:prstGeom prst="rect">
            <a:avLst/>
          </a:prstGeom>
          <a:solidFill>
            <a:srgbClr val="66FFFF"/>
          </a:solidFill>
          <a:ln w="9525">
            <a:noFill/>
            <a:miter lim="800000"/>
            <a:headEnd/>
            <a:tailEnd/>
          </a:ln>
        </p:spPr>
        <p:txBody>
          <a:bodyPr>
            <a:spAutoFit/>
          </a:bodyPr>
          <a:lstStyle/>
          <a:p>
            <a:r>
              <a:rPr lang="pt-BR" sz="1200">
                <a:solidFill>
                  <a:srgbClr val="000000"/>
                </a:solidFill>
                <a:hlinkClick r:id="rId7"/>
              </a:rPr>
              <a:t>24.00:  Alfonso XIII coñece o resultado das eleccións</a:t>
            </a:r>
            <a:endParaRPr lang="gl-ES" sz="1200">
              <a:solidFill>
                <a:srgbClr val="000000"/>
              </a:solidFill>
            </a:endParaRPr>
          </a:p>
        </p:txBody>
      </p:sp>
      <p:sp>
        <p:nvSpPr>
          <p:cNvPr id="46092" name="13 Rectángulo"/>
          <p:cNvSpPr>
            <a:spLocks noChangeArrowheads="1"/>
          </p:cNvSpPr>
          <p:nvPr/>
        </p:nvSpPr>
        <p:spPr bwMode="auto">
          <a:xfrm>
            <a:off x="3000375" y="2071688"/>
            <a:ext cx="2146300" cy="276225"/>
          </a:xfrm>
          <a:prstGeom prst="rect">
            <a:avLst/>
          </a:prstGeom>
          <a:solidFill>
            <a:srgbClr val="66FFFF"/>
          </a:solidFill>
          <a:ln w="9525">
            <a:noFill/>
            <a:miter lim="800000"/>
            <a:headEnd/>
            <a:tailEnd/>
          </a:ln>
        </p:spPr>
        <p:txBody>
          <a:bodyPr wrap="none">
            <a:spAutoFit/>
          </a:bodyPr>
          <a:lstStyle/>
          <a:p>
            <a:r>
              <a:rPr lang="pt-BR" sz="1200">
                <a:solidFill>
                  <a:srgbClr val="000000"/>
                </a:solidFill>
                <a:hlinkClick r:id="rId8"/>
              </a:rPr>
              <a:t>6.00: Amencer do 13 de abril</a:t>
            </a:r>
            <a:endParaRPr lang="gl-ES" sz="1200">
              <a:solidFill>
                <a:srgbClr val="000000"/>
              </a:solidFill>
            </a:endParaRPr>
          </a:p>
        </p:txBody>
      </p:sp>
      <p:sp>
        <p:nvSpPr>
          <p:cNvPr id="46093" name="14 Rectángulo"/>
          <p:cNvSpPr>
            <a:spLocks noChangeArrowheads="1"/>
          </p:cNvSpPr>
          <p:nvPr/>
        </p:nvSpPr>
        <p:spPr bwMode="auto">
          <a:xfrm>
            <a:off x="3000375" y="2571750"/>
            <a:ext cx="2357438" cy="461963"/>
          </a:xfrm>
          <a:prstGeom prst="rect">
            <a:avLst/>
          </a:prstGeom>
          <a:solidFill>
            <a:srgbClr val="66FFFF"/>
          </a:solidFill>
          <a:ln w="9525">
            <a:noFill/>
            <a:miter lim="800000"/>
            <a:headEnd/>
            <a:tailEnd/>
          </a:ln>
        </p:spPr>
        <p:txBody>
          <a:bodyPr>
            <a:spAutoFit/>
          </a:bodyPr>
          <a:lstStyle/>
          <a:p>
            <a:r>
              <a:rPr lang="es-ES" sz="1200">
                <a:solidFill>
                  <a:srgbClr val="000000"/>
                </a:solidFill>
                <a:latin typeface="Rockwell" pitchFamily="18" charset="0"/>
                <a:hlinkClick r:id="rId9"/>
              </a:rPr>
              <a:t>10..00: Alfonso XIII despacha có Presidente do Goberno</a:t>
            </a:r>
            <a:endParaRPr lang="gl-ES" sz="1200">
              <a:solidFill>
                <a:srgbClr val="000000"/>
              </a:solidFill>
              <a:latin typeface="Rockwell" pitchFamily="18" charset="0"/>
            </a:endParaRPr>
          </a:p>
        </p:txBody>
      </p:sp>
      <p:sp>
        <p:nvSpPr>
          <p:cNvPr id="46094" name="15 Rectángulo"/>
          <p:cNvSpPr>
            <a:spLocks noChangeArrowheads="1"/>
          </p:cNvSpPr>
          <p:nvPr/>
        </p:nvSpPr>
        <p:spPr bwMode="auto">
          <a:xfrm>
            <a:off x="3000375" y="3143250"/>
            <a:ext cx="2428875" cy="461963"/>
          </a:xfrm>
          <a:prstGeom prst="rect">
            <a:avLst/>
          </a:prstGeom>
          <a:solidFill>
            <a:srgbClr val="66FFFF"/>
          </a:solidFill>
          <a:ln w="9525">
            <a:noFill/>
            <a:miter lim="800000"/>
            <a:headEnd/>
            <a:tailEnd/>
          </a:ln>
        </p:spPr>
        <p:txBody>
          <a:bodyPr>
            <a:spAutoFit/>
          </a:bodyPr>
          <a:lstStyle/>
          <a:p>
            <a:r>
              <a:rPr lang="pt-BR" sz="1200">
                <a:solidFill>
                  <a:srgbClr val="000000"/>
                </a:solidFill>
                <a:latin typeface="Rockwell" pitchFamily="18" charset="0"/>
                <a:hlinkClick r:id="rId10"/>
              </a:rPr>
              <a:t>16.30  A célebre frase do Presidente  do goberno</a:t>
            </a:r>
            <a:endParaRPr lang="gl-ES" sz="1200">
              <a:solidFill>
                <a:srgbClr val="000000"/>
              </a:solidFill>
              <a:latin typeface="Rockwell" pitchFamily="18" charset="0"/>
            </a:endParaRPr>
          </a:p>
        </p:txBody>
      </p:sp>
      <p:sp>
        <p:nvSpPr>
          <p:cNvPr id="17" name="16 Rectángulo"/>
          <p:cNvSpPr/>
          <p:nvPr/>
        </p:nvSpPr>
        <p:spPr>
          <a:xfrm>
            <a:off x="2928938" y="3714750"/>
            <a:ext cx="2914650" cy="276225"/>
          </a:xfrm>
          <a:prstGeom prst="rect">
            <a:avLst/>
          </a:prstGeom>
          <a:solidFill>
            <a:schemeClr val="accent6">
              <a:lumMod val="40000"/>
              <a:lumOff val="60000"/>
            </a:schemeClr>
          </a:solidFill>
          <a:ln w="38100">
            <a:solidFill>
              <a:srgbClr val="FF0000"/>
            </a:solidFill>
          </a:ln>
        </p:spPr>
        <p:txBody>
          <a:bodyPr wrap="none">
            <a:spAutoFit/>
          </a:bodyPr>
          <a:lstStyle/>
          <a:p>
            <a:pPr>
              <a:defRPr/>
            </a:pPr>
            <a:r>
              <a:rPr lang="es-ES" sz="1200" b="1" dirty="0">
                <a:solidFill>
                  <a:prstClr val="black"/>
                </a:solidFill>
                <a:hlinkClick r:id="rId11"/>
              </a:rPr>
              <a:t>17.00  Concello de Ministros decisivo</a:t>
            </a:r>
            <a:endParaRPr lang="gl-ES" sz="1200" b="1" dirty="0">
              <a:solidFill>
                <a:prstClr val="black"/>
              </a:solidFill>
            </a:endParaRPr>
          </a:p>
        </p:txBody>
      </p:sp>
      <p:sp>
        <p:nvSpPr>
          <p:cNvPr id="46096" name="17 Rectángulo"/>
          <p:cNvSpPr>
            <a:spLocks noChangeArrowheads="1"/>
          </p:cNvSpPr>
          <p:nvPr/>
        </p:nvSpPr>
        <p:spPr bwMode="auto">
          <a:xfrm>
            <a:off x="3000375" y="4214813"/>
            <a:ext cx="2205038" cy="276225"/>
          </a:xfrm>
          <a:prstGeom prst="rect">
            <a:avLst/>
          </a:prstGeom>
          <a:solidFill>
            <a:srgbClr val="66FFFF"/>
          </a:solidFill>
          <a:ln w="9525">
            <a:noFill/>
            <a:miter lim="800000"/>
            <a:headEnd/>
            <a:tailEnd/>
          </a:ln>
        </p:spPr>
        <p:txBody>
          <a:bodyPr wrap="none">
            <a:spAutoFit/>
          </a:bodyPr>
          <a:lstStyle/>
          <a:p>
            <a:r>
              <a:rPr lang="es-ES" sz="1200">
                <a:solidFill>
                  <a:srgbClr val="000000"/>
                </a:solidFill>
                <a:hlinkClick r:id="rId12"/>
              </a:rPr>
              <a:t>20.00 As cousas complicanse</a:t>
            </a:r>
            <a:endParaRPr lang="gl-ES" sz="1200">
              <a:solidFill>
                <a:srgbClr val="000000"/>
              </a:solidFill>
            </a:endParaRPr>
          </a:p>
        </p:txBody>
      </p:sp>
      <p:sp>
        <p:nvSpPr>
          <p:cNvPr id="46097" name="18 Rectángulo"/>
          <p:cNvSpPr>
            <a:spLocks noChangeArrowheads="1"/>
          </p:cNvSpPr>
          <p:nvPr/>
        </p:nvSpPr>
        <p:spPr bwMode="auto">
          <a:xfrm>
            <a:off x="3000375" y="4643438"/>
            <a:ext cx="2181225" cy="276225"/>
          </a:xfrm>
          <a:prstGeom prst="rect">
            <a:avLst/>
          </a:prstGeom>
          <a:solidFill>
            <a:srgbClr val="66FFFF"/>
          </a:solidFill>
          <a:ln w="9525">
            <a:noFill/>
            <a:miter lim="800000"/>
            <a:headEnd/>
            <a:tailEnd/>
          </a:ln>
        </p:spPr>
        <p:txBody>
          <a:bodyPr wrap="none">
            <a:spAutoFit/>
          </a:bodyPr>
          <a:lstStyle/>
          <a:p>
            <a:r>
              <a:rPr lang="pt-BR" sz="1200">
                <a:solidFill>
                  <a:srgbClr val="000000"/>
                </a:solidFill>
                <a:latin typeface="Rockwell" pitchFamily="18" charset="0"/>
                <a:hlinkClick r:id="rId13"/>
              </a:rPr>
              <a:t>24.00:  A monarquia en crise</a:t>
            </a:r>
            <a:endParaRPr lang="gl-ES" sz="1200">
              <a:solidFill>
                <a:srgbClr val="000000"/>
              </a:solidFill>
              <a:latin typeface="Rockwell" pitchFamily="18" charset="0"/>
            </a:endParaRPr>
          </a:p>
        </p:txBody>
      </p:sp>
      <p:sp>
        <p:nvSpPr>
          <p:cNvPr id="46098" name="19 Rectángulo"/>
          <p:cNvSpPr>
            <a:spLocks noChangeArrowheads="1"/>
          </p:cNvSpPr>
          <p:nvPr/>
        </p:nvSpPr>
        <p:spPr bwMode="auto">
          <a:xfrm>
            <a:off x="6143625" y="2071688"/>
            <a:ext cx="2309813" cy="276225"/>
          </a:xfrm>
          <a:prstGeom prst="rect">
            <a:avLst/>
          </a:prstGeom>
          <a:solidFill>
            <a:srgbClr val="66FFFF"/>
          </a:solidFill>
          <a:ln w="9525">
            <a:noFill/>
            <a:miter lim="800000"/>
            <a:headEnd/>
            <a:tailEnd/>
          </a:ln>
        </p:spPr>
        <p:txBody>
          <a:bodyPr wrap="none">
            <a:spAutoFit/>
          </a:bodyPr>
          <a:lstStyle/>
          <a:p>
            <a:r>
              <a:rPr lang="es-ES" sz="1200">
                <a:solidFill>
                  <a:srgbClr val="000000"/>
                </a:solidFill>
                <a:latin typeface="Rockwell" pitchFamily="18" charset="0"/>
                <a:hlinkClick r:id="rId14"/>
              </a:rPr>
              <a:t>9.30: A monarquía tambaléase</a:t>
            </a:r>
            <a:endParaRPr lang="gl-ES" sz="1200">
              <a:solidFill>
                <a:srgbClr val="000000"/>
              </a:solidFill>
              <a:latin typeface="Rockwell" pitchFamily="18" charset="0"/>
            </a:endParaRPr>
          </a:p>
        </p:txBody>
      </p:sp>
      <p:sp>
        <p:nvSpPr>
          <p:cNvPr id="46099" name="20 Rectángulo"/>
          <p:cNvSpPr>
            <a:spLocks noChangeArrowheads="1"/>
          </p:cNvSpPr>
          <p:nvPr/>
        </p:nvSpPr>
        <p:spPr bwMode="auto">
          <a:xfrm>
            <a:off x="6072188" y="2428875"/>
            <a:ext cx="2857500" cy="276225"/>
          </a:xfrm>
          <a:prstGeom prst="rect">
            <a:avLst/>
          </a:prstGeom>
          <a:solidFill>
            <a:srgbClr val="66FFFF"/>
          </a:solidFill>
          <a:ln w="9525">
            <a:noFill/>
            <a:miter lim="800000"/>
            <a:headEnd/>
            <a:tailEnd/>
          </a:ln>
        </p:spPr>
        <p:txBody>
          <a:bodyPr wrap="none">
            <a:spAutoFit/>
          </a:bodyPr>
          <a:lstStyle/>
          <a:p>
            <a:r>
              <a:rPr lang="es-ES" sz="1200">
                <a:solidFill>
                  <a:srgbClr val="000000"/>
                </a:solidFill>
                <a:latin typeface="Rockwell" pitchFamily="18" charset="0"/>
                <a:hlinkClick r:id="rId15"/>
              </a:rPr>
              <a:t>12.00: Unha negociación moi delicada</a:t>
            </a:r>
            <a:endParaRPr lang="gl-ES" sz="1200">
              <a:solidFill>
                <a:srgbClr val="000000"/>
              </a:solidFill>
              <a:latin typeface="Rockwell" pitchFamily="18" charset="0"/>
            </a:endParaRPr>
          </a:p>
        </p:txBody>
      </p:sp>
      <p:sp>
        <p:nvSpPr>
          <p:cNvPr id="46100" name="21 CuadroTexto"/>
          <p:cNvSpPr txBox="1">
            <a:spLocks noChangeArrowheads="1"/>
          </p:cNvSpPr>
          <p:nvPr/>
        </p:nvSpPr>
        <p:spPr bwMode="auto">
          <a:xfrm>
            <a:off x="6143625" y="2786063"/>
            <a:ext cx="2571750" cy="430212"/>
          </a:xfrm>
          <a:prstGeom prst="rect">
            <a:avLst/>
          </a:prstGeom>
          <a:solidFill>
            <a:srgbClr val="66FFFF"/>
          </a:solidFill>
          <a:ln w="9525">
            <a:noFill/>
            <a:miter lim="800000"/>
            <a:headEnd/>
            <a:tailEnd/>
          </a:ln>
        </p:spPr>
        <p:txBody>
          <a:bodyPr>
            <a:spAutoFit/>
          </a:bodyPr>
          <a:lstStyle/>
          <a:p>
            <a:r>
              <a:rPr lang="gl-ES" sz="1100">
                <a:solidFill>
                  <a:srgbClr val="000000"/>
                </a:solidFill>
                <a:hlinkClick r:id="rId16"/>
              </a:rPr>
              <a:t>13,30: Proclamación República en Barcelona</a:t>
            </a:r>
            <a:endParaRPr lang="gl-ES" sz="1100">
              <a:solidFill>
                <a:srgbClr val="000000"/>
              </a:solidFill>
            </a:endParaRPr>
          </a:p>
        </p:txBody>
      </p:sp>
      <p:sp>
        <p:nvSpPr>
          <p:cNvPr id="46101" name="22 Rectángulo"/>
          <p:cNvSpPr>
            <a:spLocks noChangeArrowheads="1"/>
          </p:cNvSpPr>
          <p:nvPr/>
        </p:nvSpPr>
        <p:spPr bwMode="auto">
          <a:xfrm>
            <a:off x="6313488" y="3214688"/>
            <a:ext cx="2830512" cy="276225"/>
          </a:xfrm>
          <a:prstGeom prst="rect">
            <a:avLst/>
          </a:prstGeom>
          <a:solidFill>
            <a:srgbClr val="66FFFF"/>
          </a:solidFill>
          <a:ln w="9525">
            <a:noFill/>
            <a:miter lim="800000"/>
            <a:headEnd/>
            <a:tailEnd/>
          </a:ln>
        </p:spPr>
        <p:txBody>
          <a:bodyPr wrap="none">
            <a:spAutoFit/>
          </a:bodyPr>
          <a:lstStyle/>
          <a:p>
            <a:r>
              <a:rPr lang="es-ES" sz="1200">
                <a:solidFill>
                  <a:srgbClr val="000000"/>
                </a:solidFill>
                <a:latin typeface="Rockwell" pitchFamily="18" charset="0"/>
                <a:hlinkClick r:id="rId17"/>
              </a:rPr>
              <a:t>1931 Barcelona proclama a República</a:t>
            </a:r>
            <a:endParaRPr lang="gl-ES" sz="1200">
              <a:solidFill>
                <a:srgbClr val="000000"/>
              </a:solidFill>
              <a:latin typeface="Rockwell" pitchFamily="18" charset="0"/>
            </a:endParaRPr>
          </a:p>
        </p:txBody>
      </p:sp>
      <p:sp>
        <p:nvSpPr>
          <p:cNvPr id="46102" name="23 Rectángulo"/>
          <p:cNvSpPr>
            <a:spLocks noChangeArrowheads="1"/>
          </p:cNvSpPr>
          <p:nvPr/>
        </p:nvSpPr>
        <p:spPr bwMode="auto">
          <a:xfrm>
            <a:off x="6143625" y="3571875"/>
            <a:ext cx="2857500" cy="461963"/>
          </a:xfrm>
          <a:prstGeom prst="rect">
            <a:avLst/>
          </a:prstGeom>
          <a:solidFill>
            <a:srgbClr val="FFCC99"/>
          </a:solidFill>
          <a:ln w="38100">
            <a:solidFill>
              <a:srgbClr val="FF0000"/>
            </a:solidFill>
            <a:miter lim="800000"/>
            <a:headEnd/>
            <a:tailEnd/>
          </a:ln>
        </p:spPr>
        <p:txBody>
          <a:bodyPr>
            <a:spAutoFit/>
          </a:bodyPr>
          <a:lstStyle/>
          <a:p>
            <a:r>
              <a:rPr lang="es-ES" sz="1200" b="1">
                <a:solidFill>
                  <a:srgbClr val="000000"/>
                </a:solidFill>
                <a:latin typeface="Rockwell" pitchFamily="18" charset="0"/>
                <a:hlinkClick r:id="rId18"/>
              </a:rPr>
              <a:t>17.00 : Ultimo Consello de ministros de Alfonso XIII</a:t>
            </a:r>
            <a:endParaRPr lang="gl-ES" sz="1200" b="1">
              <a:solidFill>
                <a:srgbClr val="000000"/>
              </a:solidFill>
              <a:latin typeface="Rockwell" pitchFamily="18" charset="0"/>
            </a:endParaRPr>
          </a:p>
        </p:txBody>
      </p:sp>
      <p:sp>
        <p:nvSpPr>
          <p:cNvPr id="46103" name="24 Rectángulo"/>
          <p:cNvSpPr>
            <a:spLocks noChangeArrowheads="1"/>
          </p:cNvSpPr>
          <p:nvPr/>
        </p:nvSpPr>
        <p:spPr bwMode="auto">
          <a:xfrm>
            <a:off x="6215063" y="4143375"/>
            <a:ext cx="1431925" cy="276225"/>
          </a:xfrm>
          <a:prstGeom prst="rect">
            <a:avLst/>
          </a:prstGeom>
          <a:solidFill>
            <a:srgbClr val="66FFFF"/>
          </a:solidFill>
          <a:ln w="9525">
            <a:noFill/>
            <a:miter lim="800000"/>
            <a:headEnd/>
            <a:tailEnd/>
          </a:ln>
        </p:spPr>
        <p:txBody>
          <a:bodyPr wrap="none">
            <a:spAutoFit/>
          </a:bodyPr>
          <a:lstStyle/>
          <a:p>
            <a:r>
              <a:rPr lang="es-ES" sz="1200">
                <a:solidFill>
                  <a:srgbClr val="000000"/>
                </a:solidFill>
                <a:hlinkClick r:id="rId19"/>
              </a:rPr>
              <a:t>18.00:  O rei vaise</a:t>
            </a:r>
            <a:endParaRPr lang="gl-ES" sz="1200">
              <a:solidFill>
                <a:srgbClr val="000000"/>
              </a:solidFill>
            </a:endParaRPr>
          </a:p>
        </p:txBody>
      </p:sp>
      <p:sp>
        <p:nvSpPr>
          <p:cNvPr id="46104" name="25 Rectángulo"/>
          <p:cNvSpPr>
            <a:spLocks noChangeArrowheads="1"/>
          </p:cNvSpPr>
          <p:nvPr/>
        </p:nvSpPr>
        <p:spPr bwMode="auto">
          <a:xfrm>
            <a:off x="6143625" y="4500563"/>
            <a:ext cx="2581275" cy="276225"/>
          </a:xfrm>
          <a:prstGeom prst="rect">
            <a:avLst/>
          </a:prstGeom>
          <a:solidFill>
            <a:srgbClr val="66FFFF"/>
          </a:solidFill>
          <a:ln w="9525">
            <a:noFill/>
            <a:miter lim="800000"/>
            <a:headEnd/>
            <a:tailEnd/>
          </a:ln>
        </p:spPr>
        <p:txBody>
          <a:bodyPr wrap="none">
            <a:spAutoFit/>
          </a:bodyPr>
          <a:lstStyle/>
          <a:p>
            <a:r>
              <a:rPr lang="pt-BR" sz="1200">
                <a:solidFill>
                  <a:srgbClr val="000000"/>
                </a:solidFill>
                <a:latin typeface="Rockwell" pitchFamily="18" charset="0"/>
                <a:hlinkClick r:id="rId20"/>
              </a:rPr>
              <a:t>19.00 Os madrileños saen as rúas.</a:t>
            </a:r>
            <a:endParaRPr lang="gl-ES" sz="1200">
              <a:solidFill>
                <a:srgbClr val="000000"/>
              </a:solidFill>
              <a:latin typeface="Rockwell" pitchFamily="18" charset="0"/>
            </a:endParaRPr>
          </a:p>
        </p:txBody>
      </p:sp>
      <p:sp>
        <p:nvSpPr>
          <p:cNvPr id="46105" name="26 CuadroTexto"/>
          <p:cNvSpPr txBox="1">
            <a:spLocks noChangeArrowheads="1"/>
          </p:cNvSpPr>
          <p:nvPr/>
        </p:nvSpPr>
        <p:spPr bwMode="auto">
          <a:xfrm>
            <a:off x="6215063" y="4857750"/>
            <a:ext cx="2500312" cy="430213"/>
          </a:xfrm>
          <a:prstGeom prst="rect">
            <a:avLst/>
          </a:prstGeom>
          <a:solidFill>
            <a:srgbClr val="66FFFF"/>
          </a:solidFill>
          <a:ln w="9525">
            <a:noFill/>
            <a:miter lim="800000"/>
            <a:headEnd/>
            <a:tailEnd/>
          </a:ln>
        </p:spPr>
        <p:txBody>
          <a:bodyPr>
            <a:spAutoFit/>
          </a:bodyPr>
          <a:lstStyle/>
          <a:p>
            <a:r>
              <a:rPr lang="gl-ES" sz="1100">
                <a:solidFill>
                  <a:srgbClr val="000000"/>
                </a:solidFill>
                <a:hlinkClick r:id="rId21"/>
              </a:rPr>
              <a:t>20.00: Alfonso XIII xa non é o Rei de España</a:t>
            </a:r>
            <a:endParaRPr lang="gl-ES" sz="1100">
              <a:solidFill>
                <a:srgbClr val="000000"/>
              </a:solidFill>
            </a:endParaRPr>
          </a:p>
        </p:txBody>
      </p:sp>
      <p:sp>
        <p:nvSpPr>
          <p:cNvPr id="46106" name="27 Rectángulo"/>
          <p:cNvSpPr>
            <a:spLocks noChangeArrowheads="1"/>
          </p:cNvSpPr>
          <p:nvPr/>
        </p:nvSpPr>
        <p:spPr bwMode="auto">
          <a:xfrm>
            <a:off x="6215063" y="5357813"/>
            <a:ext cx="2841625" cy="276225"/>
          </a:xfrm>
          <a:prstGeom prst="rect">
            <a:avLst/>
          </a:prstGeom>
          <a:solidFill>
            <a:srgbClr val="FFCC99"/>
          </a:solidFill>
          <a:ln w="28575">
            <a:solidFill>
              <a:srgbClr val="FF0000"/>
            </a:solidFill>
            <a:miter lim="800000"/>
            <a:headEnd/>
            <a:tailEnd/>
          </a:ln>
        </p:spPr>
        <p:txBody>
          <a:bodyPr wrap="none">
            <a:spAutoFit/>
          </a:bodyPr>
          <a:lstStyle/>
          <a:p>
            <a:r>
              <a:rPr lang="pt-BR" sz="1200" b="1">
                <a:solidFill>
                  <a:srgbClr val="000000"/>
                </a:solidFill>
                <a:hlinkClick r:id="rId22"/>
              </a:rPr>
              <a:t>23.00: Monologo dun rei destronado</a:t>
            </a:r>
            <a:endParaRPr lang="gl-ES" sz="1200" b="1">
              <a:solidFill>
                <a:srgbClr val="000000"/>
              </a:solidFill>
            </a:endParaRPr>
          </a:p>
        </p:txBody>
      </p:sp>
      <p:pic>
        <p:nvPicPr>
          <p:cNvPr id="46107" name="Picture 6"/>
          <p:cNvPicPr>
            <a:picLocks noChangeAspect="1" noChangeArrowheads="1"/>
          </p:cNvPicPr>
          <p:nvPr/>
        </p:nvPicPr>
        <p:blipFill>
          <a:blip r:embed="rId23"/>
          <a:srcRect/>
          <a:stretch>
            <a:fillRect/>
          </a:stretch>
        </p:blipFill>
        <p:spPr bwMode="auto">
          <a:xfrm>
            <a:off x="3643313" y="5072063"/>
            <a:ext cx="952500" cy="952500"/>
          </a:xfrm>
          <a:prstGeom prst="rect">
            <a:avLst/>
          </a:prstGeom>
          <a:noFill/>
          <a:ln w="9525">
            <a:noFill/>
            <a:miter lim="800000"/>
            <a:headEnd/>
            <a:tailEnd/>
          </a:ln>
        </p:spPr>
      </p:pic>
      <p:pic>
        <p:nvPicPr>
          <p:cNvPr id="46108" name="Picture 7"/>
          <p:cNvPicPr>
            <a:picLocks noChangeAspect="1" noChangeArrowheads="1"/>
          </p:cNvPicPr>
          <p:nvPr/>
        </p:nvPicPr>
        <p:blipFill>
          <a:blip r:embed="rId24"/>
          <a:srcRect/>
          <a:stretch>
            <a:fillRect/>
          </a:stretch>
        </p:blipFill>
        <p:spPr bwMode="auto">
          <a:xfrm>
            <a:off x="500063" y="5357813"/>
            <a:ext cx="1428750" cy="1397000"/>
          </a:xfrm>
          <a:prstGeom prst="rect">
            <a:avLst/>
          </a:prstGeom>
          <a:noFill/>
          <a:ln w="9525">
            <a:noFill/>
            <a:miter lim="800000"/>
            <a:headEnd/>
            <a:tailEnd/>
          </a:ln>
        </p:spPr>
      </p:pic>
      <p:pic>
        <p:nvPicPr>
          <p:cNvPr id="46109" name="Picture 2"/>
          <p:cNvPicPr>
            <a:picLocks noChangeAspect="1" noChangeArrowheads="1"/>
          </p:cNvPicPr>
          <p:nvPr/>
        </p:nvPicPr>
        <p:blipFill>
          <a:blip r:embed="rId25"/>
          <a:srcRect/>
          <a:stretch>
            <a:fillRect/>
          </a:stretch>
        </p:blipFill>
        <p:spPr bwMode="auto">
          <a:xfrm>
            <a:off x="4857750" y="5357813"/>
            <a:ext cx="1285875" cy="1285875"/>
          </a:xfrm>
          <a:prstGeom prst="rect">
            <a:avLst/>
          </a:prstGeom>
          <a:noFill/>
          <a:ln w="9525">
            <a:noFill/>
            <a:miter lim="800000"/>
            <a:headEnd/>
            <a:tailEnd/>
          </a:ln>
        </p:spPr>
      </p:pic>
      <p:sp>
        <p:nvSpPr>
          <p:cNvPr id="4" name="3 Flecha arriba y abajo"/>
          <p:cNvSpPr/>
          <p:nvPr/>
        </p:nvSpPr>
        <p:spPr>
          <a:xfrm>
            <a:off x="5715000" y="1071563"/>
            <a:ext cx="500063" cy="4500562"/>
          </a:xfrm>
          <a:prstGeom prst="up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solidFill>
                <a:prstClr val="white"/>
              </a:solidFill>
            </a:endParaRPr>
          </a:p>
        </p:txBody>
      </p:sp>
      <p:pic>
        <p:nvPicPr>
          <p:cNvPr id="46111" name="Picture 4"/>
          <p:cNvPicPr>
            <a:picLocks noChangeAspect="1" noChangeArrowheads="1"/>
          </p:cNvPicPr>
          <p:nvPr/>
        </p:nvPicPr>
        <p:blipFill>
          <a:blip r:embed="rId26"/>
          <a:srcRect/>
          <a:stretch>
            <a:fillRect/>
          </a:stretch>
        </p:blipFill>
        <p:spPr bwMode="auto">
          <a:xfrm>
            <a:off x="7286625" y="0"/>
            <a:ext cx="1192213" cy="792163"/>
          </a:xfrm>
          <a:prstGeom prst="rect">
            <a:avLst/>
          </a:prstGeom>
          <a:noFill/>
          <a:ln w="9525">
            <a:noFill/>
            <a:miter lim="800000"/>
            <a:headEnd/>
            <a:tailEnd/>
          </a:ln>
        </p:spPr>
      </p:pic>
      <p:pic>
        <p:nvPicPr>
          <p:cNvPr id="46112" name="Picture 5"/>
          <p:cNvPicPr>
            <a:picLocks noChangeAspect="1" noChangeArrowheads="1"/>
          </p:cNvPicPr>
          <p:nvPr/>
        </p:nvPicPr>
        <p:blipFill>
          <a:blip r:embed="rId27"/>
          <a:srcRect/>
          <a:stretch>
            <a:fillRect/>
          </a:stretch>
        </p:blipFill>
        <p:spPr bwMode="auto">
          <a:xfrm>
            <a:off x="928688" y="0"/>
            <a:ext cx="714375" cy="933450"/>
          </a:xfrm>
          <a:prstGeom prst="rect">
            <a:avLst/>
          </a:prstGeom>
          <a:noFill/>
          <a:ln w="9525">
            <a:noFill/>
            <a:miter lim="800000"/>
            <a:headEnd/>
            <a:tailEnd/>
          </a:ln>
        </p:spPr>
      </p:pic>
      <p:pic>
        <p:nvPicPr>
          <p:cNvPr id="46113" name="Picture 448"/>
          <p:cNvPicPr>
            <a:picLocks noChangeAspect="1" noChangeArrowheads="1"/>
          </p:cNvPicPr>
          <p:nvPr/>
        </p:nvPicPr>
        <p:blipFill>
          <a:blip r:embed="rId28"/>
          <a:srcRect/>
          <a:stretch>
            <a:fillRect/>
          </a:stretch>
        </p:blipFill>
        <p:spPr bwMode="auto">
          <a:xfrm>
            <a:off x="6572250" y="5676900"/>
            <a:ext cx="1928813" cy="11811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srcRect/>
          <a:stretch>
            <a:fillRect/>
          </a:stretch>
        </p:blipFill>
        <p:spPr bwMode="auto">
          <a:xfrm>
            <a:off x="1571625" y="2786063"/>
            <a:ext cx="1071563" cy="1719262"/>
          </a:xfrm>
          <a:prstGeom prst="rect">
            <a:avLst/>
          </a:prstGeom>
          <a:noFill/>
          <a:ln w="9525">
            <a:noFill/>
            <a:miter lim="800000"/>
            <a:headEnd/>
            <a:tailEnd/>
          </a:ln>
        </p:spPr>
      </p:pic>
      <p:graphicFrame>
        <p:nvGraphicFramePr>
          <p:cNvPr id="2" name="1 Tabla"/>
          <p:cNvGraphicFramePr>
            <a:graphicFrameLocks noGrp="1"/>
          </p:cNvGraphicFramePr>
          <p:nvPr/>
        </p:nvGraphicFramePr>
        <p:xfrm>
          <a:off x="214313" y="500063"/>
          <a:ext cx="8929716" cy="5728601"/>
        </p:xfrm>
        <a:graphic>
          <a:graphicData uri="http://schemas.openxmlformats.org/drawingml/2006/table">
            <a:tbl>
              <a:tblPr/>
              <a:tblGrid>
                <a:gridCol w="1274790"/>
                <a:gridCol w="1275821"/>
                <a:gridCol w="1275821"/>
                <a:gridCol w="1275821"/>
                <a:gridCol w="1275821"/>
                <a:gridCol w="1202474"/>
                <a:gridCol w="1349168"/>
              </a:tblGrid>
              <a:tr h="428628">
                <a:tc>
                  <a:txBody>
                    <a:bodyPr/>
                    <a:lstStyle/>
                    <a:p>
                      <a:pPr>
                        <a:lnSpc>
                          <a:spcPct val="115000"/>
                        </a:lnSpc>
                        <a:spcAft>
                          <a:spcPts val="0"/>
                        </a:spcAft>
                      </a:pPr>
                      <a:r>
                        <a:rPr lang="es-ES" sz="1200" b="1" dirty="0" err="1">
                          <a:solidFill>
                            <a:srgbClr val="FFFF00"/>
                          </a:solidFill>
                          <a:latin typeface="Calibri"/>
                          <a:ea typeface="Calibri"/>
                          <a:cs typeface="Times New Roman"/>
                        </a:rPr>
                        <a:t>Luns</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a:solidFill>
                            <a:srgbClr val="FFFF00"/>
                          </a:solidFill>
                          <a:latin typeface="Calibri"/>
                          <a:ea typeface="Calibri"/>
                          <a:cs typeface="Times New Roman"/>
                        </a:rPr>
                        <a:t>Martes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err="1" smtClean="0">
                          <a:solidFill>
                            <a:srgbClr val="FFFF00"/>
                          </a:solidFill>
                          <a:latin typeface="Calibri"/>
                          <a:ea typeface="Calibri"/>
                          <a:cs typeface="Times New Roman"/>
                        </a:rPr>
                        <a:t>Mercores</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err="1">
                          <a:solidFill>
                            <a:srgbClr val="FFFF00"/>
                          </a:solidFill>
                          <a:latin typeface="Calibri"/>
                          <a:ea typeface="Calibri"/>
                          <a:cs typeface="Times New Roman"/>
                        </a:rPr>
                        <a:t>Xoves</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err="1">
                          <a:solidFill>
                            <a:srgbClr val="FFFF00"/>
                          </a:solidFill>
                          <a:latin typeface="Calibri"/>
                          <a:ea typeface="Calibri"/>
                          <a:cs typeface="Times New Roman"/>
                        </a:rPr>
                        <a:t>Vernes</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err="1">
                          <a:solidFill>
                            <a:srgbClr val="FFFF00"/>
                          </a:solidFill>
                          <a:latin typeface="Calibri"/>
                          <a:ea typeface="Calibri"/>
                          <a:cs typeface="Times New Roman"/>
                        </a:rPr>
                        <a:t>Sabado</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nSpc>
                          <a:spcPct val="115000"/>
                        </a:lnSpc>
                        <a:spcAft>
                          <a:spcPts val="0"/>
                        </a:spcAft>
                      </a:pPr>
                      <a:r>
                        <a:rPr lang="es-ES" sz="1200" b="1" dirty="0" smtClean="0">
                          <a:solidFill>
                            <a:srgbClr val="FFFF00"/>
                          </a:solidFill>
                          <a:latin typeface="Calibri"/>
                          <a:ea typeface="Calibri"/>
                          <a:cs typeface="Times New Roman"/>
                        </a:rPr>
                        <a:t>Domingo</a:t>
                      </a:r>
                      <a:endParaRPr lang="es-ES" sz="1200" b="1" dirty="0">
                        <a:solidFill>
                          <a:srgbClr val="FFFF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r>
              <a:tr h="1527532">
                <a:tc>
                  <a:txBody>
                    <a:bodyPr/>
                    <a:lstStyle/>
                    <a:p>
                      <a:pPr>
                        <a:lnSpc>
                          <a:spcPct val="115000"/>
                        </a:lnSpc>
                        <a:spcAft>
                          <a:spcPts val="0"/>
                        </a:spcAft>
                      </a:pP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616">
                <a:tc>
                  <a:txBody>
                    <a:bodyPr/>
                    <a:lstStyle/>
                    <a:p>
                      <a:pPr>
                        <a:lnSpc>
                          <a:spcPct val="115000"/>
                        </a:lnSpc>
                        <a:spcAft>
                          <a:spcPts val="0"/>
                        </a:spcAft>
                      </a:pPr>
                      <a:r>
                        <a:rPr lang="es-ES" sz="2000" b="1" dirty="0">
                          <a:solidFill>
                            <a:srgbClr val="FF0000"/>
                          </a:solidFill>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3825">
                <a:tc>
                  <a:txBody>
                    <a:bodyPr/>
                    <a:lstStyle/>
                    <a:p>
                      <a:pPr>
                        <a:lnSpc>
                          <a:spcPct val="115000"/>
                        </a:lnSpc>
                        <a:spcAft>
                          <a:spcPts val="0"/>
                        </a:spcAft>
                      </a:pPr>
                      <a:r>
                        <a:rPr lang="es-ES" sz="2000" b="1" dirty="0">
                          <a:solidFill>
                            <a:srgbClr val="FF0000"/>
                          </a:solidFill>
                          <a:latin typeface="Calibri"/>
                          <a:ea typeface="Calibri"/>
                          <a:cs typeface="Times New Roman"/>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a:solidFill>
                            <a:srgbClr val="FF0000"/>
                          </a:solidFill>
                          <a:latin typeface="Calibri"/>
                          <a:ea typeface="Calibri"/>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7148" name="2 Rectángulo"/>
          <p:cNvSpPr>
            <a:spLocks noChangeArrowheads="1"/>
          </p:cNvSpPr>
          <p:nvPr/>
        </p:nvSpPr>
        <p:spPr bwMode="auto">
          <a:xfrm>
            <a:off x="2786063" y="1571625"/>
            <a:ext cx="1143000" cy="400050"/>
          </a:xfrm>
          <a:prstGeom prst="rect">
            <a:avLst/>
          </a:prstGeom>
          <a:solidFill>
            <a:srgbClr val="92D050"/>
          </a:solidFill>
          <a:ln w="9525">
            <a:noFill/>
            <a:miter lim="800000"/>
            <a:headEnd/>
            <a:tailEnd/>
          </a:ln>
        </p:spPr>
        <p:txBody>
          <a:bodyPr>
            <a:spAutoFit/>
          </a:bodyPr>
          <a:lstStyle/>
          <a:p>
            <a:r>
              <a:rPr lang="es-ES" sz="1000">
                <a:solidFill>
                  <a:srgbClr val="000000"/>
                </a:solidFill>
                <a:latin typeface="Rockwell" pitchFamily="18" charset="0"/>
                <a:hlinkClick r:id="rId3"/>
              </a:rPr>
              <a:t>Primeiros días de xullo</a:t>
            </a:r>
            <a:endParaRPr lang="gl-ES" sz="1000">
              <a:solidFill>
                <a:srgbClr val="000000"/>
              </a:solidFill>
              <a:latin typeface="Rockwell" pitchFamily="18" charset="0"/>
            </a:endParaRPr>
          </a:p>
        </p:txBody>
      </p:sp>
      <p:sp>
        <p:nvSpPr>
          <p:cNvPr id="47149" name="3 Rectángulo"/>
          <p:cNvSpPr>
            <a:spLocks noChangeArrowheads="1"/>
          </p:cNvSpPr>
          <p:nvPr/>
        </p:nvSpPr>
        <p:spPr bwMode="auto">
          <a:xfrm>
            <a:off x="5357813" y="1571625"/>
            <a:ext cx="1071562" cy="508000"/>
          </a:xfrm>
          <a:prstGeom prst="rect">
            <a:avLst/>
          </a:prstGeom>
          <a:solidFill>
            <a:srgbClr val="92D050"/>
          </a:solidFill>
          <a:ln w="9525">
            <a:noFill/>
            <a:miter lim="800000"/>
            <a:headEnd/>
            <a:tailEnd/>
          </a:ln>
        </p:spPr>
        <p:txBody>
          <a:bodyPr>
            <a:spAutoFit/>
          </a:bodyPr>
          <a:lstStyle/>
          <a:p>
            <a:r>
              <a:rPr lang="es-ES" sz="900">
                <a:solidFill>
                  <a:srgbClr val="000000"/>
                </a:solidFill>
                <a:latin typeface="Rockwell" pitchFamily="18" charset="0"/>
                <a:hlinkClick r:id="rId4"/>
              </a:rPr>
              <a:t>A conspiración antirrepublicana avanza</a:t>
            </a:r>
            <a:endParaRPr lang="gl-ES" sz="900">
              <a:solidFill>
                <a:srgbClr val="000000"/>
              </a:solidFill>
              <a:latin typeface="Rockwell" pitchFamily="18" charset="0"/>
            </a:endParaRPr>
          </a:p>
        </p:txBody>
      </p:sp>
      <p:sp>
        <p:nvSpPr>
          <p:cNvPr id="47150" name="4 CuadroTexto"/>
          <p:cNvSpPr txBox="1">
            <a:spLocks noChangeArrowheads="1"/>
          </p:cNvSpPr>
          <p:nvPr/>
        </p:nvSpPr>
        <p:spPr bwMode="auto">
          <a:xfrm>
            <a:off x="1500188" y="1500188"/>
            <a:ext cx="1214437" cy="554037"/>
          </a:xfrm>
          <a:prstGeom prst="rect">
            <a:avLst/>
          </a:prstGeom>
          <a:solidFill>
            <a:srgbClr val="92D050"/>
          </a:solidFill>
          <a:ln w="9525">
            <a:noFill/>
            <a:miter lim="800000"/>
            <a:headEnd/>
            <a:tailEnd/>
          </a:ln>
        </p:spPr>
        <p:txBody>
          <a:bodyPr>
            <a:spAutoFit/>
          </a:bodyPr>
          <a:lstStyle/>
          <a:p>
            <a:r>
              <a:rPr lang="gl-ES" sz="1000">
                <a:solidFill>
                  <a:srgbClr val="000000"/>
                </a:solidFill>
                <a:hlinkClick r:id="rId5"/>
              </a:rPr>
              <a:t>Preparando o bombardeo de Guernica</a:t>
            </a:r>
            <a:endParaRPr lang="gl-ES" sz="1000">
              <a:solidFill>
                <a:srgbClr val="000000"/>
              </a:solidFill>
            </a:endParaRPr>
          </a:p>
        </p:txBody>
      </p:sp>
      <p:sp>
        <p:nvSpPr>
          <p:cNvPr id="47151" name="5 Rectángulo"/>
          <p:cNvSpPr>
            <a:spLocks noChangeArrowheads="1"/>
          </p:cNvSpPr>
          <p:nvPr/>
        </p:nvSpPr>
        <p:spPr bwMode="auto">
          <a:xfrm>
            <a:off x="6643688" y="1571625"/>
            <a:ext cx="1071562" cy="554038"/>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6"/>
              </a:rPr>
              <a:t>O golpe de estado precisa pasta</a:t>
            </a:r>
            <a:endParaRPr lang="gl-ES" sz="1000">
              <a:solidFill>
                <a:srgbClr val="000000"/>
              </a:solidFill>
              <a:latin typeface="Rockwell" pitchFamily="18" charset="0"/>
            </a:endParaRPr>
          </a:p>
        </p:txBody>
      </p:sp>
      <p:sp>
        <p:nvSpPr>
          <p:cNvPr id="47152" name="6 CuadroTexto"/>
          <p:cNvSpPr txBox="1">
            <a:spLocks noChangeArrowheads="1"/>
          </p:cNvSpPr>
          <p:nvPr/>
        </p:nvSpPr>
        <p:spPr bwMode="auto">
          <a:xfrm>
            <a:off x="4143375" y="3143250"/>
            <a:ext cx="1143000"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7"/>
              </a:rPr>
              <a:t>Mola cerebro do golpe</a:t>
            </a:r>
            <a:endParaRPr lang="gl-ES" sz="1000">
              <a:solidFill>
                <a:srgbClr val="000000"/>
              </a:solidFill>
            </a:endParaRPr>
          </a:p>
        </p:txBody>
      </p:sp>
      <p:sp>
        <p:nvSpPr>
          <p:cNvPr id="47153" name="7 CuadroTexto"/>
          <p:cNvSpPr txBox="1">
            <a:spLocks noChangeArrowheads="1"/>
          </p:cNvSpPr>
          <p:nvPr/>
        </p:nvSpPr>
        <p:spPr bwMode="auto">
          <a:xfrm>
            <a:off x="5357813" y="2928938"/>
            <a:ext cx="1143000" cy="415925"/>
          </a:xfrm>
          <a:prstGeom prst="rect">
            <a:avLst/>
          </a:prstGeom>
          <a:solidFill>
            <a:srgbClr val="92D050"/>
          </a:solidFill>
          <a:ln w="9525">
            <a:noFill/>
            <a:miter lim="800000"/>
            <a:headEnd/>
            <a:tailEnd/>
          </a:ln>
        </p:spPr>
        <p:txBody>
          <a:bodyPr>
            <a:spAutoFit/>
          </a:bodyPr>
          <a:lstStyle/>
          <a:p>
            <a:r>
              <a:rPr lang="gl-ES" sz="1000">
                <a:solidFill>
                  <a:srgbClr val="000000"/>
                </a:solidFill>
                <a:hlinkClick r:id="rId8"/>
              </a:rPr>
              <a:t>Creando a 5º Columna</a:t>
            </a:r>
            <a:endParaRPr lang="gl-ES" sz="1000">
              <a:solidFill>
                <a:srgbClr val="000000"/>
              </a:solidFill>
            </a:endParaRPr>
          </a:p>
        </p:txBody>
      </p:sp>
      <p:sp>
        <p:nvSpPr>
          <p:cNvPr id="47154" name="8 Rectángulo"/>
          <p:cNvSpPr>
            <a:spLocks noChangeArrowheads="1"/>
          </p:cNvSpPr>
          <p:nvPr/>
        </p:nvSpPr>
        <p:spPr bwMode="auto">
          <a:xfrm>
            <a:off x="5357813" y="3429000"/>
            <a:ext cx="1143000" cy="554038"/>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9"/>
              </a:rPr>
              <a:t>Tamén os requetés prepáranse</a:t>
            </a:r>
            <a:endParaRPr lang="gl-ES" sz="1000">
              <a:solidFill>
                <a:srgbClr val="000000"/>
              </a:solidFill>
              <a:latin typeface="Rockwell" pitchFamily="18" charset="0"/>
            </a:endParaRPr>
          </a:p>
        </p:txBody>
      </p:sp>
      <p:sp>
        <p:nvSpPr>
          <p:cNvPr id="47155" name="9 Rectángulo"/>
          <p:cNvSpPr>
            <a:spLocks noChangeArrowheads="1"/>
          </p:cNvSpPr>
          <p:nvPr/>
        </p:nvSpPr>
        <p:spPr bwMode="auto">
          <a:xfrm>
            <a:off x="4000500" y="4572000"/>
            <a:ext cx="1143000" cy="554038"/>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10"/>
              </a:rPr>
              <a:t>O Xeneral Mola discute co seu superior</a:t>
            </a:r>
            <a:endParaRPr lang="gl-ES" sz="1000">
              <a:solidFill>
                <a:srgbClr val="000000"/>
              </a:solidFill>
              <a:latin typeface="Rockwell" pitchFamily="18" charset="0"/>
            </a:endParaRPr>
          </a:p>
        </p:txBody>
      </p:sp>
      <p:sp>
        <p:nvSpPr>
          <p:cNvPr id="47156" name="10 Rectángulo"/>
          <p:cNvSpPr>
            <a:spLocks noChangeArrowheads="1"/>
          </p:cNvSpPr>
          <p:nvPr/>
        </p:nvSpPr>
        <p:spPr bwMode="auto">
          <a:xfrm>
            <a:off x="6572250" y="2928938"/>
            <a:ext cx="1143000" cy="400050"/>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11"/>
              </a:rPr>
              <a:t>Paco, o xefe tes que ser ti</a:t>
            </a:r>
            <a:endParaRPr lang="gl-ES" sz="1000">
              <a:solidFill>
                <a:srgbClr val="000000"/>
              </a:solidFill>
              <a:latin typeface="Rockwell" pitchFamily="18" charset="0"/>
            </a:endParaRPr>
          </a:p>
        </p:txBody>
      </p:sp>
      <p:sp>
        <p:nvSpPr>
          <p:cNvPr id="47157" name="11 Rectángulo"/>
          <p:cNvSpPr>
            <a:spLocks noChangeArrowheads="1"/>
          </p:cNvSpPr>
          <p:nvPr/>
        </p:nvSpPr>
        <p:spPr bwMode="auto">
          <a:xfrm>
            <a:off x="6643688" y="3500438"/>
            <a:ext cx="1071562" cy="400050"/>
          </a:xfrm>
          <a:prstGeom prst="rect">
            <a:avLst/>
          </a:prstGeom>
          <a:solidFill>
            <a:srgbClr val="92D050"/>
          </a:solidFill>
          <a:ln w="9525">
            <a:noFill/>
            <a:miter lim="800000"/>
            <a:headEnd/>
            <a:tailEnd/>
          </a:ln>
        </p:spPr>
        <p:txBody>
          <a:bodyPr>
            <a:spAutoFit/>
          </a:bodyPr>
          <a:lstStyle/>
          <a:p>
            <a:r>
              <a:rPr lang="es-ES" sz="1000">
                <a:solidFill>
                  <a:srgbClr val="000000"/>
                </a:solidFill>
                <a:latin typeface="Rockwell" pitchFamily="18" charset="0"/>
                <a:hlinkClick r:id="rId12"/>
              </a:rPr>
              <a:t>Qué pensa Calvo Sotelo</a:t>
            </a:r>
            <a:endParaRPr lang="gl-ES" sz="1000">
              <a:solidFill>
                <a:srgbClr val="000000"/>
              </a:solidFill>
              <a:latin typeface="Rockwell" pitchFamily="18" charset="0"/>
            </a:endParaRPr>
          </a:p>
        </p:txBody>
      </p:sp>
      <p:sp>
        <p:nvSpPr>
          <p:cNvPr id="47158" name="12 Rectángulo"/>
          <p:cNvSpPr>
            <a:spLocks noChangeArrowheads="1"/>
          </p:cNvSpPr>
          <p:nvPr/>
        </p:nvSpPr>
        <p:spPr bwMode="auto">
          <a:xfrm>
            <a:off x="7786688" y="2786063"/>
            <a:ext cx="1357312" cy="400050"/>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13"/>
              </a:rPr>
              <a:t> Ou conmigo ou contra min</a:t>
            </a:r>
            <a:endParaRPr lang="gl-ES" sz="1000">
              <a:solidFill>
                <a:srgbClr val="000000"/>
              </a:solidFill>
              <a:latin typeface="Rockwell" pitchFamily="18" charset="0"/>
            </a:endParaRPr>
          </a:p>
        </p:txBody>
      </p:sp>
      <p:sp>
        <p:nvSpPr>
          <p:cNvPr id="47159" name="13 Rectángulo"/>
          <p:cNvSpPr>
            <a:spLocks noChangeArrowheads="1"/>
          </p:cNvSpPr>
          <p:nvPr/>
        </p:nvSpPr>
        <p:spPr bwMode="auto">
          <a:xfrm>
            <a:off x="214313" y="4500563"/>
            <a:ext cx="1108075" cy="246062"/>
          </a:xfrm>
          <a:prstGeom prst="rect">
            <a:avLst/>
          </a:prstGeom>
          <a:solidFill>
            <a:srgbClr val="92D050"/>
          </a:solidFill>
          <a:ln w="9525">
            <a:noFill/>
            <a:miter lim="800000"/>
            <a:headEnd/>
            <a:tailEnd/>
          </a:ln>
        </p:spPr>
        <p:txBody>
          <a:bodyPr wrap="none">
            <a:spAutoFit/>
          </a:bodyPr>
          <a:lstStyle/>
          <a:p>
            <a:r>
              <a:rPr lang="es-ES" sz="1000">
                <a:solidFill>
                  <a:srgbClr val="000000"/>
                </a:solidFill>
                <a:hlinkClick r:id="rId14"/>
              </a:rPr>
              <a:t>Malos presaxios</a:t>
            </a:r>
            <a:endParaRPr lang="gl-ES" sz="1000">
              <a:solidFill>
                <a:srgbClr val="000000"/>
              </a:solidFill>
            </a:endParaRPr>
          </a:p>
        </p:txBody>
      </p:sp>
      <p:sp>
        <p:nvSpPr>
          <p:cNvPr id="47160" name="14 CuadroTexto"/>
          <p:cNvSpPr txBox="1">
            <a:spLocks noChangeArrowheads="1"/>
          </p:cNvSpPr>
          <p:nvPr/>
        </p:nvSpPr>
        <p:spPr bwMode="auto">
          <a:xfrm>
            <a:off x="7858125" y="3286125"/>
            <a:ext cx="1285875"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15"/>
              </a:rPr>
              <a:t>Mataron ao teniente Castillo</a:t>
            </a:r>
            <a:endParaRPr lang="gl-ES" sz="1000">
              <a:solidFill>
                <a:srgbClr val="000000"/>
              </a:solidFill>
            </a:endParaRPr>
          </a:p>
        </p:txBody>
      </p:sp>
      <p:sp>
        <p:nvSpPr>
          <p:cNvPr id="47161" name="15 Rectángulo"/>
          <p:cNvSpPr>
            <a:spLocks noChangeArrowheads="1"/>
          </p:cNvSpPr>
          <p:nvPr/>
        </p:nvSpPr>
        <p:spPr bwMode="auto">
          <a:xfrm>
            <a:off x="1500188" y="4572000"/>
            <a:ext cx="1143000" cy="400050"/>
          </a:xfrm>
          <a:prstGeom prst="rect">
            <a:avLst/>
          </a:prstGeom>
          <a:solidFill>
            <a:srgbClr val="92D050"/>
          </a:solidFill>
          <a:ln w="9525">
            <a:noFill/>
            <a:miter lim="800000"/>
            <a:headEnd/>
            <a:tailEnd/>
          </a:ln>
        </p:spPr>
        <p:txBody>
          <a:bodyPr>
            <a:spAutoFit/>
          </a:bodyPr>
          <a:lstStyle/>
          <a:p>
            <a:r>
              <a:rPr lang="es-ES" sz="1000">
                <a:solidFill>
                  <a:srgbClr val="000000"/>
                </a:solidFill>
                <a:hlinkClick r:id="rId16"/>
              </a:rPr>
              <a:t>Mataron a Calvo Sotelo</a:t>
            </a:r>
            <a:endParaRPr lang="gl-ES" sz="1000">
              <a:solidFill>
                <a:srgbClr val="000000"/>
              </a:solidFill>
            </a:endParaRPr>
          </a:p>
        </p:txBody>
      </p:sp>
      <p:sp>
        <p:nvSpPr>
          <p:cNvPr id="47162" name="16 CuadroTexto">
            <a:hlinkClick r:id="rId17"/>
          </p:cNvPr>
          <p:cNvSpPr txBox="1">
            <a:spLocks noChangeArrowheads="1"/>
          </p:cNvSpPr>
          <p:nvPr/>
        </p:nvSpPr>
        <p:spPr bwMode="auto">
          <a:xfrm>
            <a:off x="285750" y="5500688"/>
            <a:ext cx="1000125"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17"/>
              </a:rPr>
              <a:t>Mataron a Calvo Sotelo</a:t>
            </a:r>
            <a:endParaRPr lang="gl-ES" sz="1000">
              <a:solidFill>
                <a:srgbClr val="000000"/>
              </a:solidFill>
            </a:endParaRPr>
          </a:p>
        </p:txBody>
      </p:sp>
      <p:sp>
        <p:nvSpPr>
          <p:cNvPr id="47163" name="17 CuadroTexto"/>
          <p:cNvSpPr txBox="1">
            <a:spLocks noChangeArrowheads="1"/>
          </p:cNvSpPr>
          <p:nvPr/>
        </p:nvSpPr>
        <p:spPr bwMode="auto">
          <a:xfrm>
            <a:off x="285750" y="4929188"/>
            <a:ext cx="1143000"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17"/>
              </a:rPr>
              <a:t>Asasinato de Calvo Sotelo</a:t>
            </a:r>
            <a:endParaRPr lang="gl-ES" sz="1000">
              <a:solidFill>
                <a:srgbClr val="000000"/>
              </a:solidFill>
            </a:endParaRPr>
          </a:p>
        </p:txBody>
      </p:sp>
      <p:sp>
        <p:nvSpPr>
          <p:cNvPr id="47164" name="18 CuadroTexto"/>
          <p:cNvSpPr txBox="1">
            <a:spLocks noChangeArrowheads="1"/>
          </p:cNvSpPr>
          <p:nvPr/>
        </p:nvSpPr>
        <p:spPr bwMode="auto">
          <a:xfrm>
            <a:off x="2500313" y="0"/>
            <a:ext cx="3500437" cy="369888"/>
          </a:xfrm>
          <a:prstGeom prst="rect">
            <a:avLst/>
          </a:prstGeom>
          <a:solidFill>
            <a:srgbClr val="7030A0"/>
          </a:solidFill>
          <a:ln w="9525">
            <a:noFill/>
            <a:miter lim="800000"/>
            <a:headEnd/>
            <a:tailEnd/>
          </a:ln>
        </p:spPr>
        <p:txBody>
          <a:bodyPr>
            <a:spAutoFit/>
          </a:bodyPr>
          <a:lstStyle/>
          <a:p>
            <a:r>
              <a:rPr lang="gl-ES" b="1">
                <a:solidFill>
                  <a:srgbClr val="FFFF00"/>
                </a:solidFill>
              </a:rPr>
              <a:t>18 DÍAS DE XULLO de 1936</a:t>
            </a:r>
          </a:p>
        </p:txBody>
      </p:sp>
      <p:sp>
        <p:nvSpPr>
          <p:cNvPr id="47165" name="19 Rectángulo"/>
          <p:cNvSpPr>
            <a:spLocks noChangeArrowheads="1"/>
          </p:cNvSpPr>
          <p:nvPr/>
        </p:nvSpPr>
        <p:spPr bwMode="auto">
          <a:xfrm>
            <a:off x="2786063" y="4572000"/>
            <a:ext cx="1000125" cy="461963"/>
          </a:xfrm>
          <a:prstGeom prst="rect">
            <a:avLst/>
          </a:prstGeom>
          <a:solidFill>
            <a:srgbClr val="92D050"/>
          </a:solidFill>
          <a:ln w="9525">
            <a:noFill/>
            <a:miter lim="800000"/>
            <a:headEnd/>
            <a:tailEnd/>
          </a:ln>
        </p:spPr>
        <p:txBody>
          <a:bodyPr>
            <a:spAutoFit/>
          </a:bodyPr>
          <a:lstStyle/>
          <a:p>
            <a:r>
              <a:rPr lang="es-ES" sz="1200">
                <a:solidFill>
                  <a:srgbClr val="000000"/>
                </a:solidFill>
                <a:latin typeface="Rockwell" pitchFamily="18" charset="0"/>
                <a:hlinkClick r:id="rId18"/>
              </a:rPr>
              <a:t>Hainos ben enterados ¡</a:t>
            </a:r>
            <a:endParaRPr lang="gl-ES" sz="1200">
              <a:solidFill>
                <a:srgbClr val="000000"/>
              </a:solidFill>
              <a:latin typeface="Rockwell" pitchFamily="18" charset="0"/>
            </a:endParaRPr>
          </a:p>
        </p:txBody>
      </p:sp>
      <p:sp>
        <p:nvSpPr>
          <p:cNvPr id="47166" name="20 CuadroTexto"/>
          <p:cNvSpPr txBox="1">
            <a:spLocks noChangeArrowheads="1"/>
          </p:cNvSpPr>
          <p:nvPr/>
        </p:nvSpPr>
        <p:spPr bwMode="auto">
          <a:xfrm>
            <a:off x="4071938" y="5214938"/>
            <a:ext cx="1214437"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19"/>
              </a:rPr>
              <a:t>Preparativos do golpe militar</a:t>
            </a:r>
            <a:endParaRPr lang="gl-ES" sz="1000">
              <a:solidFill>
                <a:srgbClr val="000000"/>
              </a:solidFill>
            </a:endParaRPr>
          </a:p>
        </p:txBody>
      </p:sp>
      <p:sp>
        <p:nvSpPr>
          <p:cNvPr id="47167" name="21 CuadroTexto"/>
          <p:cNvSpPr txBox="1">
            <a:spLocks noChangeArrowheads="1"/>
          </p:cNvSpPr>
          <p:nvPr/>
        </p:nvSpPr>
        <p:spPr bwMode="auto">
          <a:xfrm>
            <a:off x="5357813" y="5072063"/>
            <a:ext cx="928687"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20"/>
              </a:rPr>
              <a:t>O 17 as 17</a:t>
            </a:r>
            <a:endParaRPr lang="gl-ES" sz="1000">
              <a:solidFill>
                <a:srgbClr val="000000"/>
              </a:solidFill>
            </a:endParaRPr>
          </a:p>
        </p:txBody>
      </p:sp>
      <p:sp>
        <p:nvSpPr>
          <p:cNvPr id="47168" name="22 Rectángulo"/>
          <p:cNvSpPr>
            <a:spLocks noChangeArrowheads="1"/>
          </p:cNvSpPr>
          <p:nvPr/>
        </p:nvSpPr>
        <p:spPr bwMode="auto">
          <a:xfrm>
            <a:off x="2786063" y="5143500"/>
            <a:ext cx="1071562" cy="554038"/>
          </a:xfrm>
          <a:prstGeom prst="rect">
            <a:avLst/>
          </a:prstGeom>
          <a:solidFill>
            <a:srgbClr val="92D050"/>
          </a:solidFill>
          <a:ln w="9525">
            <a:noFill/>
            <a:miter lim="800000"/>
            <a:headEnd/>
            <a:tailEnd/>
          </a:ln>
        </p:spPr>
        <p:txBody>
          <a:bodyPr>
            <a:spAutoFit/>
          </a:bodyPr>
          <a:lstStyle/>
          <a:p>
            <a:r>
              <a:rPr lang="es-ES" sz="1000">
                <a:solidFill>
                  <a:srgbClr val="000000"/>
                </a:solidFill>
                <a:latin typeface="Rockwell" pitchFamily="18" charset="0"/>
                <a:hlinkClick r:id="rId21"/>
              </a:rPr>
              <a:t>Franco escribe o Bando de Guerra</a:t>
            </a:r>
            <a:endParaRPr lang="gl-ES" sz="1000">
              <a:solidFill>
                <a:srgbClr val="000000"/>
              </a:solidFill>
              <a:latin typeface="Rockwell" pitchFamily="18" charset="0"/>
            </a:endParaRPr>
          </a:p>
        </p:txBody>
      </p:sp>
      <p:sp>
        <p:nvSpPr>
          <p:cNvPr id="47169" name="23 Rectángulo"/>
          <p:cNvSpPr>
            <a:spLocks noChangeArrowheads="1"/>
          </p:cNvSpPr>
          <p:nvPr/>
        </p:nvSpPr>
        <p:spPr bwMode="auto">
          <a:xfrm>
            <a:off x="5357813" y="4572000"/>
            <a:ext cx="1214437" cy="400050"/>
          </a:xfrm>
          <a:prstGeom prst="rect">
            <a:avLst/>
          </a:prstGeom>
          <a:solidFill>
            <a:srgbClr val="92D050"/>
          </a:solidFill>
          <a:ln w="9525">
            <a:noFill/>
            <a:miter lim="800000"/>
            <a:headEnd/>
            <a:tailEnd/>
          </a:ln>
        </p:spPr>
        <p:txBody>
          <a:bodyPr>
            <a:spAutoFit/>
          </a:bodyPr>
          <a:lstStyle/>
          <a:p>
            <a:r>
              <a:rPr lang="pt-BR" sz="1000">
                <a:solidFill>
                  <a:srgbClr val="000000"/>
                </a:solidFill>
                <a:latin typeface="Rockwell" pitchFamily="18" charset="0"/>
                <a:hlinkClick r:id="rId22"/>
              </a:rPr>
              <a:t>O inicio do golpe de estado</a:t>
            </a:r>
            <a:endParaRPr lang="gl-ES" sz="1000">
              <a:solidFill>
                <a:srgbClr val="000000"/>
              </a:solidFill>
              <a:latin typeface="Rockwell" pitchFamily="18" charset="0"/>
            </a:endParaRPr>
          </a:p>
        </p:txBody>
      </p:sp>
      <p:sp>
        <p:nvSpPr>
          <p:cNvPr id="47170" name="24 Rectángulo"/>
          <p:cNvSpPr>
            <a:spLocks noChangeArrowheads="1"/>
          </p:cNvSpPr>
          <p:nvPr/>
        </p:nvSpPr>
        <p:spPr bwMode="auto">
          <a:xfrm>
            <a:off x="6643688" y="4643438"/>
            <a:ext cx="1000125" cy="554037"/>
          </a:xfrm>
          <a:prstGeom prst="rect">
            <a:avLst/>
          </a:prstGeom>
          <a:solidFill>
            <a:srgbClr val="92D050"/>
          </a:solidFill>
          <a:ln w="9525">
            <a:noFill/>
            <a:miter lim="800000"/>
            <a:headEnd/>
            <a:tailEnd/>
          </a:ln>
        </p:spPr>
        <p:txBody>
          <a:bodyPr>
            <a:spAutoFit/>
          </a:bodyPr>
          <a:lstStyle/>
          <a:p>
            <a:r>
              <a:rPr lang="es-ES" sz="1000">
                <a:solidFill>
                  <a:srgbClr val="000000"/>
                </a:solidFill>
                <a:hlinkClick r:id="rId23"/>
              </a:rPr>
              <a:t>Comeza a sublevación militar</a:t>
            </a:r>
            <a:endParaRPr lang="gl-ES" sz="1000">
              <a:solidFill>
                <a:srgbClr val="000000"/>
              </a:solidFill>
            </a:endParaRPr>
          </a:p>
        </p:txBody>
      </p:sp>
      <p:sp>
        <p:nvSpPr>
          <p:cNvPr id="47171" name="25 Rectángulo"/>
          <p:cNvSpPr>
            <a:spLocks noChangeArrowheads="1"/>
          </p:cNvSpPr>
          <p:nvPr/>
        </p:nvSpPr>
        <p:spPr bwMode="auto">
          <a:xfrm>
            <a:off x="5357813" y="5429250"/>
            <a:ext cx="1071562" cy="554038"/>
          </a:xfrm>
          <a:prstGeom prst="rect">
            <a:avLst/>
          </a:prstGeom>
          <a:solidFill>
            <a:srgbClr val="92D050"/>
          </a:solidFill>
          <a:ln w="9525">
            <a:noFill/>
            <a:miter lim="800000"/>
            <a:headEnd/>
            <a:tailEnd/>
          </a:ln>
        </p:spPr>
        <p:txBody>
          <a:bodyPr>
            <a:spAutoFit/>
          </a:bodyPr>
          <a:lstStyle/>
          <a:p>
            <a:r>
              <a:rPr lang="pt-BR" sz="1000">
                <a:solidFill>
                  <a:srgbClr val="000000"/>
                </a:solidFill>
                <a:hlinkClick r:id="rId24"/>
              </a:rPr>
              <a:t>Novas do levantamento militar</a:t>
            </a:r>
            <a:endParaRPr lang="gl-ES" sz="1000">
              <a:solidFill>
                <a:srgbClr val="000000"/>
              </a:solidFill>
            </a:endParaRPr>
          </a:p>
        </p:txBody>
      </p:sp>
      <p:sp>
        <p:nvSpPr>
          <p:cNvPr id="47172" name="26 CuadroTexto"/>
          <p:cNvSpPr txBox="1">
            <a:spLocks noChangeArrowheads="1"/>
          </p:cNvSpPr>
          <p:nvPr/>
        </p:nvSpPr>
        <p:spPr bwMode="auto">
          <a:xfrm>
            <a:off x="6572250" y="5286375"/>
            <a:ext cx="1143000"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25"/>
              </a:rPr>
              <a:t>Mola no 18 de xullo</a:t>
            </a:r>
            <a:endParaRPr lang="gl-ES" sz="1000">
              <a:solidFill>
                <a:srgbClr val="000000"/>
              </a:solidFill>
            </a:endParaRPr>
          </a:p>
        </p:txBody>
      </p:sp>
      <p:sp>
        <p:nvSpPr>
          <p:cNvPr id="47173" name="27 CuadroTexto"/>
          <p:cNvSpPr txBox="1">
            <a:spLocks noChangeArrowheads="1"/>
          </p:cNvSpPr>
          <p:nvPr/>
        </p:nvSpPr>
        <p:spPr bwMode="auto">
          <a:xfrm>
            <a:off x="7858125" y="4572000"/>
            <a:ext cx="928688" cy="554038"/>
          </a:xfrm>
          <a:prstGeom prst="rect">
            <a:avLst/>
          </a:prstGeom>
          <a:solidFill>
            <a:srgbClr val="92D050"/>
          </a:solidFill>
          <a:ln w="9525">
            <a:noFill/>
            <a:miter lim="800000"/>
            <a:headEnd/>
            <a:tailEnd/>
          </a:ln>
        </p:spPr>
        <p:txBody>
          <a:bodyPr>
            <a:spAutoFit/>
          </a:bodyPr>
          <a:lstStyle/>
          <a:p>
            <a:r>
              <a:rPr lang="gl-ES" sz="1000">
                <a:solidFill>
                  <a:srgbClr val="000000"/>
                </a:solidFill>
                <a:hlinkClick r:id="rId26"/>
              </a:rPr>
              <a:t>Fracasa a sublevación en Cataluña</a:t>
            </a:r>
            <a:endParaRPr lang="gl-ES" sz="1000">
              <a:solidFill>
                <a:srgbClr val="000000"/>
              </a:solidFill>
            </a:endParaRPr>
          </a:p>
        </p:txBody>
      </p:sp>
      <p:sp>
        <p:nvSpPr>
          <p:cNvPr id="47174" name="28 CuadroTexto"/>
          <p:cNvSpPr txBox="1">
            <a:spLocks noChangeArrowheads="1"/>
          </p:cNvSpPr>
          <p:nvPr/>
        </p:nvSpPr>
        <p:spPr bwMode="auto">
          <a:xfrm>
            <a:off x="7858125" y="3786188"/>
            <a:ext cx="1285875" cy="400050"/>
          </a:xfrm>
          <a:prstGeom prst="rect">
            <a:avLst/>
          </a:prstGeom>
          <a:solidFill>
            <a:srgbClr val="92D050"/>
          </a:solidFill>
          <a:ln w="9525">
            <a:noFill/>
            <a:miter lim="800000"/>
            <a:headEnd/>
            <a:tailEnd/>
          </a:ln>
        </p:spPr>
        <p:txBody>
          <a:bodyPr>
            <a:spAutoFit/>
          </a:bodyPr>
          <a:lstStyle/>
          <a:p>
            <a:r>
              <a:rPr lang="gl-ES" sz="1000">
                <a:solidFill>
                  <a:srgbClr val="000000"/>
                </a:solidFill>
                <a:hlinkClick r:id="rId27"/>
              </a:rPr>
              <a:t>Os carlistas apoian o golpe</a:t>
            </a:r>
            <a:endParaRPr lang="gl-ES" sz="1000">
              <a:solidFill>
                <a:srgbClr val="000000"/>
              </a:solidFill>
            </a:endParaRPr>
          </a:p>
        </p:txBody>
      </p:sp>
      <p:pic>
        <p:nvPicPr>
          <p:cNvPr id="47175" name="Picture 5"/>
          <p:cNvPicPr>
            <a:picLocks noChangeAspect="1" noChangeArrowheads="1"/>
          </p:cNvPicPr>
          <p:nvPr/>
        </p:nvPicPr>
        <p:blipFill>
          <a:blip r:embed="rId28"/>
          <a:srcRect/>
          <a:stretch>
            <a:fillRect/>
          </a:stretch>
        </p:blipFill>
        <p:spPr bwMode="auto">
          <a:xfrm>
            <a:off x="8072438" y="1071563"/>
            <a:ext cx="838200" cy="1323975"/>
          </a:xfrm>
          <a:prstGeom prst="rect">
            <a:avLst/>
          </a:prstGeom>
          <a:noFill/>
          <a:ln w="9525">
            <a:noFill/>
            <a:miter lim="800000"/>
            <a:headEnd/>
            <a:tailEnd/>
          </a:ln>
        </p:spPr>
      </p:pic>
      <p:pic>
        <p:nvPicPr>
          <p:cNvPr id="47176" name="Picture 6"/>
          <p:cNvPicPr>
            <a:picLocks noChangeAspect="1" noChangeArrowheads="1"/>
          </p:cNvPicPr>
          <p:nvPr/>
        </p:nvPicPr>
        <p:blipFill>
          <a:blip r:embed="rId29"/>
          <a:srcRect/>
          <a:stretch>
            <a:fillRect/>
          </a:stretch>
        </p:blipFill>
        <p:spPr bwMode="auto">
          <a:xfrm>
            <a:off x="4286250" y="1214438"/>
            <a:ext cx="889000" cy="1196975"/>
          </a:xfrm>
          <a:prstGeom prst="rect">
            <a:avLst/>
          </a:prstGeom>
          <a:noFill/>
          <a:ln w="9525">
            <a:noFill/>
            <a:miter lim="800000"/>
            <a:headEnd/>
            <a:tailEnd/>
          </a:ln>
        </p:spPr>
      </p:pic>
      <p:pic>
        <p:nvPicPr>
          <p:cNvPr id="47177" name="Picture 3"/>
          <p:cNvPicPr>
            <a:picLocks noChangeAspect="1" noChangeArrowheads="1"/>
          </p:cNvPicPr>
          <p:nvPr/>
        </p:nvPicPr>
        <p:blipFill>
          <a:blip r:embed="rId30"/>
          <a:srcRect/>
          <a:stretch>
            <a:fillRect/>
          </a:stretch>
        </p:blipFill>
        <p:spPr bwMode="auto">
          <a:xfrm>
            <a:off x="1571625" y="5000625"/>
            <a:ext cx="1000125" cy="1085850"/>
          </a:xfrm>
          <a:prstGeom prst="rect">
            <a:avLst/>
          </a:prstGeom>
          <a:noFill/>
          <a:ln w="9525">
            <a:noFill/>
            <a:miter lim="800000"/>
            <a:headEnd/>
            <a:tailEnd/>
          </a:ln>
        </p:spPr>
      </p:pic>
      <p:pic>
        <p:nvPicPr>
          <p:cNvPr id="47178" name="Picture 8"/>
          <p:cNvPicPr>
            <a:picLocks noChangeAspect="1" noChangeArrowheads="1"/>
          </p:cNvPicPr>
          <p:nvPr/>
        </p:nvPicPr>
        <p:blipFill>
          <a:blip r:embed="rId31"/>
          <a:srcRect/>
          <a:stretch>
            <a:fillRect/>
          </a:stretch>
        </p:blipFill>
        <p:spPr bwMode="auto">
          <a:xfrm>
            <a:off x="2857500" y="2857500"/>
            <a:ext cx="1146175" cy="1271588"/>
          </a:xfrm>
          <a:prstGeom prst="rect">
            <a:avLst/>
          </a:prstGeom>
          <a:noFill/>
          <a:ln w="9525">
            <a:noFill/>
            <a:miter lim="800000"/>
            <a:headEnd/>
            <a:tailEnd/>
          </a:ln>
        </p:spPr>
      </p:pic>
      <p:pic>
        <p:nvPicPr>
          <p:cNvPr id="47179" name="Picture 1"/>
          <p:cNvPicPr>
            <a:picLocks noChangeAspect="1" noChangeArrowheads="1"/>
          </p:cNvPicPr>
          <p:nvPr/>
        </p:nvPicPr>
        <p:blipFill>
          <a:blip r:embed="rId32"/>
          <a:srcRect/>
          <a:stretch>
            <a:fillRect/>
          </a:stretch>
        </p:blipFill>
        <p:spPr bwMode="auto">
          <a:xfrm>
            <a:off x="285750" y="2786063"/>
            <a:ext cx="1143000" cy="1289050"/>
          </a:xfrm>
          <a:prstGeom prst="rect">
            <a:avLst/>
          </a:prstGeom>
          <a:noFill/>
          <a:ln w="9525">
            <a:noFill/>
            <a:miter lim="800000"/>
            <a:headEnd/>
            <a:tailEnd/>
          </a:ln>
        </p:spPr>
      </p:pic>
      <p:pic>
        <p:nvPicPr>
          <p:cNvPr id="47180" name="Picture 2"/>
          <p:cNvPicPr>
            <a:picLocks noChangeAspect="1" noChangeArrowheads="1"/>
          </p:cNvPicPr>
          <p:nvPr/>
        </p:nvPicPr>
        <p:blipFill>
          <a:blip r:embed="rId33"/>
          <a:srcRect/>
          <a:stretch>
            <a:fillRect/>
          </a:stretch>
        </p:blipFill>
        <p:spPr bwMode="auto">
          <a:xfrm>
            <a:off x="0" y="1000125"/>
            <a:ext cx="1428750" cy="1395413"/>
          </a:xfrm>
          <a:prstGeom prst="rect">
            <a:avLst/>
          </a:prstGeom>
          <a:noFill/>
          <a:ln w="9525">
            <a:noFill/>
            <a:miter lim="800000"/>
            <a:headEnd/>
            <a:tailEnd/>
          </a:ln>
        </p:spPr>
      </p:pic>
      <p:sp>
        <p:nvSpPr>
          <p:cNvPr id="37" name="36 Elipse"/>
          <p:cNvSpPr/>
          <p:nvPr/>
        </p:nvSpPr>
        <p:spPr>
          <a:xfrm>
            <a:off x="7524750" y="5286375"/>
            <a:ext cx="1619250" cy="9286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b="1" dirty="0">
                <a:solidFill>
                  <a:srgbClr val="FF0000"/>
                </a:solidFill>
              </a:rPr>
              <a:t>Guerra civil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noChangeArrowheads="1"/>
          </p:cNvPicPr>
          <p:nvPr/>
        </p:nvPicPr>
        <p:blipFill>
          <a:blip r:embed="rId2"/>
          <a:srcRect/>
          <a:stretch>
            <a:fillRect/>
          </a:stretch>
        </p:blipFill>
        <p:spPr bwMode="auto">
          <a:xfrm>
            <a:off x="0" y="0"/>
            <a:ext cx="10215563" cy="7369175"/>
          </a:xfrm>
          <a:prstGeom prst="rect">
            <a:avLst/>
          </a:prstGeom>
          <a:noFill/>
          <a:ln w="9525">
            <a:noFill/>
            <a:miter lim="800000"/>
            <a:headEnd/>
            <a:tailEnd/>
          </a:ln>
        </p:spPr>
      </p:pic>
      <p:sp>
        <p:nvSpPr>
          <p:cNvPr id="48130" name="4 Rectángulo"/>
          <p:cNvSpPr>
            <a:spLocks noChangeArrowheads="1"/>
          </p:cNvSpPr>
          <p:nvPr/>
        </p:nvSpPr>
        <p:spPr bwMode="auto">
          <a:xfrm>
            <a:off x="4071938" y="2857500"/>
            <a:ext cx="960437" cy="246063"/>
          </a:xfrm>
          <a:prstGeom prst="rect">
            <a:avLst/>
          </a:prstGeom>
          <a:solidFill>
            <a:srgbClr val="92D050"/>
          </a:solidFill>
          <a:ln w="9525">
            <a:noFill/>
            <a:miter lim="800000"/>
            <a:headEnd/>
            <a:tailEnd/>
          </a:ln>
        </p:spPr>
        <p:txBody>
          <a:bodyPr wrap="none">
            <a:spAutoFit/>
          </a:bodyPr>
          <a:lstStyle/>
          <a:p>
            <a:r>
              <a:rPr lang="es-ES" sz="1000">
                <a:solidFill>
                  <a:srgbClr val="000000"/>
                </a:solidFill>
                <a:latin typeface="Rockwell" pitchFamily="18" charset="0"/>
                <a:hlinkClick r:id="rId3"/>
              </a:rPr>
              <a:t> A las armas ¡</a:t>
            </a:r>
            <a:endParaRPr lang="gl-ES" sz="1000">
              <a:solidFill>
                <a:srgbClr val="000000"/>
              </a:solidFill>
              <a:latin typeface="Rockwell" pitchFamily="18" charset="0"/>
            </a:endParaRPr>
          </a:p>
        </p:txBody>
      </p:sp>
      <p:sp>
        <p:nvSpPr>
          <p:cNvPr id="48131" name="5 Rectángulo"/>
          <p:cNvSpPr>
            <a:spLocks noChangeArrowheads="1"/>
          </p:cNvSpPr>
          <p:nvPr/>
        </p:nvSpPr>
        <p:spPr bwMode="auto">
          <a:xfrm>
            <a:off x="4000500" y="3214688"/>
            <a:ext cx="614363" cy="246062"/>
          </a:xfrm>
          <a:prstGeom prst="rect">
            <a:avLst/>
          </a:prstGeom>
          <a:solidFill>
            <a:srgbClr val="92D050"/>
          </a:solidFill>
          <a:ln w="9525">
            <a:noFill/>
            <a:miter lim="800000"/>
            <a:headEnd/>
            <a:tailEnd/>
          </a:ln>
        </p:spPr>
        <p:txBody>
          <a:bodyPr wrap="none">
            <a:spAutoFit/>
          </a:bodyPr>
          <a:lstStyle/>
          <a:p>
            <a:r>
              <a:rPr lang="es-ES" sz="1000">
                <a:solidFill>
                  <a:srgbClr val="000000"/>
                </a:solidFill>
                <a:latin typeface="Rockwell" pitchFamily="18" charset="0"/>
                <a:hlinkClick r:id="rId4"/>
              </a:rPr>
              <a:t>Madrid</a:t>
            </a:r>
            <a:endParaRPr lang="gl-ES" sz="1000">
              <a:solidFill>
                <a:srgbClr val="000000"/>
              </a:solidFill>
              <a:latin typeface="Rockwell" pitchFamily="18" charset="0"/>
            </a:endParaRPr>
          </a:p>
        </p:txBody>
      </p:sp>
      <p:sp>
        <p:nvSpPr>
          <p:cNvPr id="48132" name="6 Rectángulo"/>
          <p:cNvSpPr>
            <a:spLocks noChangeArrowheads="1"/>
          </p:cNvSpPr>
          <p:nvPr/>
        </p:nvSpPr>
        <p:spPr bwMode="auto">
          <a:xfrm>
            <a:off x="4429125" y="5929313"/>
            <a:ext cx="695325" cy="246062"/>
          </a:xfrm>
          <a:prstGeom prst="rect">
            <a:avLst/>
          </a:prstGeom>
          <a:solidFill>
            <a:srgbClr val="FFFF00"/>
          </a:solidFill>
          <a:ln w="9525">
            <a:noFill/>
            <a:miter lim="800000"/>
            <a:headEnd/>
            <a:tailEnd/>
          </a:ln>
        </p:spPr>
        <p:txBody>
          <a:bodyPr wrap="none">
            <a:spAutoFit/>
          </a:bodyPr>
          <a:lstStyle/>
          <a:p>
            <a:r>
              <a:rPr lang="es-ES" sz="1000">
                <a:solidFill>
                  <a:srgbClr val="000000"/>
                </a:solidFill>
                <a:latin typeface="Rockwell" pitchFamily="18" charset="0"/>
                <a:hlinkClick r:id="rId5"/>
              </a:rPr>
              <a:t>Granada</a:t>
            </a:r>
            <a:endParaRPr lang="gl-ES" sz="1000">
              <a:solidFill>
                <a:srgbClr val="000000"/>
              </a:solidFill>
              <a:latin typeface="Rockwell" pitchFamily="18" charset="0"/>
            </a:endParaRPr>
          </a:p>
        </p:txBody>
      </p:sp>
      <p:sp>
        <p:nvSpPr>
          <p:cNvPr id="48133" name="7 Rectángulo"/>
          <p:cNvSpPr>
            <a:spLocks noChangeArrowheads="1"/>
          </p:cNvSpPr>
          <p:nvPr/>
        </p:nvSpPr>
        <p:spPr bwMode="auto">
          <a:xfrm>
            <a:off x="2428875" y="214313"/>
            <a:ext cx="660400" cy="246062"/>
          </a:xfrm>
          <a:prstGeom prst="rect">
            <a:avLst/>
          </a:prstGeom>
          <a:solidFill>
            <a:srgbClr val="92D050"/>
          </a:solidFill>
          <a:ln w="9525">
            <a:noFill/>
            <a:miter lim="800000"/>
            <a:headEnd/>
            <a:tailEnd/>
          </a:ln>
        </p:spPr>
        <p:txBody>
          <a:bodyPr wrap="none">
            <a:spAutoFit/>
          </a:bodyPr>
          <a:lstStyle/>
          <a:p>
            <a:r>
              <a:rPr lang="es-ES" sz="1000">
                <a:solidFill>
                  <a:srgbClr val="000000"/>
                </a:solidFill>
                <a:latin typeface="Rockwell" pitchFamily="18" charset="0"/>
                <a:hlinkClick r:id="rId6"/>
              </a:rPr>
              <a:t>Asturias</a:t>
            </a:r>
            <a:endParaRPr lang="gl-ES" sz="1000">
              <a:solidFill>
                <a:srgbClr val="000000"/>
              </a:solidFill>
              <a:latin typeface="Rockwell" pitchFamily="18" charset="0"/>
            </a:endParaRPr>
          </a:p>
        </p:txBody>
      </p:sp>
      <p:sp>
        <p:nvSpPr>
          <p:cNvPr id="48134" name="8 Rectángulo"/>
          <p:cNvSpPr>
            <a:spLocks noChangeArrowheads="1"/>
          </p:cNvSpPr>
          <p:nvPr/>
        </p:nvSpPr>
        <p:spPr bwMode="auto">
          <a:xfrm>
            <a:off x="5429250" y="1928813"/>
            <a:ext cx="1357313" cy="246062"/>
          </a:xfrm>
          <a:prstGeom prst="rect">
            <a:avLst/>
          </a:prstGeom>
          <a:solidFill>
            <a:srgbClr val="FFFF00"/>
          </a:solidFill>
          <a:ln w="9525">
            <a:noFill/>
            <a:miter lim="800000"/>
            <a:headEnd/>
            <a:tailEnd/>
          </a:ln>
        </p:spPr>
        <p:txBody>
          <a:bodyPr wrap="none">
            <a:spAutoFit/>
          </a:bodyPr>
          <a:lstStyle/>
          <a:p>
            <a:r>
              <a:rPr lang="es-ES" sz="1000">
                <a:solidFill>
                  <a:srgbClr val="000000"/>
                </a:solidFill>
                <a:latin typeface="Rockwell" pitchFamily="18" charset="0"/>
                <a:hlinkClick r:id="rId7"/>
              </a:rPr>
              <a:t>mal día para o amor</a:t>
            </a:r>
            <a:endParaRPr lang="gl-ES" sz="1000">
              <a:solidFill>
                <a:srgbClr val="000000"/>
              </a:solidFill>
              <a:latin typeface="Rockwell" pitchFamily="18" charset="0"/>
            </a:endParaRPr>
          </a:p>
        </p:txBody>
      </p:sp>
      <p:sp>
        <p:nvSpPr>
          <p:cNvPr id="48135" name="9 Rectángulo"/>
          <p:cNvSpPr>
            <a:spLocks noChangeArrowheads="1"/>
          </p:cNvSpPr>
          <p:nvPr/>
        </p:nvSpPr>
        <p:spPr bwMode="auto">
          <a:xfrm>
            <a:off x="5857875" y="4357688"/>
            <a:ext cx="2163763" cy="246062"/>
          </a:xfrm>
          <a:prstGeom prst="rect">
            <a:avLst/>
          </a:prstGeom>
          <a:solidFill>
            <a:srgbClr val="92D050"/>
          </a:solidFill>
          <a:ln w="9525">
            <a:noFill/>
            <a:miter lim="800000"/>
            <a:headEnd/>
            <a:tailEnd/>
          </a:ln>
        </p:spPr>
        <p:txBody>
          <a:bodyPr wrap="none">
            <a:spAutoFit/>
          </a:bodyPr>
          <a:lstStyle/>
          <a:p>
            <a:r>
              <a:rPr lang="es-ES" sz="1000">
                <a:solidFill>
                  <a:srgbClr val="000000"/>
                </a:solidFill>
                <a:latin typeface="Rockwell" pitchFamily="18" charset="0"/>
                <a:hlinkClick r:id="rId8"/>
              </a:rPr>
              <a:t>18 de xullo controlando camiños</a:t>
            </a:r>
            <a:endParaRPr lang="gl-ES" sz="1000">
              <a:solidFill>
                <a:srgbClr val="000000"/>
              </a:solidFill>
              <a:latin typeface="Rockwell" pitchFamily="18" charset="0"/>
            </a:endParaRPr>
          </a:p>
        </p:txBody>
      </p:sp>
      <p:sp>
        <p:nvSpPr>
          <p:cNvPr id="48136" name="10 Rectángulo"/>
          <p:cNvSpPr>
            <a:spLocks noChangeArrowheads="1"/>
          </p:cNvSpPr>
          <p:nvPr/>
        </p:nvSpPr>
        <p:spPr bwMode="auto">
          <a:xfrm>
            <a:off x="8501063" y="2428875"/>
            <a:ext cx="822325" cy="246063"/>
          </a:xfrm>
          <a:prstGeom prst="rect">
            <a:avLst/>
          </a:prstGeom>
          <a:solidFill>
            <a:srgbClr val="92D050"/>
          </a:solidFill>
          <a:ln w="9525">
            <a:noFill/>
            <a:miter lim="800000"/>
            <a:headEnd/>
            <a:tailEnd/>
          </a:ln>
        </p:spPr>
        <p:txBody>
          <a:bodyPr>
            <a:spAutoFit/>
          </a:bodyPr>
          <a:lstStyle/>
          <a:p>
            <a:r>
              <a:rPr lang="es-ES" sz="1000">
                <a:solidFill>
                  <a:srgbClr val="000000"/>
                </a:solidFill>
                <a:latin typeface="Rockwell" pitchFamily="18" charset="0"/>
                <a:hlinkClick r:id="rId9"/>
              </a:rPr>
              <a:t>Barcelona</a:t>
            </a:r>
            <a:endParaRPr lang="gl-ES" sz="1000">
              <a:solidFill>
                <a:srgbClr val="000000"/>
              </a:solidFill>
              <a:latin typeface="Rockwell" pitchFamily="18" charset="0"/>
            </a:endParaRPr>
          </a:p>
        </p:txBody>
      </p:sp>
      <p:sp>
        <p:nvSpPr>
          <p:cNvPr id="48137" name="11 Rectángulo"/>
          <p:cNvSpPr>
            <a:spLocks noChangeArrowheads="1"/>
          </p:cNvSpPr>
          <p:nvPr/>
        </p:nvSpPr>
        <p:spPr bwMode="auto">
          <a:xfrm>
            <a:off x="8286750" y="2071688"/>
            <a:ext cx="1714500" cy="246062"/>
          </a:xfrm>
          <a:prstGeom prst="rect">
            <a:avLst/>
          </a:prstGeom>
          <a:solidFill>
            <a:srgbClr val="92D050"/>
          </a:solidFill>
          <a:ln w="9525">
            <a:noFill/>
            <a:miter lim="800000"/>
            <a:headEnd/>
            <a:tailEnd/>
          </a:ln>
        </p:spPr>
        <p:txBody>
          <a:bodyPr>
            <a:spAutoFit/>
          </a:bodyPr>
          <a:lstStyle/>
          <a:p>
            <a:r>
              <a:rPr lang="es-ES" sz="1000">
                <a:solidFill>
                  <a:srgbClr val="000000"/>
                </a:solidFill>
                <a:latin typeface="Rockwell" pitchFamily="18" charset="0"/>
                <a:hlinkClick r:id="rId10"/>
              </a:rPr>
              <a:t>Arredores de Barcelona</a:t>
            </a:r>
            <a:endParaRPr lang="gl-ES" sz="1000">
              <a:solidFill>
                <a:srgbClr val="000000"/>
              </a:solidFill>
              <a:latin typeface="Rockwell" pitchFamily="18" charset="0"/>
            </a:endParaRPr>
          </a:p>
        </p:txBody>
      </p:sp>
      <p:sp>
        <p:nvSpPr>
          <p:cNvPr id="48138" name="13 Rectángulo"/>
          <p:cNvSpPr>
            <a:spLocks noChangeArrowheads="1"/>
          </p:cNvSpPr>
          <p:nvPr/>
        </p:nvSpPr>
        <p:spPr bwMode="auto">
          <a:xfrm>
            <a:off x="5643563" y="1285875"/>
            <a:ext cx="654050" cy="246063"/>
          </a:xfrm>
          <a:prstGeom prst="rect">
            <a:avLst/>
          </a:prstGeom>
          <a:solidFill>
            <a:srgbClr val="FFFF00"/>
          </a:solidFill>
          <a:ln w="9525">
            <a:noFill/>
            <a:miter lim="800000"/>
            <a:headEnd/>
            <a:tailEnd/>
          </a:ln>
        </p:spPr>
        <p:txBody>
          <a:bodyPr wrap="none">
            <a:spAutoFit/>
          </a:bodyPr>
          <a:lstStyle/>
          <a:p>
            <a:r>
              <a:rPr lang="es-ES" sz="1000">
                <a:solidFill>
                  <a:srgbClr val="000000"/>
                </a:solidFill>
                <a:latin typeface="Rockwell" pitchFamily="18" charset="0"/>
                <a:hlinkClick r:id="rId11"/>
              </a:rPr>
              <a:t>Navarra</a:t>
            </a:r>
            <a:endParaRPr lang="gl-ES" sz="1000">
              <a:solidFill>
                <a:srgbClr val="000000"/>
              </a:solidFill>
              <a:latin typeface="Rockwell" pitchFamily="18" charset="0"/>
            </a:endParaRPr>
          </a:p>
        </p:txBody>
      </p:sp>
      <p:sp>
        <p:nvSpPr>
          <p:cNvPr id="48139" name="14 Rectángulo"/>
          <p:cNvSpPr>
            <a:spLocks noChangeArrowheads="1"/>
          </p:cNvSpPr>
          <p:nvPr/>
        </p:nvSpPr>
        <p:spPr bwMode="auto">
          <a:xfrm>
            <a:off x="1428750" y="714375"/>
            <a:ext cx="688975" cy="246063"/>
          </a:xfrm>
          <a:prstGeom prst="rect">
            <a:avLst/>
          </a:prstGeom>
          <a:solidFill>
            <a:srgbClr val="FFFF00"/>
          </a:solidFill>
          <a:ln w="9525">
            <a:noFill/>
            <a:miter lim="800000"/>
            <a:headEnd/>
            <a:tailEnd/>
          </a:ln>
        </p:spPr>
        <p:txBody>
          <a:bodyPr wrap="none">
            <a:spAutoFit/>
          </a:bodyPr>
          <a:lstStyle/>
          <a:p>
            <a:r>
              <a:rPr lang="es-ES" sz="1000">
                <a:solidFill>
                  <a:srgbClr val="000000"/>
                </a:solidFill>
                <a:latin typeface="Rockwell" pitchFamily="18" charset="0"/>
                <a:hlinkClick r:id="rId12"/>
              </a:rPr>
              <a:t>Santiago</a:t>
            </a:r>
            <a:endParaRPr lang="gl-ES" sz="1000">
              <a:solidFill>
                <a:srgbClr val="000000"/>
              </a:solidFill>
              <a:latin typeface="Rockwell" pitchFamily="18" charset="0"/>
            </a:endParaRPr>
          </a:p>
        </p:txBody>
      </p:sp>
      <p:sp>
        <p:nvSpPr>
          <p:cNvPr id="48140" name="15 Rectángulo"/>
          <p:cNvSpPr>
            <a:spLocks noChangeArrowheads="1"/>
          </p:cNvSpPr>
          <p:nvPr/>
        </p:nvSpPr>
        <p:spPr bwMode="auto">
          <a:xfrm>
            <a:off x="1428750" y="1428750"/>
            <a:ext cx="1131888" cy="246063"/>
          </a:xfrm>
          <a:prstGeom prst="rect">
            <a:avLst/>
          </a:prstGeom>
          <a:solidFill>
            <a:srgbClr val="FFFF00"/>
          </a:solidFill>
          <a:ln w="9525">
            <a:solidFill>
              <a:schemeClr val="accent1"/>
            </a:solidFill>
            <a:miter lim="800000"/>
            <a:headEnd/>
            <a:tailEnd/>
          </a:ln>
        </p:spPr>
        <p:txBody>
          <a:bodyPr wrap="none">
            <a:spAutoFit/>
          </a:bodyPr>
          <a:lstStyle/>
          <a:p>
            <a:r>
              <a:rPr lang="es-ES" sz="1000">
                <a:solidFill>
                  <a:srgbClr val="000000"/>
                </a:solidFill>
                <a:latin typeface="Rockwell" pitchFamily="18" charset="0"/>
                <a:hlinkClick r:id="rId13"/>
              </a:rPr>
              <a:t>Un pobo galego</a:t>
            </a:r>
            <a:endParaRPr lang="gl-ES" sz="1000">
              <a:solidFill>
                <a:srgbClr val="000000"/>
              </a:solidFill>
              <a:latin typeface="Rockwell" pitchFamily="18" charset="0"/>
            </a:endParaRPr>
          </a:p>
        </p:txBody>
      </p:sp>
      <p:sp>
        <p:nvSpPr>
          <p:cNvPr id="48141" name="16 Rectángulo"/>
          <p:cNvSpPr>
            <a:spLocks noChangeArrowheads="1"/>
          </p:cNvSpPr>
          <p:nvPr/>
        </p:nvSpPr>
        <p:spPr bwMode="auto">
          <a:xfrm>
            <a:off x="2428875" y="4071938"/>
            <a:ext cx="1393825" cy="246062"/>
          </a:xfrm>
          <a:prstGeom prst="rect">
            <a:avLst/>
          </a:prstGeom>
          <a:solidFill>
            <a:srgbClr val="FFFF00"/>
          </a:solidFill>
          <a:ln w="9525">
            <a:noFill/>
            <a:miter lim="800000"/>
            <a:headEnd/>
            <a:tailEnd/>
          </a:ln>
        </p:spPr>
        <p:txBody>
          <a:bodyPr wrap="none">
            <a:spAutoFit/>
          </a:bodyPr>
          <a:lstStyle/>
          <a:p>
            <a:r>
              <a:rPr lang="es-ES" sz="1000">
                <a:solidFill>
                  <a:srgbClr val="000000"/>
                </a:solidFill>
                <a:latin typeface="Rockwell" pitchFamily="18" charset="0"/>
                <a:hlinkClick r:id="rId14"/>
              </a:rPr>
              <a:t>Un  pobo extremeño</a:t>
            </a:r>
            <a:endParaRPr lang="gl-ES" sz="1000">
              <a:solidFill>
                <a:srgbClr val="000000"/>
              </a:solidFill>
              <a:latin typeface="Rockwell" pitchFamily="18" charset="0"/>
            </a:endParaRPr>
          </a:p>
        </p:txBody>
      </p:sp>
      <p:sp>
        <p:nvSpPr>
          <p:cNvPr id="48142" name="17 Rectángulo"/>
          <p:cNvSpPr>
            <a:spLocks noChangeArrowheads="1"/>
          </p:cNvSpPr>
          <p:nvPr/>
        </p:nvSpPr>
        <p:spPr bwMode="auto">
          <a:xfrm>
            <a:off x="2500313" y="5143500"/>
            <a:ext cx="1174750" cy="246063"/>
          </a:xfrm>
          <a:prstGeom prst="rect">
            <a:avLst/>
          </a:prstGeom>
          <a:solidFill>
            <a:srgbClr val="FFFF00"/>
          </a:solidFill>
          <a:ln w="9525">
            <a:noFill/>
            <a:miter lim="800000"/>
            <a:headEnd/>
            <a:tailEnd/>
          </a:ln>
        </p:spPr>
        <p:txBody>
          <a:bodyPr wrap="none">
            <a:spAutoFit/>
          </a:bodyPr>
          <a:lstStyle/>
          <a:p>
            <a:r>
              <a:rPr lang="pt-BR" sz="1000">
                <a:solidFill>
                  <a:srgbClr val="000000"/>
                </a:solidFill>
                <a:latin typeface="Rockwell" pitchFamily="18" charset="0"/>
                <a:hlinkClick r:id="rId15"/>
              </a:rPr>
              <a:t>Un pobo andaluz</a:t>
            </a:r>
            <a:endParaRPr lang="gl-ES" sz="1000">
              <a:solidFill>
                <a:srgbClr val="000000"/>
              </a:solidFill>
              <a:latin typeface="Rockwell" pitchFamily="18" charset="0"/>
            </a:endParaRPr>
          </a:p>
        </p:txBody>
      </p:sp>
      <p:sp>
        <p:nvSpPr>
          <p:cNvPr id="48143" name="18 Rectángulo"/>
          <p:cNvSpPr>
            <a:spLocks noChangeArrowheads="1"/>
          </p:cNvSpPr>
          <p:nvPr/>
        </p:nvSpPr>
        <p:spPr bwMode="auto">
          <a:xfrm>
            <a:off x="0" y="500063"/>
            <a:ext cx="1543050" cy="246062"/>
          </a:xfrm>
          <a:prstGeom prst="rect">
            <a:avLst/>
          </a:prstGeom>
          <a:solidFill>
            <a:srgbClr val="FFFF00"/>
          </a:solidFill>
          <a:ln w="9525">
            <a:noFill/>
            <a:miter lim="800000"/>
            <a:headEnd/>
            <a:tailEnd/>
          </a:ln>
        </p:spPr>
        <p:txBody>
          <a:bodyPr wrap="none">
            <a:spAutoFit/>
          </a:bodyPr>
          <a:lstStyle/>
          <a:p>
            <a:r>
              <a:rPr lang="pt-BR" sz="1000">
                <a:solidFill>
                  <a:srgbClr val="000000"/>
                </a:solidFill>
                <a:latin typeface="Rockwell" pitchFamily="18" charset="0"/>
                <a:hlinkClick r:id="rId16"/>
              </a:rPr>
              <a:t>18 de xullo em Galicia</a:t>
            </a:r>
            <a:endParaRPr lang="gl-ES" sz="1000">
              <a:solidFill>
                <a:srgbClr val="000000"/>
              </a:solidFill>
              <a:latin typeface="Rockwell" pitchFamily="18" charset="0"/>
            </a:endParaRPr>
          </a:p>
        </p:txBody>
      </p:sp>
      <p:sp>
        <p:nvSpPr>
          <p:cNvPr id="48144" name="19 CuadroTexto"/>
          <p:cNvSpPr txBox="1">
            <a:spLocks noChangeArrowheads="1"/>
          </p:cNvSpPr>
          <p:nvPr/>
        </p:nvSpPr>
        <p:spPr bwMode="auto">
          <a:xfrm>
            <a:off x="6786563" y="5357813"/>
            <a:ext cx="2143125" cy="400050"/>
          </a:xfrm>
          <a:prstGeom prst="rect">
            <a:avLst/>
          </a:prstGeom>
          <a:solidFill>
            <a:srgbClr val="FF0000"/>
          </a:solidFill>
          <a:ln w="9525">
            <a:noFill/>
            <a:miter lim="800000"/>
            <a:headEnd/>
            <a:tailEnd/>
          </a:ln>
        </p:spPr>
        <p:txBody>
          <a:bodyPr>
            <a:spAutoFit/>
          </a:bodyPr>
          <a:lstStyle/>
          <a:p>
            <a:r>
              <a:rPr lang="gl-ES" sz="2000">
                <a:solidFill>
                  <a:srgbClr val="000000"/>
                </a:solidFill>
                <a:hlinkClick r:id="rId17"/>
              </a:rPr>
              <a:t>O 18 DE XULLO</a:t>
            </a:r>
            <a:endParaRPr lang="gl-ES" sz="2000">
              <a:solidFill>
                <a:srgbClr val="000000"/>
              </a:solidFill>
            </a:endParaRPr>
          </a:p>
        </p:txBody>
      </p:sp>
      <p:sp>
        <p:nvSpPr>
          <p:cNvPr id="48145" name="20 CuadroTexto"/>
          <p:cNvSpPr txBox="1">
            <a:spLocks noChangeArrowheads="1"/>
          </p:cNvSpPr>
          <p:nvPr/>
        </p:nvSpPr>
        <p:spPr bwMode="auto">
          <a:xfrm>
            <a:off x="4071938" y="3500438"/>
            <a:ext cx="642937"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18"/>
              </a:rPr>
              <a:t>Madrid</a:t>
            </a:r>
            <a:endParaRPr lang="gl-ES" sz="1000">
              <a:solidFill>
                <a:srgbClr val="000000"/>
              </a:solidFill>
            </a:endParaRPr>
          </a:p>
        </p:txBody>
      </p:sp>
      <p:sp>
        <p:nvSpPr>
          <p:cNvPr id="48146" name="21 CuadroTexto"/>
          <p:cNvSpPr txBox="1">
            <a:spLocks noChangeArrowheads="1"/>
          </p:cNvSpPr>
          <p:nvPr/>
        </p:nvSpPr>
        <p:spPr bwMode="auto">
          <a:xfrm>
            <a:off x="4714875" y="3214688"/>
            <a:ext cx="642938"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19"/>
              </a:rPr>
              <a:t>Madrid</a:t>
            </a:r>
            <a:endParaRPr lang="gl-ES" sz="1000">
              <a:solidFill>
                <a:srgbClr val="000000"/>
              </a:solidFill>
            </a:endParaRPr>
          </a:p>
        </p:txBody>
      </p:sp>
      <p:sp>
        <p:nvSpPr>
          <p:cNvPr id="48147" name="22 CuadroTexto"/>
          <p:cNvSpPr txBox="1">
            <a:spLocks noChangeArrowheads="1"/>
          </p:cNvSpPr>
          <p:nvPr/>
        </p:nvSpPr>
        <p:spPr bwMode="auto">
          <a:xfrm>
            <a:off x="4786313" y="3500438"/>
            <a:ext cx="714375"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20"/>
              </a:rPr>
              <a:t>Madrid</a:t>
            </a:r>
            <a:endParaRPr lang="gl-ES" sz="1000">
              <a:solidFill>
                <a:srgbClr val="000000"/>
              </a:solidFill>
            </a:endParaRPr>
          </a:p>
        </p:txBody>
      </p:sp>
      <p:sp>
        <p:nvSpPr>
          <p:cNvPr id="48148" name="23 CuadroTexto"/>
          <p:cNvSpPr txBox="1">
            <a:spLocks noChangeArrowheads="1"/>
          </p:cNvSpPr>
          <p:nvPr/>
        </p:nvSpPr>
        <p:spPr bwMode="auto">
          <a:xfrm>
            <a:off x="3143250" y="214313"/>
            <a:ext cx="714375"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21"/>
              </a:rPr>
              <a:t>Asturias</a:t>
            </a:r>
            <a:endParaRPr lang="gl-ES" sz="1000">
              <a:solidFill>
                <a:srgbClr val="000000"/>
              </a:solidFill>
            </a:endParaRPr>
          </a:p>
        </p:txBody>
      </p:sp>
      <p:sp>
        <p:nvSpPr>
          <p:cNvPr id="48149" name="24 CuadroTexto"/>
          <p:cNvSpPr txBox="1">
            <a:spLocks noChangeArrowheads="1"/>
          </p:cNvSpPr>
          <p:nvPr/>
        </p:nvSpPr>
        <p:spPr bwMode="auto">
          <a:xfrm>
            <a:off x="3286125" y="571500"/>
            <a:ext cx="714375" cy="246063"/>
          </a:xfrm>
          <a:prstGeom prst="rect">
            <a:avLst/>
          </a:prstGeom>
          <a:solidFill>
            <a:srgbClr val="92D050"/>
          </a:solidFill>
          <a:ln w="9525">
            <a:noFill/>
            <a:miter lim="800000"/>
            <a:headEnd/>
            <a:tailEnd/>
          </a:ln>
        </p:spPr>
        <p:txBody>
          <a:bodyPr>
            <a:spAutoFit/>
          </a:bodyPr>
          <a:lstStyle/>
          <a:p>
            <a:r>
              <a:rPr lang="gl-ES" sz="1000">
                <a:solidFill>
                  <a:srgbClr val="000000"/>
                </a:solidFill>
                <a:hlinkClick r:id="rId22"/>
              </a:rPr>
              <a:t> Asturias</a:t>
            </a:r>
            <a:endParaRPr lang="gl-ES" sz="1000">
              <a:solidFill>
                <a:srgbClr val="000000"/>
              </a:solidFill>
            </a:endParaRPr>
          </a:p>
        </p:txBody>
      </p:sp>
      <p:sp>
        <p:nvSpPr>
          <p:cNvPr id="48150" name="25 CuadroTexto"/>
          <p:cNvSpPr txBox="1">
            <a:spLocks noChangeArrowheads="1"/>
          </p:cNvSpPr>
          <p:nvPr/>
        </p:nvSpPr>
        <p:spPr bwMode="auto">
          <a:xfrm>
            <a:off x="5786438" y="3500438"/>
            <a:ext cx="642937"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23"/>
              </a:rPr>
              <a:t>Cuenca </a:t>
            </a:r>
            <a:endParaRPr lang="gl-ES" sz="1000">
              <a:solidFill>
                <a:srgbClr val="000000"/>
              </a:solidFill>
            </a:endParaRPr>
          </a:p>
        </p:txBody>
      </p:sp>
      <p:sp>
        <p:nvSpPr>
          <p:cNvPr id="48151" name="26 CuadroTexto"/>
          <p:cNvSpPr txBox="1">
            <a:spLocks noChangeArrowheads="1"/>
          </p:cNvSpPr>
          <p:nvPr/>
        </p:nvSpPr>
        <p:spPr bwMode="auto">
          <a:xfrm>
            <a:off x="3500438" y="6143625"/>
            <a:ext cx="714375" cy="246063"/>
          </a:xfrm>
          <a:prstGeom prst="rect">
            <a:avLst/>
          </a:prstGeom>
          <a:solidFill>
            <a:srgbClr val="92D050"/>
          </a:solidFill>
          <a:ln w="9525">
            <a:noFill/>
            <a:miter lim="800000"/>
            <a:headEnd/>
            <a:tailEnd/>
          </a:ln>
        </p:spPr>
        <p:txBody>
          <a:bodyPr>
            <a:spAutoFit/>
          </a:bodyPr>
          <a:lstStyle/>
          <a:p>
            <a:r>
              <a:rPr lang="gl-ES" sz="1000">
                <a:solidFill>
                  <a:srgbClr val="000000"/>
                </a:solidFill>
                <a:hlinkClick r:id="rId24"/>
              </a:rPr>
              <a:t>Málaga</a:t>
            </a:r>
            <a:endParaRPr lang="gl-ES" sz="1000">
              <a:solidFill>
                <a:srgbClr val="000000"/>
              </a:solidFill>
            </a:endParaRPr>
          </a:p>
        </p:txBody>
      </p:sp>
      <p:sp>
        <p:nvSpPr>
          <p:cNvPr id="48152" name="27 CuadroTexto"/>
          <p:cNvSpPr txBox="1">
            <a:spLocks noChangeArrowheads="1"/>
          </p:cNvSpPr>
          <p:nvPr/>
        </p:nvSpPr>
        <p:spPr bwMode="auto">
          <a:xfrm>
            <a:off x="8572500" y="1357313"/>
            <a:ext cx="571500" cy="246062"/>
          </a:xfrm>
          <a:prstGeom prst="rect">
            <a:avLst/>
          </a:prstGeom>
          <a:solidFill>
            <a:srgbClr val="92D050"/>
          </a:solidFill>
          <a:ln w="9525">
            <a:noFill/>
            <a:miter lim="800000"/>
            <a:headEnd/>
            <a:tailEnd/>
          </a:ln>
        </p:spPr>
        <p:txBody>
          <a:bodyPr>
            <a:spAutoFit/>
          </a:bodyPr>
          <a:lstStyle/>
          <a:p>
            <a:r>
              <a:rPr lang="gl-ES" sz="1000">
                <a:solidFill>
                  <a:srgbClr val="000000"/>
                </a:solidFill>
                <a:hlinkClick r:id="rId25"/>
              </a:rPr>
              <a:t>Girona</a:t>
            </a:r>
            <a:endParaRPr lang="gl-ES" sz="1000">
              <a:solidFill>
                <a:srgbClr val="000000"/>
              </a:solidFill>
            </a:endParaRPr>
          </a:p>
        </p:txBody>
      </p:sp>
      <p:sp>
        <p:nvSpPr>
          <p:cNvPr id="48153" name="28 CuadroTexto"/>
          <p:cNvSpPr txBox="1">
            <a:spLocks noChangeArrowheads="1"/>
          </p:cNvSpPr>
          <p:nvPr/>
        </p:nvSpPr>
        <p:spPr bwMode="auto">
          <a:xfrm>
            <a:off x="4714875" y="5286375"/>
            <a:ext cx="500063" cy="246063"/>
          </a:xfrm>
          <a:prstGeom prst="rect">
            <a:avLst/>
          </a:prstGeom>
          <a:solidFill>
            <a:srgbClr val="92D050"/>
          </a:solidFill>
          <a:ln w="9525">
            <a:noFill/>
            <a:miter lim="800000"/>
            <a:headEnd/>
            <a:tailEnd/>
          </a:ln>
        </p:spPr>
        <p:txBody>
          <a:bodyPr>
            <a:spAutoFit/>
          </a:bodyPr>
          <a:lstStyle/>
          <a:p>
            <a:r>
              <a:rPr lang="gl-ES" sz="1000">
                <a:solidFill>
                  <a:srgbClr val="000000"/>
                </a:solidFill>
                <a:hlinkClick r:id="rId26"/>
              </a:rPr>
              <a:t>Jaen</a:t>
            </a:r>
            <a:endParaRPr lang="gl-ES" sz="1000">
              <a:solidFill>
                <a:srgbClr val="000000"/>
              </a:solidFill>
            </a:endParaRPr>
          </a:p>
        </p:txBody>
      </p:sp>
      <p:sp>
        <p:nvSpPr>
          <p:cNvPr id="48154" name="29 CuadroTexto"/>
          <p:cNvSpPr txBox="1">
            <a:spLocks noChangeArrowheads="1"/>
          </p:cNvSpPr>
          <p:nvPr/>
        </p:nvSpPr>
        <p:spPr bwMode="auto">
          <a:xfrm>
            <a:off x="3714750" y="3786188"/>
            <a:ext cx="571500" cy="246062"/>
          </a:xfrm>
          <a:prstGeom prst="rect">
            <a:avLst/>
          </a:prstGeom>
          <a:solidFill>
            <a:srgbClr val="FFFF00"/>
          </a:solidFill>
          <a:ln w="9525">
            <a:noFill/>
            <a:miter lim="800000"/>
            <a:headEnd/>
            <a:tailEnd/>
          </a:ln>
        </p:spPr>
        <p:txBody>
          <a:bodyPr>
            <a:spAutoFit/>
          </a:bodyPr>
          <a:lstStyle/>
          <a:p>
            <a:r>
              <a:rPr lang="gl-ES" sz="1000">
                <a:solidFill>
                  <a:srgbClr val="000000"/>
                </a:solidFill>
                <a:hlinkClick r:id="rId27"/>
              </a:rPr>
              <a:t>Toledo</a:t>
            </a:r>
            <a:endParaRPr lang="gl-ES" sz="1000">
              <a:solidFill>
                <a:srgbClr val="000000"/>
              </a:solidFill>
            </a:endParaRPr>
          </a:p>
        </p:txBody>
      </p:sp>
      <p:sp>
        <p:nvSpPr>
          <p:cNvPr id="48155" name="30 CuadroTexto"/>
          <p:cNvSpPr txBox="1">
            <a:spLocks noChangeArrowheads="1"/>
          </p:cNvSpPr>
          <p:nvPr/>
        </p:nvSpPr>
        <p:spPr bwMode="auto">
          <a:xfrm>
            <a:off x="4429125" y="6143625"/>
            <a:ext cx="857250" cy="246063"/>
          </a:xfrm>
          <a:prstGeom prst="rect">
            <a:avLst/>
          </a:prstGeom>
          <a:solidFill>
            <a:srgbClr val="FFFF00"/>
          </a:solidFill>
          <a:ln w="9525">
            <a:noFill/>
            <a:miter lim="800000"/>
            <a:headEnd/>
            <a:tailEnd/>
          </a:ln>
        </p:spPr>
        <p:txBody>
          <a:bodyPr>
            <a:spAutoFit/>
          </a:bodyPr>
          <a:lstStyle/>
          <a:p>
            <a:r>
              <a:rPr lang="gl-ES" sz="1000">
                <a:solidFill>
                  <a:srgbClr val="000000"/>
                </a:solidFill>
                <a:hlinkClick r:id="rId28"/>
              </a:rPr>
              <a:t>Granada</a:t>
            </a:r>
            <a:endParaRPr lang="gl-ES" sz="1000">
              <a:solidFill>
                <a:srgbClr val="000000"/>
              </a:solidFill>
            </a:endParaRPr>
          </a:p>
        </p:txBody>
      </p:sp>
      <p:sp>
        <p:nvSpPr>
          <p:cNvPr id="48156" name="31 CuadroTexto"/>
          <p:cNvSpPr txBox="1">
            <a:spLocks noChangeArrowheads="1"/>
          </p:cNvSpPr>
          <p:nvPr/>
        </p:nvSpPr>
        <p:spPr bwMode="auto">
          <a:xfrm>
            <a:off x="3429000" y="2286000"/>
            <a:ext cx="857250" cy="246063"/>
          </a:xfrm>
          <a:prstGeom prst="rect">
            <a:avLst/>
          </a:prstGeom>
          <a:solidFill>
            <a:srgbClr val="FFFF00"/>
          </a:solidFill>
          <a:ln w="9525">
            <a:noFill/>
            <a:miter lim="800000"/>
            <a:headEnd/>
            <a:tailEnd/>
          </a:ln>
        </p:spPr>
        <p:txBody>
          <a:bodyPr>
            <a:spAutoFit/>
          </a:bodyPr>
          <a:lstStyle/>
          <a:p>
            <a:r>
              <a:rPr lang="gl-ES" sz="1000">
                <a:solidFill>
                  <a:srgbClr val="000000"/>
                </a:solidFill>
                <a:hlinkClick r:id="rId29"/>
              </a:rPr>
              <a:t> Valladolid</a:t>
            </a:r>
            <a:endParaRPr lang="gl-ES" sz="1000">
              <a:solidFill>
                <a:srgbClr val="000000"/>
              </a:solidFill>
            </a:endParaRPr>
          </a:p>
        </p:txBody>
      </p:sp>
      <p:sp>
        <p:nvSpPr>
          <p:cNvPr id="48157" name="32 CuadroTexto"/>
          <p:cNvSpPr txBox="1">
            <a:spLocks noChangeArrowheads="1"/>
          </p:cNvSpPr>
          <p:nvPr/>
        </p:nvSpPr>
        <p:spPr bwMode="auto">
          <a:xfrm>
            <a:off x="1571625" y="285750"/>
            <a:ext cx="642938" cy="246063"/>
          </a:xfrm>
          <a:prstGeom prst="rect">
            <a:avLst/>
          </a:prstGeom>
          <a:solidFill>
            <a:srgbClr val="FFFF00"/>
          </a:solidFill>
          <a:ln w="9525">
            <a:noFill/>
            <a:miter lim="800000"/>
            <a:headEnd/>
            <a:tailEnd/>
          </a:ln>
        </p:spPr>
        <p:txBody>
          <a:bodyPr>
            <a:spAutoFit/>
          </a:bodyPr>
          <a:lstStyle/>
          <a:p>
            <a:r>
              <a:rPr lang="gl-ES" sz="1000">
                <a:solidFill>
                  <a:srgbClr val="000000"/>
                </a:solidFill>
                <a:hlinkClick r:id="rId30"/>
              </a:rPr>
              <a:t>Ferrol</a:t>
            </a:r>
            <a:endParaRPr lang="gl-ES" sz="1000">
              <a:solidFill>
                <a:srgbClr val="000000"/>
              </a:solidFill>
            </a:endParaRPr>
          </a:p>
        </p:txBody>
      </p:sp>
      <p:sp>
        <p:nvSpPr>
          <p:cNvPr id="48158" name="33 CuadroTexto"/>
          <p:cNvSpPr txBox="1">
            <a:spLocks noChangeArrowheads="1"/>
          </p:cNvSpPr>
          <p:nvPr/>
        </p:nvSpPr>
        <p:spPr bwMode="auto">
          <a:xfrm>
            <a:off x="1643063" y="1071563"/>
            <a:ext cx="571500" cy="246062"/>
          </a:xfrm>
          <a:prstGeom prst="rect">
            <a:avLst/>
          </a:prstGeom>
          <a:solidFill>
            <a:srgbClr val="FFFF00"/>
          </a:solidFill>
          <a:ln w="9525">
            <a:noFill/>
            <a:miter lim="800000"/>
            <a:headEnd/>
            <a:tailEnd/>
          </a:ln>
        </p:spPr>
        <p:txBody>
          <a:bodyPr>
            <a:spAutoFit/>
          </a:bodyPr>
          <a:lstStyle/>
          <a:p>
            <a:r>
              <a:rPr lang="gl-ES" sz="1000">
                <a:solidFill>
                  <a:srgbClr val="000000"/>
                </a:solidFill>
                <a:hlinkClick r:id="rId31"/>
              </a:rPr>
              <a:t>Lalín</a:t>
            </a:r>
            <a:endParaRPr lang="gl-ES" sz="1000">
              <a:solidFill>
                <a:srgbClr val="000000"/>
              </a:solidFill>
            </a:endParaRPr>
          </a:p>
        </p:txBody>
      </p:sp>
      <p:sp>
        <p:nvSpPr>
          <p:cNvPr id="48159" name="34 CuadroTexto"/>
          <p:cNvSpPr txBox="1">
            <a:spLocks noChangeArrowheads="1"/>
          </p:cNvSpPr>
          <p:nvPr/>
        </p:nvSpPr>
        <p:spPr bwMode="auto">
          <a:xfrm>
            <a:off x="357188" y="1000125"/>
            <a:ext cx="1214437" cy="246063"/>
          </a:xfrm>
          <a:prstGeom prst="rect">
            <a:avLst/>
          </a:prstGeom>
          <a:solidFill>
            <a:srgbClr val="FFFF00"/>
          </a:solidFill>
          <a:ln w="9525">
            <a:noFill/>
            <a:miter lim="800000"/>
            <a:headEnd/>
            <a:tailEnd/>
          </a:ln>
        </p:spPr>
        <p:txBody>
          <a:bodyPr>
            <a:spAutoFit/>
          </a:bodyPr>
          <a:lstStyle/>
          <a:p>
            <a:r>
              <a:rPr lang="gl-ES" sz="1000">
                <a:solidFill>
                  <a:srgbClr val="000000"/>
                </a:solidFill>
                <a:hlinkClick r:id="rId32"/>
              </a:rPr>
              <a:t>Pobo mariñeiro</a:t>
            </a:r>
            <a:endParaRPr lang="gl-ES" sz="1000">
              <a:solidFill>
                <a:srgbClr val="000000"/>
              </a:solidFill>
            </a:endParaRPr>
          </a:p>
        </p:txBody>
      </p:sp>
      <p:sp>
        <p:nvSpPr>
          <p:cNvPr id="48160" name="35 CuadroTexto"/>
          <p:cNvSpPr txBox="1">
            <a:spLocks noChangeArrowheads="1"/>
          </p:cNvSpPr>
          <p:nvPr/>
        </p:nvSpPr>
        <p:spPr bwMode="auto">
          <a:xfrm>
            <a:off x="6786563" y="285750"/>
            <a:ext cx="571500" cy="246063"/>
          </a:xfrm>
          <a:prstGeom prst="rect">
            <a:avLst/>
          </a:prstGeom>
          <a:solidFill>
            <a:srgbClr val="92D050"/>
          </a:solidFill>
          <a:ln w="9525">
            <a:noFill/>
            <a:miter lim="800000"/>
            <a:headEnd/>
            <a:tailEnd/>
          </a:ln>
        </p:spPr>
        <p:txBody>
          <a:bodyPr>
            <a:spAutoFit/>
          </a:bodyPr>
          <a:lstStyle/>
          <a:p>
            <a:r>
              <a:rPr lang="gl-ES" sz="1000">
                <a:solidFill>
                  <a:srgbClr val="000000"/>
                </a:solidFill>
                <a:hlinkClick r:id="rId33"/>
              </a:rPr>
              <a:t>Paris</a:t>
            </a:r>
            <a:endParaRPr lang="gl-ES" sz="1000">
              <a:solidFill>
                <a:srgbClr val="000000"/>
              </a:solidFill>
            </a:endParaRPr>
          </a:p>
        </p:txBody>
      </p:sp>
      <p:sp>
        <p:nvSpPr>
          <p:cNvPr id="35" name="34 Estrella de 7 puntas"/>
          <p:cNvSpPr/>
          <p:nvPr/>
        </p:nvSpPr>
        <p:spPr>
          <a:xfrm>
            <a:off x="-25400" y="2532063"/>
            <a:ext cx="2535238"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2.-Interpretar  mapas históricos</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http://www.cazorla.es/img/baecula2big.jpg"/>
          <p:cNvPicPr>
            <a:picLocks noChangeAspect="1" noChangeArrowheads="1"/>
          </p:cNvPicPr>
          <p:nvPr/>
        </p:nvPicPr>
        <p:blipFill>
          <a:blip r:embed="rId2" r:link="rId3"/>
          <a:srcRect/>
          <a:stretch>
            <a:fillRect/>
          </a:stretch>
        </p:blipFill>
        <p:spPr bwMode="auto">
          <a:xfrm>
            <a:off x="169863" y="0"/>
            <a:ext cx="8974137" cy="6858000"/>
          </a:xfrm>
          <a:prstGeom prst="rect">
            <a:avLst/>
          </a:prstGeom>
          <a:noFill/>
          <a:ln w="9525">
            <a:noFill/>
            <a:miter lim="800000"/>
            <a:headEnd/>
            <a:tailEnd/>
          </a:ln>
        </p:spPr>
      </p:pic>
      <p:pic>
        <p:nvPicPr>
          <p:cNvPr id="49154" name="Picture 3"/>
          <p:cNvPicPr>
            <a:picLocks noChangeAspect="1" noChangeArrowheads="1"/>
          </p:cNvPicPr>
          <p:nvPr/>
        </p:nvPicPr>
        <p:blipFill>
          <a:blip r:embed="rId4"/>
          <a:srcRect/>
          <a:stretch>
            <a:fillRect/>
          </a:stretch>
        </p:blipFill>
        <p:spPr bwMode="auto">
          <a:xfrm>
            <a:off x="5949950" y="4643438"/>
            <a:ext cx="3194050" cy="2214562"/>
          </a:xfrm>
          <a:prstGeom prst="rect">
            <a:avLst/>
          </a:prstGeom>
          <a:noFill/>
          <a:ln w="9525">
            <a:noFill/>
            <a:miter lim="800000"/>
            <a:headEnd/>
            <a:tailEnd/>
          </a:ln>
        </p:spPr>
      </p:pic>
      <p:sp>
        <p:nvSpPr>
          <p:cNvPr id="4" name="3 Explosión 2"/>
          <p:cNvSpPr/>
          <p:nvPr/>
        </p:nvSpPr>
        <p:spPr>
          <a:xfrm>
            <a:off x="428625" y="1214438"/>
            <a:ext cx="1785938" cy="1643062"/>
          </a:xfrm>
          <a:prstGeom prst="irregularSeal2">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solidFill>
                <a:schemeClr val="bg1"/>
              </a:solidFill>
            </a:endParaRPr>
          </a:p>
        </p:txBody>
      </p:sp>
      <p:sp>
        <p:nvSpPr>
          <p:cNvPr id="49156" name="4 CuadroTexto"/>
          <p:cNvSpPr txBox="1">
            <a:spLocks noChangeArrowheads="1"/>
          </p:cNvSpPr>
          <p:nvPr/>
        </p:nvSpPr>
        <p:spPr bwMode="auto">
          <a:xfrm>
            <a:off x="642938" y="1857375"/>
            <a:ext cx="2071687" cy="461963"/>
          </a:xfrm>
          <a:prstGeom prst="rect">
            <a:avLst/>
          </a:prstGeom>
          <a:noFill/>
          <a:ln w="9525">
            <a:noFill/>
            <a:miter lim="800000"/>
            <a:headEnd/>
            <a:tailEnd/>
          </a:ln>
        </p:spPr>
        <p:txBody>
          <a:bodyPr>
            <a:spAutoFit/>
          </a:bodyPr>
          <a:lstStyle/>
          <a:p>
            <a:r>
              <a:rPr lang="gl-ES" sz="1200" b="1"/>
              <a:t>Spania: </a:t>
            </a:r>
          </a:p>
          <a:p>
            <a:r>
              <a:rPr lang="gl-ES" sz="1200" b="1"/>
              <a:t>campo de batalla</a:t>
            </a:r>
          </a:p>
        </p:txBody>
      </p:sp>
      <p:sp>
        <p:nvSpPr>
          <p:cNvPr id="49157" name="5 CuadroTexto"/>
          <p:cNvSpPr txBox="1">
            <a:spLocks noChangeArrowheads="1"/>
          </p:cNvSpPr>
          <p:nvPr/>
        </p:nvSpPr>
        <p:spPr bwMode="auto">
          <a:xfrm>
            <a:off x="3429000" y="6488113"/>
            <a:ext cx="2143125" cy="307975"/>
          </a:xfrm>
          <a:prstGeom prst="rect">
            <a:avLst/>
          </a:prstGeom>
          <a:noFill/>
          <a:ln w="9525">
            <a:noFill/>
            <a:miter lim="800000"/>
            <a:headEnd/>
            <a:tailEnd/>
          </a:ln>
        </p:spPr>
        <p:txBody>
          <a:bodyPr>
            <a:spAutoFit/>
          </a:bodyPr>
          <a:lstStyle/>
          <a:p>
            <a:r>
              <a:rPr lang="gl-ES" sz="1400" b="1"/>
              <a:t>16 anos sen tregua</a:t>
            </a:r>
          </a:p>
        </p:txBody>
      </p:sp>
      <p:sp>
        <p:nvSpPr>
          <p:cNvPr id="8" name="7 Botón de acción: Película">
            <a:hlinkClick r:id="" action="ppaction://noaction" highlightClick="1"/>
          </p:cNvPr>
          <p:cNvSpPr/>
          <p:nvPr/>
        </p:nvSpPr>
        <p:spPr>
          <a:xfrm>
            <a:off x="1643063" y="2714625"/>
            <a:ext cx="571500" cy="428625"/>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b="1" dirty="0">
                <a:hlinkClick r:id="rId5"/>
              </a:rPr>
              <a:t>2</a:t>
            </a:r>
            <a:endParaRPr lang="gl-ES" b="1" dirty="0"/>
          </a:p>
        </p:txBody>
      </p:sp>
      <p:sp>
        <p:nvSpPr>
          <p:cNvPr id="9" name="8 Botón de acción: Película">
            <a:hlinkClick r:id="" action="ppaction://noaction" highlightClick="1"/>
          </p:cNvPr>
          <p:cNvSpPr/>
          <p:nvPr/>
        </p:nvSpPr>
        <p:spPr>
          <a:xfrm>
            <a:off x="4429125" y="1428750"/>
            <a:ext cx="500063" cy="357188"/>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b="1" dirty="0">
                <a:hlinkClick r:id="rId6"/>
              </a:rPr>
              <a:t>3</a:t>
            </a:r>
            <a:endParaRPr lang="gl-ES" b="1" dirty="0"/>
          </a:p>
        </p:txBody>
      </p:sp>
      <p:sp>
        <p:nvSpPr>
          <p:cNvPr id="10" name="9 Botón de acción: Película">
            <a:hlinkClick r:id="" action="ppaction://noaction" highlightClick="1"/>
          </p:cNvPr>
          <p:cNvSpPr/>
          <p:nvPr/>
        </p:nvSpPr>
        <p:spPr>
          <a:xfrm>
            <a:off x="2071688" y="3071813"/>
            <a:ext cx="428625" cy="428625"/>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dirty="0">
                <a:hlinkClick r:id="rId7"/>
              </a:rPr>
              <a:t>1</a:t>
            </a:r>
            <a:endParaRPr lang="gl-ES" dirty="0"/>
          </a:p>
        </p:txBody>
      </p:sp>
      <p:sp>
        <p:nvSpPr>
          <p:cNvPr id="11" name="10 Botón de acción: Película">
            <a:hlinkClick r:id="" action="ppaction://noaction" highlightClick="1"/>
          </p:cNvPr>
          <p:cNvSpPr/>
          <p:nvPr/>
        </p:nvSpPr>
        <p:spPr>
          <a:xfrm>
            <a:off x="5500688" y="2143125"/>
            <a:ext cx="571500" cy="428625"/>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dirty="0">
                <a:hlinkClick r:id="rId8"/>
              </a:rPr>
              <a:t>4</a:t>
            </a:r>
            <a:endParaRPr lang="gl-ES" dirty="0"/>
          </a:p>
        </p:txBody>
      </p:sp>
      <p:sp>
        <p:nvSpPr>
          <p:cNvPr id="12" name="11 Botón de acción: Película">
            <a:hlinkClick r:id="" action="ppaction://noaction" highlightClick="1"/>
          </p:cNvPr>
          <p:cNvSpPr/>
          <p:nvPr/>
        </p:nvSpPr>
        <p:spPr>
          <a:xfrm>
            <a:off x="3500438" y="2928938"/>
            <a:ext cx="785812" cy="500062"/>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dirty="0">
                <a:hlinkClick r:id="rId9"/>
              </a:rPr>
              <a:t>5</a:t>
            </a:r>
            <a:endParaRPr lang="gl-E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CuadroTexto"/>
          <p:cNvSpPr txBox="1">
            <a:spLocks noChangeArrowheads="1"/>
          </p:cNvSpPr>
          <p:nvPr/>
        </p:nvSpPr>
        <p:spPr bwMode="auto">
          <a:xfrm>
            <a:off x="5929313" y="5857875"/>
            <a:ext cx="2286000" cy="307975"/>
          </a:xfrm>
          <a:prstGeom prst="rect">
            <a:avLst/>
          </a:prstGeom>
          <a:solidFill>
            <a:srgbClr val="FFFF00"/>
          </a:solidFill>
          <a:ln w="9525">
            <a:noFill/>
            <a:miter lim="800000"/>
            <a:headEnd/>
            <a:tailEnd/>
          </a:ln>
        </p:spPr>
        <p:txBody>
          <a:bodyPr>
            <a:spAutoFit/>
          </a:bodyPr>
          <a:lstStyle/>
          <a:p>
            <a:r>
              <a:rPr lang="gl-ES" sz="1400">
                <a:hlinkClick r:id="rId2"/>
              </a:rPr>
              <a:t>Paseo pola Mallorca rural</a:t>
            </a:r>
            <a:endParaRPr lang="gl-ES" sz="1400"/>
          </a:p>
        </p:txBody>
      </p:sp>
      <p:sp>
        <p:nvSpPr>
          <p:cNvPr id="50178" name="2 CuadroTexto"/>
          <p:cNvSpPr txBox="1">
            <a:spLocks noChangeArrowheads="1"/>
          </p:cNvSpPr>
          <p:nvPr/>
        </p:nvSpPr>
        <p:spPr bwMode="auto">
          <a:xfrm>
            <a:off x="6429375" y="3000375"/>
            <a:ext cx="1714500" cy="307975"/>
          </a:xfrm>
          <a:prstGeom prst="rect">
            <a:avLst/>
          </a:prstGeom>
          <a:solidFill>
            <a:srgbClr val="FFFF00"/>
          </a:solidFill>
          <a:ln w="9525">
            <a:noFill/>
            <a:miter lim="800000"/>
            <a:headEnd/>
            <a:tailEnd/>
          </a:ln>
        </p:spPr>
        <p:txBody>
          <a:bodyPr>
            <a:spAutoFit/>
          </a:bodyPr>
          <a:lstStyle/>
          <a:p>
            <a:r>
              <a:rPr lang="gl-ES" sz="1400">
                <a:hlinkClick r:id="rId3"/>
              </a:rPr>
              <a:t>Cantar de cego</a:t>
            </a:r>
            <a:r>
              <a:rPr lang="gl-ES" sz="1400"/>
              <a:t> 2</a:t>
            </a:r>
          </a:p>
        </p:txBody>
      </p:sp>
      <p:sp>
        <p:nvSpPr>
          <p:cNvPr id="50179" name="3 CuadroTexto"/>
          <p:cNvSpPr txBox="1">
            <a:spLocks noChangeArrowheads="1"/>
          </p:cNvSpPr>
          <p:nvPr/>
        </p:nvSpPr>
        <p:spPr bwMode="auto">
          <a:xfrm>
            <a:off x="2786063" y="2928938"/>
            <a:ext cx="2000250" cy="307975"/>
          </a:xfrm>
          <a:prstGeom prst="rect">
            <a:avLst/>
          </a:prstGeom>
          <a:solidFill>
            <a:srgbClr val="FFFF00"/>
          </a:solidFill>
          <a:ln w="9525">
            <a:noFill/>
            <a:miter lim="800000"/>
            <a:headEnd/>
            <a:tailEnd/>
          </a:ln>
        </p:spPr>
        <p:txBody>
          <a:bodyPr>
            <a:spAutoFit/>
          </a:bodyPr>
          <a:lstStyle/>
          <a:p>
            <a:r>
              <a:rPr lang="gl-ES" sz="1400">
                <a:hlinkClick r:id="rId4"/>
              </a:rPr>
              <a:t>Transportes en 1845</a:t>
            </a:r>
            <a:endParaRPr lang="gl-ES" sz="1400"/>
          </a:p>
        </p:txBody>
      </p:sp>
      <p:sp>
        <p:nvSpPr>
          <p:cNvPr id="50180" name="5 CuadroTexto"/>
          <p:cNvSpPr txBox="1">
            <a:spLocks noChangeArrowheads="1"/>
          </p:cNvSpPr>
          <p:nvPr/>
        </p:nvSpPr>
        <p:spPr bwMode="auto">
          <a:xfrm>
            <a:off x="0" y="3000375"/>
            <a:ext cx="2214563" cy="307975"/>
          </a:xfrm>
          <a:prstGeom prst="rect">
            <a:avLst/>
          </a:prstGeom>
          <a:solidFill>
            <a:srgbClr val="FFFF00"/>
          </a:solidFill>
          <a:ln w="9525">
            <a:noFill/>
            <a:miter lim="800000"/>
            <a:headEnd/>
            <a:tailEnd/>
          </a:ln>
        </p:spPr>
        <p:txBody>
          <a:bodyPr>
            <a:spAutoFit/>
          </a:bodyPr>
          <a:lstStyle/>
          <a:p>
            <a:r>
              <a:rPr lang="gl-ES" sz="1400">
                <a:hlinkClick r:id="rId5"/>
              </a:rPr>
              <a:t>Unha feira galega do XIX</a:t>
            </a:r>
            <a:endParaRPr lang="gl-ES" sz="1400"/>
          </a:p>
        </p:txBody>
      </p:sp>
      <p:sp>
        <p:nvSpPr>
          <p:cNvPr id="50181" name="7 CuadroTexto"/>
          <p:cNvSpPr txBox="1">
            <a:spLocks noChangeArrowheads="1"/>
          </p:cNvSpPr>
          <p:nvPr/>
        </p:nvSpPr>
        <p:spPr bwMode="auto">
          <a:xfrm>
            <a:off x="2571750" y="5786438"/>
            <a:ext cx="2071688" cy="307975"/>
          </a:xfrm>
          <a:prstGeom prst="rect">
            <a:avLst/>
          </a:prstGeom>
          <a:solidFill>
            <a:srgbClr val="FFFF00"/>
          </a:solidFill>
          <a:ln w="9525">
            <a:noFill/>
            <a:miter lim="800000"/>
            <a:headEnd/>
            <a:tailEnd/>
          </a:ln>
        </p:spPr>
        <p:txBody>
          <a:bodyPr>
            <a:spAutoFit/>
          </a:bodyPr>
          <a:lstStyle/>
          <a:p>
            <a:r>
              <a:rPr lang="gl-ES" sz="1400">
                <a:hlinkClick r:id="rId6"/>
              </a:rPr>
              <a:t>1853 O ano da fame</a:t>
            </a:r>
            <a:endParaRPr lang="gl-ES" sz="1400"/>
          </a:p>
        </p:txBody>
      </p:sp>
      <p:sp>
        <p:nvSpPr>
          <p:cNvPr id="50182" name="8 CuadroTexto"/>
          <p:cNvSpPr txBox="1">
            <a:spLocks noChangeArrowheads="1"/>
          </p:cNvSpPr>
          <p:nvPr/>
        </p:nvSpPr>
        <p:spPr bwMode="auto">
          <a:xfrm>
            <a:off x="0" y="5857875"/>
            <a:ext cx="1928813" cy="307975"/>
          </a:xfrm>
          <a:prstGeom prst="rect">
            <a:avLst/>
          </a:prstGeom>
          <a:solidFill>
            <a:srgbClr val="FFFF00"/>
          </a:solidFill>
          <a:ln w="9525">
            <a:noFill/>
            <a:miter lim="800000"/>
            <a:headEnd/>
            <a:tailEnd/>
          </a:ln>
        </p:spPr>
        <p:txBody>
          <a:bodyPr>
            <a:spAutoFit/>
          </a:bodyPr>
          <a:lstStyle/>
          <a:p>
            <a:r>
              <a:rPr lang="gl-ES" sz="1400">
                <a:hlinkClick r:id="rId7"/>
              </a:rPr>
              <a:t>Historia do lobishome</a:t>
            </a:r>
            <a:endParaRPr lang="gl-ES" sz="1400"/>
          </a:p>
        </p:txBody>
      </p:sp>
      <p:sp>
        <p:nvSpPr>
          <p:cNvPr id="50183" name="9 CuadroTexto"/>
          <p:cNvSpPr txBox="1">
            <a:spLocks noChangeArrowheads="1"/>
          </p:cNvSpPr>
          <p:nvPr/>
        </p:nvSpPr>
        <p:spPr bwMode="auto">
          <a:xfrm>
            <a:off x="0" y="6215063"/>
            <a:ext cx="1857375" cy="307975"/>
          </a:xfrm>
          <a:prstGeom prst="rect">
            <a:avLst/>
          </a:prstGeom>
          <a:solidFill>
            <a:srgbClr val="FFFF00"/>
          </a:solidFill>
          <a:ln w="9525">
            <a:noFill/>
            <a:miter lim="800000"/>
            <a:headEnd/>
            <a:tailEnd/>
          </a:ln>
        </p:spPr>
        <p:txBody>
          <a:bodyPr>
            <a:spAutoFit/>
          </a:bodyPr>
          <a:lstStyle/>
          <a:p>
            <a:r>
              <a:rPr lang="gl-ES" sz="1400">
                <a:hlinkClick r:id="rId8"/>
              </a:rPr>
              <a:t>Xuizo do lobishome</a:t>
            </a:r>
            <a:endParaRPr lang="gl-ES" sz="1400"/>
          </a:p>
        </p:txBody>
      </p:sp>
      <p:sp>
        <p:nvSpPr>
          <p:cNvPr id="50184" name="10 CuadroTexto"/>
          <p:cNvSpPr txBox="1">
            <a:spLocks noChangeArrowheads="1"/>
          </p:cNvSpPr>
          <p:nvPr/>
        </p:nvSpPr>
        <p:spPr bwMode="auto">
          <a:xfrm>
            <a:off x="6357938" y="2714625"/>
            <a:ext cx="1714500" cy="307975"/>
          </a:xfrm>
          <a:prstGeom prst="rect">
            <a:avLst/>
          </a:prstGeom>
          <a:solidFill>
            <a:srgbClr val="FFFF00"/>
          </a:solidFill>
          <a:ln w="9525">
            <a:noFill/>
            <a:miter lim="800000"/>
            <a:headEnd/>
            <a:tailEnd/>
          </a:ln>
        </p:spPr>
        <p:txBody>
          <a:bodyPr>
            <a:spAutoFit/>
          </a:bodyPr>
          <a:lstStyle/>
          <a:p>
            <a:r>
              <a:rPr lang="gl-ES" sz="1400">
                <a:hlinkClick r:id="rId9"/>
              </a:rPr>
              <a:t>Cantares de cego</a:t>
            </a:r>
            <a:endParaRPr lang="gl-ES" sz="1400"/>
          </a:p>
        </p:txBody>
      </p:sp>
      <p:pic>
        <p:nvPicPr>
          <p:cNvPr id="50185" name="Picture 12"/>
          <p:cNvPicPr>
            <a:picLocks noChangeAspect="1" noChangeArrowheads="1"/>
          </p:cNvPicPr>
          <p:nvPr/>
        </p:nvPicPr>
        <p:blipFill>
          <a:blip r:embed="rId10"/>
          <a:srcRect/>
          <a:stretch>
            <a:fillRect/>
          </a:stretch>
        </p:blipFill>
        <p:spPr bwMode="auto">
          <a:xfrm>
            <a:off x="214313" y="0"/>
            <a:ext cx="2071687" cy="3028950"/>
          </a:xfrm>
          <a:prstGeom prst="rect">
            <a:avLst/>
          </a:prstGeom>
          <a:noFill/>
          <a:ln w="9525">
            <a:noFill/>
            <a:miter lim="800000"/>
            <a:headEnd/>
            <a:tailEnd/>
          </a:ln>
        </p:spPr>
      </p:pic>
      <p:pic>
        <p:nvPicPr>
          <p:cNvPr id="50186" name="Picture 13"/>
          <p:cNvPicPr>
            <a:picLocks noChangeAspect="1" noChangeArrowheads="1"/>
          </p:cNvPicPr>
          <p:nvPr/>
        </p:nvPicPr>
        <p:blipFill>
          <a:blip r:embed="rId11"/>
          <a:srcRect/>
          <a:stretch>
            <a:fillRect/>
          </a:stretch>
        </p:blipFill>
        <p:spPr bwMode="auto">
          <a:xfrm>
            <a:off x="2286000" y="500063"/>
            <a:ext cx="3359150" cy="2452687"/>
          </a:xfrm>
          <a:prstGeom prst="rect">
            <a:avLst/>
          </a:prstGeom>
          <a:noFill/>
          <a:ln w="9525">
            <a:noFill/>
            <a:miter lim="800000"/>
            <a:headEnd/>
            <a:tailEnd/>
          </a:ln>
        </p:spPr>
      </p:pic>
      <p:pic>
        <p:nvPicPr>
          <p:cNvPr id="50187" name="Picture 14"/>
          <p:cNvPicPr>
            <a:picLocks noChangeAspect="1" noChangeArrowheads="1"/>
          </p:cNvPicPr>
          <p:nvPr/>
        </p:nvPicPr>
        <p:blipFill>
          <a:blip r:embed="rId12"/>
          <a:srcRect/>
          <a:stretch>
            <a:fillRect/>
          </a:stretch>
        </p:blipFill>
        <p:spPr bwMode="auto">
          <a:xfrm>
            <a:off x="5929313" y="538163"/>
            <a:ext cx="2500312" cy="2185987"/>
          </a:xfrm>
          <a:prstGeom prst="rect">
            <a:avLst/>
          </a:prstGeom>
          <a:noFill/>
          <a:ln w="9525">
            <a:noFill/>
            <a:miter lim="800000"/>
            <a:headEnd/>
            <a:tailEnd/>
          </a:ln>
        </p:spPr>
      </p:pic>
      <p:pic>
        <p:nvPicPr>
          <p:cNvPr id="50188" name="Picture 15"/>
          <p:cNvPicPr>
            <a:picLocks noChangeAspect="1" noChangeArrowheads="1"/>
          </p:cNvPicPr>
          <p:nvPr/>
        </p:nvPicPr>
        <p:blipFill>
          <a:blip r:embed="rId13"/>
          <a:srcRect/>
          <a:stretch>
            <a:fillRect/>
          </a:stretch>
        </p:blipFill>
        <p:spPr bwMode="auto">
          <a:xfrm>
            <a:off x="214313" y="3500438"/>
            <a:ext cx="1785937" cy="2382837"/>
          </a:xfrm>
          <a:prstGeom prst="rect">
            <a:avLst/>
          </a:prstGeom>
          <a:noFill/>
          <a:ln w="9525">
            <a:noFill/>
            <a:miter lim="800000"/>
            <a:headEnd/>
            <a:tailEnd/>
          </a:ln>
        </p:spPr>
      </p:pic>
      <p:sp>
        <p:nvSpPr>
          <p:cNvPr id="50189" name="15 CuadroTexto"/>
          <p:cNvSpPr txBox="1">
            <a:spLocks noChangeArrowheads="1"/>
          </p:cNvSpPr>
          <p:nvPr/>
        </p:nvSpPr>
        <p:spPr bwMode="auto">
          <a:xfrm>
            <a:off x="2643188" y="0"/>
            <a:ext cx="2857500" cy="369888"/>
          </a:xfrm>
          <a:prstGeom prst="rect">
            <a:avLst/>
          </a:prstGeom>
          <a:solidFill>
            <a:srgbClr val="7030A0"/>
          </a:solidFill>
          <a:ln w="9525">
            <a:noFill/>
            <a:miter lim="800000"/>
            <a:headEnd/>
            <a:tailEnd/>
          </a:ln>
        </p:spPr>
        <p:txBody>
          <a:bodyPr>
            <a:spAutoFit/>
          </a:bodyPr>
          <a:lstStyle/>
          <a:p>
            <a:r>
              <a:rPr lang="gl-ES" b="1">
                <a:solidFill>
                  <a:srgbClr val="FFFF00"/>
                </a:solidFill>
              </a:rPr>
              <a:t>A España de Isabel II</a:t>
            </a:r>
          </a:p>
        </p:txBody>
      </p:sp>
      <p:pic>
        <p:nvPicPr>
          <p:cNvPr id="50190" name="Picture 16"/>
          <p:cNvPicPr>
            <a:picLocks noChangeAspect="1" noChangeArrowheads="1"/>
          </p:cNvPicPr>
          <p:nvPr/>
        </p:nvPicPr>
        <p:blipFill>
          <a:blip r:embed="rId14"/>
          <a:srcRect/>
          <a:stretch>
            <a:fillRect/>
          </a:stretch>
        </p:blipFill>
        <p:spPr bwMode="auto">
          <a:xfrm>
            <a:off x="2143125" y="3524250"/>
            <a:ext cx="3143250" cy="2147888"/>
          </a:xfrm>
          <a:prstGeom prst="rect">
            <a:avLst/>
          </a:prstGeom>
          <a:noFill/>
          <a:ln w="9525">
            <a:noFill/>
            <a:miter lim="800000"/>
            <a:headEnd/>
            <a:tailEnd/>
          </a:ln>
        </p:spPr>
      </p:pic>
      <p:pic>
        <p:nvPicPr>
          <p:cNvPr id="50191" name="Picture 17"/>
          <p:cNvPicPr>
            <a:picLocks noChangeAspect="1" noChangeArrowheads="1"/>
          </p:cNvPicPr>
          <p:nvPr/>
        </p:nvPicPr>
        <p:blipFill>
          <a:blip r:embed="rId15"/>
          <a:srcRect/>
          <a:stretch>
            <a:fillRect/>
          </a:stretch>
        </p:blipFill>
        <p:spPr bwMode="auto">
          <a:xfrm>
            <a:off x="6072188" y="3071813"/>
            <a:ext cx="1905000" cy="2762250"/>
          </a:xfrm>
          <a:prstGeom prst="rect">
            <a:avLst/>
          </a:prstGeom>
          <a:noFill/>
          <a:ln w="9525">
            <a:noFill/>
            <a:miter lim="800000"/>
            <a:headEnd/>
            <a:tailEnd/>
          </a:ln>
        </p:spPr>
      </p:pic>
      <p:sp>
        <p:nvSpPr>
          <p:cNvPr id="17" name="16 Estrella de 7 puntas"/>
          <p:cNvSpPr/>
          <p:nvPr/>
        </p:nvSpPr>
        <p:spPr>
          <a:xfrm>
            <a:off x="-303213" y="-73025"/>
            <a:ext cx="2251076"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3.-Entender un tempo histórico</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a:stretch>
            <a:fillRect/>
          </a:stretch>
        </p:blipFill>
        <p:spPr bwMode="auto">
          <a:xfrm>
            <a:off x="0" y="0"/>
            <a:ext cx="1643063" cy="2066925"/>
          </a:xfrm>
          <a:prstGeom prst="rect">
            <a:avLst/>
          </a:prstGeom>
          <a:noFill/>
          <a:ln w="9525">
            <a:noFill/>
            <a:miter lim="800000"/>
            <a:headEnd/>
            <a:tailEnd/>
          </a:ln>
        </p:spPr>
      </p:pic>
      <p:pic>
        <p:nvPicPr>
          <p:cNvPr id="51202" name="Picture 5"/>
          <p:cNvPicPr>
            <a:picLocks noChangeAspect="1" noChangeArrowheads="1"/>
          </p:cNvPicPr>
          <p:nvPr/>
        </p:nvPicPr>
        <p:blipFill>
          <a:blip r:embed="rId3"/>
          <a:srcRect/>
          <a:stretch>
            <a:fillRect/>
          </a:stretch>
        </p:blipFill>
        <p:spPr bwMode="auto">
          <a:xfrm>
            <a:off x="6508750" y="0"/>
            <a:ext cx="2635250" cy="1938338"/>
          </a:xfrm>
          <a:prstGeom prst="rect">
            <a:avLst/>
          </a:prstGeom>
          <a:noFill/>
          <a:ln w="9525">
            <a:noFill/>
            <a:miter lim="800000"/>
            <a:headEnd/>
            <a:tailEnd/>
          </a:ln>
        </p:spPr>
      </p:pic>
      <p:pic>
        <p:nvPicPr>
          <p:cNvPr id="51203" name="Picture 6"/>
          <p:cNvPicPr>
            <a:picLocks noChangeAspect="1" noChangeArrowheads="1"/>
          </p:cNvPicPr>
          <p:nvPr/>
        </p:nvPicPr>
        <p:blipFill>
          <a:blip r:embed="rId4"/>
          <a:srcRect/>
          <a:stretch>
            <a:fillRect/>
          </a:stretch>
        </p:blipFill>
        <p:spPr bwMode="auto">
          <a:xfrm>
            <a:off x="6572250" y="1428750"/>
            <a:ext cx="995363" cy="485775"/>
          </a:xfrm>
          <a:prstGeom prst="rect">
            <a:avLst/>
          </a:prstGeom>
          <a:noFill/>
          <a:ln w="9525">
            <a:noFill/>
            <a:miter lim="800000"/>
            <a:headEnd/>
            <a:tailEnd/>
          </a:ln>
        </p:spPr>
      </p:pic>
      <p:pic>
        <p:nvPicPr>
          <p:cNvPr id="51204" name="Picture 7"/>
          <p:cNvPicPr>
            <a:picLocks noChangeAspect="1" noChangeArrowheads="1"/>
          </p:cNvPicPr>
          <p:nvPr/>
        </p:nvPicPr>
        <p:blipFill>
          <a:blip r:embed="rId5"/>
          <a:srcRect/>
          <a:stretch>
            <a:fillRect/>
          </a:stretch>
        </p:blipFill>
        <p:spPr bwMode="auto">
          <a:xfrm>
            <a:off x="0" y="2143125"/>
            <a:ext cx="2089150" cy="2089150"/>
          </a:xfrm>
          <a:prstGeom prst="rect">
            <a:avLst/>
          </a:prstGeom>
          <a:noFill/>
          <a:ln w="9525">
            <a:noFill/>
            <a:miter lim="800000"/>
            <a:headEnd/>
            <a:tailEnd/>
          </a:ln>
        </p:spPr>
      </p:pic>
      <p:pic>
        <p:nvPicPr>
          <p:cNvPr id="51205" name="Picture 8"/>
          <p:cNvPicPr>
            <a:picLocks noChangeAspect="1" noChangeArrowheads="1"/>
          </p:cNvPicPr>
          <p:nvPr/>
        </p:nvPicPr>
        <p:blipFill>
          <a:blip r:embed="rId6"/>
          <a:srcRect/>
          <a:stretch>
            <a:fillRect/>
          </a:stretch>
        </p:blipFill>
        <p:spPr bwMode="auto">
          <a:xfrm>
            <a:off x="2200275" y="4786313"/>
            <a:ext cx="6943725" cy="2071687"/>
          </a:xfrm>
          <a:prstGeom prst="rect">
            <a:avLst/>
          </a:prstGeom>
          <a:noFill/>
          <a:ln w="9525">
            <a:noFill/>
            <a:miter lim="800000"/>
            <a:headEnd/>
            <a:tailEnd/>
          </a:ln>
        </p:spPr>
      </p:pic>
      <p:pic>
        <p:nvPicPr>
          <p:cNvPr id="51206" name="Picture 10"/>
          <p:cNvPicPr>
            <a:picLocks noChangeAspect="1" noChangeArrowheads="1"/>
          </p:cNvPicPr>
          <p:nvPr/>
        </p:nvPicPr>
        <p:blipFill>
          <a:blip r:embed="rId7"/>
          <a:srcRect/>
          <a:stretch>
            <a:fillRect/>
          </a:stretch>
        </p:blipFill>
        <p:spPr bwMode="auto">
          <a:xfrm>
            <a:off x="5214938" y="2143125"/>
            <a:ext cx="1633537" cy="2452688"/>
          </a:xfrm>
          <a:prstGeom prst="rect">
            <a:avLst/>
          </a:prstGeom>
          <a:noFill/>
          <a:ln w="9525">
            <a:noFill/>
            <a:miter lim="800000"/>
            <a:headEnd/>
            <a:tailEnd/>
          </a:ln>
        </p:spPr>
      </p:pic>
      <p:pic>
        <p:nvPicPr>
          <p:cNvPr id="51207" name="Picture 11"/>
          <p:cNvPicPr>
            <a:picLocks noChangeAspect="1" noChangeArrowheads="1"/>
          </p:cNvPicPr>
          <p:nvPr/>
        </p:nvPicPr>
        <p:blipFill>
          <a:blip r:embed="rId8"/>
          <a:srcRect/>
          <a:stretch>
            <a:fillRect/>
          </a:stretch>
        </p:blipFill>
        <p:spPr bwMode="auto">
          <a:xfrm>
            <a:off x="6829425" y="3071813"/>
            <a:ext cx="2314575" cy="1482725"/>
          </a:xfrm>
          <a:prstGeom prst="rect">
            <a:avLst/>
          </a:prstGeom>
          <a:noFill/>
          <a:ln w="9525">
            <a:noFill/>
            <a:miter lim="800000"/>
            <a:headEnd/>
            <a:tailEnd/>
          </a:ln>
        </p:spPr>
      </p:pic>
      <p:sp>
        <p:nvSpPr>
          <p:cNvPr id="51208" name="5 CuadroTexto"/>
          <p:cNvSpPr txBox="1">
            <a:spLocks noChangeArrowheads="1"/>
          </p:cNvSpPr>
          <p:nvPr/>
        </p:nvSpPr>
        <p:spPr bwMode="auto">
          <a:xfrm>
            <a:off x="6000750" y="6357938"/>
            <a:ext cx="2857500" cy="277812"/>
          </a:xfrm>
          <a:prstGeom prst="rect">
            <a:avLst/>
          </a:prstGeom>
          <a:solidFill>
            <a:srgbClr val="FFFF00"/>
          </a:solidFill>
          <a:ln w="9525">
            <a:noFill/>
            <a:miter lim="800000"/>
            <a:headEnd/>
            <a:tailEnd/>
          </a:ln>
        </p:spPr>
        <p:txBody>
          <a:bodyPr>
            <a:spAutoFit/>
          </a:bodyPr>
          <a:lstStyle/>
          <a:p>
            <a:r>
              <a:rPr lang="gl-ES" sz="1200">
                <a:hlinkClick r:id="rId9"/>
              </a:rPr>
              <a:t>3.-1851 inauguración tren aranjuez</a:t>
            </a:r>
            <a:endParaRPr lang="gl-ES" sz="1200"/>
          </a:p>
        </p:txBody>
      </p:sp>
      <p:sp>
        <p:nvSpPr>
          <p:cNvPr id="16" name="15 Botón de acción: Película">
            <a:hlinkClick r:id="" action="ppaction://noaction" highlightClick="1"/>
          </p:cNvPr>
          <p:cNvSpPr/>
          <p:nvPr/>
        </p:nvSpPr>
        <p:spPr>
          <a:xfrm>
            <a:off x="500063" y="6357938"/>
            <a:ext cx="428625" cy="500062"/>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dirty="0">
              <a:solidFill>
                <a:srgbClr val="FF0000"/>
              </a:solidFill>
            </a:endParaRPr>
          </a:p>
        </p:txBody>
      </p:sp>
      <p:sp>
        <p:nvSpPr>
          <p:cNvPr id="51210" name="3 CuadroTexto"/>
          <p:cNvSpPr txBox="1">
            <a:spLocks noChangeArrowheads="1"/>
          </p:cNvSpPr>
          <p:nvPr/>
        </p:nvSpPr>
        <p:spPr bwMode="auto">
          <a:xfrm>
            <a:off x="6929438" y="2643188"/>
            <a:ext cx="1571625" cy="276225"/>
          </a:xfrm>
          <a:prstGeom prst="rect">
            <a:avLst/>
          </a:prstGeom>
          <a:solidFill>
            <a:srgbClr val="FFFF00"/>
          </a:solidFill>
          <a:ln w="9525">
            <a:noFill/>
            <a:miter lim="800000"/>
            <a:headEnd/>
            <a:tailEnd/>
          </a:ln>
        </p:spPr>
        <p:txBody>
          <a:bodyPr>
            <a:spAutoFit/>
          </a:bodyPr>
          <a:lstStyle/>
          <a:p>
            <a:r>
              <a:rPr lang="gl-ES" sz="1200">
                <a:hlinkClick r:id="rId10"/>
              </a:rPr>
              <a:t>PelotazoS en Bolsa</a:t>
            </a:r>
            <a:endParaRPr lang="gl-ES" sz="1200"/>
          </a:p>
        </p:txBody>
      </p:sp>
      <p:sp>
        <p:nvSpPr>
          <p:cNvPr id="51211" name="6 CuadroTexto"/>
          <p:cNvSpPr txBox="1">
            <a:spLocks noChangeArrowheads="1"/>
          </p:cNvSpPr>
          <p:nvPr/>
        </p:nvSpPr>
        <p:spPr bwMode="auto">
          <a:xfrm>
            <a:off x="0" y="4000500"/>
            <a:ext cx="2071688" cy="461963"/>
          </a:xfrm>
          <a:prstGeom prst="rect">
            <a:avLst/>
          </a:prstGeom>
          <a:solidFill>
            <a:srgbClr val="FFFF00"/>
          </a:solidFill>
          <a:ln w="9525">
            <a:noFill/>
            <a:miter lim="800000"/>
            <a:headEnd/>
            <a:tailEnd/>
          </a:ln>
        </p:spPr>
        <p:txBody>
          <a:bodyPr>
            <a:spAutoFit/>
          </a:bodyPr>
          <a:lstStyle/>
          <a:p>
            <a:r>
              <a:rPr lang="gl-ES" sz="1200">
                <a:hlinkClick r:id="rId11"/>
              </a:rPr>
              <a:t>1850 Inauguración palacio diputados</a:t>
            </a:r>
            <a:endParaRPr lang="gl-ES" sz="1200"/>
          </a:p>
        </p:txBody>
      </p:sp>
      <p:sp>
        <p:nvSpPr>
          <p:cNvPr id="20" name="19 Botón de acción: Película">
            <a:hlinkClick r:id="" action="ppaction://noaction" highlightClick="1"/>
          </p:cNvPr>
          <p:cNvSpPr/>
          <p:nvPr/>
        </p:nvSpPr>
        <p:spPr>
          <a:xfrm>
            <a:off x="8501063" y="2428875"/>
            <a:ext cx="428625" cy="571500"/>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dirty="0">
              <a:solidFill>
                <a:srgbClr val="FF0000"/>
              </a:solidFill>
            </a:endParaRPr>
          </a:p>
        </p:txBody>
      </p:sp>
      <p:pic>
        <p:nvPicPr>
          <p:cNvPr id="51213" name="Picture 20"/>
          <p:cNvPicPr>
            <a:picLocks noChangeAspect="1" noChangeArrowheads="1"/>
          </p:cNvPicPr>
          <p:nvPr/>
        </p:nvPicPr>
        <p:blipFill>
          <a:blip r:embed="rId12"/>
          <a:srcRect/>
          <a:stretch>
            <a:fillRect/>
          </a:stretch>
        </p:blipFill>
        <p:spPr bwMode="auto">
          <a:xfrm>
            <a:off x="1857375" y="0"/>
            <a:ext cx="2357438" cy="2362200"/>
          </a:xfrm>
          <a:prstGeom prst="rect">
            <a:avLst/>
          </a:prstGeom>
          <a:noFill/>
          <a:ln w="9525">
            <a:noFill/>
            <a:miter lim="800000"/>
            <a:headEnd/>
            <a:tailEnd/>
          </a:ln>
        </p:spPr>
      </p:pic>
      <p:sp>
        <p:nvSpPr>
          <p:cNvPr id="51214" name="20 CuadroTexto"/>
          <p:cNvSpPr txBox="1">
            <a:spLocks noChangeArrowheads="1"/>
          </p:cNvSpPr>
          <p:nvPr/>
        </p:nvSpPr>
        <p:spPr bwMode="auto">
          <a:xfrm>
            <a:off x="0" y="4643438"/>
            <a:ext cx="2071688" cy="1754187"/>
          </a:xfrm>
          <a:prstGeom prst="rect">
            <a:avLst/>
          </a:prstGeom>
          <a:solidFill>
            <a:srgbClr val="0070C0"/>
          </a:solidFill>
          <a:ln w="9525">
            <a:noFill/>
            <a:miter lim="800000"/>
            <a:headEnd/>
            <a:tailEnd/>
          </a:ln>
        </p:spPr>
        <p:txBody>
          <a:bodyPr>
            <a:spAutoFit/>
          </a:bodyPr>
          <a:lstStyle/>
          <a:p>
            <a:r>
              <a:rPr lang="gl-ES" sz="1200">
                <a:solidFill>
                  <a:schemeClr val="bg1"/>
                </a:solidFill>
              </a:rPr>
              <a:t>Corrupción xeralizada. A Administración éra un negocio privado. A monarquia desprestixiada pola camariilla</a:t>
            </a:r>
          </a:p>
          <a:p>
            <a:r>
              <a:rPr lang="gl-ES" sz="1200">
                <a:solidFill>
                  <a:schemeClr val="bg1"/>
                </a:solidFill>
              </a:rPr>
              <a:t>1853: Ano da fame.</a:t>
            </a:r>
          </a:p>
          <a:p>
            <a:r>
              <a:rPr lang="gl-ES" sz="1200">
                <a:solidFill>
                  <a:schemeClr val="bg1"/>
                </a:solidFill>
              </a:rPr>
              <a:t>Motins de consumo</a:t>
            </a:r>
          </a:p>
          <a:p>
            <a:r>
              <a:rPr lang="gl-ES" sz="1200">
                <a:solidFill>
                  <a:schemeClr val="bg1"/>
                </a:solidFill>
              </a:rPr>
              <a:t>Crise de subsistencias</a:t>
            </a:r>
          </a:p>
          <a:p>
            <a:r>
              <a:rPr lang="gl-ES" sz="1200">
                <a:solidFill>
                  <a:schemeClr val="bg1"/>
                </a:solidFill>
              </a:rPr>
              <a:t>Paro</a:t>
            </a:r>
          </a:p>
        </p:txBody>
      </p:sp>
      <p:pic>
        <p:nvPicPr>
          <p:cNvPr id="51215" name="Picture 21"/>
          <p:cNvPicPr>
            <a:picLocks noChangeAspect="1" noChangeArrowheads="1"/>
          </p:cNvPicPr>
          <p:nvPr/>
        </p:nvPicPr>
        <p:blipFill>
          <a:blip r:embed="rId13"/>
          <a:srcRect/>
          <a:stretch>
            <a:fillRect/>
          </a:stretch>
        </p:blipFill>
        <p:spPr bwMode="auto">
          <a:xfrm>
            <a:off x="4071938" y="214313"/>
            <a:ext cx="2465387" cy="1643062"/>
          </a:xfrm>
          <a:prstGeom prst="rect">
            <a:avLst/>
          </a:prstGeom>
          <a:noFill/>
          <a:ln w="9525">
            <a:noFill/>
            <a:miter lim="800000"/>
            <a:headEnd/>
            <a:tailEnd/>
          </a:ln>
        </p:spPr>
      </p:pic>
      <p:pic>
        <p:nvPicPr>
          <p:cNvPr id="51216" name="Picture 22"/>
          <p:cNvPicPr>
            <a:picLocks noChangeAspect="1" noChangeArrowheads="1"/>
          </p:cNvPicPr>
          <p:nvPr/>
        </p:nvPicPr>
        <p:blipFill>
          <a:blip r:embed="rId14"/>
          <a:srcRect/>
          <a:stretch>
            <a:fillRect/>
          </a:stretch>
        </p:blipFill>
        <p:spPr bwMode="auto">
          <a:xfrm>
            <a:off x="2214563" y="2428875"/>
            <a:ext cx="2789237" cy="1857375"/>
          </a:xfrm>
          <a:prstGeom prst="rect">
            <a:avLst/>
          </a:prstGeom>
          <a:noFill/>
          <a:ln w="9525">
            <a:noFill/>
            <a:miter lim="800000"/>
            <a:headEnd/>
            <a:tailEnd/>
          </a:ln>
        </p:spPr>
      </p:pic>
      <p:sp>
        <p:nvSpPr>
          <p:cNvPr id="51217" name="22 CuadroTexto"/>
          <p:cNvSpPr txBox="1">
            <a:spLocks noChangeArrowheads="1"/>
          </p:cNvSpPr>
          <p:nvPr/>
        </p:nvSpPr>
        <p:spPr bwMode="auto">
          <a:xfrm>
            <a:off x="2143125" y="4357688"/>
            <a:ext cx="2714625" cy="369887"/>
          </a:xfrm>
          <a:prstGeom prst="rect">
            <a:avLst/>
          </a:prstGeom>
          <a:solidFill>
            <a:schemeClr val="accent2"/>
          </a:solidFill>
          <a:ln w="9525">
            <a:noFill/>
            <a:miter lim="800000"/>
            <a:headEnd/>
            <a:tailEnd/>
          </a:ln>
        </p:spPr>
        <p:txBody>
          <a:bodyPr>
            <a:spAutoFit/>
          </a:bodyPr>
          <a:lstStyle/>
          <a:p>
            <a:r>
              <a:rPr lang="gl-ES" b="1">
                <a:solidFill>
                  <a:srgbClr val="FFFF00"/>
                </a:solidFill>
              </a:rPr>
              <a:t>A sociedade isabelina</a:t>
            </a:r>
          </a:p>
        </p:txBody>
      </p:sp>
      <p:sp>
        <p:nvSpPr>
          <p:cNvPr id="51218" name="21 CuadroTexto"/>
          <p:cNvSpPr txBox="1">
            <a:spLocks noChangeArrowheads="1"/>
          </p:cNvSpPr>
          <p:nvPr/>
        </p:nvSpPr>
        <p:spPr bwMode="auto">
          <a:xfrm>
            <a:off x="1428750" y="4500563"/>
            <a:ext cx="184150" cy="369887"/>
          </a:xfrm>
          <a:prstGeom prst="rect">
            <a:avLst/>
          </a:prstGeom>
          <a:noFill/>
          <a:ln w="9525">
            <a:noFill/>
            <a:miter lim="800000"/>
            <a:headEnd/>
            <a:tailEnd/>
          </a:ln>
        </p:spPr>
        <p:txBody>
          <a:bodyPr wrap="none">
            <a:spAutoFit/>
          </a:bodyPr>
          <a:lstStyle/>
          <a:p>
            <a:endParaRPr lang="gl-ES"/>
          </a:p>
        </p:txBody>
      </p:sp>
      <p:sp>
        <p:nvSpPr>
          <p:cNvPr id="51219" name="4 CuadroTexto"/>
          <p:cNvSpPr txBox="1">
            <a:spLocks noChangeArrowheads="1"/>
          </p:cNvSpPr>
          <p:nvPr/>
        </p:nvSpPr>
        <p:spPr bwMode="auto">
          <a:xfrm>
            <a:off x="1214438" y="6429375"/>
            <a:ext cx="2071687" cy="277813"/>
          </a:xfrm>
          <a:prstGeom prst="rect">
            <a:avLst/>
          </a:prstGeom>
          <a:solidFill>
            <a:srgbClr val="FFFF00"/>
          </a:solidFill>
          <a:ln w="9525">
            <a:noFill/>
            <a:miter lim="800000"/>
            <a:headEnd/>
            <a:tailEnd/>
          </a:ln>
        </p:spPr>
        <p:txBody>
          <a:bodyPr>
            <a:spAutoFit/>
          </a:bodyPr>
          <a:lstStyle/>
          <a:p>
            <a:r>
              <a:rPr lang="gl-ES" sz="1200" b="1">
                <a:hlinkClick r:id="rId15"/>
              </a:rPr>
              <a:t>O ferrocarril, dificultades</a:t>
            </a:r>
            <a:endParaRPr lang="gl-ES" sz="1200" b="1"/>
          </a:p>
        </p:txBody>
      </p:sp>
      <p:sp>
        <p:nvSpPr>
          <p:cNvPr id="51220" name="23 CuadroTexto"/>
          <p:cNvSpPr txBox="1">
            <a:spLocks noChangeArrowheads="1"/>
          </p:cNvSpPr>
          <p:nvPr/>
        </p:nvSpPr>
        <p:spPr bwMode="auto">
          <a:xfrm>
            <a:off x="3500438" y="6429375"/>
            <a:ext cx="2143125" cy="307975"/>
          </a:xfrm>
          <a:prstGeom prst="rect">
            <a:avLst/>
          </a:prstGeom>
          <a:solidFill>
            <a:srgbClr val="FFFF00"/>
          </a:solidFill>
          <a:ln w="9525">
            <a:noFill/>
            <a:miter lim="800000"/>
            <a:headEnd/>
            <a:tailEnd/>
          </a:ln>
        </p:spPr>
        <p:txBody>
          <a:bodyPr>
            <a:spAutoFit/>
          </a:bodyPr>
          <a:lstStyle/>
          <a:p>
            <a:r>
              <a:rPr lang="gl-ES" sz="1400">
                <a:hlinkClick r:id="rId16"/>
              </a:rPr>
              <a:t>A isabel II lle mola o tren</a:t>
            </a:r>
            <a:endParaRPr lang="gl-ES" sz="1400"/>
          </a:p>
        </p:txBody>
      </p:sp>
      <p:sp>
        <p:nvSpPr>
          <p:cNvPr id="51221" name="24 CuadroTexto"/>
          <p:cNvSpPr txBox="1">
            <a:spLocks noChangeArrowheads="1"/>
          </p:cNvSpPr>
          <p:nvPr/>
        </p:nvSpPr>
        <p:spPr bwMode="auto">
          <a:xfrm>
            <a:off x="1928813" y="2000250"/>
            <a:ext cx="2286000" cy="307975"/>
          </a:xfrm>
          <a:prstGeom prst="rect">
            <a:avLst/>
          </a:prstGeom>
          <a:solidFill>
            <a:srgbClr val="FFFF00"/>
          </a:solidFill>
          <a:ln w="9525">
            <a:noFill/>
            <a:miter lim="800000"/>
            <a:headEnd/>
            <a:tailEnd/>
          </a:ln>
        </p:spPr>
        <p:txBody>
          <a:bodyPr>
            <a:spAutoFit/>
          </a:bodyPr>
          <a:lstStyle/>
          <a:p>
            <a:r>
              <a:rPr lang="gl-ES" sz="1400">
                <a:hlinkClick r:id="rId17"/>
              </a:rPr>
              <a:t>Creación da Garda Civil</a:t>
            </a:r>
            <a:endParaRPr lang="gl-ES" sz="1400"/>
          </a:p>
        </p:txBody>
      </p:sp>
      <p:sp>
        <p:nvSpPr>
          <p:cNvPr id="51222" name="5 CuadroTexto"/>
          <p:cNvSpPr txBox="1">
            <a:spLocks noChangeArrowheads="1"/>
          </p:cNvSpPr>
          <p:nvPr/>
        </p:nvSpPr>
        <p:spPr bwMode="auto">
          <a:xfrm>
            <a:off x="4286250" y="4929188"/>
            <a:ext cx="1928813" cy="307975"/>
          </a:xfrm>
          <a:prstGeom prst="rect">
            <a:avLst/>
          </a:prstGeom>
          <a:solidFill>
            <a:srgbClr val="FFFF00"/>
          </a:solidFill>
          <a:ln w="9525">
            <a:noFill/>
            <a:miter lim="800000"/>
            <a:headEnd/>
            <a:tailEnd/>
          </a:ln>
        </p:spPr>
        <p:txBody>
          <a:bodyPr>
            <a:spAutoFit/>
          </a:bodyPr>
          <a:lstStyle/>
          <a:p>
            <a:r>
              <a:rPr lang="gl-ES" sz="1400">
                <a:hlinkClick r:id="rId18"/>
              </a:rPr>
              <a:t>Que bonito é o tren</a:t>
            </a:r>
            <a:endParaRPr lang="gl-ES" sz="1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9 Imagen" descr="foro.png">
            <a:hlinkClick r:id="rId2"/>
          </p:cNvPr>
          <p:cNvPicPr>
            <a:picLocks noChangeAspect="1"/>
          </p:cNvPicPr>
          <p:nvPr/>
        </p:nvPicPr>
        <p:blipFill>
          <a:blip r:embed="rId3"/>
          <a:srcRect/>
          <a:stretch>
            <a:fillRect/>
          </a:stretch>
        </p:blipFill>
        <p:spPr bwMode="auto">
          <a:xfrm>
            <a:off x="428625" y="571500"/>
            <a:ext cx="1643063" cy="1163638"/>
          </a:xfrm>
          <a:prstGeom prst="rect">
            <a:avLst/>
          </a:prstGeom>
          <a:noFill/>
          <a:ln w="9525">
            <a:noFill/>
            <a:miter lim="800000"/>
            <a:headEnd/>
            <a:tailEnd/>
          </a:ln>
        </p:spPr>
      </p:pic>
      <p:sp>
        <p:nvSpPr>
          <p:cNvPr id="52226" name="12 CuadroTexto"/>
          <p:cNvSpPr txBox="1">
            <a:spLocks noChangeArrowheads="1"/>
          </p:cNvSpPr>
          <p:nvPr/>
        </p:nvSpPr>
        <p:spPr bwMode="auto">
          <a:xfrm>
            <a:off x="357188" y="1785938"/>
            <a:ext cx="3143250" cy="276225"/>
          </a:xfrm>
          <a:prstGeom prst="rect">
            <a:avLst/>
          </a:prstGeom>
          <a:solidFill>
            <a:srgbClr val="FFFF00"/>
          </a:solidFill>
          <a:ln w="9525">
            <a:noFill/>
            <a:miter lim="800000"/>
            <a:headEnd/>
            <a:tailEnd/>
          </a:ln>
        </p:spPr>
        <p:txBody>
          <a:bodyPr>
            <a:spAutoFit/>
          </a:bodyPr>
          <a:lstStyle/>
          <a:p>
            <a:r>
              <a:rPr lang="es-ES" sz="1200">
                <a:latin typeface="Franklin Gothic Book" pitchFamily="34" charset="0"/>
                <a:hlinkClick r:id="rId4"/>
              </a:rPr>
              <a:t>Foro romano cartago nova</a:t>
            </a:r>
            <a:endParaRPr lang="es-ES" sz="1200">
              <a:latin typeface="Franklin Gothic Book" pitchFamily="34" charset="0"/>
            </a:endParaRPr>
          </a:p>
        </p:txBody>
      </p:sp>
      <p:sp>
        <p:nvSpPr>
          <p:cNvPr id="52227" name="13 Rectángulo"/>
          <p:cNvSpPr>
            <a:spLocks noChangeArrowheads="1"/>
          </p:cNvSpPr>
          <p:nvPr/>
        </p:nvSpPr>
        <p:spPr bwMode="auto">
          <a:xfrm>
            <a:off x="428625" y="2000250"/>
            <a:ext cx="1506538" cy="276225"/>
          </a:xfrm>
          <a:prstGeom prst="rect">
            <a:avLst/>
          </a:prstGeom>
          <a:solidFill>
            <a:srgbClr val="FFFF00"/>
          </a:solidFill>
          <a:ln w="9525">
            <a:noFill/>
            <a:miter lim="800000"/>
            <a:headEnd/>
            <a:tailEnd/>
          </a:ln>
        </p:spPr>
        <p:txBody>
          <a:bodyPr wrap="none">
            <a:spAutoFit/>
          </a:bodyPr>
          <a:lstStyle/>
          <a:p>
            <a:r>
              <a:rPr lang="es-ES" sz="1200">
                <a:latin typeface="Franklin Gothic Book" pitchFamily="34" charset="0"/>
                <a:hlinkClick r:id="rId5"/>
              </a:rPr>
              <a:t>Foro romano</a:t>
            </a:r>
            <a:r>
              <a:rPr lang="es-ES" sz="1200">
                <a:latin typeface="Franklin Gothic Book" pitchFamily="34" charset="0"/>
              </a:rPr>
              <a:t> baelo</a:t>
            </a:r>
          </a:p>
        </p:txBody>
      </p:sp>
      <p:sp>
        <p:nvSpPr>
          <p:cNvPr id="52228" name="15 CuadroTexto"/>
          <p:cNvSpPr txBox="1">
            <a:spLocks noChangeArrowheads="1"/>
          </p:cNvSpPr>
          <p:nvPr/>
        </p:nvSpPr>
        <p:spPr bwMode="auto">
          <a:xfrm>
            <a:off x="0" y="214313"/>
            <a:ext cx="2786063"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 12 FOROS: Centros comerciais</a:t>
            </a:r>
          </a:p>
        </p:txBody>
      </p:sp>
      <p:pic>
        <p:nvPicPr>
          <p:cNvPr id="52229" name="Picture 2">
            <a:hlinkClick r:id="rId6"/>
          </p:cNvPr>
          <p:cNvPicPr>
            <a:picLocks noChangeAspect="1" noChangeArrowheads="1"/>
          </p:cNvPicPr>
          <p:nvPr/>
        </p:nvPicPr>
        <p:blipFill>
          <a:blip r:embed="rId7"/>
          <a:srcRect/>
          <a:stretch>
            <a:fillRect/>
          </a:stretch>
        </p:blipFill>
        <p:spPr bwMode="auto">
          <a:xfrm>
            <a:off x="4857750" y="642938"/>
            <a:ext cx="1193800" cy="857250"/>
          </a:xfrm>
          <a:prstGeom prst="rect">
            <a:avLst/>
          </a:prstGeom>
          <a:noFill/>
          <a:ln w="9525">
            <a:noFill/>
            <a:miter lim="800000"/>
            <a:headEnd/>
            <a:tailEnd/>
          </a:ln>
        </p:spPr>
      </p:pic>
      <p:sp>
        <p:nvSpPr>
          <p:cNvPr id="52230" name="16 CuadroTexto"/>
          <p:cNvSpPr txBox="1">
            <a:spLocks noChangeArrowheads="1"/>
          </p:cNvSpPr>
          <p:nvPr/>
        </p:nvSpPr>
        <p:spPr bwMode="auto">
          <a:xfrm>
            <a:off x="4643438" y="214313"/>
            <a:ext cx="2000250" cy="5238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100 TEMPLOS: Nova relixión</a:t>
            </a:r>
          </a:p>
        </p:txBody>
      </p:sp>
      <p:sp>
        <p:nvSpPr>
          <p:cNvPr id="52231" name="17 Rectángulo"/>
          <p:cNvSpPr>
            <a:spLocks noChangeArrowheads="1"/>
          </p:cNvSpPr>
          <p:nvPr/>
        </p:nvSpPr>
        <p:spPr bwMode="auto">
          <a:xfrm>
            <a:off x="4786313" y="1500188"/>
            <a:ext cx="1189037" cy="276225"/>
          </a:xfrm>
          <a:prstGeom prst="rect">
            <a:avLst/>
          </a:prstGeom>
          <a:solidFill>
            <a:srgbClr val="FFFF00"/>
          </a:solidFill>
          <a:ln w="9525">
            <a:noFill/>
            <a:miter lim="800000"/>
            <a:headEnd/>
            <a:tailEnd/>
          </a:ln>
        </p:spPr>
        <p:txBody>
          <a:bodyPr wrap="none">
            <a:spAutoFit/>
          </a:bodyPr>
          <a:lstStyle/>
          <a:p>
            <a:r>
              <a:rPr lang="es-ES" sz="1200">
                <a:latin typeface="Franklin Gothic Book" pitchFamily="34" charset="0"/>
                <a:hlinkClick r:id="rId8"/>
              </a:rPr>
              <a:t>Templo romano</a:t>
            </a:r>
            <a:endParaRPr lang="es-ES" sz="1200">
              <a:latin typeface="Franklin Gothic Book" pitchFamily="34" charset="0"/>
            </a:endParaRPr>
          </a:p>
        </p:txBody>
      </p:sp>
      <p:pic>
        <p:nvPicPr>
          <p:cNvPr id="52232" name="Picture 5">
            <a:hlinkClick r:id="rId9"/>
          </p:cNvPr>
          <p:cNvPicPr>
            <a:picLocks noChangeAspect="1" noChangeArrowheads="1"/>
          </p:cNvPicPr>
          <p:nvPr/>
        </p:nvPicPr>
        <p:blipFill>
          <a:blip r:embed="rId10"/>
          <a:srcRect/>
          <a:stretch>
            <a:fillRect/>
          </a:stretch>
        </p:blipFill>
        <p:spPr bwMode="auto">
          <a:xfrm>
            <a:off x="4857750" y="2428875"/>
            <a:ext cx="1190625" cy="809625"/>
          </a:xfrm>
          <a:prstGeom prst="rect">
            <a:avLst/>
          </a:prstGeom>
          <a:noFill/>
          <a:ln w="9525">
            <a:noFill/>
            <a:miter lim="800000"/>
            <a:headEnd/>
            <a:tailEnd/>
          </a:ln>
        </p:spPr>
      </p:pic>
      <p:sp>
        <p:nvSpPr>
          <p:cNvPr id="52233" name="23 CuadroTexto"/>
          <p:cNvSpPr txBox="1">
            <a:spLocks noChangeArrowheads="1"/>
          </p:cNvSpPr>
          <p:nvPr/>
        </p:nvSpPr>
        <p:spPr bwMode="auto">
          <a:xfrm>
            <a:off x="4500563" y="2143125"/>
            <a:ext cx="3000375"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11 grandes TERMAS: Ocio e saude</a:t>
            </a:r>
          </a:p>
        </p:txBody>
      </p:sp>
      <p:sp>
        <p:nvSpPr>
          <p:cNvPr id="52234" name="24 Rectángulo"/>
          <p:cNvSpPr>
            <a:spLocks noChangeArrowheads="1"/>
          </p:cNvSpPr>
          <p:nvPr/>
        </p:nvSpPr>
        <p:spPr bwMode="auto">
          <a:xfrm>
            <a:off x="4572000" y="3286125"/>
            <a:ext cx="2500313" cy="1016000"/>
          </a:xfrm>
          <a:prstGeom prst="rect">
            <a:avLst/>
          </a:prstGeom>
          <a:solidFill>
            <a:srgbClr val="FFFF00"/>
          </a:solidFill>
          <a:ln w="9525">
            <a:noFill/>
            <a:miter lim="800000"/>
            <a:headEnd/>
            <a:tailEnd/>
          </a:ln>
        </p:spPr>
        <p:txBody>
          <a:bodyPr>
            <a:spAutoFit/>
          </a:bodyPr>
          <a:lstStyle/>
          <a:p>
            <a:r>
              <a:rPr lang="es-ES" sz="1200">
                <a:latin typeface="Franklin Gothic Book" pitchFamily="34" charset="0"/>
                <a:hlinkClick r:id="rId11"/>
              </a:rPr>
              <a:t>Baños romanos</a:t>
            </a:r>
            <a:endParaRPr lang="es-ES" sz="1200">
              <a:latin typeface="Franklin Gothic Book" pitchFamily="34" charset="0"/>
            </a:endParaRPr>
          </a:p>
          <a:p>
            <a:r>
              <a:rPr lang="es-ES" sz="1200">
                <a:latin typeface="Franklin Gothic Book" pitchFamily="34" charset="0"/>
                <a:hlinkClick r:id="rId11"/>
              </a:rPr>
              <a:t>Baños públicos</a:t>
            </a:r>
            <a:r>
              <a:rPr lang="es-ES" sz="1200">
                <a:latin typeface="Franklin Gothic Book" pitchFamily="34" charset="0"/>
              </a:rPr>
              <a:t> (1000)</a:t>
            </a:r>
          </a:p>
          <a:p>
            <a:r>
              <a:rPr lang="es-ES" sz="1200">
                <a:latin typeface="Franklin Gothic Book" pitchFamily="34" charset="0"/>
                <a:hlinkClick r:id="rId12"/>
              </a:rPr>
              <a:t>Termas de Itálica</a:t>
            </a:r>
            <a:endParaRPr lang="es-ES" sz="1200">
              <a:latin typeface="Franklin Gothic Book" pitchFamily="34" charset="0"/>
            </a:endParaRPr>
          </a:p>
          <a:p>
            <a:r>
              <a:rPr lang="es-ES" sz="1200">
                <a:latin typeface="Franklin Gothic Book" pitchFamily="34" charset="0"/>
                <a:hlinkClick r:id="rId13"/>
              </a:rPr>
              <a:t>Casa rica</a:t>
            </a:r>
            <a:endParaRPr lang="es-ES" sz="1200">
              <a:latin typeface="Franklin Gothic Book" pitchFamily="34" charset="0"/>
            </a:endParaRPr>
          </a:p>
          <a:p>
            <a:r>
              <a:rPr lang="es-ES" sz="1200">
                <a:latin typeface="Franklin Gothic Book" pitchFamily="34" charset="0"/>
                <a:hlinkClick r:id="rId14"/>
              </a:rPr>
              <a:t>Termas de Caracalla</a:t>
            </a:r>
            <a:endParaRPr lang="es-ES" sz="1200">
              <a:latin typeface="Franklin Gothic Book" pitchFamily="34" charset="0"/>
            </a:endParaRPr>
          </a:p>
        </p:txBody>
      </p:sp>
      <p:pic>
        <p:nvPicPr>
          <p:cNvPr id="52235" name="Picture 6">
            <a:hlinkClick r:id="rId15"/>
          </p:cNvPr>
          <p:cNvPicPr>
            <a:picLocks noChangeAspect="1" noChangeArrowheads="1"/>
          </p:cNvPicPr>
          <p:nvPr/>
        </p:nvPicPr>
        <p:blipFill>
          <a:blip r:embed="rId16"/>
          <a:srcRect/>
          <a:stretch>
            <a:fillRect/>
          </a:stretch>
        </p:blipFill>
        <p:spPr bwMode="auto">
          <a:xfrm>
            <a:off x="357188" y="4857750"/>
            <a:ext cx="1181100" cy="885825"/>
          </a:xfrm>
          <a:prstGeom prst="rect">
            <a:avLst/>
          </a:prstGeom>
          <a:noFill/>
          <a:ln w="9525">
            <a:noFill/>
            <a:miter lim="800000"/>
            <a:headEnd/>
            <a:tailEnd/>
          </a:ln>
        </p:spPr>
      </p:pic>
      <p:sp>
        <p:nvSpPr>
          <p:cNvPr id="52236" name="26 CuadroTexto"/>
          <p:cNvSpPr txBox="1">
            <a:spLocks noChangeArrowheads="1"/>
          </p:cNvSpPr>
          <p:nvPr/>
        </p:nvSpPr>
        <p:spPr bwMode="auto">
          <a:xfrm>
            <a:off x="0" y="4500563"/>
            <a:ext cx="2428875"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4 TEATROS:   tv romana</a:t>
            </a:r>
          </a:p>
        </p:txBody>
      </p:sp>
      <p:sp>
        <p:nvSpPr>
          <p:cNvPr id="52237" name="27 Rectángulo"/>
          <p:cNvSpPr>
            <a:spLocks noChangeArrowheads="1"/>
          </p:cNvSpPr>
          <p:nvPr/>
        </p:nvSpPr>
        <p:spPr bwMode="auto">
          <a:xfrm>
            <a:off x="0" y="5786438"/>
            <a:ext cx="1500188" cy="461962"/>
          </a:xfrm>
          <a:prstGeom prst="rect">
            <a:avLst/>
          </a:prstGeom>
          <a:solidFill>
            <a:srgbClr val="FFFF00"/>
          </a:solidFill>
          <a:ln w="9525">
            <a:noFill/>
            <a:miter lim="800000"/>
            <a:headEnd/>
            <a:tailEnd/>
          </a:ln>
        </p:spPr>
        <p:txBody>
          <a:bodyPr>
            <a:spAutoFit/>
          </a:bodyPr>
          <a:lstStyle/>
          <a:p>
            <a:r>
              <a:rPr lang="es-ES" sz="1200">
                <a:latin typeface="Franklin Gothic Book" pitchFamily="34" charset="0"/>
                <a:hlinkClick r:id="rId17"/>
              </a:rPr>
              <a:t>Teatro de Itálica</a:t>
            </a:r>
            <a:endParaRPr lang="es-ES" sz="1200">
              <a:latin typeface="Franklin Gothic Book" pitchFamily="34" charset="0"/>
            </a:endParaRPr>
          </a:p>
          <a:p>
            <a:r>
              <a:rPr lang="es-ES" sz="1200">
                <a:latin typeface="Franklin Gothic Book" pitchFamily="34" charset="0"/>
                <a:hlinkClick r:id="rId18"/>
              </a:rPr>
              <a:t>Teatro de Merida</a:t>
            </a:r>
            <a:endParaRPr lang="es-ES" sz="1200">
              <a:latin typeface="Franklin Gothic Book" pitchFamily="34" charset="0"/>
            </a:endParaRPr>
          </a:p>
        </p:txBody>
      </p:sp>
      <p:pic>
        <p:nvPicPr>
          <p:cNvPr id="52238" name="Picture 7">
            <a:hlinkClick r:id="rId19"/>
          </p:cNvPr>
          <p:cNvPicPr>
            <a:picLocks noChangeAspect="1" noChangeArrowheads="1"/>
          </p:cNvPicPr>
          <p:nvPr/>
        </p:nvPicPr>
        <p:blipFill>
          <a:blip r:embed="rId20"/>
          <a:srcRect/>
          <a:stretch>
            <a:fillRect/>
          </a:stretch>
        </p:blipFill>
        <p:spPr bwMode="auto">
          <a:xfrm>
            <a:off x="4857750" y="4929188"/>
            <a:ext cx="1085850" cy="1123950"/>
          </a:xfrm>
          <a:prstGeom prst="rect">
            <a:avLst/>
          </a:prstGeom>
          <a:noFill/>
          <a:ln w="9525">
            <a:noFill/>
            <a:miter lim="800000"/>
            <a:headEnd/>
            <a:tailEnd/>
          </a:ln>
        </p:spPr>
      </p:pic>
      <p:sp>
        <p:nvSpPr>
          <p:cNvPr id="52239" name="29 CuadroTexto"/>
          <p:cNvSpPr txBox="1">
            <a:spLocks noChangeArrowheads="1"/>
          </p:cNvSpPr>
          <p:nvPr/>
        </p:nvSpPr>
        <p:spPr bwMode="auto">
          <a:xfrm>
            <a:off x="4572000" y="4500563"/>
            <a:ext cx="3071813"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2 CIRCO:S futbol romano (400 000)</a:t>
            </a:r>
          </a:p>
        </p:txBody>
      </p:sp>
      <p:sp>
        <p:nvSpPr>
          <p:cNvPr id="52240" name="30 Rectángulo"/>
          <p:cNvSpPr>
            <a:spLocks noChangeArrowheads="1"/>
          </p:cNvSpPr>
          <p:nvPr/>
        </p:nvSpPr>
        <p:spPr bwMode="auto">
          <a:xfrm>
            <a:off x="4714875" y="6000750"/>
            <a:ext cx="2286000" cy="461963"/>
          </a:xfrm>
          <a:prstGeom prst="rect">
            <a:avLst/>
          </a:prstGeom>
          <a:solidFill>
            <a:srgbClr val="FFFF00"/>
          </a:solidFill>
          <a:ln w="9525">
            <a:noFill/>
            <a:miter lim="800000"/>
            <a:headEnd/>
            <a:tailEnd/>
          </a:ln>
        </p:spPr>
        <p:txBody>
          <a:bodyPr>
            <a:spAutoFit/>
          </a:bodyPr>
          <a:lstStyle/>
          <a:p>
            <a:r>
              <a:rPr lang="es-ES" sz="1200">
                <a:latin typeface="Franklin Gothic Book" pitchFamily="34" charset="0"/>
                <a:hlinkClick r:id="rId21"/>
              </a:rPr>
              <a:t>Circo Romano de Itálica</a:t>
            </a:r>
            <a:endParaRPr lang="es-ES" sz="1200">
              <a:latin typeface="Franklin Gothic Book" pitchFamily="34" charset="0"/>
            </a:endParaRPr>
          </a:p>
          <a:p>
            <a:r>
              <a:rPr lang="es-ES" sz="1200">
                <a:latin typeface="Franklin Gothic Book" pitchFamily="34" charset="0"/>
                <a:hlinkClick r:id="rId22"/>
              </a:rPr>
              <a:t>Ben-Hur</a:t>
            </a:r>
            <a:endParaRPr lang="es-ES" sz="1200">
              <a:latin typeface="Franklin Gothic Book" pitchFamily="34" charset="0"/>
            </a:endParaRPr>
          </a:p>
        </p:txBody>
      </p:sp>
      <p:pic>
        <p:nvPicPr>
          <p:cNvPr id="52241" name="Picture 8"/>
          <p:cNvPicPr>
            <a:picLocks noChangeAspect="1" noChangeArrowheads="1"/>
          </p:cNvPicPr>
          <p:nvPr/>
        </p:nvPicPr>
        <p:blipFill>
          <a:blip r:embed="rId23"/>
          <a:srcRect/>
          <a:stretch>
            <a:fillRect/>
          </a:stretch>
        </p:blipFill>
        <p:spPr bwMode="auto">
          <a:xfrm>
            <a:off x="2643188" y="5143500"/>
            <a:ext cx="1219200" cy="838200"/>
          </a:xfrm>
          <a:prstGeom prst="rect">
            <a:avLst/>
          </a:prstGeom>
          <a:noFill/>
          <a:ln w="9525">
            <a:noFill/>
            <a:miter lim="800000"/>
            <a:headEnd/>
            <a:tailEnd/>
          </a:ln>
        </p:spPr>
      </p:pic>
      <p:sp>
        <p:nvSpPr>
          <p:cNvPr id="52242" name="32 CuadroTexto"/>
          <p:cNvSpPr txBox="1">
            <a:spLocks noChangeArrowheads="1"/>
          </p:cNvSpPr>
          <p:nvPr/>
        </p:nvSpPr>
        <p:spPr bwMode="auto">
          <a:xfrm>
            <a:off x="2500313" y="4357688"/>
            <a:ext cx="2214562" cy="738187"/>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2 ANFITEATROS. Toros , animais e espectáculos varios (telebasura)</a:t>
            </a:r>
          </a:p>
        </p:txBody>
      </p:sp>
      <p:sp>
        <p:nvSpPr>
          <p:cNvPr id="52243" name="33 Rectángulo"/>
          <p:cNvSpPr>
            <a:spLocks noChangeArrowheads="1"/>
          </p:cNvSpPr>
          <p:nvPr/>
        </p:nvSpPr>
        <p:spPr bwMode="auto">
          <a:xfrm>
            <a:off x="2643188" y="6000750"/>
            <a:ext cx="1857375" cy="461963"/>
          </a:xfrm>
          <a:prstGeom prst="rect">
            <a:avLst/>
          </a:prstGeom>
          <a:solidFill>
            <a:srgbClr val="FFFF00"/>
          </a:solidFill>
          <a:ln w="9525">
            <a:noFill/>
            <a:miter lim="800000"/>
            <a:headEnd/>
            <a:tailEnd/>
          </a:ln>
        </p:spPr>
        <p:txBody>
          <a:bodyPr>
            <a:spAutoFit/>
          </a:bodyPr>
          <a:lstStyle/>
          <a:p>
            <a:r>
              <a:rPr lang="es-ES" sz="1200">
                <a:latin typeface="Franklin Gothic Book" pitchFamily="34" charset="0"/>
                <a:hlinkClick r:id="rId24"/>
              </a:rPr>
              <a:t>Coliseo de Roma</a:t>
            </a:r>
            <a:endParaRPr lang="es-ES" sz="1200">
              <a:latin typeface="Franklin Gothic Book" pitchFamily="34" charset="0"/>
            </a:endParaRPr>
          </a:p>
          <a:p>
            <a:r>
              <a:rPr lang="es-ES" sz="1200">
                <a:latin typeface="Franklin Gothic Book" pitchFamily="34" charset="0"/>
                <a:hlinkClick r:id="rId25"/>
              </a:rPr>
              <a:t>Gladiator</a:t>
            </a:r>
            <a:endParaRPr lang="es-ES" sz="1200">
              <a:latin typeface="Franklin Gothic Book" pitchFamily="34" charset="0"/>
            </a:endParaRPr>
          </a:p>
        </p:txBody>
      </p:sp>
      <p:sp>
        <p:nvSpPr>
          <p:cNvPr id="52244" name="37 Rectángulo"/>
          <p:cNvSpPr>
            <a:spLocks noChangeArrowheads="1"/>
          </p:cNvSpPr>
          <p:nvPr/>
        </p:nvSpPr>
        <p:spPr bwMode="auto">
          <a:xfrm>
            <a:off x="7429500" y="6215063"/>
            <a:ext cx="1414463" cy="276225"/>
          </a:xfrm>
          <a:prstGeom prst="rect">
            <a:avLst/>
          </a:prstGeom>
          <a:solidFill>
            <a:srgbClr val="FFFF00"/>
          </a:solidFill>
          <a:ln w="9525">
            <a:noFill/>
            <a:miter lim="800000"/>
            <a:headEnd/>
            <a:tailEnd/>
          </a:ln>
        </p:spPr>
        <p:txBody>
          <a:bodyPr wrap="none">
            <a:spAutoFit/>
          </a:bodyPr>
          <a:lstStyle/>
          <a:p>
            <a:r>
              <a:rPr lang="es-ES" sz="1200">
                <a:latin typeface="Franklin Gothic Book" pitchFamily="34" charset="0"/>
                <a:hlinkClick r:id="rId26"/>
              </a:rPr>
              <a:t>Vida cotian (Roma</a:t>
            </a:r>
            <a:r>
              <a:rPr lang="es-ES" sz="1200">
                <a:latin typeface="Franklin Gothic Book" pitchFamily="34" charset="0"/>
              </a:rPr>
              <a:t>)</a:t>
            </a:r>
          </a:p>
        </p:txBody>
      </p:sp>
      <p:pic>
        <p:nvPicPr>
          <p:cNvPr id="52245" name="Picture 10">
            <a:hlinkClick r:id="rId27"/>
          </p:cNvPr>
          <p:cNvPicPr>
            <a:picLocks noChangeAspect="1" noChangeArrowheads="1"/>
          </p:cNvPicPr>
          <p:nvPr/>
        </p:nvPicPr>
        <p:blipFill>
          <a:blip r:embed="rId28"/>
          <a:srcRect/>
          <a:stretch>
            <a:fillRect/>
          </a:stretch>
        </p:blipFill>
        <p:spPr bwMode="auto">
          <a:xfrm>
            <a:off x="2857500" y="642938"/>
            <a:ext cx="1509713" cy="1214437"/>
          </a:xfrm>
          <a:prstGeom prst="rect">
            <a:avLst/>
          </a:prstGeom>
          <a:noFill/>
          <a:ln w="9525">
            <a:noFill/>
            <a:miter lim="800000"/>
            <a:headEnd/>
            <a:tailEnd/>
          </a:ln>
        </p:spPr>
      </p:pic>
      <p:sp>
        <p:nvSpPr>
          <p:cNvPr id="52246" name="39 CuadroTexto"/>
          <p:cNvSpPr txBox="1">
            <a:spLocks noChangeArrowheads="1"/>
          </p:cNvSpPr>
          <p:nvPr/>
        </p:nvSpPr>
        <p:spPr bwMode="auto">
          <a:xfrm>
            <a:off x="2786063" y="285750"/>
            <a:ext cx="1785937"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hlinkClick r:id="rId29"/>
              </a:rPr>
              <a:t>12 Basilicas/xusticia</a:t>
            </a:r>
            <a:endParaRPr lang="es-ES" sz="1400" b="1">
              <a:solidFill>
                <a:srgbClr val="0070C0"/>
              </a:solidFill>
              <a:latin typeface="Franklin Gothic Book" pitchFamily="34" charset="0"/>
            </a:endParaRPr>
          </a:p>
        </p:txBody>
      </p:sp>
      <p:pic>
        <p:nvPicPr>
          <p:cNvPr id="52247" name="Picture 3"/>
          <p:cNvPicPr>
            <a:picLocks noChangeAspect="1" noChangeArrowheads="1"/>
          </p:cNvPicPr>
          <p:nvPr/>
        </p:nvPicPr>
        <p:blipFill>
          <a:blip r:embed="rId30"/>
          <a:srcRect/>
          <a:stretch>
            <a:fillRect/>
          </a:stretch>
        </p:blipFill>
        <p:spPr bwMode="auto">
          <a:xfrm>
            <a:off x="6929438" y="642938"/>
            <a:ext cx="1595437" cy="933450"/>
          </a:xfrm>
          <a:prstGeom prst="rect">
            <a:avLst/>
          </a:prstGeom>
          <a:noFill/>
          <a:ln w="9525">
            <a:noFill/>
            <a:miter lim="800000"/>
            <a:headEnd/>
            <a:tailEnd/>
          </a:ln>
        </p:spPr>
      </p:pic>
      <p:sp>
        <p:nvSpPr>
          <p:cNvPr id="52248" name="38 Rectángulo"/>
          <p:cNvSpPr>
            <a:spLocks noChangeArrowheads="1"/>
          </p:cNvSpPr>
          <p:nvPr/>
        </p:nvSpPr>
        <p:spPr bwMode="auto">
          <a:xfrm>
            <a:off x="6634163" y="214313"/>
            <a:ext cx="2254250" cy="338137"/>
          </a:xfrm>
          <a:prstGeom prst="rect">
            <a:avLst/>
          </a:prstGeom>
          <a:solidFill>
            <a:srgbClr val="FFFF00"/>
          </a:solidFill>
          <a:ln w="9525">
            <a:noFill/>
            <a:miter lim="800000"/>
            <a:headEnd/>
            <a:tailEnd/>
          </a:ln>
        </p:spPr>
        <p:txBody>
          <a:bodyPr wrap="none">
            <a:spAutoFit/>
          </a:bodyPr>
          <a:lstStyle/>
          <a:p>
            <a:r>
              <a:rPr lang="es-ES" sz="1600" b="1">
                <a:solidFill>
                  <a:srgbClr val="0070C0"/>
                </a:solidFill>
                <a:latin typeface="Franklin Gothic Book" pitchFamily="34" charset="0"/>
                <a:hlinkClick r:id="rId31" action="ppaction://hlinksldjump"/>
              </a:rPr>
              <a:t>Thermopolia e tabernae</a:t>
            </a:r>
            <a:endParaRPr lang="es-ES" sz="1600" b="1">
              <a:solidFill>
                <a:srgbClr val="0070C0"/>
              </a:solidFill>
              <a:latin typeface="Franklin Gothic Book" pitchFamily="34" charset="0"/>
            </a:endParaRPr>
          </a:p>
        </p:txBody>
      </p:sp>
      <p:sp>
        <p:nvSpPr>
          <p:cNvPr id="52249" name="43 CuadroTexto"/>
          <p:cNvSpPr txBox="1">
            <a:spLocks noChangeArrowheads="1"/>
          </p:cNvSpPr>
          <p:nvPr/>
        </p:nvSpPr>
        <p:spPr bwMode="auto">
          <a:xfrm>
            <a:off x="214313" y="2571750"/>
            <a:ext cx="2214562" cy="338138"/>
          </a:xfrm>
          <a:prstGeom prst="rect">
            <a:avLst/>
          </a:prstGeom>
          <a:solidFill>
            <a:srgbClr val="FFFF00"/>
          </a:solidFill>
          <a:ln w="9525">
            <a:noFill/>
            <a:miter lim="800000"/>
            <a:headEnd/>
            <a:tailEnd/>
          </a:ln>
        </p:spPr>
        <p:txBody>
          <a:bodyPr>
            <a:spAutoFit/>
          </a:bodyPr>
          <a:lstStyle/>
          <a:p>
            <a:r>
              <a:rPr lang="es-ES" sz="1600" b="1">
                <a:solidFill>
                  <a:srgbClr val="0070C0"/>
                </a:solidFill>
                <a:latin typeface="Franklin Gothic Book" pitchFamily="34" charset="0"/>
              </a:rPr>
              <a:t>Alcantarillas e cloacas</a:t>
            </a:r>
          </a:p>
        </p:txBody>
      </p:sp>
      <p:pic>
        <p:nvPicPr>
          <p:cNvPr id="52250" name="Picture 7"/>
          <p:cNvPicPr>
            <a:picLocks noChangeAspect="1" noChangeArrowheads="1"/>
          </p:cNvPicPr>
          <p:nvPr/>
        </p:nvPicPr>
        <p:blipFill>
          <a:blip r:embed="rId32"/>
          <a:srcRect/>
          <a:stretch>
            <a:fillRect/>
          </a:stretch>
        </p:blipFill>
        <p:spPr bwMode="auto">
          <a:xfrm>
            <a:off x="357188" y="2928938"/>
            <a:ext cx="1727200" cy="1143000"/>
          </a:xfrm>
          <a:prstGeom prst="rect">
            <a:avLst/>
          </a:prstGeom>
          <a:noFill/>
          <a:ln w="9525">
            <a:noFill/>
            <a:miter lim="800000"/>
            <a:headEnd/>
            <a:tailEnd/>
          </a:ln>
        </p:spPr>
      </p:pic>
      <p:pic>
        <p:nvPicPr>
          <p:cNvPr id="52251" name="Picture 10">
            <a:hlinkClick r:id="rId33"/>
          </p:cNvPr>
          <p:cNvPicPr>
            <a:picLocks noChangeAspect="1" noChangeArrowheads="1"/>
          </p:cNvPicPr>
          <p:nvPr/>
        </p:nvPicPr>
        <p:blipFill>
          <a:blip r:embed="rId34"/>
          <a:srcRect/>
          <a:stretch>
            <a:fillRect/>
          </a:stretch>
        </p:blipFill>
        <p:spPr bwMode="auto">
          <a:xfrm>
            <a:off x="7000875" y="2214563"/>
            <a:ext cx="1304925" cy="981075"/>
          </a:xfrm>
          <a:prstGeom prst="rect">
            <a:avLst/>
          </a:prstGeom>
          <a:noFill/>
          <a:ln w="9525">
            <a:noFill/>
            <a:miter lim="800000"/>
            <a:headEnd/>
            <a:tailEnd/>
          </a:ln>
        </p:spPr>
      </p:pic>
      <p:sp>
        <p:nvSpPr>
          <p:cNvPr id="52252" name="46 CuadroTexto"/>
          <p:cNvSpPr txBox="1">
            <a:spLocks noChangeArrowheads="1"/>
          </p:cNvSpPr>
          <p:nvPr/>
        </p:nvSpPr>
        <p:spPr bwMode="auto">
          <a:xfrm>
            <a:off x="6858000" y="1857375"/>
            <a:ext cx="2143125"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rPr>
              <a:t>Murallas</a:t>
            </a:r>
          </a:p>
        </p:txBody>
      </p:sp>
      <p:pic>
        <p:nvPicPr>
          <p:cNvPr id="52253" name="Picture 11">
            <a:hlinkClick r:id="rId35"/>
          </p:cNvPr>
          <p:cNvPicPr>
            <a:picLocks noChangeAspect="1" noChangeArrowheads="1"/>
          </p:cNvPicPr>
          <p:nvPr/>
        </p:nvPicPr>
        <p:blipFill>
          <a:blip r:embed="rId36"/>
          <a:srcRect/>
          <a:stretch>
            <a:fillRect/>
          </a:stretch>
        </p:blipFill>
        <p:spPr bwMode="auto">
          <a:xfrm>
            <a:off x="6929438" y="3643313"/>
            <a:ext cx="1428750" cy="962025"/>
          </a:xfrm>
          <a:prstGeom prst="rect">
            <a:avLst/>
          </a:prstGeom>
          <a:noFill/>
          <a:ln w="9525">
            <a:noFill/>
            <a:miter lim="800000"/>
            <a:headEnd/>
            <a:tailEnd/>
          </a:ln>
        </p:spPr>
      </p:pic>
      <p:sp>
        <p:nvSpPr>
          <p:cNvPr id="52254" name="48 Rectángulo"/>
          <p:cNvSpPr>
            <a:spLocks noChangeArrowheads="1"/>
          </p:cNvSpPr>
          <p:nvPr/>
        </p:nvSpPr>
        <p:spPr bwMode="auto">
          <a:xfrm>
            <a:off x="6908800" y="3219450"/>
            <a:ext cx="2041525" cy="276225"/>
          </a:xfrm>
          <a:prstGeom prst="rect">
            <a:avLst/>
          </a:prstGeom>
          <a:solidFill>
            <a:srgbClr val="FFFF00"/>
          </a:solidFill>
          <a:ln w="9525">
            <a:noFill/>
            <a:miter lim="800000"/>
            <a:headEnd/>
            <a:tailEnd/>
          </a:ln>
        </p:spPr>
        <p:txBody>
          <a:bodyPr wrap="none">
            <a:spAutoFit/>
          </a:bodyPr>
          <a:lstStyle/>
          <a:p>
            <a:r>
              <a:rPr lang="es-ES" sz="1200" b="1">
                <a:solidFill>
                  <a:srgbClr val="0070C0"/>
                </a:solidFill>
                <a:latin typeface="Franklin Gothic Book" pitchFamily="34" charset="0"/>
              </a:rPr>
              <a:t> Portas e 40 Arcos de triunfo</a:t>
            </a:r>
          </a:p>
        </p:txBody>
      </p:sp>
      <p:pic>
        <p:nvPicPr>
          <p:cNvPr id="52255" name="Picture 2">
            <a:hlinkClick r:id="rId37"/>
          </p:cNvPr>
          <p:cNvPicPr>
            <a:picLocks noChangeAspect="1" noChangeArrowheads="1"/>
          </p:cNvPicPr>
          <p:nvPr/>
        </p:nvPicPr>
        <p:blipFill>
          <a:blip r:embed="rId38"/>
          <a:srcRect/>
          <a:stretch>
            <a:fillRect/>
          </a:stretch>
        </p:blipFill>
        <p:spPr bwMode="auto">
          <a:xfrm>
            <a:off x="7000875" y="5000625"/>
            <a:ext cx="1238250" cy="933450"/>
          </a:xfrm>
          <a:prstGeom prst="rect">
            <a:avLst/>
          </a:prstGeom>
          <a:noFill/>
          <a:ln w="9525">
            <a:noFill/>
            <a:miter lim="800000"/>
            <a:headEnd/>
            <a:tailEnd/>
          </a:ln>
        </p:spPr>
      </p:pic>
      <p:sp>
        <p:nvSpPr>
          <p:cNvPr id="52256" name="50 Rectángulo"/>
          <p:cNvSpPr>
            <a:spLocks noChangeArrowheads="1"/>
          </p:cNvSpPr>
          <p:nvPr/>
        </p:nvSpPr>
        <p:spPr bwMode="auto">
          <a:xfrm>
            <a:off x="6858000" y="4714875"/>
            <a:ext cx="2147888" cy="276225"/>
          </a:xfrm>
          <a:prstGeom prst="rect">
            <a:avLst/>
          </a:prstGeom>
          <a:solidFill>
            <a:srgbClr val="FFFF00"/>
          </a:solidFill>
          <a:ln w="9525">
            <a:noFill/>
            <a:miter lim="800000"/>
            <a:headEnd/>
            <a:tailEnd/>
          </a:ln>
        </p:spPr>
        <p:txBody>
          <a:bodyPr wrap="none">
            <a:spAutoFit/>
          </a:bodyPr>
          <a:lstStyle/>
          <a:p>
            <a:r>
              <a:rPr lang="es-ES" sz="1200" b="1">
                <a:solidFill>
                  <a:srgbClr val="0070C0"/>
                </a:solidFill>
                <a:latin typeface="Franklin Gothic Book" pitchFamily="34" charset="0"/>
              </a:rPr>
              <a:t>11 Acueductos e  1500 fontes</a:t>
            </a:r>
          </a:p>
        </p:txBody>
      </p:sp>
      <p:pic>
        <p:nvPicPr>
          <p:cNvPr id="52257" name="Picture 5" descr="VVTLL31_tmb"/>
          <p:cNvPicPr>
            <a:picLocks noChangeAspect="1" noChangeArrowheads="1"/>
          </p:cNvPicPr>
          <p:nvPr/>
        </p:nvPicPr>
        <p:blipFill>
          <a:blip r:embed="rId39"/>
          <a:srcRect/>
          <a:stretch>
            <a:fillRect/>
          </a:stretch>
        </p:blipFill>
        <p:spPr bwMode="auto">
          <a:xfrm>
            <a:off x="2714625" y="3000375"/>
            <a:ext cx="1533525" cy="915988"/>
          </a:xfrm>
          <a:prstGeom prst="rect">
            <a:avLst/>
          </a:prstGeom>
          <a:noFill/>
          <a:ln w="9525">
            <a:noFill/>
            <a:miter lim="800000"/>
            <a:headEnd/>
            <a:tailEnd/>
          </a:ln>
        </p:spPr>
      </p:pic>
      <p:sp>
        <p:nvSpPr>
          <p:cNvPr id="52258" name="41 CuadroTexto"/>
          <p:cNvSpPr txBox="1">
            <a:spLocks noChangeArrowheads="1"/>
          </p:cNvSpPr>
          <p:nvPr/>
        </p:nvSpPr>
        <p:spPr bwMode="auto">
          <a:xfrm>
            <a:off x="2643188" y="2571750"/>
            <a:ext cx="1857375" cy="307975"/>
          </a:xfrm>
          <a:prstGeom prst="rect">
            <a:avLst/>
          </a:prstGeom>
          <a:solidFill>
            <a:srgbClr val="FFFF00"/>
          </a:solidFill>
          <a:ln w="9525">
            <a:noFill/>
            <a:miter lim="800000"/>
            <a:headEnd/>
            <a:tailEnd/>
          </a:ln>
        </p:spPr>
        <p:txBody>
          <a:bodyPr>
            <a:spAutoFit/>
          </a:bodyPr>
          <a:lstStyle/>
          <a:p>
            <a:r>
              <a:rPr lang="es-ES" sz="1400" b="1">
                <a:solidFill>
                  <a:srgbClr val="0070C0"/>
                </a:solidFill>
                <a:latin typeface="Franklin Gothic Book" pitchFamily="34" charset="0"/>
                <a:hlinkClick r:id="rId31" action="ppaction://hlinksldjump"/>
              </a:rPr>
              <a:t>150 Letrinas publicas</a:t>
            </a:r>
            <a:endParaRPr lang="es-ES" sz="1400" b="1">
              <a:solidFill>
                <a:srgbClr val="0070C0"/>
              </a:solidFill>
              <a:latin typeface="Franklin Gothic Book" pitchFamily="34" charset="0"/>
            </a:endParaRPr>
          </a:p>
        </p:txBody>
      </p:sp>
      <p:sp>
        <p:nvSpPr>
          <p:cNvPr id="52259" name="35 CuadroTexto"/>
          <p:cNvSpPr txBox="1">
            <a:spLocks noChangeArrowheads="1"/>
          </p:cNvSpPr>
          <p:nvPr/>
        </p:nvSpPr>
        <p:spPr bwMode="auto">
          <a:xfrm>
            <a:off x="4857750" y="1785938"/>
            <a:ext cx="1443038" cy="307975"/>
          </a:xfrm>
          <a:prstGeom prst="rect">
            <a:avLst/>
          </a:prstGeom>
          <a:solidFill>
            <a:srgbClr val="FFFF00"/>
          </a:solidFill>
          <a:ln w="9525">
            <a:noFill/>
            <a:miter lim="800000"/>
            <a:headEnd/>
            <a:tailEnd/>
          </a:ln>
        </p:spPr>
        <p:txBody>
          <a:bodyPr>
            <a:spAutoFit/>
          </a:bodyPr>
          <a:lstStyle/>
          <a:p>
            <a:r>
              <a:rPr lang="es-ES" sz="1400">
                <a:latin typeface="Franklin Gothic Book" pitchFamily="34" charset="0"/>
                <a:hlinkClick r:id="rId40"/>
              </a:rPr>
              <a:t>cesaraugusta</a:t>
            </a:r>
            <a:endParaRPr lang="es-ES" sz="2000">
              <a:latin typeface="Franklin Gothic Book" pitchFamily="34" charset="0"/>
            </a:endParaRPr>
          </a:p>
        </p:txBody>
      </p:sp>
      <p:sp>
        <p:nvSpPr>
          <p:cNvPr id="52260" name="36 CuadroTexto"/>
          <p:cNvSpPr txBox="1">
            <a:spLocks noChangeArrowheads="1"/>
          </p:cNvSpPr>
          <p:nvPr/>
        </p:nvSpPr>
        <p:spPr bwMode="auto">
          <a:xfrm>
            <a:off x="2714625" y="2000250"/>
            <a:ext cx="1500188" cy="523875"/>
          </a:xfrm>
          <a:prstGeom prst="rect">
            <a:avLst/>
          </a:prstGeom>
          <a:solidFill>
            <a:srgbClr val="FFFF00"/>
          </a:solidFill>
          <a:ln w="9525">
            <a:noFill/>
            <a:miter lim="800000"/>
            <a:headEnd/>
            <a:tailEnd/>
          </a:ln>
        </p:spPr>
        <p:txBody>
          <a:bodyPr>
            <a:spAutoFit/>
          </a:bodyPr>
          <a:lstStyle/>
          <a:p>
            <a:r>
              <a:rPr lang="gl-ES" sz="1400" b="1">
                <a:solidFill>
                  <a:srgbClr val="0070C0"/>
                </a:solidFill>
                <a:latin typeface="Franklin Gothic Book" pitchFamily="34" charset="0"/>
              </a:rPr>
              <a:t>28 Bibliotecas</a:t>
            </a:r>
          </a:p>
          <a:p>
            <a:r>
              <a:rPr lang="gl-ES" sz="1400" b="1">
                <a:solidFill>
                  <a:srgbClr val="0070C0"/>
                </a:solidFill>
                <a:latin typeface="Franklin Gothic Book" pitchFamily="34" charset="0"/>
              </a:rPr>
              <a:t>50 lupamares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orma libre"/>
          <p:cNvSpPr/>
          <p:nvPr/>
        </p:nvSpPr>
        <p:spPr bwMode="auto">
          <a:xfrm flipH="1">
            <a:off x="0" y="285750"/>
            <a:ext cx="9144000" cy="6572250"/>
          </a:xfrm>
          <a:custGeom>
            <a:avLst/>
            <a:gdLst>
              <a:gd name="connsiteX0" fmla="*/ 0 w 7989757"/>
              <a:gd name="connsiteY0" fmla="*/ 4569501 h 4824334"/>
              <a:gd name="connsiteX1" fmla="*/ 3402767 w 7989757"/>
              <a:gd name="connsiteY1" fmla="*/ 42472 h 4824334"/>
              <a:gd name="connsiteX2" fmla="*/ 7989757 w 7989757"/>
              <a:gd name="connsiteY2" fmla="*/ 4824334 h 4824334"/>
              <a:gd name="connsiteX3" fmla="*/ 7989757 w 7989757"/>
              <a:gd name="connsiteY3" fmla="*/ 4824334 h 4824334"/>
            </a:gdLst>
            <a:ahLst/>
            <a:cxnLst>
              <a:cxn ang="0">
                <a:pos x="connsiteX0" y="connsiteY0"/>
              </a:cxn>
              <a:cxn ang="0">
                <a:pos x="connsiteX1" y="connsiteY1"/>
              </a:cxn>
              <a:cxn ang="0">
                <a:pos x="connsiteX2" y="connsiteY2"/>
              </a:cxn>
              <a:cxn ang="0">
                <a:pos x="connsiteX3" y="connsiteY3"/>
              </a:cxn>
            </a:cxnLst>
            <a:rect l="l" t="t" r="r" b="b"/>
            <a:pathLst>
              <a:path w="7989757" h="4824334">
                <a:moveTo>
                  <a:pt x="0" y="4569501"/>
                </a:moveTo>
                <a:cubicBezTo>
                  <a:pt x="1035570" y="2284750"/>
                  <a:pt x="2071141" y="0"/>
                  <a:pt x="3402767" y="42472"/>
                </a:cubicBezTo>
                <a:cubicBezTo>
                  <a:pt x="4734393" y="84944"/>
                  <a:pt x="7989757" y="4824334"/>
                  <a:pt x="7989757" y="4824334"/>
                </a:cubicBezTo>
                <a:lnTo>
                  <a:pt x="7989757" y="4824334"/>
                </a:lnTo>
              </a:path>
            </a:pathLst>
          </a:custGeom>
          <a:solidFill>
            <a:schemeClr val="bg2">
              <a:lumMod val="20000"/>
              <a:lumOff val="80000"/>
            </a:schemeClr>
          </a:solidFill>
          <a:ln w="114300"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gl-ES" i="1">
              <a:latin typeface="+mn-lt"/>
              <a:cs typeface="Arial" charset="0"/>
            </a:endParaRPr>
          </a:p>
        </p:txBody>
      </p:sp>
      <p:sp>
        <p:nvSpPr>
          <p:cNvPr id="53250" name="5 CuadroTexto"/>
          <p:cNvSpPr txBox="1">
            <a:spLocks noChangeArrowheads="1"/>
          </p:cNvSpPr>
          <p:nvPr/>
        </p:nvSpPr>
        <p:spPr bwMode="auto">
          <a:xfrm>
            <a:off x="0" y="5929313"/>
            <a:ext cx="4500563" cy="307975"/>
          </a:xfrm>
          <a:prstGeom prst="rect">
            <a:avLst/>
          </a:prstGeom>
          <a:solidFill>
            <a:srgbClr val="00B050"/>
          </a:solidFill>
          <a:ln w="9525">
            <a:noFill/>
            <a:miter lim="800000"/>
            <a:headEnd/>
            <a:tailEnd/>
          </a:ln>
        </p:spPr>
        <p:txBody>
          <a:bodyPr>
            <a:spAutoFit/>
          </a:bodyPr>
          <a:lstStyle/>
          <a:p>
            <a:r>
              <a:rPr lang="gl-ES" sz="1400" b="1">
                <a:solidFill>
                  <a:schemeClr val="bg1"/>
                </a:solidFill>
                <a:latin typeface="Calibri" pitchFamily="34" charset="0"/>
              </a:rPr>
              <a:t>1517: Desembarca en Asturias Carlos: Unión de Coronas</a:t>
            </a:r>
          </a:p>
        </p:txBody>
      </p:sp>
      <p:sp>
        <p:nvSpPr>
          <p:cNvPr id="53251" name="7 CuadroTexto"/>
          <p:cNvSpPr txBox="1">
            <a:spLocks noChangeArrowheads="1"/>
          </p:cNvSpPr>
          <p:nvPr/>
        </p:nvSpPr>
        <p:spPr bwMode="auto">
          <a:xfrm>
            <a:off x="285750" y="5072063"/>
            <a:ext cx="2643188" cy="307975"/>
          </a:xfrm>
          <a:prstGeom prst="rect">
            <a:avLst/>
          </a:prstGeom>
          <a:solidFill>
            <a:srgbClr val="00B050"/>
          </a:solidFill>
          <a:ln w="9525">
            <a:noFill/>
            <a:miter lim="800000"/>
            <a:headEnd/>
            <a:tailEnd/>
          </a:ln>
        </p:spPr>
        <p:txBody>
          <a:bodyPr>
            <a:spAutoFit/>
          </a:bodyPr>
          <a:lstStyle/>
          <a:p>
            <a:r>
              <a:rPr lang="gl-ES" sz="1400" b="1">
                <a:solidFill>
                  <a:schemeClr val="bg1"/>
                </a:solidFill>
                <a:latin typeface="Calibri" pitchFamily="34" charset="0"/>
              </a:rPr>
              <a:t>1521: Victoria sobre comuneros</a:t>
            </a:r>
          </a:p>
        </p:txBody>
      </p:sp>
      <p:sp>
        <p:nvSpPr>
          <p:cNvPr id="53252" name="15 CuadroTexto"/>
          <p:cNvSpPr txBox="1">
            <a:spLocks noChangeArrowheads="1"/>
          </p:cNvSpPr>
          <p:nvPr/>
        </p:nvSpPr>
        <p:spPr bwMode="auto">
          <a:xfrm>
            <a:off x="5643563" y="500063"/>
            <a:ext cx="2357437" cy="307975"/>
          </a:xfrm>
          <a:prstGeom prst="rect">
            <a:avLst/>
          </a:prstGeom>
          <a:solidFill>
            <a:srgbClr val="7030A0"/>
          </a:solidFill>
          <a:ln w="9525">
            <a:noFill/>
            <a:miter lim="800000"/>
            <a:headEnd/>
            <a:tailEnd/>
          </a:ln>
        </p:spPr>
        <p:txBody>
          <a:bodyPr>
            <a:spAutoFit/>
          </a:bodyPr>
          <a:lstStyle/>
          <a:p>
            <a:r>
              <a:rPr lang="gl-ES" sz="1400" b="1">
                <a:solidFill>
                  <a:schemeClr val="bg1"/>
                </a:solidFill>
                <a:latin typeface="Calibri" pitchFamily="34" charset="0"/>
              </a:rPr>
              <a:t>1609. Expulsión dos moriscos</a:t>
            </a:r>
          </a:p>
        </p:txBody>
      </p:sp>
      <p:sp>
        <p:nvSpPr>
          <p:cNvPr id="53253" name="23 CuadroTexto"/>
          <p:cNvSpPr txBox="1">
            <a:spLocks noChangeArrowheads="1"/>
          </p:cNvSpPr>
          <p:nvPr/>
        </p:nvSpPr>
        <p:spPr bwMode="auto">
          <a:xfrm>
            <a:off x="6786563" y="2428875"/>
            <a:ext cx="2071687"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1643: Derrota de Rocroi</a:t>
            </a:r>
          </a:p>
        </p:txBody>
      </p:sp>
      <p:sp>
        <p:nvSpPr>
          <p:cNvPr id="53254" name="25 CuadroTexto"/>
          <p:cNvSpPr txBox="1">
            <a:spLocks noChangeArrowheads="1"/>
          </p:cNvSpPr>
          <p:nvPr/>
        </p:nvSpPr>
        <p:spPr bwMode="auto">
          <a:xfrm>
            <a:off x="0" y="5643563"/>
            <a:ext cx="3714750" cy="307975"/>
          </a:xfrm>
          <a:prstGeom prst="rect">
            <a:avLst/>
          </a:prstGeom>
          <a:solidFill>
            <a:srgbClr val="00B050"/>
          </a:solidFill>
          <a:ln w="9525">
            <a:noFill/>
            <a:miter lim="800000"/>
            <a:headEnd/>
            <a:tailEnd/>
          </a:ln>
        </p:spPr>
        <p:txBody>
          <a:bodyPr>
            <a:spAutoFit/>
          </a:bodyPr>
          <a:lstStyle/>
          <a:p>
            <a:r>
              <a:rPr lang="gl-ES" sz="1400" b="1">
                <a:solidFill>
                  <a:schemeClr val="bg1"/>
                </a:solidFill>
                <a:latin typeface="Calibri" pitchFamily="34" charset="0"/>
              </a:rPr>
              <a:t>1518: Emperador do Sacro imperio  xermánico</a:t>
            </a:r>
          </a:p>
        </p:txBody>
      </p:sp>
      <p:sp>
        <p:nvSpPr>
          <p:cNvPr id="53255" name="26 CuadroTexto"/>
          <p:cNvSpPr txBox="1">
            <a:spLocks noChangeArrowheads="1"/>
          </p:cNvSpPr>
          <p:nvPr/>
        </p:nvSpPr>
        <p:spPr bwMode="auto">
          <a:xfrm>
            <a:off x="714375" y="4500563"/>
            <a:ext cx="2500313"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1522: Victoria sobre Xermanías</a:t>
            </a:r>
            <a:endParaRPr lang="gl-ES" sz="1400" b="1">
              <a:solidFill>
                <a:schemeClr val="bg1"/>
              </a:solidFill>
              <a:latin typeface="Calibri" pitchFamily="34" charset="0"/>
            </a:endParaRPr>
          </a:p>
        </p:txBody>
      </p:sp>
      <p:sp>
        <p:nvSpPr>
          <p:cNvPr id="53256" name="27 CuadroTexto"/>
          <p:cNvSpPr txBox="1">
            <a:spLocks noChangeArrowheads="1"/>
          </p:cNvSpPr>
          <p:nvPr/>
        </p:nvSpPr>
        <p:spPr bwMode="auto">
          <a:xfrm>
            <a:off x="1928813" y="2643188"/>
            <a:ext cx="3786187"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1547: Mühlberg  </a:t>
            </a:r>
            <a:r>
              <a:rPr lang="gl-ES" sz="1400" b="1">
                <a:solidFill>
                  <a:schemeClr val="bg1"/>
                </a:solidFill>
                <a:latin typeface="Calibri" pitchFamily="34" charset="0"/>
              </a:rPr>
              <a:t>Victoria sobre protestantes</a:t>
            </a:r>
          </a:p>
        </p:txBody>
      </p:sp>
      <p:sp>
        <p:nvSpPr>
          <p:cNvPr id="53257" name="28 CuadroTexto"/>
          <p:cNvSpPr txBox="1">
            <a:spLocks noChangeArrowheads="1"/>
          </p:cNvSpPr>
          <p:nvPr/>
        </p:nvSpPr>
        <p:spPr bwMode="auto">
          <a:xfrm>
            <a:off x="1000125" y="4214813"/>
            <a:ext cx="2000250"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1525: Victoria en Pavia</a:t>
            </a:r>
            <a:endParaRPr lang="gl-ES" sz="1400" b="1">
              <a:solidFill>
                <a:schemeClr val="bg1"/>
              </a:solidFill>
              <a:latin typeface="Calibri" pitchFamily="34" charset="0"/>
            </a:endParaRPr>
          </a:p>
        </p:txBody>
      </p:sp>
      <p:sp>
        <p:nvSpPr>
          <p:cNvPr id="53258" name="29 CuadroTexto"/>
          <p:cNvSpPr txBox="1">
            <a:spLocks noChangeArrowheads="1"/>
          </p:cNvSpPr>
          <p:nvPr/>
        </p:nvSpPr>
        <p:spPr bwMode="auto">
          <a:xfrm>
            <a:off x="1214438" y="3857625"/>
            <a:ext cx="2000250"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1527: Saqueo de Roma </a:t>
            </a:r>
            <a:endParaRPr lang="gl-ES" sz="1400" b="1">
              <a:solidFill>
                <a:schemeClr val="bg1"/>
              </a:solidFill>
              <a:latin typeface="Calibri" pitchFamily="34" charset="0"/>
            </a:endParaRPr>
          </a:p>
        </p:txBody>
      </p:sp>
      <p:sp>
        <p:nvSpPr>
          <p:cNvPr id="53259" name="31 CuadroTexto"/>
          <p:cNvSpPr txBox="1">
            <a:spLocks noChangeArrowheads="1"/>
          </p:cNvSpPr>
          <p:nvPr/>
        </p:nvSpPr>
        <p:spPr bwMode="auto">
          <a:xfrm>
            <a:off x="2357438" y="2071688"/>
            <a:ext cx="1928812"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1555: Paz de Ausburgo</a:t>
            </a:r>
            <a:endParaRPr lang="gl-ES" sz="1400" b="1">
              <a:solidFill>
                <a:schemeClr val="bg1"/>
              </a:solidFill>
              <a:latin typeface="Calibri" pitchFamily="34" charset="0"/>
            </a:endParaRPr>
          </a:p>
        </p:txBody>
      </p:sp>
      <p:sp>
        <p:nvSpPr>
          <p:cNvPr id="53260" name="32 CuadroTexto"/>
          <p:cNvSpPr txBox="1">
            <a:spLocks noChangeArrowheads="1"/>
          </p:cNvSpPr>
          <p:nvPr/>
        </p:nvSpPr>
        <p:spPr bwMode="auto">
          <a:xfrm>
            <a:off x="1643063" y="3214688"/>
            <a:ext cx="2071687"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1535: Conquista de Tunez</a:t>
            </a:r>
            <a:endParaRPr lang="gl-ES" sz="1400" b="1">
              <a:solidFill>
                <a:schemeClr val="bg1"/>
              </a:solidFill>
              <a:latin typeface="Calibri" pitchFamily="34" charset="0"/>
            </a:endParaRPr>
          </a:p>
        </p:txBody>
      </p:sp>
      <p:sp>
        <p:nvSpPr>
          <p:cNvPr id="53261" name="33 CuadroTexto"/>
          <p:cNvSpPr txBox="1">
            <a:spLocks noChangeArrowheads="1"/>
          </p:cNvSpPr>
          <p:nvPr/>
        </p:nvSpPr>
        <p:spPr bwMode="auto">
          <a:xfrm>
            <a:off x="214313" y="5357813"/>
            <a:ext cx="2714625"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1522: Elcano da a volta ao mundo</a:t>
            </a:r>
            <a:endParaRPr lang="gl-ES" sz="1400" b="1">
              <a:solidFill>
                <a:schemeClr val="bg1"/>
              </a:solidFill>
              <a:latin typeface="Calibri" pitchFamily="34" charset="0"/>
            </a:endParaRPr>
          </a:p>
        </p:txBody>
      </p:sp>
      <p:sp>
        <p:nvSpPr>
          <p:cNvPr id="53262" name="34 CuadroTexto"/>
          <p:cNvSpPr txBox="1">
            <a:spLocks noChangeArrowheads="1"/>
          </p:cNvSpPr>
          <p:nvPr/>
        </p:nvSpPr>
        <p:spPr bwMode="auto">
          <a:xfrm>
            <a:off x="2214563" y="2357438"/>
            <a:ext cx="2071687"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1545: Concilio de Trento</a:t>
            </a:r>
            <a:endParaRPr lang="gl-ES" sz="1400" b="1">
              <a:solidFill>
                <a:schemeClr val="bg1"/>
              </a:solidFill>
              <a:latin typeface="Calibri" pitchFamily="34" charset="0"/>
            </a:endParaRPr>
          </a:p>
        </p:txBody>
      </p:sp>
      <p:sp>
        <p:nvSpPr>
          <p:cNvPr id="53263" name="35 CuadroTexto"/>
          <p:cNvSpPr txBox="1">
            <a:spLocks noChangeArrowheads="1"/>
          </p:cNvSpPr>
          <p:nvPr/>
        </p:nvSpPr>
        <p:spPr bwMode="auto">
          <a:xfrm>
            <a:off x="571500" y="4786313"/>
            <a:ext cx="2214563"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1520: conquista de mexico</a:t>
            </a:r>
            <a:endParaRPr lang="gl-ES" sz="1400" b="1">
              <a:solidFill>
                <a:schemeClr val="bg1"/>
              </a:solidFill>
              <a:latin typeface="Calibri" pitchFamily="34" charset="0"/>
            </a:endParaRPr>
          </a:p>
        </p:txBody>
      </p:sp>
      <p:sp>
        <p:nvSpPr>
          <p:cNvPr id="53264" name="36 CuadroTexto"/>
          <p:cNvSpPr txBox="1">
            <a:spLocks noChangeArrowheads="1"/>
          </p:cNvSpPr>
          <p:nvPr/>
        </p:nvSpPr>
        <p:spPr bwMode="auto">
          <a:xfrm>
            <a:off x="1357313" y="3571875"/>
            <a:ext cx="2000250"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1533: conquista de Peru</a:t>
            </a:r>
            <a:endParaRPr lang="gl-ES" sz="1400" b="1">
              <a:solidFill>
                <a:schemeClr val="bg1"/>
              </a:solidFill>
              <a:latin typeface="Calibri" pitchFamily="34" charset="0"/>
            </a:endParaRPr>
          </a:p>
        </p:txBody>
      </p:sp>
      <p:sp>
        <p:nvSpPr>
          <p:cNvPr id="53265" name="37 CuadroTexto"/>
          <p:cNvSpPr txBox="1">
            <a:spLocks noChangeArrowheads="1"/>
          </p:cNvSpPr>
          <p:nvPr/>
        </p:nvSpPr>
        <p:spPr bwMode="auto">
          <a:xfrm>
            <a:off x="1714500" y="2928938"/>
            <a:ext cx="2714625" cy="307975"/>
          </a:xfrm>
          <a:prstGeom prst="rect">
            <a:avLst/>
          </a:prstGeom>
          <a:solidFill>
            <a:srgbClr val="00B050"/>
          </a:solidFill>
          <a:ln w="9525">
            <a:noFill/>
            <a:miter lim="800000"/>
            <a:headEnd/>
            <a:tailEnd/>
          </a:ln>
        </p:spPr>
        <p:txBody>
          <a:bodyPr>
            <a:spAutoFit/>
          </a:bodyPr>
          <a:lstStyle/>
          <a:p>
            <a:r>
              <a:rPr lang="es-ES" sz="1400" b="1">
                <a:solidFill>
                  <a:schemeClr val="bg1"/>
                </a:solidFill>
                <a:latin typeface="Calibri" pitchFamily="34" charset="0"/>
              </a:rPr>
              <a:t>1536: Fundación de Buenos Aires</a:t>
            </a:r>
            <a:endParaRPr lang="gl-ES" sz="1400" b="1">
              <a:solidFill>
                <a:schemeClr val="bg1"/>
              </a:solidFill>
              <a:latin typeface="Calibri" pitchFamily="34" charset="0"/>
            </a:endParaRPr>
          </a:p>
        </p:txBody>
      </p:sp>
      <p:sp>
        <p:nvSpPr>
          <p:cNvPr id="53266" name="30 CuadroTexto"/>
          <p:cNvSpPr txBox="1">
            <a:spLocks noChangeArrowheads="1"/>
          </p:cNvSpPr>
          <p:nvPr/>
        </p:nvSpPr>
        <p:spPr bwMode="auto">
          <a:xfrm>
            <a:off x="2857500" y="571500"/>
            <a:ext cx="2357438" cy="307975"/>
          </a:xfrm>
          <a:prstGeom prst="rect">
            <a:avLst/>
          </a:prstGeom>
          <a:solidFill>
            <a:srgbClr val="FF0000"/>
          </a:solidFill>
          <a:ln w="9525">
            <a:noFill/>
            <a:miter lim="800000"/>
            <a:headEnd/>
            <a:tailEnd/>
          </a:ln>
        </p:spPr>
        <p:txBody>
          <a:bodyPr>
            <a:spAutoFit/>
          </a:bodyPr>
          <a:lstStyle/>
          <a:p>
            <a:r>
              <a:rPr lang="es-ES" sz="1400" b="1">
                <a:solidFill>
                  <a:schemeClr val="bg1"/>
                </a:solidFill>
                <a:latin typeface="Calibri" pitchFamily="34" charset="0"/>
              </a:rPr>
              <a:t>1581 : Anexión de Portugal</a:t>
            </a:r>
            <a:endParaRPr lang="gl-ES" sz="1400" b="1">
              <a:solidFill>
                <a:schemeClr val="bg1"/>
              </a:solidFill>
              <a:latin typeface="Calibri" pitchFamily="34" charset="0"/>
            </a:endParaRPr>
          </a:p>
        </p:txBody>
      </p:sp>
      <p:sp>
        <p:nvSpPr>
          <p:cNvPr id="53267" name="38 CuadroTexto"/>
          <p:cNvSpPr txBox="1">
            <a:spLocks noChangeArrowheads="1"/>
          </p:cNvSpPr>
          <p:nvPr/>
        </p:nvSpPr>
        <p:spPr bwMode="auto">
          <a:xfrm>
            <a:off x="2571750" y="857250"/>
            <a:ext cx="2643188" cy="307975"/>
          </a:xfrm>
          <a:prstGeom prst="rect">
            <a:avLst/>
          </a:prstGeom>
          <a:solidFill>
            <a:srgbClr val="FF0000"/>
          </a:solidFill>
          <a:ln w="9525">
            <a:noFill/>
            <a:miter lim="800000"/>
            <a:headEnd/>
            <a:tailEnd/>
          </a:ln>
        </p:spPr>
        <p:txBody>
          <a:bodyPr>
            <a:spAutoFit/>
          </a:bodyPr>
          <a:lstStyle/>
          <a:p>
            <a:r>
              <a:rPr lang="es-ES" sz="1400" b="1">
                <a:solidFill>
                  <a:schemeClr val="bg1"/>
                </a:solidFill>
                <a:latin typeface="Calibri" pitchFamily="34" charset="0"/>
              </a:rPr>
              <a:t>1571. Incorporación de Filipinas</a:t>
            </a:r>
            <a:endParaRPr lang="gl-ES" sz="1400" b="1">
              <a:solidFill>
                <a:schemeClr val="bg1"/>
              </a:solidFill>
              <a:latin typeface="Calibri" pitchFamily="34" charset="0"/>
            </a:endParaRPr>
          </a:p>
        </p:txBody>
      </p:sp>
      <p:sp>
        <p:nvSpPr>
          <p:cNvPr id="53268" name="39 CuadroTexto"/>
          <p:cNvSpPr txBox="1">
            <a:spLocks noChangeArrowheads="1"/>
          </p:cNvSpPr>
          <p:nvPr/>
        </p:nvSpPr>
        <p:spPr bwMode="auto">
          <a:xfrm>
            <a:off x="2643188" y="1143000"/>
            <a:ext cx="1428750" cy="307975"/>
          </a:xfrm>
          <a:prstGeom prst="rect">
            <a:avLst/>
          </a:prstGeom>
          <a:solidFill>
            <a:srgbClr val="FF0000"/>
          </a:solidFill>
          <a:ln w="9525">
            <a:noFill/>
            <a:miter lim="800000"/>
            <a:headEnd/>
            <a:tailEnd/>
          </a:ln>
        </p:spPr>
        <p:txBody>
          <a:bodyPr>
            <a:spAutoFit/>
          </a:bodyPr>
          <a:lstStyle/>
          <a:p>
            <a:r>
              <a:rPr lang="es-ES" sz="1400" b="1">
                <a:solidFill>
                  <a:schemeClr val="bg1"/>
                </a:solidFill>
                <a:latin typeface="Calibri" pitchFamily="34" charset="0"/>
              </a:rPr>
              <a:t>1571. Lepanto</a:t>
            </a:r>
            <a:endParaRPr lang="gl-ES" sz="1400" b="1">
              <a:solidFill>
                <a:schemeClr val="bg1"/>
              </a:solidFill>
              <a:latin typeface="Calibri" pitchFamily="34" charset="0"/>
            </a:endParaRPr>
          </a:p>
        </p:txBody>
      </p:sp>
      <p:sp>
        <p:nvSpPr>
          <p:cNvPr id="53269" name="40 CuadroTexto"/>
          <p:cNvSpPr txBox="1">
            <a:spLocks noChangeArrowheads="1"/>
          </p:cNvSpPr>
          <p:nvPr/>
        </p:nvSpPr>
        <p:spPr bwMode="auto">
          <a:xfrm>
            <a:off x="2357438" y="1428750"/>
            <a:ext cx="2286000" cy="307975"/>
          </a:xfrm>
          <a:prstGeom prst="rect">
            <a:avLst/>
          </a:prstGeom>
          <a:solidFill>
            <a:srgbClr val="FF0000"/>
          </a:solidFill>
          <a:ln w="9525">
            <a:noFill/>
            <a:miter lim="800000"/>
            <a:headEnd/>
            <a:tailEnd/>
          </a:ln>
        </p:spPr>
        <p:txBody>
          <a:bodyPr>
            <a:spAutoFit/>
          </a:bodyPr>
          <a:lstStyle/>
          <a:p>
            <a:r>
              <a:rPr lang="es-ES" sz="1400" b="1">
                <a:solidFill>
                  <a:schemeClr val="bg1"/>
                </a:solidFill>
                <a:latin typeface="Calibri" pitchFamily="34" charset="0"/>
              </a:rPr>
              <a:t>1567. Moriscos Alpujarras</a:t>
            </a:r>
            <a:endParaRPr lang="gl-ES" sz="1400" b="1">
              <a:solidFill>
                <a:schemeClr val="bg1"/>
              </a:solidFill>
              <a:latin typeface="Calibri" pitchFamily="34" charset="0"/>
            </a:endParaRPr>
          </a:p>
        </p:txBody>
      </p:sp>
      <p:sp>
        <p:nvSpPr>
          <p:cNvPr id="53270" name="41 CuadroTexto"/>
          <p:cNvSpPr txBox="1">
            <a:spLocks noChangeArrowheads="1"/>
          </p:cNvSpPr>
          <p:nvPr/>
        </p:nvSpPr>
        <p:spPr bwMode="auto">
          <a:xfrm>
            <a:off x="2214563" y="1714500"/>
            <a:ext cx="2357437" cy="307975"/>
          </a:xfrm>
          <a:prstGeom prst="rect">
            <a:avLst/>
          </a:prstGeom>
          <a:solidFill>
            <a:srgbClr val="FF0000"/>
          </a:solidFill>
          <a:ln w="9525">
            <a:noFill/>
            <a:miter lim="800000"/>
            <a:headEnd/>
            <a:tailEnd/>
          </a:ln>
        </p:spPr>
        <p:txBody>
          <a:bodyPr>
            <a:spAutoFit/>
          </a:bodyPr>
          <a:lstStyle/>
          <a:p>
            <a:r>
              <a:rPr lang="es-ES" sz="1400" b="1">
                <a:solidFill>
                  <a:schemeClr val="bg1"/>
                </a:solidFill>
                <a:latin typeface="Calibri" pitchFamily="34" charset="0"/>
              </a:rPr>
              <a:t>1557. Vcitoria de San Quintin</a:t>
            </a:r>
            <a:endParaRPr lang="gl-ES" sz="1400" b="1">
              <a:solidFill>
                <a:schemeClr val="bg1"/>
              </a:solidFill>
              <a:latin typeface="Calibri" pitchFamily="34" charset="0"/>
            </a:endParaRPr>
          </a:p>
        </p:txBody>
      </p:sp>
      <p:sp>
        <p:nvSpPr>
          <p:cNvPr id="53271" name="42 CuadroTexto"/>
          <p:cNvSpPr txBox="1">
            <a:spLocks noChangeArrowheads="1"/>
          </p:cNvSpPr>
          <p:nvPr/>
        </p:nvSpPr>
        <p:spPr bwMode="auto">
          <a:xfrm>
            <a:off x="3286125" y="285750"/>
            <a:ext cx="2143125" cy="307975"/>
          </a:xfrm>
          <a:prstGeom prst="rect">
            <a:avLst/>
          </a:prstGeom>
          <a:solidFill>
            <a:srgbClr val="FF3399"/>
          </a:solidFill>
          <a:ln w="9525">
            <a:noFill/>
            <a:miter lim="800000"/>
            <a:headEnd/>
            <a:tailEnd/>
          </a:ln>
        </p:spPr>
        <p:txBody>
          <a:bodyPr>
            <a:spAutoFit/>
          </a:bodyPr>
          <a:lstStyle/>
          <a:p>
            <a:r>
              <a:rPr lang="es-ES" sz="1400" b="1">
                <a:solidFill>
                  <a:schemeClr val="bg1"/>
                </a:solidFill>
                <a:latin typeface="Calibri" pitchFamily="34" charset="0"/>
              </a:rPr>
              <a:t>1588. Armada Invencible</a:t>
            </a:r>
            <a:endParaRPr lang="gl-ES" sz="1400" b="1">
              <a:solidFill>
                <a:schemeClr val="bg1"/>
              </a:solidFill>
              <a:latin typeface="Calibri" pitchFamily="34" charset="0"/>
            </a:endParaRPr>
          </a:p>
        </p:txBody>
      </p:sp>
      <p:sp>
        <p:nvSpPr>
          <p:cNvPr id="53272" name="43 CuadroTexto"/>
          <p:cNvSpPr txBox="1">
            <a:spLocks noChangeArrowheads="1"/>
          </p:cNvSpPr>
          <p:nvPr/>
        </p:nvSpPr>
        <p:spPr bwMode="auto">
          <a:xfrm>
            <a:off x="5857875" y="857250"/>
            <a:ext cx="2357438" cy="307975"/>
          </a:xfrm>
          <a:prstGeom prst="rect">
            <a:avLst/>
          </a:prstGeom>
          <a:solidFill>
            <a:srgbClr val="7030A0"/>
          </a:solidFill>
          <a:ln w="9525">
            <a:noFill/>
            <a:miter lim="800000"/>
            <a:headEnd/>
            <a:tailEnd/>
          </a:ln>
        </p:spPr>
        <p:txBody>
          <a:bodyPr>
            <a:spAutoFit/>
          </a:bodyPr>
          <a:lstStyle/>
          <a:p>
            <a:r>
              <a:rPr lang="gl-ES" sz="1400" b="1">
                <a:solidFill>
                  <a:schemeClr val="bg1"/>
                </a:solidFill>
                <a:latin typeface="Calibri" pitchFamily="34" charset="0"/>
              </a:rPr>
              <a:t>1618: Guerra dos 30 anos</a:t>
            </a:r>
          </a:p>
        </p:txBody>
      </p:sp>
      <p:pic>
        <p:nvPicPr>
          <p:cNvPr id="53273" name="Picture 2"/>
          <p:cNvPicPr>
            <a:picLocks noChangeAspect="1" noChangeArrowheads="1"/>
          </p:cNvPicPr>
          <p:nvPr/>
        </p:nvPicPr>
        <p:blipFill>
          <a:blip r:embed="rId2"/>
          <a:srcRect/>
          <a:stretch>
            <a:fillRect/>
          </a:stretch>
        </p:blipFill>
        <p:spPr bwMode="auto">
          <a:xfrm>
            <a:off x="0" y="0"/>
            <a:ext cx="1500188" cy="1571625"/>
          </a:xfrm>
          <a:prstGeom prst="rect">
            <a:avLst/>
          </a:prstGeom>
          <a:noFill/>
          <a:ln w="9525">
            <a:noFill/>
            <a:miter lim="800000"/>
            <a:headEnd/>
            <a:tailEnd/>
          </a:ln>
        </p:spPr>
      </p:pic>
      <p:pic>
        <p:nvPicPr>
          <p:cNvPr id="53274" name="Picture 3"/>
          <p:cNvPicPr>
            <a:picLocks noChangeAspect="1" noChangeArrowheads="1"/>
          </p:cNvPicPr>
          <p:nvPr/>
        </p:nvPicPr>
        <p:blipFill>
          <a:blip r:embed="rId3"/>
          <a:srcRect/>
          <a:stretch>
            <a:fillRect/>
          </a:stretch>
        </p:blipFill>
        <p:spPr bwMode="auto">
          <a:xfrm>
            <a:off x="4572000" y="3643313"/>
            <a:ext cx="1617663" cy="1654175"/>
          </a:xfrm>
          <a:prstGeom prst="rect">
            <a:avLst/>
          </a:prstGeom>
          <a:noFill/>
          <a:ln w="9525">
            <a:noFill/>
            <a:miter lim="800000"/>
            <a:headEnd/>
            <a:tailEnd/>
          </a:ln>
        </p:spPr>
      </p:pic>
      <p:sp>
        <p:nvSpPr>
          <p:cNvPr id="53275" name="44 CuadroTexto"/>
          <p:cNvSpPr txBox="1">
            <a:spLocks noChangeArrowheads="1"/>
          </p:cNvSpPr>
          <p:nvPr/>
        </p:nvSpPr>
        <p:spPr bwMode="auto">
          <a:xfrm>
            <a:off x="6500813" y="2071688"/>
            <a:ext cx="2286000"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1641  Rebelión en Andalucia </a:t>
            </a:r>
          </a:p>
        </p:txBody>
      </p:sp>
      <p:sp>
        <p:nvSpPr>
          <p:cNvPr id="53276" name="45 CuadroTexto"/>
          <p:cNvSpPr txBox="1">
            <a:spLocks noChangeArrowheads="1"/>
          </p:cNvSpPr>
          <p:nvPr/>
        </p:nvSpPr>
        <p:spPr bwMode="auto">
          <a:xfrm>
            <a:off x="6858000" y="3357563"/>
            <a:ext cx="2286000"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1648. Paz de wesffalia </a:t>
            </a:r>
          </a:p>
        </p:txBody>
      </p:sp>
      <p:sp>
        <p:nvSpPr>
          <p:cNvPr id="53277" name="47 CuadroTexto"/>
          <p:cNvSpPr txBox="1">
            <a:spLocks noChangeArrowheads="1"/>
          </p:cNvSpPr>
          <p:nvPr/>
        </p:nvSpPr>
        <p:spPr bwMode="auto">
          <a:xfrm>
            <a:off x="6286500" y="1285875"/>
            <a:ext cx="2286000"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1640: Secesión de Portugal</a:t>
            </a:r>
          </a:p>
        </p:txBody>
      </p:sp>
      <p:sp>
        <p:nvSpPr>
          <p:cNvPr id="53278" name="48 CuadroTexto"/>
          <p:cNvSpPr txBox="1">
            <a:spLocks noChangeArrowheads="1"/>
          </p:cNvSpPr>
          <p:nvPr/>
        </p:nvSpPr>
        <p:spPr bwMode="auto">
          <a:xfrm>
            <a:off x="7215188" y="4643438"/>
            <a:ext cx="2286000"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1659. Paz dos Pirineos</a:t>
            </a:r>
          </a:p>
        </p:txBody>
      </p:sp>
      <p:sp>
        <p:nvSpPr>
          <p:cNvPr id="53279" name="50 CuadroTexto"/>
          <p:cNvSpPr txBox="1">
            <a:spLocks noChangeArrowheads="1"/>
          </p:cNvSpPr>
          <p:nvPr/>
        </p:nvSpPr>
        <p:spPr bwMode="auto">
          <a:xfrm>
            <a:off x="6643688" y="2928938"/>
            <a:ext cx="2286000"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1647. Sublevación de Sicilia</a:t>
            </a:r>
          </a:p>
        </p:txBody>
      </p:sp>
      <p:sp>
        <p:nvSpPr>
          <p:cNvPr id="53280" name="51 CuadroTexto"/>
          <p:cNvSpPr txBox="1">
            <a:spLocks noChangeArrowheads="1"/>
          </p:cNvSpPr>
          <p:nvPr/>
        </p:nvSpPr>
        <p:spPr bwMode="auto">
          <a:xfrm>
            <a:off x="6286500" y="1643063"/>
            <a:ext cx="2643188"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164o. Sublevación Cataluña</a:t>
            </a:r>
          </a:p>
        </p:txBody>
      </p:sp>
      <p:sp>
        <p:nvSpPr>
          <p:cNvPr id="53281" name="52 CuadroTexto"/>
          <p:cNvSpPr txBox="1">
            <a:spLocks noChangeArrowheads="1"/>
          </p:cNvSpPr>
          <p:nvPr/>
        </p:nvSpPr>
        <p:spPr bwMode="auto">
          <a:xfrm>
            <a:off x="6715125" y="4214813"/>
            <a:ext cx="2428875"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1648. Sublevacion de Navarra</a:t>
            </a:r>
          </a:p>
        </p:txBody>
      </p:sp>
      <p:sp>
        <p:nvSpPr>
          <p:cNvPr id="53282" name="53 CuadroTexto"/>
          <p:cNvSpPr txBox="1">
            <a:spLocks noChangeArrowheads="1"/>
          </p:cNvSpPr>
          <p:nvPr/>
        </p:nvSpPr>
        <p:spPr bwMode="auto">
          <a:xfrm>
            <a:off x="6786563" y="3786188"/>
            <a:ext cx="2357437" cy="307975"/>
          </a:xfrm>
          <a:prstGeom prst="rect">
            <a:avLst/>
          </a:prstGeom>
          <a:solidFill>
            <a:schemeClr val="tx1"/>
          </a:solidFill>
          <a:ln w="9525">
            <a:noFill/>
            <a:miter lim="800000"/>
            <a:headEnd/>
            <a:tailEnd/>
          </a:ln>
        </p:spPr>
        <p:txBody>
          <a:bodyPr>
            <a:spAutoFit/>
          </a:bodyPr>
          <a:lstStyle/>
          <a:p>
            <a:r>
              <a:rPr lang="gl-ES" sz="1400" b="1">
                <a:solidFill>
                  <a:schemeClr val="bg1"/>
                </a:solidFill>
                <a:latin typeface="Calibri" pitchFamily="34" charset="0"/>
              </a:rPr>
              <a:t>1648. Sublevacion de Aragon</a:t>
            </a:r>
          </a:p>
        </p:txBody>
      </p:sp>
      <p:sp>
        <p:nvSpPr>
          <p:cNvPr id="53283" name="46 CuadroTexto"/>
          <p:cNvSpPr txBox="1">
            <a:spLocks noChangeArrowheads="1"/>
          </p:cNvSpPr>
          <p:nvPr/>
        </p:nvSpPr>
        <p:spPr bwMode="auto">
          <a:xfrm>
            <a:off x="4714875" y="6488113"/>
            <a:ext cx="4429125" cy="369887"/>
          </a:xfrm>
          <a:prstGeom prst="rect">
            <a:avLst/>
          </a:prstGeom>
          <a:solidFill>
            <a:srgbClr val="0070C0"/>
          </a:solidFill>
          <a:ln w="9525">
            <a:noFill/>
            <a:miter lim="800000"/>
            <a:headEnd/>
            <a:tailEnd/>
          </a:ln>
        </p:spPr>
        <p:txBody>
          <a:bodyPr>
            <a:spAutoFit/>
          </a:bodyPr>
          <a:lstStyle/>
          <a:p>
            <a:r>
              <a:rPr lang="gl-ES" b="1">
                <a:solidFill>
                  <a:schemeClr val="bg1"/>
                </a:solidFill>
                <a:latin typeface="Calibri" pitchFamily="34" charset="0"/>
              </a:rPr>
              <a:t>Auxe e caída do </a:t>
            </a:r>
            <a:r>
              <a:rPr lang="gl-ES" sz="1600" b="1">
                <a:solidFill>
                  <a:schemeClr val="bg1"/>
                </a:solidFill>
                <a:latin typeface="Calibri" pitchFamily="34" charset="0"/>
              </a:rPr>
              <a:t>imperio </a:t>
            </a:r>
            <a:r>
              <a:rPr lang="gl-ES" b="1">
                <a:solidFill>
                  <a:schemeClr val="bg1"/>
                </a:solidFill>
                <a:latin typeface="Calibri" pitchFamily="34" charset="0"/>
              </a:rPr>
              <a:t>español (XVI e XVII</a:t>
            </a:r>
          </a:p>
        </p:txBody>
      </p:sp>
      <p:sp>
        <p:nvSpPr>
          <p:cNvPr id="53284" name="54 CuadroTexto"/>
          <p:cNvSpPr txBox="1">
            <a:spLocks noChangeArrowheads="1"/>
          </p:cNvSpPr>
          <p:nvPr/>
        </p:nvSpPr>
        <p:spPr bwMode="auto">
          <a:xfrm>
            <a:off x="4357688" y="0"/>
            <a:ext cx="2143125" cy="307975"/>
          </a:xfrm>
          <a:prstGeom prst="rect">
            <a:avLst/>
          </a:prstGeom>
          <a:solidFill>
            <a:srgbClr val="FF3399"/>
          </a:solidFill>
          <a:ln w="9525">
            <a:noFill/>
            <a:miter lim="800000"/>
            <a:headEnd/>
            <a:tailEnd/>
          </a:ln>
        </p:spPr>
        <p:txBody>
          <a:bodyPr>
            <a:spAutoFit/>
          </a:bodyPr>
          <a:lstStyle/>
          <a:p>
            <a:r>
              <a:rPr lang="es-ES" sz="1400" b="1">
                <a:solidFill>
                  <a:schemeClr val="bg1"/>
                </a:solidFill>
                <a:latin typeface="Calibri" pitchFamily="34" charset="0"/>
              </a:rPr>
              <a:t>1598  Bancarrota total</a:t>
            </a:r>
            <a:endParaRPr lang="gl-ES" sz="1400" b="1">
              <a:solidFill>
                <a:schemeClr val="bg1"/>
              </a:solidFill>
              <a:latin typeface="Calibri" pitchFamily="34" charset="0"/>
            </a:endParaRPr>
          </a:p>
        </p:txBody>
      </p:sp>
      <p:sp>
        <p:nvSpPr>
          <p:cNvPr id="53285" name="38 Explosión 1"/>
          <p:cNvSpPr>
            <a:spLocks noChangeArrowheads="1"/>
          </p:cNvSpPr>
          <p:nvPr/>
        </p:nvSpPr>
        <p:spPr bwMode="auto">
          <a:xfrm>
            <a:off x="6572250" y="5000625"/>
            <a:ext cx="2928938" cy="1500188"/>
          </a:xfrm>
          <a:prstGeom prst="irregularSeal1">
            <a:avLst/>
          </a:prstGeom>
          <a:solidFill>
            <a:srgbClr val="FFFF00"/>
          </a:solidFill>
          <a:ln w="57150" algn="ctr">
            <a:solidFill>
              <a:srgbClr val="FF0000"/>
            </a:solidFill>
            <a:round/>
            <a:headEnd/>
            <a:tailEnd/>
          </a:ln>
        </p:spPr>
        <p:txBody>
          <a:bodyPr/>
          <a:lstStyle/>
          <a:p>
            <a:r>
              <a:rPr lang="gl-ES" b="1">
                <a:solidFill>
                  <a:schemeClr val="bg1"/>
                </a:solidFill>
                <a:latin typeface="Calibri" pitchFamily="34" charset="0"/>
              </a:rPr>
              <a:t>1700. Guerra de Sucesión</a:t>
            </a:r>
          </a:p>
          <a:p>
            <a:endParaRPr lang="gl-ES" b="1" i="1">
              <a:solidFill>
                <a:schemeClr val="bg1"/>
              </a:solidFill>
              <a:cs typeface="Arial" charset="0"/>
            </a:endParaRPr>
          </a:p>
        </p:txBody>
      </p:sp>
      <p:sp>
        <p:nvSpPr>
          <p:cNvPr id="53286" name="39 Explosión 1"/>
          <p:cNvSpPr>
            <a:spLocks noChangeArrowheads="1"/>
          </p:cNvSpPr>
          <p:nvPr/>
        </p:nvSpPr>
        <p:spPr bwMode="auto">
          <a:xfrm>
            <a:off x="0" y="6215063"/>
            <a:ext cx="4071938" cy="866775"/>
          </a:xfrm>
          <a:prstGeom prst="irregularSeal1">
            <a:avLst/>
          </a:prstGeom>
          <a:solidFill>
            <a:srgbClr val="FFFF00"/>
          </a:solidFill>
          <a:ln w="57150" algn="ctr">
            <a:solidFill>
              <a:srgbClr val="FF0000"/>
            </a:solidFill>
            <a:round/>
            <a:headEnd/>
            <a:tailEnd/>
          </a:ln>
        </p:spPr>
        <p:txBody>
          <a:bodyPr/>
          <a:lstStyle/>
          <a:p>
            <a:r>
              <a:rPr lang="gl-ES" sz="1400" b="1">
                <a:solidFill>
                  <a:schemeClr val="bg1"/>
                </a:solidFill>
                <a:latin typeface="Calibri" pitchFamily="34" charset="0"/>
              </a:rPr>
              <a:t>1476. Guerra  civil Castela</a:t>
            </a:r>
            <a:endParaRPr lang="gl-ES" b="1" i="1">
              <a:solidFill>
                <a:schemeClr val="bg1"/>
              </a:solidFill>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El reino de León en el s"/>
          <p:cNvPicPr>
            <a:picLocks noChangeAspect="1" noChangeArrowheads="1"/>
          </p:cNvPicPr>
          <p:nvPr/>
        </p:nvPicPr>
        <p:blipFill>
          <a:blip r:embed="rId2"/>
          <a:srcRect/>
          <a:stretch>
            <a:fillRect/>
          </a:stretch>
        </p:blipFill>
        <p:spPr bwMode="auto">
          <a:xfrm>
            <a:off x="0" y="0"/>
            <a:ext cx="9790113" cy="6858000"/>
          </a:xfrm>
          <a:prstGeom prst="rect">
            <a:avLst/>
          </a:prstGeom>
          <a:noFill/>
          <a:ln w="9525">
            <a:noFill/>
            <a:miter lim="800000"/>
            <a:headEnd/>
            <a:tailEnd/>
          </a:ln>
        </p:spPr>
      </p:pic>
      <p:sp>
        <p:nvSpPr>
          <p:cNvPr id="3" name="2 Elipse"/>
          <p:cNvSpPr/>
          <p:nvPr/>
        </p:nvSpPr>
        <p:spPr>
          <a:xfrm>
            <a:off x="2071688" y="3214688"/>
            <a:ext cx="1571625" cy="857250"/>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pic>
        <p:nvPicPr>
          <p:cNvPr id="54275" name="Picture 3"/>
          <p:cNvPicPr>
            <a:picLocks noChangeAspect="1" noChangeArrowheads="1"/>
          </p:cNvPicPr>
          <p:nvPr/>
        </p:nvPicPr>
        <p:blipFill>
          <a:blip r:embed="rId3"/>
          <a:srcRect/>
          <a:stretch>
            <a:fillRect/>
          </a:stretch>
        </p:blipFill>
        <p:spPr bwMode="auto">
          <a:xfrm>
            <a:off x="3398838" y="2801938"/>
            <a:ext cx="528637" cy="1111250"/>
          </a:xfrm>
          <a:prstGeom prst="rect">
            <a:avLst/>
          </a:prstGeom>
          <a:noFill/>
          <a:ln w="9525">
            <a:noFill/>
            <a:miter lim="800000"/>
            <a:headEnd/>
            <a:tailEnd/>
          </a:ln>
        </p:spPr>
      </p:pic>
      <p:sp>
        <p:nvSpPr>
          <p:cNvPr id="54276" name="4 Rectángulo"/>
          <p:cNvSpPr>
            <a:spLocks noChangeArrowheads="1"/>
          </p:cNvSpPr>
          <p:nvPr/>
        </p:nvSpPr>
        <p:spPr bwMode="auto">
          <a:xfrm>
            <a:off x="2179638" y="3357563"/>
            <a:ext cx="1428750" cy="508000"/>
          </a:xfrm>
          <a:prstGeom prst="rect">
            <a:avLst/>
          </a:prstGeom>
          <a:noFill/>
          <a:ln w="9525">
            <a:noFill/>
            <a:miter lim="800000"/>
            <a:headEnd/>
            <a:tailEnd/>
          </a:ln>
        </p:spPr>
        <p:txBody>
          <a:bodyPr>
            <a:spAutoFit/>
          </a:bodyPr>
          <a:lstStyle/>
          <a:p>
            <a:r>
              <a:rPr lang="gl-ES" sz="900" b="1">
                <a:solidFill>
                  <a:srgbClr val="7030A0"/>
                </a:solidFill>
              </a:rPr>
              <a:t>Rosendo 907-977, </a:t>
            </a:r>
          </a:p>
          <a:p>
            <a:r>
              <a:rPr lang="gl-ES" sz="900" b="1">
                <a:solidFill>
                  <a:srgbClr val="7030A0"/>
                </a:solidFill>
              </a:rPr>
              <a:t>Celanova e sur de ourense</a:t>
            </a:r>
          </a:p>
        </p:txBody>
      </p:sp>
      <p:sp>
        <p:nvSpPr>
          <p:cNvPr id="7" name="6 Elipse"/>
          <p:cNvSpPr/>
          <p:nvPr/>
        </p:nvSpPr>
        <p:spPr>
          <a:xfrm>
            <a:off x="3786188" y="4357688"/>
            <a:ext cx="1571625" cy="857250"/>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54278" name="7 Rectángulo"/>
          <p:cNvSpPr>
            <a:spLocks noChangeArrowheads="1"/>
          </p:cNvSpPr>
          <p:nvPr/>
        </p:nvSpPr>
        <p:spPr bwMode="auto">
          <a:xfrm>
            <a:off x="3929063" y="4714875"/>
            <a:ext cx="1120775" cy="369888"/>
          </a:xfrm>
          <a:prstGeom prst="rect">
            <a:avLst/>
          </a:prstGeom>
          <a:noFill/>
          <a:ln w="9525">
            <a:noFill/>
            <a:miter lim="800000"/>
            <a:headEnd/>
            <a:tailEnd/>
          </a:ln>
        </p:spPr>
        <p:txBody>
          <a:bodyPr wrap="none">
            <a:spAutoFit/>
          </a:bodyPr>
          <a:lstStyle/>
          <a:p>
            <a:r>
              <a:rPr lang="gl-ES" sz="900" b="1">
                <a:solidFill>
                  <a:srgbClr val="7030A0"/>
                </a:solidFill>
              </a:rPr>
              <a:t>Froilan  833-905, </a:t>
            </a:r>
          </a:p>
          <a:p>
            <a:r>
              <a:rPr lang="gl-ES" sz="900" b="1">
                <a:solidFill>
                  <a:srgbClr val="7030A0"/>
                </a:solidFill>
              </a:rPr>
              <a:t>Bierzo, Zamora,</a:t>
            </a:r>
          </a:p>
        </p:txBody>
      </p:sp>
      <p:pic>
        <p:nvPicPr>
          <p:cNvPr id="54279" name="Picture 4"/>
          <p:cNvPicPr>
            <a:picLocks noChangeAspect="1" noChangeArrowheads="1"/>
          </p:cNvPicPr>
          <p:nvPr/>
        </p:nvPicPr>
        <p:blipFill>
          <a:blip r:embed="rId4"/>
          <a:srcRect/>
          <a:stretch>
            <a:fillRect/>
          </a:stretch>
        </p:blipFill>
        <p:spPr bwMode="auto">
          <a:xfrm>
            <a:off x="19050" y="487363"/>
            <a:ext cx="2343150" cy="1597025"/>
          </a:xfrm>
          <a:prstGeom prst="rect">
            <a:avLst/>
          </a:prstGeom>
          <a:noFill/>
          <a:ln w="9525">
            <a:noFill/>
            <a:miter lim="800000"/>
            <a:headEnd/>
            <a:tailEnd/>
          </a:ln>
        </p:spPr>
      </p:pic>
      <p:sp>
        <p:nvSpPr>
          <p:cNvPr id="10" name="9 Elipse"/>
          <p:cNvSpPr/>
          <p:nvPr/>
        </p:nvSpPr>
        <p:spPr>
          <a:xfrm>
            <a:off x="1857375" y="2143125"/>
            <a:ext cx="1357313" cy="785813"/>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gl-ES" sz="900" b="1" dirty="0">
                <a:solidFill>
                  <a:srgbClr val="7030A0"/>
                </a:solidFill>
                <a:hlinkClick r:id="rId5"/>
              </a:rPr>
              <a:t>Teodomiro, descubre Santiago en 813 </a:t>
            </a:r>
            <a:r>
              <a:rPr lang="gl-ES" sz="900" dirty="0">
                <a:solidFill>
                  <a:srgbClr val="7030A0"/>
                </a:solidFill>
              </a:rPr>
              <a:t>,</a:t>
            </a:r>
          </a:p>
        </p:txBody>
      </p:sp>
      <p:pic>
        <p:nvPicPr>
          <p:cNvPr id="54281" name="Picture 2"/>
          <p:cNvPicPr>
            <a:picLocks noChangeAspect="1" noChangeArrowheads="1"/>
          </p:cNvPicPr>
          <p:nvPr/>
        </p:nvPicPr>
        <p:blipFill>
          <a:blip r:embed="rId6"/>
          <a:srcRect/>
          <a:stretch>
            <a:fillRect/>
          </a:stretch>
        </p:blipFill>
        <p:spPr bwMode="auto">
          <a:xfrm>
            <a:off x="4297363" y="3611563"/>
            <a:ext cx="547687" cy="985837"/>
          </a:xfrm>
          <a:prstGeom prst="rect">
            <a:avLst/>
          </a:prstGeom>
          <a:noFill/>
          <a:ln w="9525">
            <a:noFill/>
            <a:miter lim="800000"/>
            <a:headEnd/>
            <a:tailEnd/>
          </a:ln>
        </p:spPr>
      </p:pic>
      <p:sp>
        <p:nvSpPr>
          <p:cNvPr id="11" name="10 Elipse"/>
          <p:cNvSpPr/>
          <p:nvPr/>
        </p:nvSpPr>
        <p:spPr>
          <a:xfrm>
            <a:off x="2286000" y="1285875"/>
            <a:ext cx="1214438" cy="714375"/>
          </a:xfrm>
          <a:prstGeom prst="ellipse">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gl-ES" sz="900" b="1" dirty="0" err="1">
                <a:solidFill>
                  <a:srgbClr val="7030A0"/>
                </a:solidFill>
              </a:rPr>
              <a:t>Odoario</a:t>
            </a:r>
            <a:r>
              <a:rPr lang="gl-ES" sz="900" b="1" dirty="0">
                <a:solidFill>
                  <a:srgbClr val="7030A0"/>
                </a:solidFill>
              </a:rPr>
              <a:t> repoboa Lugo 755</a:t>
            </a:r>
            <a:r>
              <a:rPr lang="gl-ES" sz="900" dirty="0">
                <a:solidFill>
                  <a:srgbClr val="7030A0"/>
                </a:solidFill>
              </a:rPr>
              <a:t>,</a:t>
            </a:r>
          </a:p>
        </p:txBody>
      </p:sp>
      <p:sp>
        <p:nvSpPr>
          <p:cNvPr id="54283" name="12 Rectángulo"/>
          <p:cNvSpPr>
            <a:spLocks noChangeArrowheads="1"/>
          </p:cNvSpPr>
          <p:nvPr/>
        </p:nvSpPr>
        <p:spPr bwMode="auto">
          <a:xfrm>
            <a:off x="0" y="3357563"/>
            <a:ext cx="1825625" cy="230187"/>
          </a:xfrm>
          <a:prstGeom prst="rect">
            <a:avLst/>
          </a:prstGeom>
          <a:noFill/>
          <a:ln w="9525">
            <a:noFill/>
            <a:miter lim="800000"/>
            <a:headEnd/>
            <a:tailEnd/>
          </a:ln>
        </p:spPr>
        <p:txBody>
          <a:bodyPr wrap="none">
            <a:spAutoFit/>
          </a:bodyPr>
          <a:lstStyle/>
          <a:p>
            <a:r>
              <a:rPr lang="es-ES" sz="900"/>
              <a:t>Sisnando Menéndez (951-968)</a:t>
            </a:r>
            <a:endParaRPr lang="gl-ES" sz="900"/>
          </a:p>
        </p:txBody>
      </p:sp>
      <p:sp>
        <p:nvSpPr>
          <p:cNvPr id="54284" name="13 Rectángulo"/>
          <p:cNvSpPr>
            <a:spLocks noChangeArrowheads="1"/>
          </p:cNvSpPr>
          <p:nvPr/>
        </p:nvSpPr>
        <p:spPr bwMode="auto">
          <a:xfrm>
            <a:off x="0" y="0"/>
            <a:ext cx="9572625" cy="369888"/>
          </a:xfrm>
          <a:prstGeom prst="rect">
            <a:avLst/>
          </a:prstGeom>
          <a:solidFill>
            <a:srgbClr val="7030A0"/>
          </a:solidFill>
          <a:ln w="9525">
            <a:noFill/>
            <a:miter lim="800000"/>
            <a:headEnd/>
            <a:tailEnd/>
          </a:ln>
        </p:spPr>
        <p:txBody>
          <a:bodyPr>
            <a:spAutoFit/>
          </a:bodyPr>
          <a:lstStyle/>
          <a:p>
            <a:r>
              <a:rPr lang="gl-ES">
                <a:solidFill>
                  <a:srgbClr val="FFFF00"/>
                </a:solidFill>
              </a:rPr>
              <a:t>Decisivo para a repoboación de Galicia foi o impulso do monacato dende a monarquía:</a:t>
            </a:r>
          </a:p>
        </p:txBody>
      </p:sp>
      <p:sp>
        <p:nvSpPr>
          <p:cNvPr id="54285" name="13 CuadroTexto"/>
          <p:cNvSpPr txBox="1">
            <a:spLocks noChangeArrowheads="1"/>
          </p:cNvSpPr>
          <p:nvPr/>
        </p:nvSpPr>
        <p:spPr bwMode="auto">
          <a:xfrm>
            <a:off x="0" y="6215063"/>
            <a:ext cx="3857625" cy="369887"/>
          </a:xfrm>
          <a:prstGeom prst="rect">
            <a:avLst/>
          </a:prstGeom>
          <a:solidFill>
            <a:srgbClr val="FFFF00"/>
          </a:solidFill>
          <a:ln w="9525">
            <a:noFill/>
            <a:miter lim="800000"/>
            <a:headEnd/>
            <a:tailEnd/>
          </a:ln>
        </p:spPr>
        <p:txBody>
          <a:bodyPr>
            <a:spAutoFit/>
          </a:bodyPr>
          <a:lstStyle/>
          <a:p>
            <a:r>
              <a:rPr lang="gl-ES">
                <a:hlinkClick r:id="rId7"/>
              </a:rPr>
              <a:t>Repoboando as terras ao Sur</a:t>
            </a:r>
            <a:endParaRPr lang="gl-ES"/>
          </a:p>
        </p:txBody>
      </p:sp>
      <p:sp>
        <p:nvSpPr>
          <p:cNvPr id="15" name="14 Botón de acción: Película">
            <a:hlinkClick r:id="" action="ppaction://noaction" highlightClick="1"/>
          </p:cNvPr>
          <p:cNvSpPr/>
          <p:nvPr/>
        </p:nvSpPr>
        <p:spPr>
          <a:xfrm>
            <a:off x="3143250" y="5786438"/>
            <a:ext cx="571500" cy="714375"/>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16" name="15 Botón de acción: Película">
            <a:hlinkClick r:id="" action="ppaction://noaction" highlightClick="1"/>
          </p:cNvPr>
          <p:cNvSpPr/>
          <p:nvPr/>
        </p:nvSpPr>
        <p:spPr>
          <a:xfrm>
            <a:off x="2928938" y="2286000"/>
            <a:ext cx="500062" cy="500063"/>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54288" name="16 CuadroTexto"/>
          <p:cNvSpPr txBox="1">
            <a:spLocks noChangeArrowheads="1"/>
          </p:cNvSpPr>
          <p:nvPr/>
        </p:nvSpPr>
        <p:spPr bwMode="auto">
          <a:xfrm>
            <a:off x="0" y="5715000"/>
            <a:ext cx="3071813" cy="369888"/>
          </a:xfrm>
          <a:prstGeom prst="rect">
            <a:avLst/>
          </a:prstGeom>
          <a:solidFill>
            <a:srgbClr val="FFFF00"/>
          </a:solidFill>
          <a:ln w="9525">
            <a:noFill/>
            <a:miter lim="800000"/>
            <a:headEnd/>
            <a:tailEnd/>
          </a:ln>
        </p:spPr>
        <p:txBody>
          <a:bodyPr>
            <a:spAutoFit/>
          </a:bodyPr>
          <a:lstStyle/>
          <a:p>
            <a:r>
              <a:rPr lang="gl-ES">
                <a:hlinkClick r:id="rId8"/>
              </a:rPr>
              <a:t>Visita a un mosteiro dúplice</a:t>
            </a:r>
            <a:endParaRPr lang="gl-ES"/>
          </a:p>
        </p:txBody>
      </p:sp>
      <p:sp>
        <p:nvSpPr>
          <p:cNvPr id="18" name="17 Flecha abajo"/>
          <p:cNvSpPr/>
          <p:nvPr/>
        </p:nvSpPr>
        <p:spPr>
          <a:xfrm rot="1498539">
            <a:off x="4311650" y="1628775"/>
            <a:ext cx="355600" cy="18954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3.bp.blogspot.com/_xOtm0kdeZxs/S9Hub4bM_PI/AAAAAAAAAzQ/torG5hmykBc/s1600/Clipear.jpeg"/>
          <p:cNvPicPr>
            <a:picLocks noChangeAspect="1" noChangeArrowheads="1"/>
          </p:cNvPicPr>
          <p:nvPr/>
        </p:nvPicPr>
        <p:blipFill>
          <a:blip r:embed="rId2"/>
          <a:srcRect/>
          <a:stretch>
            <a:fillRect/>
          </a:stretch>
        </p:blipFill>
        <p:spPr bwMode="auto">
          <a:xfrm>
            <a:off x="2063750" y="2133600"/>
            <a:ext cx="3333750" cy="1190625"/>
          </a:xfrm>
          <a:prstGeom prst="rect">
            <a:avLst/>
          </a:prstGeom>
          <a:noFill/>
          <a:ln w="9525">
            <a:noFill/>
            <a:miter lim="800000"/>
            <a:headEnd/>
            <a:tailEnd/>
          </a:ln>
        </p:spPr>
      </p:pic>
      <p:pic>
        <p:nvPicPr>
          <p:cNvPr id="36866" name="Picture 2" descr="http://us.123rf.com/400wm/400/400/tillydesign/tillydesign0812/tillydesign081200216/4002615-ilustracion-de-tijeras-y-el-cine.jpg"/>
          <p:cNvPicPr>
            <a:picLocks noChangeAspect="1" noChangeArrowheads="1"/>
          </p:cNvPicPr>
          <p:nvPr/>
        </p:nvPicPr>
        <p:blipFill>
          <a:blip r:embed="rId3"/>
          <a:srcRect/>
          <a:stretch>
            <a:fillRect/>
          </a:stretch>
        </p:blipFill>
        <p:spPr bwMode="auto">
          <a:xfrm>
            <a:off x="5497513" y="1552575"/>
            <a:ext cx="1905000" cy="1771650"/>
          </a:xfrm>
          <a:prstGeom prst="rect">
            <a:avLst/>
          </a:prstGeom>
          <a:noFill/>
          <a:ln w="9525">
            <a:noFill/>
            <a:miter lim="800000"/>
            <a:headEnd/>
            <a:tailEnd/>
          </a:ln>
        </p:spPr>
      </p:pic>
      <p:sp>
        <p:nvSpPr>
          <p:cNvPr id="5" name="4 Hexágono"/>
          <p:cNvSpPr/>
          <p:nvPr/>
        </p:nvSpPr>
        <p:spPr>
          <a:xfrm>
            <a:off x="0" y="0"/>
            <a:ext cx="1714500" cy="1428750"/>
          </a:xfrm>
          <a:prstGeom prst="hexagon">
            <a:avLst/>
          </a:prstGeom>
          <a:solidFill>
            <a:schemeClr val="bg1">
              <a:lumMod val="8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a:solidFill>
                  <a:schemeClr val="tx1"/>
                </a:solidFill>
              </a:rPr>
              <a:t>O material </a:t>
            </a:r>
            <a:r>
              <a:rPr lang="es-ES">
                <a:solidFill>
                  <a:schemeClr val="tx1"/>
                </a:solidFill>
                <a:hlinkClick r:id="rId4" action="ppaction://hlinkpres?slideindex=1&amp;slidetitle="/>
              </a:rPr>
              <a:t>do</a:t>
            </a:r>
            <a:r>
              <a:rPr lang="es-ES">
                <a:solidFill>
                  <a:schemeClr val="tx1"/>
                </a:solidFill>
              </a:rPr>
              <a:t> profesor</a:t>
            </a:r>
          </a:p>
        </p:txBody>
      </p:sp>
      <p:pic>
        <p:nvPicPr>
          <p:cNvPr id="36868" name="Picture 2">
            <a:hlinkClick r:id="rId5"/>
          </p:cNvPr>
          <p:cNvPicPr>
            <a:picLocks noChangeAspect="1" noChangeArrowheads="1"/>
          </p:cNvPicPr>
          <p:nvPr/>
        </p:nvPicPr>
        <p:blipFill>
          <a:blip r:embed="rId6"/>
          <a:srcRect/>
          <a:stretch>
            <a:fillRect/>
          </a:stretch>
        </p:blipFill>
        <p:spPr bwMode="auto">
          <a:xfrm>
            <a:off x="642938" y="5000625"/>
            <a:ext cx="1500187" cy="1500188"/>
          </a:xfrm>
          <a:prstGeom prst="rect">
            <a:avLst/>
          </a:prstGeom>
          <a:noFill/>
          <a:ln w="9525">
            <a:noFill/>
            <a:miter lim="800000"/>
            <a:headEnd/>
            <a:tailEnd/>
          </a:ln>
        </p:spPr>
      </p:pic>
      <p:pic>
        <p:nvPicPr>
          <p:cNvPr id="8" name="Picture 2" descr="Artistas de 1º A">
            <a:hlinkClick r:id="rId7"/>
          </p:cNvPr>
          <p:cNvPicPr>
            <a:picLocks noChangeAspect="1" noChangeArrowheads="1"/>
          </p:cNvPicPr>
          <p:nvPr/>
        </p:nvPicPr>
        <p:blipFill>
          <a:blip r:embed="rId8"/>
          <a:srcRect/>
          <a:stretch>
            <a:fillRect/>
          </a:stretch>
        </p:blipFill>
        <p:spPr bwMode="auto">
          <a:xfrm>
            <a:off x="2357438" y="5286375"/>
            <a:ext cx="3527425" cy="1030288"/>
          </a:xfrm>
          <a:prstGeom prst="rect">
            <a:avLst/>
          </a:prstGeom>
          <a:noFill/>
          <a:ln w="9525">
            <a:noFill/>
            <a:miter lim="800000"/>
            <a:headEnd/>
            <a:tailEnd/>
          </a:ln>
        </p:spPr>
      </p:pic>
      <p:pic>
        <p:nvPicPr>
          <p:cNvPr id="36870" name="Picture 2">
            <a:hlinkClick r:id="rId9"/>
          </p:cNvPr>
          <p:cNvPicPr>
            <a:picLocks noChangeAspect="1" noChangeArrowheads="1"/>
          </p:cNvPicPr>
          <p:nvPr/>
        </p:nvPicPr>
        <p:blipFill>
          <a:blip r:embed="rId10"/>
          <a:srcRect/>
          <a:stretch>
            <a:fillRect/>
          </a:stretch>
        </p:blipFill>
        <p:spPr bwMode="auto">
          <a:xfrm>
            <a:off x="6143625" y="5286375"/>
            <a:ext cx="2786063" cy="838200"/>
          </a:xfrm>
          <a:prstGeom prst="rect">
            <a:avLst/>
          </a:prstGeom>
          <a:noFill/>
          <a:ln w="9525">
            <a:noFill/>
            <a:miter lim="800000"/>
            <a:headEnd/>
            <a:tailEnd/>
          </a:ln>
        </p:spPr>
      </p:pic>
      <p:sp>
        <p:nvSpPr>
          <p:cNvPr id="36871" name="AutoShape 8"/>
          <p:cNvSpPr>
            <a:spLocks noChangeArrowheads="1"/>
          </p:cNvSpPr>
          <p:nvPr/>
        </p:nvSpPr>
        <p:spPr bwMode="auto">
          <a:xfrm>
            <a:off x="1331913" y="765175"/>
            <a:ext cx="431800" cy="215900"/>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Los viajes de Colón"/>
          <p:cNvPicPr>
            <a:picLocks noChangeAspect="1" noChangeArrowheads="1"/>
          </p:cNvPicPr>
          <p:nvPr/>
        </p:nvPicPr>
        <p:blipFill>
          <a:blip r:embed="rId2"/>
          <a:srcRect l="1202" t="3085" r="1353" b="4370"/>
          <a:stretch>
            <a:fillRect/>
          </a:stretch>
        </p:blipFill>
        <p:spPr bwMode="auto">
          <a:xfrm>
            <a:off x="179388" y="714375"/>
            <a:ext cx="8964612" cy="5500688"/>
          </a:xfrm>
          <a:prstGeom prst="rect">
            <a:avLst/>
          </a:prstGeom>
          <a:noFill/>
          <a:ln w="9525">
            <a:noFill/>
            <a:miter lim="800000"/>
            <a:headEnd/>
            <a:tailEnd/>
          </a:ln>
        </p:spPr>
      </p:pic>
      <p:sp>
        <p:nvSpPr>
          <p:cNvPr id="55298" name="2 CuadroTexto"/>
          <p:cNvSpPr txBox="1">
            <a:spLocks noChangeArrowheads="1"/>
          </p:cNvSpPr>
          <p:nvPr/>
        </p:nvSpPr>
        <p:spPr bwMode="auto">
          <a:xfrm>
            <a:off x="3071813" y="642938"/>
            <a:ext cx="3786187" cy="369887"/>
          </a:xfrm>
          <a:prstGeom prst="rect">
            <a:avLst/>
          </a:prstGeom>
          <a:solidFill>
            <a:schemeClr val="accent2"/>
          </a:solidFill>
          <a:ln w="9525">
            <a:noFill/>
            <a:miter lim="800000"/>
            <a:headEnd/>
            <a:tailEnd/>
          </a:ln>
        </p:spPr>
        <p:txBody>
          <a:bodyPr>
            <a:spAutoFit/>
          </a:bodyPr>
          <a:lstStyle/>
          <a:p>
            <a:r>
              <a:rPr lang="gl-ES" b="1">
                <a:solidFill>
                  <a:srgbClr val="FFFF00"/>
                </a:solidFill>
              </a:rPr>
              <a:t>A aventura de Colón en Clips</a:t>
            </a:r>
          </a:p>
        </p:txBody>
      </p:sp>
      <p:sp>
        <p:nvSpPr>
          <p:cNvPr id="55299" name="3 CuadroTexto"/>
          <p:cNvSpPr txBox="1">
            <a:spLocks noChangeArrowheads="1"/>
          </p:cNvSpPr>
          <p:nvPr/>
        </p:nvSpPr>
        <p:spPr bwMode="auto">
          <a:xfrm>
            <a:off x="3500438" y="1000125"/>
            <a:ext cx="2928937" cy="5048250"/>
          </a:xfrm>
          <a:prstGeom prst="rect">
            <a:avLst/>
          </a:prstGeom>
          <a:solidFill>
            <a:srgbClr val="FFFF00"/>
          </a:solidFill>
          <a:ln w="9525">
            <a:noFill/>
            <a:miter lim="800000"/>
            <a:headEnd/>
            <a:tailEnd/>
          </a:ln>
        </p:spPr>
        <p:txBody>
          <a:bodyPr>
            <a:spAutoFit/>
          </a:bodyPr>
          <a:lstStyle/>
          <a:p>
            <a:r>
              <a:rPr lang="gl-ES" sz="1400">
                <a:hlinkClick r:id="rId3"/>
              </a:rPr>
              <a:t>Podese ir as Indias polo Oeste</a:t>
            </a:r>
            <a:endParaRPr lang="gl-ES" sz="1400"/>
          </a:p>
          <a:p>
            <a:r>
              <a:rPr lang="gl-ES" sz="1400">
                <a:hlinkClick r:id="rId4"/>
              </a:rPr>
              <a:t>A terra é redonda</a:t>
            </a:r>
            <a:endParaRPr lang="gl-ES" sz="1400"/>
          </a:p>
          <a:p>
            <a:r>
              <a:rPr lang="gl-ES" sz="1400">
                <a:hlinkClick r:id="rId5"/>
              </a:rPr>
              <a:t>Cristobal Colon e os RRCC (1)</a:t>
            </a:r>
            <a:endParaRPr lang="gl-ES" sz="1400"/>
          </a:p>
          <a:p>
            <a:r>
              <a:rPr lang="gl-ES" sz="1400">
                <a:hlinkClick r:id="rId6"/>
              </a:rPr>
              <a:t>Cristobal Colon e os RRCC (2)</a:t>
            </a:r>
            <a:endParaRPr lang="gl-ES" sz="1400"/>
          </a:p>
          <a:p>
            <a:r>
              <a:rPr lang="gl-ES" sz="1400">
                <a:hlinkClick r:id="rId7"/>
              </a:rPr>
              <a:t>Cristobal Colon e os RRCC (3)</a:t>
            </a:r>
            <a:endParaRPr lang="gl-ES" sz="1400"/>
          </a:p>
          <a:p>
            <a:r>
              <a:rPr lang="gl-ES" sz="1400">
                <a:hlinkClick r:id="rId8"/>
              </a:rPr>
              <a:t>Cristobal Colon e os RRCC (4)</a:t>
            </a:r>
            <a:endParaRPr lang="gl-ES" sz="1400"/>
          </a:p>
          <a:p>
            <a:r>
              <a:rPr lang="gl-ES" sz="1400">
                <a:hlinkClick r:id="rId9"/>
              </a:rPr>
              <a:t>Cristobal Colón e os RRCC (5)</a:t>
            </a:r>
            <a:endParaRPr lang="gl-ES" sz="1400"/>
          </a:p>
          <a:p>
            <a:r>
              <a:rPr lang="gl-ES" sz="1400">
                <a:hlinkClick r:id="rId10"/>
              </a:rPr>
              <a:t>Conocementos segregos </a:t>
            </a:r>
            <a:endParaRPr lang="gl-ES" sz="1400"/>
          </a:p>
          <a:p>
            <a:r>
              <a:rPr lang="gl-ES" sz="1400">
                <a:hlinkClick r:id="rId11"/>
              </a:rPr>
              <a:t>Embarcando con Colón (1)</a:t>
            </a:r>
            <a:endParaRPr lang="gl-ES" sz="1400"/>
          </a:p>
          <a:p>
            <a:r>
              <a:rPr lang="gl-ES" sz="1400">
                <a:hlinkClick r:id="rId12"/>
              </a:rPr>
              <a:t>Embarcando con Colón (2)</a:t>
            </a:r>
            <a:endParaRPr lang="gl-ES" sz="1400"/>
          </a:p>
          <a:p>
            <a:r>
              <a:rPr lang="gl-ES" sz="1400">
                <a:hlinkClick r:id="rId13"/>
              </a:rPr>
              <a:t>Rumbo ao descoñecido</a:t>
            </a:r>
            <a:endParaRPr lang="gl-ES" sz="1400"/>
          </a:p>
          <a:p>
            <a:r>
              <a:rPr lang="gl-ES" sz="1400">
                <a:hlinkClick r:id="rId14"/>
              </a:rPr>
              <a:t>Orientarse baixo as estrelas</a:t>
            </a:r>
            <a:endParaRPr lang="gl-ES" sz="1400"/>
          </a:p>
          <a:p>
            <a:r>
              <a:rPr lang="gl-ES" sz="1400">
                <a:hlinkClick r:id="rId15"/>
              </a:rPr>
              <a:t>Rebelión a bordo</a:t>
            </a:r>
            <a:endParaRPr lang="gl-ES" sz="1400"/>
          </a:p>
          <a:p>
            <a:r>
              <a:rPr lang="gl-ES" sz="1400">
                <a:hlinkClick r:id="rId16"/>
              </a:rPr>
              <a:t>Chegada de Colón a América (1)</a:t>
            </a:r>
            <a:endParaRPr lang="gl-ES" sz="1400"/>
          </a:p>
          <a:p>
            <a:r>
              <a:rPr lang="gl-ES" sz="1400">
                <a:hlinkClick r:id="rId17"/>
              </a:rPr>
              <a:t>Chegada de Colón a América (2</a:t>
            </a:r>
            <a:r>
              <a:rPr lang="gl-ES" sz="1400"/>
              <a:t>)</a:t>
            </a:r>
          </a:p>
          <a:p>
            <a:r>
              <a:rPr lang="gl-ES" sz="1400">
                <a:hlinkClick r:id="rId18"/>
              </a:rPr>
              <a:t>Chegada de Colón a América (3)</a:t>
            </a:r>
            <a:endParaRPr lang="gl-ES" sz="1400"/>
          </a:p>
          <a:p>
            <a:r>
              <a:rPr lang="gl-ES" sz="1400">
                <a:hlinkClick r:id="rId19"/>
              </a:rPr>
              <a:t>Chegada de Colón a América (4</a:t>
            </a:r>
            <a:r>
              <a:rPr lang="gl-ES" sz="1400"/>
              <a:t>)</a:t>
            </a:r>
          </a:p>
          <a:p>
            <a:r>
              <a:rPr lang="gl-ES" sz="1400">
                <a:hlinkClick r:id="rId20"/>
              </a:rPr>
              <a:t>Chegada de Colón a América (5</a:t>
            </a:r>
            <a:r>
              <a:rPr lang="gl-ES" sz="1400"/>
              <a:t>)</a:t>
            </a:r>
          </a:p>
          <a:p>
            <a:r>
              <a:rPr lang="gl-ES" sz="1400">
                <a:hlinkClick r:id="rId21"/>
              </a:rPr>
              <a:t>Chegada de Colón a América (6)</a:t>
            </a:r>
            <a:endParaRPr lang="gl-ES" sz="1400"/>
          </a:p>
          <a:p>
            <a:r>
              <a:rPr lang="gl-ES" sz="1400">
                <a:hlinkClick r:id="rId22"/>
              </a:rPr>
              <a:t>O trunfo de Colón (1)</a:t>
            </a:r>
            <a:endParaRPr lang="gl-ES" sz="1400"/>
          </a:p>
          <a:p>
            <a:r>
              <a:rPr lang="gl-ES" sz="1400">
                <a:hlinkClick r:id="rId23"/>
              </a:rPr>
              <a:t>O trunfo de Colón (2)</a:t>
            </a:r>
            <a:endParaRPr lang="gl-ES" sz="1400"/>
          </a:p>
          <a:p>
            <a:r>
              <a:rPr lang="gl-ES" sz="1400">
                <a:hlinkClick r:id="rId24"/>
              </a:rPr>
              <a:t>Novidades das Indias</a:t>
            </a:r>
            <a:endParaRPr lang="gl-ES" sz="1400"/>
          </a:p>
          <a:p>
            <a:r>
              <a:rPr lang="gl-ES" sz="1400">
                <a:hlinkClick r:id="rId25"/>
              </a:rPr>
              <a:t>As Indias chámanse América</a:t>
            </a:r>
            <a:endParaRPr lang="gl-ES" sz="1400"/>
          </a:p>
        </p:txBody>
      </p:sp>
      <p:pic>
        <p:nvPicPr>
          <p:cNvPr id="55300" name="Picture 4"/>
          <p:cNvPicPr>
            <a:picLocks noChangeAspect="1" noChangeArrowheads="1"/>
          </p:cNvPicPr>
          <p:nvPr/>
        </p:nvPicPr>
        <p:blipFill>
          <a:blip r:embed="rId26"/>
          <a:srcRect/>
          <a:stretch>
            <a:fillRect/>
          </a:stretch>
        </p:blipFill>
        <p:spPr bwMode="auto">
          <a:xfrm>
            <a:off x="179388" y="2349500"/>
            <a:ext cx="1989137" cy="3519488"/>
          </a:xfrm>
          <a:prstGeom prst="rect">
            <a:avLst/>
          </a:prstGeom>
          <a:noFill/>
          <a:ln w="9525">
            <a:noFill/>
            <a:miter lim="800000"/>
            <a:headEnd/>
            <a:tailEnd/>
          </a:ln>
        </p:spPr>
      </p:pic>
      <p:sp>
        <p:nvSpPr>
          <p:cNvPr id="6" name="5 Estrella de 7 puntas"/>
          <p:cNvSpPr/>
          <p:nvPr/>
        </p:nvSpPr>
        <p:spPr>
          <a:xfrm>
            <a:off x="1403350" y="-109538"/>
            <a:ext cx="2249488" cy="2244726"/>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4.-O punto de vista do “</a:t>
            </a:r>
            <a:r>
              <a:rPr lang="es-ES" b="1" dirty="0" err="1">
                <a:solidFill>
                  <a:srgbClr val="FFFF00"/>
                </a:solidFill>
              </a:rPr>
              <a:t>outro</a:t>
            </a:r>
            <a:r>
              <a:rPr lang="es-ES" b="1" dirty="0">
                <a:solidFill>
                  <a:srgbClr val="FFFF00"/>
                </a:solidFill>
              </a:rPr>
              <a:t>”</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srcRect/>
          <a:stretch>
            <a:fillRect/>
          </a:stretch>
        </p:blipFill>
        <p:spPr bwMode="auto">
          <a:xfrm>
            <a:off x="928688" y="0"/>
            <a:ext cx="6786562" cy="7000875"/>
          </a:xfrm>
          <a:prstGeom prst="rect">
            <a:avLst/>
          </a:prstGeom>
          <a:noFill/>
          <a:ln w="9525">
            <a:noFill/>
            <a:miter lim="800000"/>
            <a:headEnd/>
            <a:tailEnd/>
          </a:ln>
        </p:spPr>
      </p:pic>
      <p:sp>
        <p:nvSpPr>
          <p:cNvPr id="56322" name="2 Rectángulo"/>
          <p:cNvSpPr>
            <a:spLocks noChangeArrowheads="1"/>
          </p:cNvSpPr>
          <p:nvPr/>
        </p:nvSpPr>
        <p:spPr bwMode="auto">
          <a:xfrm>
            <a:off x="5214938" y="428625"/>
            <a:ext cx="3643312" cy="646113"/>
          </a:xfrm>
          <a:prstGeom prst="rect">
            <a:avLst/>
          </a:prstGeom>
          <a:solidFill>
            <a:srgbClr val="FFFF00"/>
          </a:solidFill>
          <a:ln w="9525">
            <a:noFill/>
            <a:miter lim="800000"/>
            <a:headEnd/>
            <a:tailEnd/>
          </a:ln>
        </p:spPr>
        <p:txBody>
          <a:bodyPr>
            <a:spAutoFit/>
          </a:bodyPr>
          <a:lstStyle/>
          <a:p>
            <a:r>
              <a:rPr lang="gl-ES" sz="1200">
                <a:hlinkClick r:id="rId3"/>
              </a:rPr>
              <a:t>Hai que exportar a Revolución francesa</a:t>
            </a:r>
            <a:r>
              <a:rPr lang="gl-ES" sz="1200"/>
              <a:t> (Cuba)</a:t>
            </a:r>
          </a:p>
          <a:p>
            <a:r>
              <a:rPr lang="gl-ES" sz="1200">
                <a:hlinkClick r:id="rId4"/>
              </a:rPr>
              <a:t>Voces cubanas de revolta</a:t>
            </a:r>
            <a:endParaRPr lang="gl-ES" sz="1200"/>
          </a:p>
          <a:p>
            <a:r>
              <a:rPr lang="gl-ES" sz="1200">
                <a:hlinkClick r:id="rId5"/>
              </a:rPr>
              <a:t>Escravos ou obreiros?</a:t>
            </a:r>
            <a:endParaRPr lang="gl-ES" sz="1200"/>
          </a:p>
        </p:txBody>
      </p:sp>
      <p:sp>
        <p:nvSpPr>
          <p:cNvPr id="56323" name="3 Rectángulo"/>
          <p:cNvSpPr>
            <a:spLocks noChangeArrowheads="1"/>
          </p:cNvSpPr>
          <p:nvPr/>
        </p:nvSpPr>
        <p:spPr bwMode="auto">
          <a:xfrm>
            <a:off x="0" y="785813"/>
            <a:ext cx="2889250" cy="276225"/>
          </a:xfrm>
          <a:prstGeom prst="rect">
            <a:avLst/>
          </a:prstGeom>
          <a:solidFill>
            <a:srgbClr val="FFFF00"/>
          </a:solidFill>
          <a:ln w="9525">
            <a:noFill/>
            <a:miter lim="800000"/>
            <a:headEnd/>
            <a:tailEnd/>
          </a:ln>
        </p:spPr>
        <p:txBody>
          <a:bodyPr wrap="none">
            <a:spAutoFit/>
          </a:bodyPr>
          <a:lstStyle/>
          <a:p>
            <a:r>
              <a:rPr lang="gl-ES" sz="1200">
                <a:hlinkClick r:id="rId6"/>
              </a:rPr>
              <a:t>Independencia en voz baixa</a:t>
            </a:r>
            <a:r>
              <a:rPr lang="gl-ES" sz="1200"/>
              <a:t> (Mexico)</a:t>
            </a:r>
          </a:p>
        </p:txBody>
      </p:sp>
      <p:sp>
        <p:nvSpPr>
          <p:cNvPr id="56324" name="4 CuadroTexto"/>
          <p:cNvSpPr txBox="1">
            <a:spLocks noChangeArrowheads="1"/>
          </p:cNvSpPr>
          <p:nvPr/>
        </p:nvSpPr>
        <p:spPr bwMode="auto">
          <a:xfrm>
            <a:off x="5429250" y="1928813"/>
            <a:ext cx="3714750" cy="461962"/>
          </a:xfrm>
          <a:prstGeom prst="rect">
            <a:avLst/>
          </a:prstGeom>
          <a:solidFill>
            <a:srgbClr val="FFFF00"/>
          </a:solidFill>
          <a:ln w="9525">
            <a:noFill/>
            <a:miter lim="800000"/>
            <a:headEnd/>
            <a:tailEnd/>
          </a:ln>
        </p:spPr>
        <p:txBody>
          <a:bodyPr>
            <a:spAutoFit/>
          </a:bodyPr>
          <a:lstStyle/>
          <a:p>
            <a:r>
              <a:rPr lang="gl-ES" sz="1200">
                <a:hlinkClick r:id="rId7"/>
              </a:rPr>
              <a:t>Independencia, unha oportunidade</a:t>
            </a:r>
            <a:r>
              <a:rPr lang="gl-ES" sz="1200"/>
              <a:t> (Venezuela)</a:t>
            </a:r>
          </a:p>
          <a:p>
            <a:r>
              <a:rPr lang="gl-ES" sz="1200">
                <a:hlinkClick r:id="rId8"/>
              </a:rPr>
              <a:t>Miranda e a bandeira da gran Colombia</a:t>
            </a:r>
            <a:endParaRPr lang="gl-ES" sz="1200"/>
          </a:p>
        </p:txBody>
      </p:sp>
      <p:pic>
        <p:nvPicPr>
          <p:cNvPr id="56325" name="Picture 9">
            <a:hlinkClick r:id="rId9"/>
          </p:cNvPr>
          <p:cNvPicPr>
            <a:picLocks noChangeAspect="1" noChangeArrowheads="1"/>
          </p:cNvPicPr>
          <p:nvPr/>
        </p:nvPicPr>
        <p:blipFill>
          <a:blip r:embed="rId10"/>
          <a:srcRect/>
          <a:stretch>
            <a:fillRect/>
          </a:stretch>
        </p:blipFill>
        <p:spPr bwMode="auto">
          <a:xfrm>
            <a:off x="214313" y="2857500"/>
            <a:ext cx="950912" cy="633413"/>
          </a:xfrm>
          <a:prstGeom prst="rect">
            <a:avLst/>
          </a:prstGeom>
          <a:noFill/>
          <a:ln w="60325">
            <a:solidFill>
              <a:srgbClr val="FFFF00"/>
            </a:solidFill>
            <a:miter lim="800000"/>
            <a:headEnd/>
            <a:tailEnd/>
          </a:ln>
        </p:spPr>
      </p:pic>
      <p:sp>
        <p:nvSpPr>
          <p:cNvPr id="7" name="6 Más"/>
          <p:cNvSpPr/>
          <p:nvPr/>
        </p:nvSpPr>
        <p:spPr bwMode="auto">
          <a:xfrm>
            <a:off x="1285875" y="2857500"/>
            <a:ext cx="928688" cy="642938"/>
          </a:xfrm>
          <a:prstGeom prst="mathPlus">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gl-ES">
              <a:cs typeface="Arial" charset="0"/>
            </a:endParaRPr>
          </a:p>
        </p:txBody>
      </p:sp>
      <p:pic>
        <p:nvPicPr>
          <p:cNvPr id="56327" name="Picture 4"/>
          <p:cNvPicPr>
            <a:picLocks noChangeAspect="1" noChangeArrowheads="1"/>
          </p:cNvPicPr>
          <p:nvPr/>
        </p:nvPicPr>
        <p:blipFill>
          <a:blip r:embed="rId11"/>
          <a:srcRect/>
          <a:stretch>
            <a:fillRect/>
          </a:stretch>
        </p:blipFill>
        <p:spPr bwMode="auto">
          <a:xfrm>
            <a:off x="2286000" y="2857500"/>
            <a:ext cx="1214438" cy="728663"/>
          </a:xfrm>
          <a:prstGeom prst="rect">
            <a:avLst/>
          </a:prstGeom>
          <a:noFill/>
          <a:ln w="9525">
            <a:noFill/>
            <a:miter lim="800000"/>
            <a:headEnd/>
            <a:tailEnd/>
          </a:ln>
        </p:spPr>
      </p:pic>
      <p:sp>
        <p:nvSpPr>
          <p:cNvPr id="56328" name="8 Rectángulo"/>
          <p:cNvSpPr>
            <a:spLocks noChangeArrowheads="1"/>
          </p:cNvSpPr>
          <p:nvPr/>
        </p:nvSpPr>
        <p:spPr bwMode="auto">
          <a:xfrm>
            <a:off x="4929188" y="5572125"/>
            <a:ext cx="3786187" cy="461963"/>
          </a:xfrm>
          <a:prstGeom prst="rect">
            <a:avLst/>
          </a:prstGeom>
          <a:solidFill>
            <a:srgbClr val="FFFF00"/>
          </a:solidFill>
          <a:ln w="9525">
            <a:noFill/>
            <a:miter lim="800000"/>
            <a:headEnd/>
            <a:tailEnd/>
          </a:ln>
        </p:spPr>
        <p:txBody>
          <a:bodyPr>
            <a:spAutoFit/>
          </a:bodyPr>
          <a:lstStyle/>
          <a:p>
            <a:r>
              <a:rPr lang="gl-ES" sz="1200">
                <a:hlinkClick r:id="rId12"/>
              </a:rPr>
              <a:t>La madre patria no nos comprende </a:t>
            </a:r>
            <a:r>
              <a:rPr lang="gl-ES" sz="1200"/>
              <a:t>(Argentina)</a:t>
            </a:r>
          </a:p>
          <a:p>
            <a:r>
              <a:rPr lang="gl-ES" sz="1200">
                <a:hlinkClick r:id="rId13"/>
              </a:rPr>
              <a:t>Arxentinos ou españois?</a:t>
            </a:r>
            <a:endParaRPr lang="gl-ES" sz="1200"/>
          </a:p>
        </p:txBody>
      </p:sp>
      <p:sp>
        <p:nvSpPr>
          <p:cNvPr id="56329" name="9 CuadroTexto"/>
          <p:cNvSpPr txBox="1">
            <a:spLocks noChangeArrowheads="1"/>
          </p:cNvSpPr>
          <p:nvPr/>
        </p:nvSpPr>
        <p:spPr bwMode="auto">
          <a:xfrm>
            <a:off x="1000125" y="6572250"/>
            <a:ext cx="7572375" cy="369888"/>
          </a:xfrm>
          <a:prstGeom prst="rect">
            <a:avLst/>
          </a:prstGeom>
          <a:solidFill>
            <a:srgbClr val="FFFF00"/>
          </a:solidFill>
          <a:ln w="9525">
            <a:noFill/>
            <a:miter lim="800000"/>
            <a:headEnd/>
            <a:tailEnd/>
          </a:ln>
        </p:spPr>
        <p:txBody>
          <a:bodyPr>
            <a:spAutoFit/>
          </a:bodyPr>
          <a:lstStyle/>
          <a:p>
            <a:r>
              <a:rPr lang="gl-ES">
                <a:hlinkClick r:id="rId14"/>
              </a:rPr>
              <a:t>América hispana está pensando independizarse de España</a:t>
            </a:r>
            <a:endParaRPr lang="gl-ES"/>
          </a:p>
        </p:txBody>
      </p:sp>
      <p:sp>
        <p:nvSpPr>
          <p:cNvPr id="56330" name="10 CuadroTexto"/>
          <p:cNvSpPr txBox="1">
            <a:spLocks noChangeArrowheads="1"/>
          </p:cNvSpPr>
          <p:nvPr/>
        </p:nvSpPr>
        <p:spPr bwMode="auto">
          <a:xfrm>
            <a:off x="0" y="0"/>
            <a:ext cx="3786188" cy="461963"/>
          </a:xfrm>
          <a:prstGeom prst="rect">
            <a:avLst/>
          </a:prstGeom>
          <a:solidFill>
            <a:srgbClr val="9933FF"/>
          </a:solidFill>
          <a:ln w="9525">
            <a:noFill/>
            <a:miter lim="800000"/>
            <a:headEnd/>
            <a:tailEnd/>
          </a:ln>
        </p:spPr>
        <p:txBody>
          <a:bodyPr>
            <a:spAutoFit/>
          </a:bodyPr>
          <a:lstStyle/>
          <a:p>
            <a:r>
              <a:rPr lang="gl-ES" sz="2400">
                <a:solidFill>
                  <a:srgbClr val="FFFF00"/>
                </a:solidFill>
              </a:rPr>
              <a:t>Susurros de liberdade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srcRect/>
          <a:stretch>
            <a:fillRect/>
          </a:stretch>
        </p:blipFill>
        <p:spPr bwMode="auto">
          <a:xfrm>
            <a:off x="0" y="1285875"/>
            <a:ext cx="3789363" cy="4605338"/>
          </a:xfrm>
          <a:prstGeom prst="rect">
            <a:avLst/>
          </a:prstGeom>
          <a:noFill/>
          <a:ln w="9525">
            <a:noFill/>
            <a:miter lim="800000"/>
            <a:headEnd/>
            <a:tailEnd/>
          </a:ln>
        </p:spPr>
      </p:pic>
      <p:sp>
        <p:nvSpPr>
          <p:cNvPr id="57346" name="4 CuadroTexto"/>
          <p:cNvSpPr txBox="1">
            <a:spLocks noChangeArrowheads="1"/>
          </p:cNvSpPr>
          <p:nvPr/>
        </p:nvSpPr>
        <p:spPr bwMode="auto">
          <a:xfrm>
            <a:off x="1357313" y="0"/>
            <a:ext cx="5643562" cy="369888"/>
          </a:xfrm>
          <a:prstGeom prst="rect">
            <a:avLst/>
          </a:prstGeom>
          <a:solidFill>
            <a:srgbClr val="9933FF"/>
          </a:solidFill>
          <a:ln w="9525">
            <a:noFill/>
            <a:miter lim="800000"/>
            <a:headEnd/>
            <a:tailEnd/>
          </a:ln>
        </p:spPr>
        <p:txBody>
          <a:bodyPr>
            <a:spAutoFit/>
          </a:bodyPr>
          <a:lstStyle/>
          <a:p>
            <a:r>
              <a:rPr lang="gl-ES">
                <a:solidFill>
                  <a:srgbClr val="FFFF00"/>
                </a:solidFill>
              </a:rPr>
              <a:t>Carlos III  e a inxustiza das “colonias americanas”</a:t>
            </a:r>
          </a:p>
        </p:txBody>
      </p:sp>
      <p:pic>
        <p:nvPicPr>
          <p:cNvPr id="57347" name="Picture 3"/>
          <p:cNvPicPr>
            <a:picLocks noChangeAspect="1" noChangeArrowheads="1"/>
          </p:cNvPicPr>
          <p:nvPr/>
        </p:nvPicPr>
        <p:blipFill>
          <a:blip r:embed="rId3"/>
          <a:srcRect/>
          <a:stretch>
            <a:fillRect/>
          </a:stretch>
        </p:blipFill>
        <p:spPr bwMode="auto">
          <a:xfrm>
            <a:off x="3857625" y="428625"/>
            <a:ext cx="3810000" cy="2657475"/>
          </a:xfrm>
          <a:prstGeom prst="rect">
            <a:avLst/>
          </a:prstGeom>
          <a:noFill/>
          <a:ln w="9525">
            <a:noFill/>
            <a:miter lim="800000"/>
            <a:headEnd/>
            <a:tailEnd/>
          </a:ln>
        </p:spPr>
      </p:pic>
      <p:pic>
        <p:nvPicPr>
          <p:cNvPr id="57348" name="Picture 4"/>
          <p:cNvPicPr>
            <a:picLocks noChangeAspect="1" noChangeArrowheads="1"/>
          </p:cNvPicPr>
          <p:nvPr/>
        </p:nvPicPr>
        <p:blipFill>
          <a:blip r:embed="rId4"/>
          <a:srcRect/>
          <a:stretch>
            <a:fillRect/>
          </a:stretch>
        </p:blipFill>
        <p:spPr bwMode="auto">
          <a:xfrm>
            <a:off x="5457825" y="3000375"/>
            <a:ext cx="3686175" cy="3000375"/>
          </a:xfrm>
          <a:prstGeom prst="rect">
            <a:avLst/>
          </a:prstGeom>
          <a:noFill/>
          <a:ln w="9525">
            <a:noFill/>
            <a:miter lim="800000"/>
            <a:headEnd/>
            <a:tailEnd/>
          </a:ln>
        </p:spPr>
      </p:pic>
      <p:pic>
        <p:nvPicPr>
          <p:cNvPr id="57349" name="Picture 10"/>
          <p:cNvPicPr>
            <a:picLocks noChangeAspect="1" noChangeArrowheads="1"/>
          </p:cNvPicPr>
          <p:nvPr/>
        </p:nvPicPr>
        <p:blipFill>
          <a:blip r:embed="rId5"/>
          <a:srcRect/>
          <a:stretch>
            <a:fillRect/>
          </a:stretch>
        </p:blipFill>
        <p:spPr bwMode="auto">
          <a:xfrm>
            <a:off x="0" y="0"/>
            <a:ext cx="1357313" cy="1357313"/>
          </a:xfrm>
          <a:prstGeom prst="rect">
            <a:avLst/>
          </a:prstGeom>
          <a:noFill/>
          <a:ln w="9525">
            <a:noFill/>
            <a:miter lim="800000"/>
            <a:headEnd/>
            <a:tailEnd/>
          </a:ln>
        </p:spPr>
      </p:pic>
      <p:cxnSp>
        <p:nvCxnSpPr>
          <p:cNvPr id="57350" name="8 Conector recto de flecha"/>
          <p:cNvCxnSpPr>
            <a:cxnSpLocks noChangeShapeType="1"/>
          </p:cNvCxnSpPr>
          <p:nvPr/>
        </p:nvCxnSpPr>
        <p:spPr bwMode="auto">
          <a:xfrm rot="10800000" flipV="1">
            <a:off x="428625" y="857250"/>
            <a:ext cx="1857375" cy="714375"/>
          </a:xfrm>
          <a:prstGeom prst="straightConnector1">
            <a:avLst/>
          </a:prstGeom>
          <a:noFill/>
          <a:ln w="28575" algn="ctr">
            <a:solidFill>
              <a:srgbClr val="FF0000"/>
            </a:solidFill>
            <a:round/>
            <a:headEnd/>
            <a:tailEnd type="arrow" w="med" len="med"/>
          </a:ln>
        </p:spPr>
      </p:cxnSp>
      <p:sp>
        <p:nvSpPr>
          <p:cNvPr id="57351" name="5 CuadroTexto"/>
          <p:cNvSpPr txBox="1">
            <a:spLocks noChangeArrowheads="1"/>
          </p:cNvSpPr>
          <p:nvPr/>
        </p:nvSpPr>
        <p:spPr bwMode="auto">
          <a:xfrm>
            <a:off x="7072313" y="0"/>
            <a:ext cx="1928812" cy="738188"/>
          </a:xfrm>
          <a:prstGeom prst="rect">
            <a:avLst/>
          </a:prstGeom>
          <a:solidFill>
            <a:srgbClr val="FFFF00"/>
          </a:solidFill>
          <a:ln w="9525">
            <a:noFill/>
            <a:miter lim="800000"/>
            <a:headEnd/>
            <a:tailEnd/>
          </a:ln>
        </p:spPr>
        <p:txBody>
          <a:bodyPr>
            <a:spAutoFit/>
          </a:bodyPr>
          <a:lstStyle/>
          <a:p>
            <a:pPr>
              <a:buFont typeface="Wingdings" pitchFamily="2" charset="2"/>
              <a:buChar char="q"/>
            </a:pPr>
            <a:r>
              <a:rPr lang="gl-ES" sz="1400">
                <a:hlinkClick r:id="rId6"/>
              </a:rPr>
              <a:t> Lima colonial</a:t>
            </a:r>
            <a:endParaRPr lang="gl-ES" sz="1400"/>
          </a:p>
          <a:p>
            <a:pPr>
              <a:buFont typeface="Wingdings" pitchFamily="2" charset="2"/>
              <a:buChar char="q"/>
            </a:pPr>
            <a:r>
              <a:rPr lang="gl-ES" sz="1400">
                <a:hlinkClick r:id="rId7"/>
              </a:rPr>
              <a:t> Ser Virrei do Perú</a:t>
            </a:r>
            <a:endParaRPr lang="gl-ES" sz="1400"/>
          </a:p>
          <a:p>
            <a:pPr>
              <a:buFont typeface="Wingdings" pitchFamily="2" charset="2"/>
              <a:buChar char="q"/>
            </a:pPr>
            <a:r>
              <a:rPr lang="gl-ES" sz="1400">
                <a:hlinkClick r:id="rId8"/>
              </a:rPr>
              <a:t> La perricholli</a:t>
            </a:r>
            <a:endParaRPr lang="gl-ES" sz="1400"/>
          </a:p>
        </p:txBody>
      </p:sp>
      <p:sp>
        <p:nvSpPr>
          <p:cNvPr id="57352" name="14 CuadroTexto"/>
          <p:cNvSpPr txBox="1">
            <a:spLocks noChangeArrowheads="1"/>
          </p:cNvSpPr>
          <p:nvPr/>
        </p:nvSpPr>
        <p:spPr bwMode="auto">
          <a:xfrm>
            <a:off x="2571750" y="5473700"/>
            <a:ext cx="3643313" cy="1384300"/>
          </a:xfrm>
          <a:prstGeom prst="rect">
            <a:avLst/>
          </a:prstGeom>
          <a:solidFill>
            <a:srgbClr val="FFFF00"/>
          </a:solidFill>
          <a:ln w="9525">
            <a:noFill/>
            <a:miter lim="800000"/>
            <a:headEnd/>
            <a:tailEnd/>
          </a:ln>
        </p:spPr>
        <p:txBody>
          <a:bodyPr>
            <a:spAutoFit/>
          </a:bodyPr>
          <a:lstStyle/>
          <a:p>
            <a:pPr>
              <a:buFont typeface="Wingdings" pitchFamily="2" charset="2"/>
              <a:buChar char="ü"/>
            </a:pPr>
            <a:r>
              <a:rPr lang="gl-ES" sz="1400">
                <a:hlinkClick r:id="rId9"/>
              </a:rPr>
              <a:t>A inxusticia da colonia</a:t>
            </a:r>
            <a:endParaRPr lang="gl-ES" sz="1400"/>
          </a:p>
          <a:p>
            <a:pPr>
              <a:buFont typeface="Wingdings" pitchFamily="2" charset="2"/>
              <a:buChar char="ü"/>
            </a:pPr>
            <a:r>
              <a:rPr lang="gl-ES" sz="1400">
                <a:hlinkClick r:id="rId10"/>
              </a:rPr>
              <a:t>A escravitude de todos os días</a:t>
            </a:r>
            <a:endParaRPr lang="gl-ES" sz="1400"/>
          </a:p>
          <a:p>
            <a:pPr>
              <a:buFont typeface="Wingdings" pitchFamily="2" charset="2"/>
              <a:buChar char="ü"/>
            </a:pPr>
            <a:r>
              <a:rPr lang="gl-ES" sz="1400">
                <a:hlinkClick r:id="rId11"/>
              </a:rPr>
              <a:t>Como funciona un ingenio azucareiro</a:t>
            </a:r>
            <a:endParaRPr lang="gl-ES" sz="1400"/>
          </a:p>
          <a:p>
            <a:pPr>
              <a:buFont typeface="Wingdings" pitchFamily="2" charset="2"/>
              <a:buChar char="ü"/>
            </a:pPr>
            <a:r>
              <a:rPr lang="gl-ES" sz="1400">
                <a:hlinkClick r:id="rId12"/>
              </a:rPr>
              <a:t>Algún  día as colonias serán libres</a:t>
            </a:r>
            <a:endParaRPr lang="gl-ES" sz="1400"/>
          </a:p>
          <a:p>
            <a:pPr>
              <a:buFont typeface="Wingdings" pitchFamily="2" charset="2"/>
              <a:buChar char="ü"/>
            </a:pPr>
            <a:r>
              <a:rPr lang="gl-ES" sz="1400">
                <a:hlinkClick r:id="rId13"/>
              </a:rPr>
              <a:t>A rebelión de Tupac Amaru</a:t>
            </a:r>
            <a:endParaRPr lang="gl-ES" sz="1400"/>
          </a:p>
          <a:p>
            <a:pPr>
              <a:buFont typeface="Wingdings" pitchFamily="2" charset="2"/>
              <a:buChar char="ü"/>
            </a:pPr>
            <a:r>
              <a:rPr lang="gl-ES" sz="1400">
                <a:hlinkClick r:id="rId14"/>
              </a:rPr>
              <a:t>Execución de Tupac Amaru</a:t>
            </a:r>
            <a:endParaRPr lang="gl-ES" sz="1400"/>
          </a:p>
        </p:txBody>
      </p:sp>
      <p:pic>
        <p:nvPicPr>
          <p:cNvPr id="57353" name="Picture 5"/>
          <p:cNvPicPr>
            <a:picLocks noChangeAspect="1" noChangeArrowheads="1"/>
          </p:cNvPicPr>
          <p:nvPr/>
        </p:nvPicPr>
        <p:blipFill>
          <a:blip r:embed="rId15"/>
          <a:srcRect/>
          <a:stretch>
            <a:fillRect/>
          </a:stretch>
        </p:blipFill>
        <p:spPr bwMode="auto">
          <a:xfrm>
            <a:off x="7643813" y="714375"/>
            <a:ext cx="1347787" cy="2147888"/>
          </a:xfrm>
          <a:prstGeom prst="rect">
            <a:avLst/>
          </a:prstGeom>
          <a:noFill/>
          <a:ln w="9525">
            <a:noFill/>
            <a:miter lim="800000"/>
            <a:headEnd/>
            <a:tailEnd/>
          </a:ln>
        </p:spPr>
      </p:pic>
      <p:sp>
        <p:nvSpPr>
          <p:cNvPr id="57354" name="6 Rectángulo"/>
          <p:cNvSpPr>
            <a:spLocks noChangeArrowheads="1"/>
          </p:cNvSpPr>
          <p:nvPr/>
        </p:nvSpPr>
        <p:spPr bwMode="auto">
          <a:xfrm>
            <a:off x="1214438" y="714375"/>
            <a:ext cx="2333625" cy="307975"/>
          </a:xfrm>
          <a:prstGeom prst="rect">
            <a:avLst/>
          </a:prstGeom>
          <a:solidFill>
            <a:srgbClr val="FFFF00"/>
          </a:solidFill>
          <a:ln w="9525">
            <a:noFill/>
            <a:miter lim="800000"/>
            <a:headEnd/>
            <a:tailEnd/>
          </a:ln>
        </p:spPr>
        <p:txBody>
          <a:bodyPr wrap="none">
            <a:spAutoFit/>
          </a:bodyPr>
          <a:lstStyle/>
          <a:p>
            <a:r>
              <a:rPr lang="gl-ES" sz="1400">
                <a:hlinkClick r:id="rId16"/>
              </a:rPr>
              <a:t>A conquista de California</a:t>
            </a:r>
            <a:endParaRPr lang="gl-ES"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srcRect/>
          <a:stretch>
            <a:fillRect/>
          </a:stretch>
        </p:blipFill>
        <p:spPr bwMode="auto">
          <a:xfrm>
            <a:off x="0" y="0"/>
            <a:ext cx="3028950" cy="2019300"/>
          </a:xfrm>
          <a:prstGeom prst="rect">
            <a:avLst/>
          </a:prstGeom>
          <a:noFill/>
          <a:ln w="9525">
            <a:noFill/>
            <a:miter lim="800000"/>
            <a:headEnd/>
            <a:tailEnd/>
          </a:ln>
        </p:spPr>
      </p:pic>
      <p:sp>
        <p:nvSpPr>
          <p:cNvPr id="58370" name="2 CuadroTexto"/>
          <p:cNvSpPr txBox="1">
            <a:spLocks noChangeArrowheads="1"/>
          </p:cNvSpPr>
          <p:nvPr/>
        </p:nvSpPr>
        <p:spPr bwMode="auto">
          <a:xfrm>
            <a:off x="928688" y="2000250"/>
            <a:ext cx="714375" cy="369888"/>
          </a:xfrm>
          <a:prstGeom prst="rect">
            <a:avLst/>
          </a:prstGeom>
          <a:solidFill>
            <a:srgbClr val="7030A0"/>
          </a:solidFill>
          <a:ln w="9525">
            <a:noFill/>
            <a:miter lim="800000"/>
            <a:headEnd/>
            <a:tailEnd/>
          </a:ln>
        </p:spPr>
        <p:txBody>
          <a:bodyPr>
            <a:spAutoFit/>
          </a:bodyPr>
          <a:lstStyle/>
          <a:p>
            <a:r>
              <a:rPr lang="gl-ES" b="1">
                <a:solidFill>
                  <a:srgbClr val="FFFF00"/>
                </a:solidFill>
              </a:rPr>
              <a:t>1811</a:t>
            </a:r>
          </a:p>
        </p:txBody>
      </p:sp>
      <p:pic>
        <p:nvPicPr>
          <p:cNvPr id="58371" name="Picture 3"/>
          <p:cNvPicPr>
            <a:picLocks noChangeAspect="1" noChangeArrowheads="1"/>
          </p:cNvPicPr>
          <p:nvPr/>
        </p:nvPicPr>
        <p:blipFill>
          <a:blip r:embed="rId3"/>
          <a:srcRect/>
          <a:stretch>
            <a:fillRect/>
          </a:stretch>
        </p:blipFill>
        <p:spPr bwMode="auto">
          <a:xfrm>
            <a:off x="6596063" y="428625"/>
            <a:ext cx="2547937" cy="3222625"/>
          </a:xfrm>
          <a:prstGeom prst="rect">
            <a:avLst/>
          </a:prstGeom>
          <a:noFill/>
          <a:ln w="9525">
            <a:noFill/>
            <a:miter lim="800000"/>
            <a:headEnd/>
            <a:tailEnd/>
          </a:ln>
        </p:spPr>
      </p:pic>
      <p:sp>
        <p:nvSpPr>
          <p:cNvPr id="58372" name="4 Rectángulo"/>
          <p:cNvSpPr>
            <a:spLocks noChangeArrowheads="1"/>
          </p:cNvSpPr>
          <p:nvPr/>
        </p:nvSpPr>
        <p:spPr bwMode="auto">
          <a:xfrm>
            <a:off x="3143250" y="428625"/>
            <a:ext cx="3481388" cy="307975"/>
          </a:xfrm>
          <a:prstGeom prst="rect">
            <a:avLst/>
          </a:prstGeom>
          <a:solidFill>
            <a:srgbClr val="FFFF00"/>
          </a:solidFill>
          <a:ln w="9525">
            <a:noFill/>
            <a:miter lim="800000"/>
            <a:headEnd/>
            <a:tailEnd/>
          </a:ln>
        </p:spPr>
        <p:txBody>
          <a:bodyPr wrap="none">
            <a:spAutoFit/>
          </a:bodyPr>
          <a:lstStyle/>
          <a:p>
            <a:r>
              <a:rPr lang="pt-BR" sz="1400">
                <a:hlinkClick r:id="rId4"/>
              </a:rPr>
              <a:t>1811 O regreso de Francisco de Miranda </a:t>
            </a:r>
            <a:endParaRPr lang="pt-BR" sz="1400"/>
          </a:p>
        </p:txBody>
      </p:sp>
      <p:sp>
        <p:nvSpPr>
          <p:cNvPr id="58373" name="5 Rectángulo"/>
          <p:cNvSpPr>
            <a:spLocks noChangeArrowheads="1"/>
          </p:cNvSpPr>
          <p:nvPr/>
        </p:nvSpPr>
        <p:spPr bwMode="auto">
          <a:xfrm>
            <a:off x="3071813" y="785813"/>
            <a:ext cx="2976562" cy="307975"/>
          </a:xfrm>
          <a:prstGeom prst="rect">
            <a:avLst/>
          </a:prstGeom>
          <a:solidFill>
            <a:srgbClr val="FFFF00"/>
          </a:solidFill>
          <a:ln w="9525">
            <a:noFill/>
            <a:miter lim="800000"/>
            <a:headEnd/>
            <a:tailEnd/>
          </a:ln>
        </p:spPr>
        <p:txBody>
          <a:bodyPr wrap="none">
            <a:spAutoFit/>
          </a:bodyPr>
          <a:lstStyle/>
          <a:p>
            <a:r>
              <a:rPr lang="es-ES" sz="1400">
                <a:hlinkClick r:id="rId5"/>
              </a:rPr>
              <a:t>1811 Independencia de Venezuela </a:t>
            </a:r>
            <a:endParaRPr lang="es-ES" sz="1400"/>
          </a:p>
        </p:txBody>
      </p:sp>
      <p:sp>
        <p:nvSpPr>
          <p:cNvPr id="58374" name="6 Rectángulo"/>
          <p:cNvSpPr>
            <a:spLocks noChangeArrowheads="1"/>
          </p:cNvSpPr>
          <p:nvPr/>
        </p:nvSpPr>
        <p:spPr bwMode="auto">
          <a:xfrm>
            <a:off x="3071813" y="1071563"/>
            <a:ext cx="2809875" cy="307975"/>
          </a:xfrm>
          <a:prstGeom prst="rect">
            <a:avLst/>
          </a:prstGeom>
          <a:solidFill>
            <a:srgbClr val="FFFF00"/>
          </a:solidFill>
          <a:ln w="9525">
            <a:noFill/>
            <a:miter lim="800000"/>
            <a:headEnd/>
            <a:tailEnd/>
          </a:ln>
        </p:spPr>
        <p:txBody>
          <a:bodyPr wrap="none">
            <a:spAutoFit/>
          </a:bodyPr>
          <a:lstStyle/>
          <a:p>
            <a:r>
              <a:rPr lang="pt-BR" sz="1400">
                <a:hlinkClick r:id="rId6"/>
              </a:rPr>
              <a:t>1814 Boves, o rebelde asturiano </a:t>
            </a:r>
            <a:endParaRPr lang="pt-BR" sz="1400"/>
          </a:p>
        </p:txBody>
      </p:sp>
      <p:sp>
        <p:nvSpPr>
          <p:cNvPr id="58375" name="7 Rectángulo"/>
          <p:cNvSpPr>
            <a:spLocks noChangeArrowheads="1"/>
          </p:cNvSpPr>
          <p:nvPr/>
        </p:nvSpPr>
        <p:spPr bwMode="auto">
          <a:xfrm>
            <a:off x="3143250" y="1428750"/>
            <a:ext cx="1995488" cy="307975"/>
          </a:xfrm>
          <a:prstGeom prst="rect">
            <a:avLst/>
          </a:prstGeom>
          <a:solidFill>
            <a:srgbClr val="FFFF00"/>
          </a:solidFill>
          <a:ln w="9525">
            <a:noFill/>
            <a:miter lim="800000"/>
            <a:headEnd/>
            <a:tailEnd/>
          </a:ln>
        </p:spPr>
        <p:txBody>
          <a:bodyPr wrap="none">
            <a:spAutoFit/>
          </a:bodyPr>
          <a:lstStyle/>
          <a:p>
            <a:r>
              <a:rPr lang="es-ES" sz="1400">
                <a:hlinkClick r:id="rId7"/>
              </a:rPr>
              <a:t>1824 A gran Colombia </a:t>
            </a:r>
            <a:endParaRPr lang="es-ES" sz="1400"/>
          </a:p>
        </p:txBody>
      </p:sp>
      <p:pic>
        <p:nvPicPr>
          <p:cNvPr id="58376" name="Picture 4"/>
          <p:cNvPicPr>
            <a:picLocks noChangeAspect="1" noChangeArrowheads="1"/>
          </p:cNvPicPr>
          <p:nvPr/>
        </p:nvPicPr>
        <p:blipFill>
          <a:blip r:embed="rId8"/>
          <a:srcRect/>
          <a:stretch>
            <a:fillRect/>
          </a:stretch>
        </p:blipFill>
        <p:spPr bwMode="auto">
          <a:xfrm>
            <a:off x="357188" y="2357438"/>
            <a:ext cx="2368550" cy="3038475"/>
          </a:xfrm>
          <a:prstGeom prst="rect">
            <a:avLst/>
          </a:prstGeom>
          <a:noFill/>
          <a:ln w="9525">
            <a:noFill/>
            <a:miter lim="800000"/>
            <a:headEnd/>
            <a:tailEnd/>
          </a:ln>
        </p:spPr>
      </p:pic>
      <p:pic>
        <p:nvPicPr>
          <p:cNvPr id="58377" name="Picture 5"/>
          <p:cNvPicPr>
            <a:picLocks noChangeAspect="1" noChangeArrowheads="1"/>
          </p:cNvPicPr>
          <p:nvPr/>
        </p:nvPicPr>
        <p:blipFill>
          <a:blip r:embed="rId9"/>
          <a:srcRect/>
          <a:stretch>
            <a:fillRect/>
          </a:stretch>
        </p:blipFill>
        <p:spPr bwMode="auto">
          <a:xfrm>
            <a:off x="6715125" y="3822700"/>
            <a:ext cx="2214563" cy="3035300"/>
          </a:xfrm>
          <a:prstGeom prst="rect">
            <a:avLst/>
          </a:prstGeom>
          <a:noFill/>
          <a:ln w="9525">
            <a:noFill/>
            <a:miter lim="800000"/>
            <a:headEnd/>
            <a:tailEnd/>
          </a:ln>
        </p:spPr>
      </p:pic>
      <p:pic>
        <p:nvPicPr>
          <p:cNvPr id="58378" name="Picture 6"/>
          <p:cNvPicPr>
            <a:picLocks noChangeAspect="1" noChangeArrowheads="1"/>
          </p:cNvPicPr>
          <p:nvPr/>
        </p:nvPicPr>
        <p:blipFill>
          <a:blip r:embed="rId10"/>
          <a:srcRect/>
          <a:stretch>
            <a:fillRect/>
          </a:stretch>
        </p:blipFill>
        <p:spPr bwMode="auto">
          <a:xfrm>
            <a:off x="3357563" y="1785938"/>
            <a:ext cx="2428875" cy="2674937"/>
          </a:xfrm>
          <a:prstGeom prst="rect">
            <a:avLst/>
          </a:prstGeom>
          <a:noFill/>
          <a:ln w="9525">
            <a:noFill/>
            <a:miter lim="800000"/>
            <a:headEnd/>
            <a:tailEnd/>
          </a:ln>
        </p:spPr>
      </p:pic>
      <p:pic>
        <p:nvPicPr>
          <p:cNvPr id="58379" name="Picture 7"/>
          <p:cNvPicPr>
            <a:picLocks noChangeAspect="1" noChangeArrowheads="1"/>
          </p:cNvPicPr>
          <p:nvPr/>
        </p:nvPicPr>
        <p:blipFill>
          <a:blip r:embed="rId11"/>
          <a:srcRect/>
          <a:stretch>
            <a:fillRect/>
          </a:stretch>
        </p:blipFill>
        <p:spPr bwMode="auto">
          <a:xfrm>
            <a:off x="4643438" y="4605338"/>
            <a:ext cx="1643062" cy="2252662"/>
          </a:xfrm>
          <a:prstGeom prst="rect">
            <a:avLst/>
          </a:prstGeom>
          <a:noFill/>
          <a:ln w="9525">
            <a:noFill/>
            <a:miter lim="800000"/>
            <a:headEnd/>
            <a:tailEnd/>
          </a:ln>
        </p:spPr>
      </p:pic>
      <p:pic>
        <p:nvPicPr>
          <p:cNvPr id="58380" name="Picture 8"/>
          <p:cNvPicPr>
            <a:picLocks noChangeAspect="1" noChangeArrowheads="1"/>
          </p:cNvPicPr>
          <p:nvPr/>
        </p:nvPicPr>
        <p:blipFill>
          <a:blip r:embed="rId12"/>
          <a:srcRect/>
          <a:stretch>
            <a:fillRect/>
          </a:stretch>
        </p:blipFill>
        <p:spPr bwMode="auto">
          <a:xfrm>
            <a:off x="2714625" y="4500563"/>
            <a:ext cx="1646238" cy="235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7"/>
          <p:cNvPicPr>
            <a:picLocks noChangeAspect="1" noChangeArrowheads="1"/>
          </p:cNvPicPr>
          <p:nvPr/>
        </p:nvPicPr>
        <p:blipFill>
          <a:blip r:embed="rId2"/>
          <a:srcRect/>
          <a:stretch>
            <a:fillRect/>
          </a:stretch>
        </p:blipFill>
        <p:spPr bwMode="auto">
          <a:xfrm>
            <a:off x="6786563" y="2428875"/>
            <a:ext cx="1601787" cy="2433638"/>
          </a:xfrm>
          <a:prstGeom prst="rect">
            <a:avLst/>
          </a:prstGeom>
          <a:noFill/>
          <a:ln w="9525">
            <a:noFill/>
            <a:miter lim="800000"/>
            <a:headEnd/>
            <a:tailEnd/>
          </a:ln>
        </p:spPr>
      </p:pic>
      <p:pic>
        <p:nvPicPr>
          <p:cNvPr id="59394" name="Picture 2"/>
          <p:cNvPicPr>
            <a:picLocks noChangeAspect="1" noChangeArrowheads="1"/>
          </p:cNvPicPr>
          <p:nvPr/>
        </p:nvPicPr>
        <p:blipFill>
          <a:blip r:embed="rId3"/>
          <a:srcRect/>
          <a:stretch>
            <a:fillRect/>
          </a:stretch>
        </p:blipFill>
        <p:spPr bwMode="auto">
          <a:xfrm>
            <a:off x="0" y="214313"/>
            <a:ext cx="2643188" cy="2106612"/>
          </a:xfrm>
          <a:prstGeom prst="rect">
            <a:avLst/>
          </a:prstGeom>
          <a:noFill/>
          <a:ln w="9525">
            <a:noFill/>
            <a:miter lim="800000"/>
            <a:headEnd/>
            <a:tailEnd/>
          </a:ln>
        </p:spPr>
      </p:pic>
      <p:sp>
        <p:nvSpPr>
          <p:cNvPr id="59395" name="2 CuadroTexto"/>
          <p:cNvSpPr txBox="1">
            <a:spLocks noChangeArrowheads="1"/>
          </p:cNvSpPr>
          <p:nvPr/>
        </p:nvSpPr>
        <p:spPr bwMode="auto">
          <a:xfrm>
            <a:off x="2714625" y="285750"/>
            <a:ext cx="3357563" cy="307975"/>
          </a:xfrm>
          <a:prstGeom prst="rect">
            <a:avLst/>
          </a:prstGeom>
          <a:solidFill>
            <a:srgbClr val="FFFF00"/>
          </a:solidFill>
          <a:ln w="9525">
            <a:noFill/>
            <a:miter lim="800000"/>
            <a:headEnd/>
            <a:tailEnd/>
          </a:ln>
        </p:spPr>
        <p:txBody>
          <a:bodyPr>
            <a:spAutoFit/>
          </a:bodyPr>
          <a:lstStyle/>
          <a:p>
            <a:r>
              <a:rPr lang="gl-ES" sz="1400">
                <a:hlinkClick r:id="rId4"/>
              </a:rPr>
              <a:t>1810 A revolución de maio en Arxentina</a:t>
            </a:r>
            <a:endParaRPr lang="gl-ES" sz="1400"/>
          </a:p>
        </p:txBody>
      </p:sp>
      <p:sp>
        <p:nvSpPr>
          <p:cNvPr id="59396" name="3 Rectángulo"/>
          <p:cNvSpPr>
            <a:spLocks noChangeArrowheads="1"/>
          </p:cNvSpPr>
          <p:nvPr/>
        </p:nvSpPr>
        <p:spPr bwMode="auto">
          <a:xfrm>
            <a:off x="2714625" y="571500"/>
            <a:ext cx="2249488" cy="307975"/>
          </a:xfrm>
          <a:prstGeom prst="rect">
            <a:avLst/>
          </a:prstGeom>
          <a:solidFill>
            <a:srgbClr val="FFFF00"/>
          </a:solidFill>
          <a:ln w="9525">
            <a:noFill/>
            <a:miter lim="800000"/>
            <a:headEnd/>
            <a:tailEnd/>
          </a:ln>
        </p:spPr>
        <p:txBody>
          <a:bodyPr wrap="none">
            <a:spAutoFit/>
          </a:bodyPr>
          <a:lstStyle/>
          <a:p>
            <a:r>
              <a:rPr lang="es-ES" sz="1400">
                <a:hlinkClick r:id="rId5"/>
              </a:rPr>
              <a:t>1810 "Ya tenemos patria"</a:t>
            </a:r>
            <a:r>
              <a:rPr lang="es-ES" sz="1400"/>
              <a:t> </a:t>
            </a:r>
          </a:p>
        </p:txBody>
      </p:sp>
      <p:sp>
        <p:nvSpPr>
          <p:cNvPr id="59397" name="4 Rectángulo"/>
          <p:cNvSpPr>
            <a:spLocks noChangeArrowheads="1"/>
          </p:cNvSpPr>
          <p:nvPr/>
        </p:nvSpPr>
        <p:spPr bwMode="auto">
          <a:xfrm>
            <a:off x="2714625" y="857250"/>
            <a:ext cx="3227388" cy="307975"/>
          </a:xfrm>
          <a:prstGeom prst="rect">
            <a:avLst/>
          </a:prstGeom>
          <a:solidFill>
            <a:srgbClr val="FFFF00"/>
          </a:solidFill>
          <a:ln w="9525">
            <a:noFill/>
            <a:miter lim="800000"/>
            <a:headEnd/>
            <a:tailEnd/>
          </a:ln>
        </p:spPr>
        <p:txBody>
          <a:bodyPr wrap="none">
            <a:spAutoFit/>
          </a:bodyPr>
          <a:lstStyle/>
          <a:p>
            <a:r>
              <a:rPr lang="es-ES" sz="1400">
                <a:hlinkClick r:id="rId6"/>
              </a:rPr>
              <a:t>1812 Belgrano e a bandeira arxentina </a:t>
            </a:r>
            <a:endParaRPr lang="es-ES" sz="1400"/>
          </a:p>
        </p:txBody>
      </p:sp>
      <p:sp>
        <p:nvSpPr>
          <p:cNvPr id="59398" name="5 Rectángulo"/>
          <p:cNvSpPr>
            <a:spLocks noChangeArrowheads="1"/>
          </p:cNvSpPr>
          <p:nvPr/>
        </p:nvSpPr>
        <p:spPr bwMode="auto">
          <a:xfrm>
            <a:off x="2714625" y="1143000"/>
            <a:ext cx="2451100" cy="307975"/>
          </a:xfrm>
          <a:prstGeom prst="rect">
            <a:avLst/>
          </a:prstGeom>
          <a:solidFill>
            <a:srgbClr val="FFFF00"/>
          </a:solidFill>
          <a:ln w="9525">
            <a:noFill/>
            <a:miter lim="800000"/>
            <a:headEnd/>
            <a:tailEnd/>
          </a:ln>
        </p:spPr>
        <p:txBody>
          <a:bodyPr wrap="none">
            <a:spAutoFit/>
          </a:bodyPr>
          <a:lstStyle/>
          <a:p>
            <a:r>
              <a:rPr lang="es-ES" sz="1400">
                <a:hlinkClick r:id="rId7"/>
              </a:rPr>
              <a:t>1812 Bandeira arxentina (1) </a:t>
            </a:r>
            <a:endParaRPr lang="es-ES" sz="1400"/>
          </a:p>
        </p:txBody>
      </p:sp>
      <p:sp>
        <p:nvSpPr>
          <p:cNvPr id="59399" name="6 Rectángulo"/>
          <p:cNvSpPr>
            <a:spLocks noChangeArrowheads="1"/>
          </p:cNvSpPr>
          <p:nvPr/>
        </p:nvSpPr>
        <p:spPr bwMode="auto">
          <a:xfrm>
            <a:off x="2786063" y="1428750"/>
            <a:ext cx="4572000" cy="307975"/>
          </a:xfrm>
          <a:prstGeom prst="rect">
            <a:avLst/>
          </a:prstGeom>
          <a:solidFill>
            <a:srgbClr val="FFFF00"/>
          </a:solidFill>
          <a:ln w="9525">
            <a:noFill/>
            <a:miter lim="800000"/>
            <a:headEnd/>
            <a:tailEnd/>
          </a:ln>
        </p:spPr>
        <p:txBody>
          <a:bodyPr>
            <a:spAutoFit/>
          </a:bodyPr>
          <a:lstStyle/>
          <a:p>
            <a:r>
              <a:rPr lang="pt-BR" sz="1400">
                <a:hlinkClick r:id="rId8"/>
              </a:rPr>
              <a:t>1812 Azul e branco: Bandeira arxentina (2) </a:t>
            </a:r>
            <a:endParaRPr lang="pt-BR" sz="1400"/>
          </a:p>
        </p:txBody>
      </p:sp>
      <p:sp>
        <p:nvSpPr>
          <p:cNvPr id="59400" name="7 Rectángulo"/>
          <p:cNvSpPr>
            <a:spLocks noChangeArrowheads="1"/>
          </p:cNvSpPr>
          <p:nvPr/>
        </p:nvSpPr>
        <p:spPr bwMode="auto">
          <a:xfrm>
            <a:off x="2714625" y="1714500"/>
            <a:ext cx="4572000" cy="307975"/>
          </a:xfrm>
          <a:prstGeom prst="rect">
            <a:avLst/>
          </a:prstGeom>
          <a:solidFill>
            <a:srgbClr val="FFFF00"/>
          </a:solidFill>
          <a:ln w="9525">
            <a:noFill/>
            <a:miter lim="800000"/>
            <a:headEnd/>
            <a:tailEnd/>
          </a:ln>
        </p:spPr>
        <p:txBody>
          <a:bodyPr>
            <a:spAutoFit/>
          </a:bodyPr>
          <a:lstStyle/>
          <a:p>
            <a:r>
              <a:rPr lang="pt-BR" sz="1400">
                <a:hlinkClick r:id="rId9"/>
              </a:rPr>
              <a:t>1812 A máscara de Fernando VII e Belgrano</a:t>
            </a:r>
            <a:endParaRPr lang="pt-BR" sz="1400"/>
          </a:p>
        </p:txBody>
      </p:sp>
      <p:sp>
        <p:nvSpPr>
          <p:cNvPr id="59401" name="8 Rectángulo"/>
          <p:cNvSpPr>
            <a:spLocks noChangeArrowheads="1"/>
          </p:cNvSpPr>
          <p:nvPr/>
        </p:nvSpPr>
        <p:spPr bwMode="auto">
          <a:xfrm>
            <a:off x="2714625" y="2000250"/>
            <a:ext cx="1717675" cy="307975"/>
          </a:xfrm>
          <a:prstGeom prst="rect">
            <a:avLst/>
          </a:prstGeom>
          <a:solidFill>
            <a:srgbClr val="FFFF00"/>
          </a:solidFill>
          <a:ln w="9525">
            <a:noFill/>
            <a:miter lim="800000"/>
            <a:headEnd/>
            <a:tailEnd/>
          </a:ln>
        </p:spPr>
        <p:txBody>
          <a:bodyPr wrap="none">
            <a:spAutoFit/>
          </a:bodyPr>
          <a:lstStyle/>
          <a:p>
            <a:r>
              <a:rPr lang="es-ES" sz="1400">
                <a:hlinkClick r:id="rId10"/>
              </a:rPr>
              <a:t>1812 Éxodo Jujeño</a:t>
            </a:r>
            <a:endParaRPr lang="es-ES" sz="1400"/>
          </a:p>
        </p:txBody>
      </p:sp>
      <p:sp>
        <p:nvSpPr>
          <p:cNvPr id="59402" name="9 Rectángulo"/>
          <p:cNvSpPr>
            <a:spLocks noChangeArrowheads="1"/>
          </p:cNvSpPr>
          <p:nvPr/>
        </p:nvSpPr>
        <p:spPr bwMode="auto">
          <a:xfrm>
            <a:off x="2714625" y="2286000"/>
            <a:ext cx="2979738" cy="307975"/>
          </a:xfrm>
          <a:prstGeom prst="rect">
            <a:avLst/>
          </a:prstGeom>
          <a:solidFill>
            <a:srgbClr val="FFFF00"/>
          </a:solidFill>
          <a:ln w="9525">
            <a:noFill/>
            <a:miter lim="800000"/>
            <a:headEnd/>
            <a:tailEnd/>
          </a:ln>
        </p:spPr>
        <p:txBody>
          <a:bodyPr wrap="none">
            <a:spAutoFit/>
          </a:bodyPr>
          <a:lstStyle/>
          <a:p>
            <a:r>
              <a:rPr lang="es-ES" sz="1400">
                <a:hlinkClick r:id="rId11"/>
              </a:rPr>
              <a:t>1813 Belgrano e a batalla de Salta </a:t>
            </a:r>
            <a:endParaRPr lang="es-ES" sz="1400"/>
          </a:p>
        </p:txBody>
      </p:sp>
      <p:sp>
        <p:nvSpPr>
          <p:cNvPr id="59403" name="10 Rectángulo"/>
          <p:cNvSpPr>
            <a:spLocks noChangeArrowheads="1"/>
          </p:cNvSpPr>
          <p:nvPr/>
        </p:nvSpPr>
        <p:spPr bwMode="auto">
          <a:xfrm>
            <a:off x="2714625" y="2643188"/>
            <a:ext cx="2509838" cy="307975"/>
          </a:xfrm>
          <a:prstGeom prst="rect">
            <a:avLst/>
          </a:prstGeom>
          <a:solidFill>
            <a:srgbClr val="FFFF00"/>
          </a:solidFill>
          <a:ln w="9525">
            <a:noFill/>
            <a:miter lim="800000"/>
            <a:headEnd/>
            <a:tailEnd/>
          </a:ln>
        </p:spPr>
        <p:txBody>
          <a:bodyPr wrap="none">
            <a:spAutoFit/>
          </a:bodyPr>
          <a:lstStyle/>
          <a:p>
            <a:r>
              <a:rPr lang="es-ES" sz="1400">
                <a:hlinkClick r:id="rId12"/>
              </a:rPr>
              <a:t>1814 O soño de San Martín </a:t>
            </a:r>
            <a:endParaRPr lang="es-ES" sz="1400"/>
          </a:p>
        </p:txBody>
      </p:sp>
      <p:sp>
        <p:nvSpPr>
          <p:cNvPr id="59404" name="11 Rectángulo"/>
          <p:cNvSpPr>
            <a:spLocks noChangeArrowheads="1"/>
          </p:cNvSpPr>
          <p:nvPr/>
        </p:nvSpPr>
        <p:spPr bwMode="auto">
          <a:xfrm>
            <a:off x="2714625" y="3000375"/>
            <a:ext cx="2054225" cy="307975"/>
          </a:xfrm>
          <a:prstGeom prst="rect">
            <a:avLst/>
          </a:prstGeom>
          <a:solidFill>
            <a:srgbClr val="FFFF00"/>
          </a:solidFill>
          <a:ln w="9525">
            <a:noFill/>
            <a:miter lim="800000"/>
            <a:headEnd/>
            <a:tailEnd/>
          </a:ln>
        </p:spPr>
        <p:txBody>
          <a:bodyPr wrap="none">
            <a:spAutoFit/>
          </a:bodyPr>
          <a:lstStyle/>
          <a:p>
            <a:r>
              <a:rPr lang="es-ES" sz="1400">
                <a:hlinkClick r:id="rId13"/>
              </a:rPr>
              <a:t>1815 Un heroe gaucho </a:t>
            </a:r>
            <a:endParaRPr lang="es-ES" sz="1400"/>
          </a:p>
        </p:txBody>
      </p:sp>
      <p:sp>
        <p:nvSpPr>
          <p:cNvPr id="59405" name="12 Rectángulo"/>
          <p:cNvSpPr>
            <a:spLocks noChangeArrowheads="1"/>
          </p:cNvSpPr>
          <p:nvPr/>
        </p:nvSpPr>
        <p:spPr bwMode="auto">
          <a:xfrm>
            <a:off x="2714625" y="3357563"/>
            <a:ext cx="2900363" cy="307975"/>
          </a:xfrm>
          <a:prstGeom prst="rect">
            <a:avLst/>
          </a:prstGeom>
          <a:solidFill>
            <a:srgbClr val="FFFF00"/>
          </a:solidFill>
          <a:ln w="9525">
            <a:noFill/>
            <a:miter lim="800000"/>
            <a:headEnd/>
            <a:tailEnd/>
          </a:ln>
        </p:spPr>
        <p:txBody>
          <a:bodyPr wrap="none">
            <a:spAutoFit/>
          </a:bodyPr>
          <a:lstStyle/>
          <a:p>
            <a:r>
              <a:rPr lang="es-ES" sz="1400">
                <a:hlinkClick r:id="rId14"/>
              </a:rPr>
              <a:t>1816 Independencia de Arxentina </a:t>
            </a:r>
            <a:endParaRPr lang="es-ES" sz="1400"/>
          </a:p>
        </p:txBody>
      </p:sp>
      <p:sp>
        <p:nvSpPr>
          <p:cNvPr id="59406" name="13 Rectángulo"/>
          <p:cNvSpPr>
            <a:spLocks noChangeArrowheads="1"/>
          </p:cNvSpPr>
          <p:nvPr/>
        </p:nvSpPr>
        <p:spPr bwMode="auto">
          <a:xfrm>
            <a:off x="2714625" y="3714750"/>
            <a:ext cx="3187700" cy="307975"/>
          </a:xfrm>
          <a:prstGeom prst="rect">
            <a:avLst/>
          </a:prstGeom>
          <a:solidFill>
            <a:srgbClr val="FFFF00"/>
          </a:solidFill>
          <a:ln w="9525">
            <a:noFill/>
            <a:miter lim="800000"/>
            <a:headEnd/>
            <a:tailEnd/>
          </a:ln>
        </p:spPr>
        <p:txBody>
          <a:bodyPr wrap="none">
            <a:spAutoFit/>
          </a:bodyPr>
          <a:lstStyle/>
          <a:p>
            <a:r>
              <a:rPr lang="pt-BR" sz="1400">
                <a:hlinkClick r:id="rId15"/>
              </a:rPr>
              <a:t>1816 Hai que aplastar aos "patriotas" </a:t>
            </a:r>
            <a:endParaRPr lang="pt-BR" sz="1400"/>
          </a:p>
        </p:txBody>
      </p:sp>
      <p:sp>
        <p:nvSpPr>
          <p:cNvPr id="59407" name="14 Rectángulo"/>
          <p:cNvSpPr>
            <a:spLocks noChangeArrowheads="1"/>
          </p:cNvSpPr>
          <p:nvPr/>
        </p:nvSpPr>
        <p:spPr bwMode="auto">
          <a:xfrm>
            <a:off x="2786063" y="4071938"/>
            <a:ext cx="2968625" cy="307975"/>
          </a:xfrm>
          <a:prstGeom prst="rect">
            <a:avLst/>
          </a:prstGeom>
          <a:solidFill>
            <a:srgbClr val="FFFF00"/>
          </a:solidFill>
          <a:ln w="9525">
            <a:noFill/>
            <a:miter lim="800000"/>
            <a:headEnd/>
            <a:tailEnd/>
          </a:ln>
        </p:spPr>
        <p:txBody>
          <a:bodyPr wrap="none">
            <a:spAutoFit/>
          </a:bodyPr>
          <a:lstStyle/>
          <a:p>
            <a:r>
              <a:rPr lang="pt-BR" sz="1400">
                <a:hlinkClick r:id="rId16"/>
              </a:rPr>
              <a:t>1817 Güemes e a guerra gaucha </a:t>
            </a:r>
            <a:endParaRPr lang="pt-BR" sz="1400"/>
          </a:p>
        </p:txBody>
      </p:sp>
      <p:sp>
        <p:nvSpPr>
          <p:cNvPr id="59408" name="15 Rectángulo"/>
          <p:cNvSpPr>
            <a:spLocks noChangeArrowheads="1"/>
          </p:cNvSpPr>
          <p:nvPr/>
        </p:nvSpPr>
        <p:spPr bwMode="auto">
          <a:xfrm>
            <a:off x="2786063" y="4357688"/>
            <a:ext cx="3236912" cy="307975"/>
          </a:xfrm>
          <a:prstGeom prst="rect">
            <a:avLst/>
          </a:prstGeom>
          <a:solidFill>
            <a:srgbClr val="FFFF00"/>
          </a:solidFill>
          <a:ln w="9525">
            <a:noFill/>
            <a:miter lim="800000"/>
            <a:headEnd/>
            <a:tailEnd/>
          </a:ln>
        </p:spPr>
        <p:txBody>
          <a:bodyPr wrap="none">
            <a:spAutoFit/>
          </a:bodyPr>
          <a:lstStyle/>
          <a:p>
            <a:r>
              <a:rPr lang="es-ES" sz="1400">
                <a:hlinkClick r:id="rId17"/>
              </a:rPr>
              <a:t>1817 Guerra gaucha: Malditos godos¡ </a:t>
            </a:r>
            <a:endParaRPr lang="es-ES" sz="1400"/>
          </a:p>
        </p:txBody>
      </p:sp>
      <p:sp>
        <p:nvSpPr>
          <p:cNvPr id="59409" name="16 Rectángulo"/>
          <p:cNvSpPr>
            <a:spLocks noChangeArrowheads="1"/>
          </p:cNvSpPr>
          <p:nvPr/>
        </p:nvSpPr>
        <p:spPr bwMode="auto">
          <a:xfrm>
            <a:off x="2786063" y="4714875"/>
            <a:ext cx="2384425" cy="307975"/>
          </a:xfrm>
          <a:prstGeom prst="rect">
            <a:avLst/>
          </a:prstGeom>
          <a:solidFill>
            <a:srgbClr val="FFFF00"/>
          </a:solidFill>
          <a:ln w="9525">
            <a:noFill/>
            <a:miter lim="800000"/>
            <a:headEnd/>
            <a:tailEnd/>
          </a:ln>
        </p:spPr>
        <p:txBody>
          <a:bodyPr wrap="none">
            <a:spAutoFit/>
          </a:bodyPr>
          <a:lstStyle/>
          <a:p>
            <a:r>
              <a:rPr lang="pt-BR" sz="1400">
                <a:hlinkClick r:id="rId18"/>
              </a:rPr>
              <a:t>1817 O exército dos Andes </a:t>
            </a:r>
            <a:endParaRPr lang="pt-BR" sz="1400"/>
          </a:p>
        </p:txBody>
      </p:sp>
      <p:sp>
        <p:nvSpPr>
          <p:cNvPr id="59410" name="17 CuadroTexto"/>
          <p:cNvSpPr txBox="1">
            <a:spLocks noChangeArrowheads="1"/>
          </p:cNvSpPr>
          <p:nvPr/>
        </p:nvSpPr>
        <p:spPr bwMode="auto">
          <a:xfrm>
            <a:off x="785813" y="2286000"/>
            <a:ext cx="714375" cy="369888"/>
          </a:xfrm>
          <a:prstGeom prst="rect">
            <a:avLst/>
          </a:prstGeom>
          <a:solidFill>
            <a:srgbClr val="7030A0"/>
          </a:solidFill>
          <a:ln w="9525">
            <a:noFill/>
            <a:miter lim="800000"/>
            <a:headEnd/>
            <a:tailEnd/>
          </a:ln>
        </p:spPr>
        <p:txBody>
          <a:bodyPr>
            <a:spAutoFit/>
          </a:bodyPr>
          <a:lstStyle/>
          <a:p>
            <a:r>
              <a:rPr lang="gl-ES" b="1">
                <a:solidFill>
                  <a:srgbClr val="FFFF00"/>
                </a:solidFill>
              </a:rPr>
              <a:t>1816</a:t>
            </a:r>
          </a:p>
        </p:txBody>
      </p:sp>
      <p:pic>
        <p:nvPicPr>
          <p:cNvPr id="59411" name="Picture 3"/>
          <p:cNvPicPr>
            <a:picLocks noChangeAspect="1" noChangeArrowheads="1"/>
          </p:cNvPicPr>
          <p:nvPr/>
        </p:nvPicPr>
        <p:blipFill>
          <a:blip r:embed="rId19"/>
          <a:srcRect/>
          <a:stretch>
            <a:fillRect/>
          </a:stretch>
        </p:blipFill>
        <p:spPr bwMode="auto">
          <a:xfrm>
            <a:off x="500063" y="4614863"/>
            <a:ext cx="1604962" cy="2243137"/>
          </a:xfrm>
          <a:prstGeom prst="rect">
            <a:avLst/>
          </a:prstGeom>
          <a:noFill/>
          <a:ln w="9525">
            <a:noFill/>
            <a:miter lim="800000"/>
            <a:headEnd/>
            <a:tailEnd/>
          </a:ln>
        </p:spPr>
      </p:pic>
      <p:pic>
        <p:nvPicPr>
          <p:cNvPr id="59412" name="Picture 4"/>
          <p:cNvPicPr>
            <a:picLocks noChangeAspect="1" noChangeArrowheads="1"/>
          </p:cNvPicPr>
          <p:nvPr/>
        </p:nvPicPr>
        <p:blipFill>
          <a:blip r:embed="rId20"/>
          <a:srcRect/>
          <a:stretch>
            <a:fillRect/>
          </a:stretch>
        </p:blipFill>
        <p:spPr bwMode="auto">
          <a:xfrm>
            <a:off x="500063" y="2643188"/>
            <a:ext cx="1428750" cy="1906587"/>
          </a:xfrm>
          <a:prstGeom prst="rect">
            <a:avLst/>
          </a:prstGeom>
          <a:noFill/>
          <a:ln w="9525">
            <a:noFill/>
            <a:miter lim="800000"/>
            <a:headEnd/>
            <a:tailEnd/>
          </a:ln>
        </p:spPr>
      </p:pic>
      <p:pic>
        <p:nvPicPr>
          <p:cNvPr id="59413" name="Picture 5"/>
          <p:cNvPicPr>
            <a:picLocks noChangeAspect="1" noChangeArrowheads="1"/>
          </p:cNvPicPr>
          <p:nvPr/>
        </p:nvPicPr>
        <p:blipFill>
          <a:blip r:embed="rId21"/>
          <a:srcRect/>
          <a:stretch>
            <a:fillRect/>
          </a:stretch>
        </p:blipFill>
        <p:spPr bwMode="auto">
          <a:xfrm>
            <a:off x="6500813" y="357188"/>
            <a:ext cx="2252662" cy="2071687"/>
          </a:xfrm>
          <a:prstGeom prst="rect">
            <a:avLst/>
          </a:prstGeom>
          <a:noFill/>
          <a:ln w="9525">
            <a:noFill/>
            <a:miter lim="800000"/>
            <a:headEnd/>
            <a:tailEnd/>
          </a:ln>
        </p:spPr>
      </p:pic>
      <p:pic>
        <p:nvPicPr>
          <p:cNvPr id="59414" name="Picture 6"/>
          <p:cNvPicPr>
            <a:picLocks noChangeAspect="1" noChangeArrowheads="1"/>
          </p:cNvPicPr>
          <p:nvPr/>
        </p:nvPicPr>
        <p:blipFill>
          <a:blip r:embed="rId22"/>
          <a:srcRect/>
          <a:stretch>
            <a:fillRect/>
          </a:stretch>
        </p:blipFill>
        <p:spPr bwMode="auto">
          <a:xfrm>
            <a:off x="5500688" y="4762500"/>
            <a:ext cx="3643312" cy="2095500"/>
          </a:xfrm>
          <a:prstGeom prst="rect">
            <a:avLst/>
          </a:prstGeom>
          <a:noFill/>
          <a:ln w="9525">
            <a:noFill/>
            <a:miter lim="800000"/>
            <a:headEnd/>
            <a:tailEnd/>
          </a:ln>
        </p:spPr>
      </p:pic>
      <p:pic>
        <p:nvPicPr>
          <p:cNvPr id="59415" name="Picture 8"/>
          <p:cNvPicPr>
            <a:picLocks noChangeAspect="1" noChangeArrowheads="1"/>
          </p:cNvPicPr>
          <p:nvPr/>
        </p:nvPicPr>
        <p:blipFill>
          <a:blip r:embed="rId23"/>
          <a:srcRect/>
          <a:stretch>
            <a:fillRect/>
          </a:stretch>
        </p:blipFill>
        <p:spPr bwMode="auto">
          <a:xfrm>
            <a:off x="3000375" y="5214938"/>
            <a:ext cx="1643063" cy="164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3 Rectángulo"/>
          <p:cNvSpPr>
            <a:spLocks noChangeArrowheads="1"/>
          </p:cNvSpPr>
          <p:nvPr/>
        </p:nvSpPr>
        <p:spPr bwMode="auto">
          <a:xfrm>
            <a:off x="3929063" y="285750"/>
            <a:ext cx="3333750" cy="307975"/>
          </a:xfrm>
          <a:prstGeom prst="rect">
            <a:avLst/>
          </a:prstGeom>
          <a:solidFill>
            <a:srgbClr val="FFFF00"/>
          </a:solidFill>
          <a:ln w="9525">
            <a:noFill/>
            <a:miter lim="800000"/>
            <a:headEnd/>
            <a:tailEnd/>
          </a:ln>
        </p:spPr>
        <p:txBody>
          <a:bodyPr wrap="none">
            <a:spAutoFit/>
          </a:bodyPr>
          <a:lstStyle/>
          <a:p>
            <a:r>
              <a:rPr lang="es-ES" sz="1400">
                <a:hlinkClick r:id="rId2"/>
              </a:rPr>
              <a:t>1811 Chile revóltase contra a metrópoli </a:t>
            </a:r>
            <a:endParaRPr lang="es-ES" sz="1400"/>
          </a:p>
        </p:txBody>
      </p:sp>
      <p:sp>
        <p:nvSpPr>
          <p:cNvPr id="60418" name="8 Rectángulo"/>
          <p:cNvSpPr>
            <a:spLocks noChangeArrowheads="1"/>
          </p:cNvSpPr>
          <p:nvPr/>
        </p:nvSpPr>
        <p:spPr bwMode="auto">
          <a:xfrm>
            <a:off x="3929063" y="642938"/>
            <a:ext cx="3417887" cy="307975"/>
          </a:xfrm>
          <a:prstGeom prst="rect">
            <a:avLst/>
          </a:prstGeom>
          <a:solidFill>
            <a:srgbClr val="FFFF00"/>
          </a:solidFill>
          <a:ln w="9525">
            <a:noFill/>
            <a:miter lim="800000"/>
            <a:headEnd/>
            <a:tailEnd/>
          </a:ln>
        </p:spPr>
        <p:txBody>
          <a:bodyPr wrap="none">
            <a:spAutoFit/>
          </a:bodyPr>
          <a:lstStyle/>
          <a:p>
            <a:r>
              <a:rPr lang="es-ES" sz="1400">
                <a:hlinkClick r:id="rId3"/>
              </a:rPr>
              <a:t>1817 As guerrillas de Manuel Rodríguez </a:t>
            </a:r>
            <a:endParaRPr lang="es-ES" sz="1400"/>
          </a:p>
        </p:txBody>
      </p:sp>
      <p:sp>
        <p:nvSpPr>
          <p:cNvPr id="60419" name="9 Rectángulo"/>
          <p:cNvSpPr>
            <a:spLocks noChangeArrowheads="1"/>
          </p:cNvSpPr>
          <p:nvPr/>
        </p:nvSpPr>
        <p:spPr bwMode="auto">
          <a:xfrm>
            <a:off x="3857625" y="928688"/>
            <a:ext cx="5643563" cy="307975"/>
          </a:xfrm>
          <a:prstGeom prst="rect">
            <a:avLst/>
          </a:prstGeom>
          <a:solidFill>
            <a:srgbClr val="FFFF00"/>
          </a:solidFill>
          <a:ln w="9525">
            <a:noFill/>
            <a:miter lim="800000"/>
            <a:headEnd/>
            <a:tailEnd/>
          </a:ln>
        </p:spPr>
        <p:txBody>
          <a:bodyPr>
            <a:spAutoFit/>
          </a:bodyPr>
          <a:lstStyle/>
          <a:p>
            <a:r>
              <a:rPr lang="es-ES" sz="1400">
                <a:hlinkClick r:id="rId4"/>
              </a:rPr>
              <a:t>1817 Chacabuco: independencia de Chile </a:t>
            </a:r>
            <a:endParaRPr lang="es-ES" sz="1400"/>
          </a:p>
        </p:txBody>
      </p:sp>
      <p:sp>
        <p:nvSpPr>
          <p:cNvPr id="60420" name="10 Rectángulo"/>
          <p:cNvSpPr>
            <a:spLocks noChangeArrowheads="1"/>
          </p:cNvSpPr>
          <p:nvPr/>
        </p:nvSpPr>
        <p:spPr bwMode="auto">
          <a:xfrm>
            <a:off x="3929063" y="1143000"/>
            <a:ext cx="4286250" cy="307975"/>
          </a:xfrm>
          <a:prstGeom prst="rect">
            <a:avLst/>
          </a:prstGeom>
          <a:solidFill>
            <a:srgbClr val="FFFF00"/>
          </a:solidFill>
          <a:ln w="9525">
            <a:noFill/>
            <a:miter lim="800000"/>
            <a:headEnd/>
            <a:tailEnd/>
          </a:ln>
        </p:spPr>
        <p:txBody>
          <a:bodyPr>
            <a:spAutoFit/>
          </a:bodyPr>
          <a:lstStyle/>
          <a:p>
            <a:r>
              <a:rPr lang="es-ES" sz="1400">
                <a:solidFill>
                  <a:srgbClr val="FFFF00"/>
                </a:solidFill>
                <a:hlinkClick r:id="rId5"/>
              </a:rPr>
              <a:t>1818 Declaración de independencia de Chile </a:t>
            </a:r>
            <a:endParaRPr lang="es-ES" sz="1400">
              <a:solidFill>
                <a:srgbClr val="FFFF00"/>
              </a:solidFill>
            </a:endParaRPr>
          </a:p>
        </p:txBody>
      </p:sp>
      <p:sp>
        <p:nvSpPr>
          <p:cNvPr id="60421" name="11 Rectángulo"/>
          <p:cNvSpPr>
            <a:spLocks noChangeArrowheads="1"/>
          </p:cNvSpPr>
          <p:nvPr/>
        </p:nvSpPr>
        <p:spPr bwMode="auto">
          <a:xfrm>
            <a:off x="3857625" y="1428750"/>
            <a:ext cx="4572000" cy="307975"/>
          </a:xfrm>
          <a:prstGeom prst="rect">
            <a:avLst/>
          </a:prstGeom>
          <a:solidFill>
            <a:srgbClr val="FFFF00"/>
          </a:solidFill>
          <a:ln w="9525">
            <a:noFill/>
            <a:miter lim="800000"/>
            <a:headEnd/>
            <a:tailEnd/>
          </a:ln>
        </p:spPr>
        <p:txBody>
          <a:bodyPr>
            <a:spAutoFit/>
          </a:bodyPr>
          <a:lstStyle/>
          <a:p>
            <a:r>
              <a:rPr lang="pt-BR" sz="1400">
                <a:hlinkClick r:id="rId6"/>
              </a:rPr>
              <a:t>1820 Bernardo O'Higgins,director supremo de Chile </a:t>
            </a:r>
            <a:endParaRPr lang="pt-BR" sz="1400"/>
          </a:p>
        </p:txBody>
      </p:sp>
      <p:pic>
        <p:nvPicPr>
          <p:cNvPr id="60422" name="Picture 2"/>
          <p:cNvPicPr>
            <a:picLocks noChangeAspect="1" noChangeArrowheads="1"/>
          </p:cNvPicPr>
          <p:nvPr/>
        </p:nvPicPr>
        <p:blipFill>
          <a:blip r:embed="rId7"/>
          <a:srcRect/>
          <a:stretch>
            <a:fillRect/>
          </a:stretch>
        </p:blipFill>
        <p:spPr bwMode="auto">
          <a:xfrm>
            <a:off x="0" y="0"/>
            <a:ext cx="3886200" cy="2590800"/>
          </a:xfrm>
          <a:prstGeom prst="rect">
            <a:avLst/>
          </a:prstGeom>
          <a:noFill/>
          <a:ln w="9525">
            <a:noFill/>
            <a:miter lim="800000"/>
            <a:headEnd/>
            <a:tailEnd/>
          </a:ln>
        </p:spPr>
      </p:pic>
      <p:sp>
        <p:nvSpPr>
          <p:cNvPr id="60423" name="14 CuadroTexto"/>
          <p:cNvSpPr txBox="1">
            <a:spLocks noChangeArrowheads="1"/>
          </p:cNvSpPr>
          <p:nvPr/>
        </p:nvSpPr>
        <p:spPr bwMode="auto">
          <a:xfrm>
            <a:off x="1000125" y="2571750"/>
            <a:ext cx="714375" cy="369888"/>
          </a:xfrm>
          <a:prstGeom prst="rect">
            <a:avLst/>
          </a:prstGeom>
          <a:solidFill>
            <a:srgbClr val="7030A0"/>
          </a:solidFill>
          <a:ln w="9525">
            <a:noFill/>
            <a:miter lim="800000"/>
            <a:headEnd/>
            <a:tailEnd/>
          </a:ln>
        </p:spPr>
        <p:txBody>
          <a:bodyPr>
            <a:spAutoFit/>
          </a:bodyPr>
          <a:lstStyle/>
          <a:p>
            <a:r>
              <a:rPr lang="gl-ES" b="1">
                <a:solidFill>
                  <a:srgbClr val="FFFF00"/>
                </a:solidFill>
              </a:rPr>
              <a:t>1818</a:t>
            </a:r>
          </a:p>
        </p:txBody>
      </p:sp>
      <p:pic>
        <p:nvPicPr>
          <p:cNvPr id="60424" name="Picture 2"/>
          <p:cNvPicPr>
            <a:picLocks noChangeAspect="1" noChangeArrowheads="1"/>
          </p:cNvPicPr>
          <p:nvPr/>
        </p:nvPicPr>
        <p:blipFill>
          <a:blip r:embed="rId8"/>
          <a:srcRect/>
          <a:stretch>
            <a:fillRect/>
          </a:stretch>
        </p:blipFill>
        <p:spPr bwMode="auto">
          <a:xfrm>
            <a:off x="5072063" y="2000250"/>
            <a:ext cx="3857625" cy="2619375"/>
          </a:xfrm>
          <a:prstGeom prst="rect">
            <a:avLst/>
          </a:prstGeom>
          <a:noFill/>
          <a:ln w="9525">
            <a:noFill/>
            <a:miter lim="800000"/>
            <a:headEnd/>
            <a:tailEnd/>
          </a:ln>
        </p:spPr>
      </p:pic>
      <p:pic>
        <p:nvPicPr>
          <p:cNvPr id="60425" name="Picture 3"/>
          <p:cNvPicPr>
            <a:picLocks noChangeAspect="1" noChangeArrowheads="1"/>
          </p:cNvPicPr>
          <p:nvPr/>
        </p:nvPicPr>
        <p:blipFill>
          <a:blip r:embed="rId9"/>
          <a:srcRect/>
          <a:stretch>
            <a:fillRect/>
          </a:stretch>
        </p:blipFill>
        <p:spPr bwMode="auto">
          <a:xfrm>
            <a:off x="214313" y="3143250"/>
            <a:ext cx="2786062" cy="3714750"/>
          </a:xfrm>
          <a:prstGeom prst="rect">
            <a:avLst/>
          </a:prstGeom>
          <a:noFill/>
          <a:ln w="9525">
            <a:noFill/>
            <a:miter lim="800000"/>
            <a:headEnd/>
            <a:tailEnd/>
          </a:ln>
        </p:spPr>
      </p:pic>
      <p:pic>
        <p:nvPicPr>
          <p:cNvPr id="60426" name="Picture 5"/>
          <p:cNvPicPr>
            <a:picLocks noChangeAspect="1" noChangeArrowheads="1"/>
          </p:cNvPicPr>
          <p:nvPr/>
        </p:nvPicPr>
        <p:blipFill>
          <a:blip r:embed="rId10"/>
          <a:srcRect/>
          <a:stretch>
            <a:fillRect/>
          </a:stretch>
        </p:blipFill>
        <p:spPr bwMode="auto">
          <a:xfrm>
            <a:off x="3143250" y="4786313"/>
            <a:ext cx="2252663" cy="207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3 Rectángulo"/>
          <p:cNvSpPr>
            <a:spLocks noChangeArrowheads="1"/>
          </p:cNvSpPr>
          <p:nvPr/>
        </p:nvSpPr>
        <p:spPr bwMode="auto">
          <a:xfrm>
            <a:off x="4214813" y="1071563"/>
            <a:ext cx="2762250" cy="307975"/>
          </a:xfrm>
          <a:prstGeom prst="rect">
            <a:avLst/>
          </a:prstGeom>
          <a:solidFill>
            <a:srgbClr val="FFFF00"/>
          </a:solidFill>
          <a:ln w="9525">
            <a:noFill/>
            <a:miter lim="800000"/>
            <a:headEnd/>
            <a:tailEnd/>
          </a:ln>
        </p:spPr>
        <p:txBody>
          <a:bodyPr wrap="none">
            <a:spAutoFit/>
          </a:bodyPr>
          <a:lstStyle/>
          <a:p>
            <a:r>
              <a:rPr lang="pt-BR" sz="1400">
                <a:hlinkClick r:id="rId2"/>
              </a:rPr>
              <a:t>1812 A "Pepa" chega a América </a:t>
            </a:r>
            <a:endParaRPr lang="pt-BR" sz="1400"/>
          </a:p>
        </p:txBody>
      </p:sp>
      <p:sp>
        <p:nvSpPr>
          <p:cNvPr id="61442" name="4 Rectángulo"/>
          <p:cNvSpPr>
            <a:spLocks noChangeArrowheads="1"/>
          </p:cNvSpPr>
          <p:nvPr/>
        </p:nvSpPr>
        <p:spPr bwMode="auto">
          <a:xfrm>
            <a:off x="4286250" y="1357313"/>
            <a:ext cx="4214813" cy="307975"/>
          </a:xfrm>
          <a:prstGeom prst="rect">
            <a:avLst/>
          </a:prstGeom>
          <a:solidFill>
            <a:srgbClr val="FFFF00"/>
          </a:solidFill>
          <a:ln w="9525">
            <a:noFill/>
            <a:miter lim="800000"/>
            <a:headEnd/>
            <a:tailEnd/>
          </a:ln>
        </p:spPr>
        <p:txBody>
          <a:bodyPr>
            <a:spAutoFit/>
          </a:bodyPr>
          <a:lstStyle/>
          <a:p>
            <a:r>
              <a:rPr lang="es-ES" sz="1400">
                <a:hlinkClick r:id="rId3"/>
              </a:rPr>
              <a:t>1812 A redota, onde "naide sea más que naide" </a:t>
            </a:r>
            <a:endParaRPr lang="es-ES" sz="1400"/>
          </a:p>
        </p:txBody>
      </p:sp>
      <p:sp>
        <p:nvSpPr>
          <p:cNvPr id="61443" name="5 Rectángulo"/>
          <p:cNvSpPr>
            <a:spLocks noChangeArrowheads="1"/>
          </p:cNvSpPr>
          <p:nvPr/>
        </p:nvSpPr>
        <p:spPr bwMode="auto">
          <a:xfrm>
            <a:off x="4286250" y="1643063"/>
            <a:ext cx="3068638" cy="307975"/>
          </a:xfrm>
          <a:prstGeom prst="rect">
            <a:avLst/>
          </a:prstGeom>
          <a:solidFill>
            <a:srgbClr val="FFFF00"/>
          </a:solidFill>
          <a:ln w="9525">
            <a:noFill/>
            <a:miter lim="800000"/>
            <a:headEnd/>
            <a:tailEnd/>
          </a:ln>
        </p:spPr>
        <p:txBody>
          <a:bodyPr wrap="none">
            <a:spAutoFit/>
          </a:bodyPr>
          <a:lstStyle/>
          <a:p>
            <a:r>
              <a:rPr lang="pt-BR" sz="1400">
                <a:hlinkClick r:id="rId4"/>
              </a:rPr>
              <a:t>1812 Agora podemos ser uruguaios </a:t>
            </a:r>
            <a:endParaRPr lang="pt-BR" sz="1400"/>
          </a:p>
        </p:txBody>
      </p:sp>
      <p:pic>
        <p:nvPicPr>
          <p:cNvPr id="61444" name="Picture 3"/>
          <p:cNvPicPr>
            <a:picLocks noChangeAspect="1" noChangeArrowheads="1"/>
          </p:cNvPicPr>
          <p:nvPr/>
        </p:nvPicPr>
        <p:blipFill>
          <a:blip r:embed="rId5"/>
          <a:srcRect/>
          <a:stretch>
            <a:fillRect/>
          </a:stretch>
        </p:blipFill>
        <p:spPr bwMode="auto">
          <a:xfrm>
            <a:off x="357188" y="0"/>
            <a:ext cx="3548062" cy="2366963"/>
          </a:xfrm>
          <a:prstGeom prst="rect">
            <a:avLst/>
          </a:prstGeom>
          <a:noFill/>
          <a:ln w="9525">
            <a:noFill/>
            <a:miter lim="800000"/>
            <a:headEnd/>
            <a:tailEnd/>
          </a:ln>
        </p:spPr>
      </p:pic>
      <p:pic>
        <p:nvPicPr>
          <p:cNvPr id="61445" name="Picture 4"/>
          <p:cNvPicPr>
            <a:picLocks noChangeAspect="1" noChangeArrowheads="1"/>
          </p:cNvPicPr>
          <p:nvPr/>
        </p:nvPicPr>
        <p:blipFill>
          <a:blip r:embed="rId6"/>
          <a:srcRect/>
          <a:stretch>
            <a:fillRect/>
          </a:stretch>
        </p:blipFill>
        <p:spPr bwMode="auto">
          <a:xfrm>
            <a:off x="4286250" y="2143125"/>
            <a:ext cx="3744913" cy="4240213"/>
          </a:xfrm>
          <a:prstGeom prst="rect">
            <a:avLst/>
          </a:prstGeom>
          <a:noFill/>
          <a:ln w="9525">
            <a:noFill/>
            <a:miter lim="800000"/>
            <a:headEnd/>
            <a:tailEnd/>
          </a:ln>
        </p:spPr>
      </p:pic>
      <p:pic>
        <p:nvPicPr>
          <p:cNvPr id="61446" name="Picture 5"/>
          <p:cNvPicPr>
            <a:picLocks noChangeAspect="1" noChangeArrowheads="1"/>
          </p:cNvPicPr>
          <p:nvPr/>
        </p:nvPicPr>
        <p:blipFill>
          <a:blip r:embed="rId7"/>
          <a:srcRect/>
          <a:stretch>
            <a:fillRect/>
          </a:stretch>
        </p:blipFill>
        <p:spPr bwMode="auto">
          <a:xfrm>
            <a:off x="642938" y="2571750"/>
            <a:ext cx="2874962" cy="4286250"/>
          </a:xfrm>
          <a:prstGeom prst="rect">
            <a:avLst/>
          </a:prstGeom>
          <a:noFill/>
          <a:ln w="9525">
            <a:noFill/>
            <a:miter lim="800000"/>
            <a:headEnd/>
            <a:tailEnd/>
          </a:ln>
        </p:spPr>
      </p:pic>
      <p:sp>
        <p:nvSpPr>
          <p:cNvPr id="61447" name="9 CuadroTexto"/>
          <p:cNvSpPr txBox="1">
            <a:spLocks noChangeArrowheads="1"/>
          </p:cNvSpPr>
          <p:nvPr/>
        </p:nvSpPr>
        <p:spPr bwMode="auto">
          <a:xfrm>
            <a:off x="1285875" y="2071688"/>
            <a:ext cx="714375" cy="369887"/>
          </a:xfrm>
          <a:prstGeom prst="rect">
            <a:avLst/>
          </a:prstGeom>
          <a:solidFill>
            <a:srgbClr val="7030A0"/>
          </a:solidFill>
          <a:ln w="9525">
            <a:noFill/>
            <a:miter lim="800000"/>
            <a:headEnd/>
            <a:tailEnd/>
          </a:ln>
        </p:spPr>
        <p:txBody>
          <a:bodyPr>
            <a:spAutoFit/>
          </a:bodyPr>
          <a:lstStyle/>
          <a:p>
            <a:r>
              <a:rPr lang="gl-ES" b="1">
                <a:solidFill>
                  <a:srgbClr val="FFFF00"/>
                </a:solidFill>
              </a:rPr>
              <a:t>1828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Rectángulo"/>
          <p:cNvSpPr>
            <a:spLocks noChangeArrowheads="1"/>
          </p:cNvSpPr>
          <p:nvPr/>
        </p:nvSpPr>
        <p:spPr bwMode="auto">
          <a:xfrm>
            <a:off x="3143250" y="2357438"/>
            <a:ext cx="2647950" cy="307975"/>
          </a:xfrm>
          <a:prstGeom prst="rect">
            <a:avLst/>
          </a:prstGeom>
          <a:solidFill>
            <a:srgbClr val="FFFF00"/>
          </a:solidFill>
          <a:ln w="9525">
            <a:noFill/>
            <a:miter lim="800000"/>
            <a:headEnd/>
            <a:tailEnd/>
          </a:ln>
        </p:spPr>
        <p:txBody>
          <a:bodyPr wrap="none">
            <a:spAutoFit/>
          </a:bodyPr>
          <a:lstStyle/>
          <a:p>
            <a:r>
              <a:rPr lang="es-ES" sz="1400" b="1">
                <a:hlinkClick r:id="rId2"/>
              </a:rPr>
              <a:t>1821 Independencia do Perú </a:t>
            </a:r>
            <a:endParaRPr lang="es-ES" sz="1400" b="1"/>
          </a:p>
        </p:txBody>
      </p:sp>
      <p:sp>
        <p:nvSpPr>
          <p:cNvPr id="62466" name="2 Rectángulo"/>
          <p:cNvSpPr>
            <a:spLocks noChangeArrowheads="1"/>
          </p:cNvSpPr>
          <p:nvPr/>
        </p:nvSpPr>
        <p:spPr bwMode="auto">
          <a:xfrm>
            <a:off x="3071813" y="3000375"/>
            <a:ext cx="3365500" cy="307975"/>
          </a:xfrm>
          <a:prstGeom prst="rect">
            <a:avLst/>
          </a:prstGeom>
          <a:solidFill>
            <a:srgbClr val="FFFF00"/>
          </a:solidFill>
          <a:ln w="9525">
            <a:noFill/>
            <a:miter lim="800000"/>
            <a:headEnd/>
            <a:tailEnd/>
          </a:ln>
        </p:spPr>
        <p:txBody>
          <a:bodyPr wrap="none">
            <a:spAutoFit/>
          </a:bodyPr>
          <a:lstStyle/>
          <a:p>
            <a:r>
              <a:rPr lang="pt-BR" sz="1400">
                <a:hlinkClick r:id="rId3"/>
              </a:rPr>
              <a:t>1822 Quito liberada e Manuela Saenz </a:t>
            </a:r>
            <a:endParaRPr lang="pt-BR" sz="1400"/>
          </a:p>
        </p:txBody>
      </p:sp>
      <p:sp>
        <p:nvSpPr>
          <p:cNvPr id="62467" name="3 Rectángulo"/>
          <p:cNvSpPr>
            <a:spLocks noChangeArrowheads="1"/>
          </p:cNvSpPr>
          <p:nvPr/>
        </p:nvSpPr>
        <p:spPr bwMode="auto">
          <a:xfrm>
            <a:off x="3071813" y="3357563"/>
            <a:ext cx="3209925" cy="307975"/>
          </a:xfrm>
          <a:prstGeom prst="rect">
            <a:avLst/>
          </a:prstGeom>
          <a:solidFill>
            <a:srgbClr val="FFFF00"/>
          </a:solidFill>
          <a:ln w="9525">
            <a:noFill/>
            <a:miter lim="800000"/>
            <a:headEnd/>
            <a:tailEnd/>
          </a:ln>
        </p:spPr>
        <p:txBody>
          <a:bodyPr wrap="none">
            <a:spAutoFit/>
          </a:bodyPr>
          <a:lstStyle/>
          <a:p>
            <a:r>
              <a:rPr lang="es-ES" sz="1400">
                <a:hlinkClick r:id="rId4"/>
              </a:rPr>
              <a:t>1822 Guayaquil: Bolivar e San Martín </a:t>
            </a:r>
            <a:endParaRPr lang="es-ES" sz="1400"/>
          </a:p>
        </p:txBody>
      </p:sp>
      <p:sp>
        <p:nvSpPr>
          <p:cNvPr id="62468" name="4 Rectángulo"/>
          <p:cNvSpPr>
            <a:spLocks noChangeArrowheads="1"/>
          </p:cNvSpPr>
          <p:nvPr/>
        </p:nvSpPr>
        <p:spPr bwMode="auto">
          <a:xfrm>
            <a:off x="3143250" y="3643313"/>
            <a:ext cx="3536950" cy="307975"/>
          </a:xfrm>
          <a:prstGeom prst="rect">
            <a:avLst/>
          </a:prstGeom>
          <a:solidFill>
            <a:srgbClr val="FFFF00"/>
          </a:solidFill>
          <a:ln w="9525">
            <a:noFill/>
            <a:miter lim="800000"/>
            <a:headEnd/>
            <a:tailEnd/>
          </a:ln>
        </p:spPr>
        <p:txBody>
          <a:bodyPr wrap="none">
            <a:spAutoFit/>
          </a:bodyPr>
          <a:lstStyle/>
          <a:p>
            <a:r>
              <a:rPr lang="es-ES" sz="1400">
                <a:hlinkClick r:id="rId5"/>
              </a:rPr>
              <a:t>1924 Simon Bolivar batalla de Ayacucho </a:t>
            </a:r>
            <a:endParaRPr lang="es-ES" sz="1400"/>
          </a:p>
        </p:txBody>
      </p:sp>
      <p:sp>
        <p:nvSpPr>
          <p:cNvPr id="62469" name="5 Rectángulo"/>
          <p:cNvSpPr>
            <a:spLocks noChangeArrowheads="1"/>
          </p:cNvSpPr>
          <p:nvPr/>
        </p:nvSpPr>
        <p:spPr bwMode="auto">
          <a:xfrm>
            <a:off x="3143250" y="2643188"/>
            <a:ext cx="2532063" cy="307975"/>
          </a:xfrm>
          <a:prstGeom prst="rect">
            <a:avLst/>
          </a:prstGeom>
          <a:solidFill>
            <a:srgbClr val="FFFF00"/>
          </a:solidFill>
          <a:ln w="9525">
            <a:noFill/>
            <a:miter lim="800000"/>
            <a:headEnd/>
            <a:tailEnd/>
          </a:ln>
        </p:spPr>
        <p:txBody>
          <a:bodyPr wrap="none">
            <a:spAutoFit/>
          </a:bodyPr>
          <a:lstStyle/>
          <a:p>
            <a:r>
              <a:rPr lang="es-ES" sz="1400">
                <a:hlinkClick r:id="rId6"/>
              </a:rPr>
              <a:t>1921 La Epopeya de Bolívar</a:t>
            </a:r>
            <a:r>
              <a:rPr lang="es-ES" sz="1400"/>
              <a:t>. </a:t>
            </a:r>
          </a:p>
        </p:txBody>
      </p:sp>
      <p:sp>
        <p:nvSpPr>
          <p:cNvPr id="62470" name="6 Rectángulo"/>
          <p:cNvSpPr>
            <a:spLocks noChangeArrowheads="1"/>
          </p:cNvSpPr>
          <p:nvPr/>
        </p:nvSpPr>
        <p:spPr bwMode="auto">
          <a:xfrm>
            <a:off x="3071813" y="4000500"/>
            <a:ext cx="4572000" cy="307975"/>
          </a:xfrm>
          <a:prstGeom prst="rect">
            <a:avLst/>
          </a:prstGeom>
          <a:solidFill>
            <a:srgbClr val="FFFF00"/>
          </a:solidFill>
          <a:ln w="9525">
            <a:noFill/>
            <a:miter lim="800000"/>
            <a:headEnd/>
            <a:tailEnd/>
          </a:ln>
        </p:spPr>
        <p:txBody>
          <a:bodyPr>
            <a:spAutoFit/>
          </a:bodyPr>
          <a:lstStyle/>
          <a:p>
            <a:r>
              <a:rPr lang="es-ES" sz="1400">
                <a:hlinkClick r:id="rId7"/>
              </a:rPr>
              <a:t>1824 Ayacucho: Ao fin, a paz con España </a:t>
            </a:r>
            <a:endParaRPr lang="es-ES" sz="1400"/>
          </a:p>
        </p:txBody>
      </p:sp>
      <p:pic>
        <p:nvPicPr>
          <p:cNvPr id="62471" name="Picture 2"/>
          <p:cNvPicPr>
            <a:picLocks noChangeAspect="1" noChangeArrowheads="1"/>
          </p:cNvPicPr>
          <p:nvPr/>
        </p:nvPicPr>
        <p:blipFill>
          <a:blip r:embed="rId8"/>
          <a:srcRect/>
          <a:stretch>
            <a:fillRect/>
          </a:stretch>
        </p:blipFill>
        <p:spPr bwMode="auto">
          <a:xfrm>
            <a:off x="0" y="0"/>
            <a:ext cx="3429000" cy="2286000"/>
          </a:xfrm>
          <a:prstGeom prst="rect">
            <a:avLst/>
          </a:prstGeom>
          <a:noFill/>
          <a:ln w="9525">
            <a:noFill/>
            <a:miter lim="800000"/>
            <a:headEnd/>
            <a:tailEnd/>
          </a:ln>
        </p:spPr>
      </p:pic>
      <p:pic>
        <p:nvPicPr>
          <p:cNvPr id="62472" name="Picture 3"/>
          <p:cNvPicPr>
            <a:picLocks noChangeAspect="1" noChangeArrowheads="1"/>
          </p:cNvPicPr>
          <p:nvPr/>
        </p:nvPicPr>
        <p:blipFill>
          <a:blip r:embed="rId9"/>
          <a:srcRect/>
          <a:stretch>
            <a:fillRect/>
          </a:stretch>
        </p:blipFill>
        <p:spPr bwMode="auto">
          <a:xfrm>
            <a:off x="5535613" y="0"/>
            <a:ext cx="3608387" cy="2405063"/>
          </a:xfrm>
          <a:prstGeom prst="rect">
            <a:avLst/>
          </a:prstGeom>
          <a:noFill/>
          <a:ln w="9525">
            <a:noFill/>
            <a:miter lim="800000"/>
            <a:headEnd/>
            <a:tailEnd/>
          </a:ln>
        </p:spPr>
      </p:pic>
      <p:sp>
        <p:nvSpPr>
          <p:cNvPr id="62473" name="9 CuadroTexto"/>
          <p:cNvSpPr txBox="1">
            <a:spLocks noChangeArrowheads="1"/>
          </p:cNvSpPr>
          <p:nvPr/>
        </p:nvSpPr>
        <p:spPr bwMode="auto">
          <a:xfrm>
            <a:off x="3357563" y="928688"/>
            <a:ext cx="714375" cy="369887"/>
          </a:xfrm>
          <a:prstGeom prst="rect">
            <a:avLst/>
          </a:prstGeom>
          <a:solidFill>
            <a:srgbClr val="7030A0"/>
          </a:solidFill>
          <a:ln w="9525">
            <a:noFill/>
            <a:miter lim="800000"/>
            <a:headEnd/>
            <a:tailEnd/>
          </a:ln>
        </p:spPr>
        <p:txBody>
          <a:bodyPr>
            <a:spAutoFit/>
          </a:bodyPr>
          <a:lstStyle/>
          <a:p>
            <a:r>
              <a:rPr lang="gl-ES" b="1">
                <a:solidFill>
                  <a:srgbClr val="FFFF00"/>
                </a:solidFill>
              </a:rPr>
              <a:t>1821</a:t>
            </a:r>
          </a:p>
        </p:txBody>
      </p:sp>
      <p:sp>
        <p:nvSpPr>
          <p:cNvPr id="62474" name="10 CuadroTexto"/>
          <p:cNvSpPr txBox="1">
            <a:spLocks noChangeArrowheads="1"/>
          </p:cNvSpPr>
          <p:nvPr/>
        </p:nvSpPr>
        <p:spPr bwMode="auto">
          <a:xfrm>
            <a:off x="4857750" y="928688"/>
            <a:ext cx="714375" cy="369887"/>
          </a:xfrm>
          <a:prstGeom prst="rect">
            <a:avLst/>
          </a:prstGeom>
          <a:solidFill>
            <a:srgbClr val="7030A0"/>
          </a:solidFill>
          <a:ln w="9525">
            <a:noFill/>
            <a:miter lim="800000"/>
            <a:headEnd/>
            <a:tailEnd/>
          </a:ln>
        </p:spPr>
        <p:txBody>
          <a:bodyPr>
            <a:spAutoFit/>
          </a:bodyPr>
          <a:lstStyle/>
          <a:p>
            <a:r>
              <a:rPr lang="gl-ES" b="1">
                <a:solidFill>
                  <a:srgbClr val="FFFF00"/>
                </a:solidFill>
              </a:rPr>
              <a:t>1822</a:t>
            </a:r>
          </a:p>
        </p:txBody>
      </p:sp>
      <p:pic>
        <p:nvPicPr>
          <p:cNvPr id="62475" name="Picture 5"/>
          <p:cNvPicPr>
            <a:picLocks noChangeAspect="1" noChangeArrowheads="1"/>
          </p:cNvPicPr>
          <p:nvPr/>
        </p:nvPicPr>
        <p:blipFill>
          <a:blip r:embed="rId10"/>
          <a:srcRect/>
          <a:stretch>
            <a:fillRect/>
          </a:stretch>
        </p:blipFill>
        <p:spPr bwMode="auto">
          <a:xfrm>
            <a:off x="0" y="2428875"/>
            <a:ext cx="2214563" cy="3035300"/>
          </a:xfrm>
          <a:prstGeom prst="rect">
            <a:avLst/>
          </a:prstGeom>
          <a:noFill/>
          <a:ln w="9525">
            <a:noFill/>
            <a:miter lim="800000"/>
            <a:headEnd/>
            <a:tailEnd/>
          </a:ln>
        </p:spPr>
      </p:pic>
      <p:pic>
        <p:nvPicPr>
          <p:cNvPr id="62476" name="Picture 4"/>
          <p:cNvPicPr>
            <a:picLocks noChangeAspect="1" noChangeArrowheads="1"/>
          </p:cNvPicPr>
          <p:nvPr/>
        </p:nvPicPr>
        <p:blipFill>
          <a:blip r:embed="rId11"/>
          <a:srcRect/>
          <a:stretch>
            <a:fillRect/>
          </a:stretch>
        </p:blipFill>
        <p:spPr bwMode="auto">
          <a:xfrm>
            <a:off x="6572250" y="2357438"/>
            <a:ext cx="2286000" cy="3249612"/>
          </a:xfrm>
          <a:prstGeom prst="rect">
            <a:avLst/>
          </a:prstGeom>
          <a:noFill/>
          <a:ln w="9525">
            <a:noFill/>
            <a:miter lim="800000"/>
            <a:headEnd/>
            <a:tailEnd/>
          </a:ln>
        </p:spPr>
      </p:pic>
      <p:pic>
        <p:nvPicPr>
          <p:cNvPr id="62477" name="Picture 5"/>
          <p:cNvPicPr>
            <a:picLocks noChangeAspect="1" noChangeArrowheads="1"/>
          </p:cNvPicPr>
          <p:nvPr/>
        </p:nvPicPr>
        <p:blipFill>
          <a:blip r:embed="rId12"/>
          <a:srcRect/>
          <a:stretch>
            <a:fillRect/>
          </a:stretch>
        </p:blipFill>
        <p:spPr bwMode="auto">
          <a:xfrm>
            <a:off x="2655888" y="4333875"/>
            <a:ext cx="154622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srcRect/>
          <a:stretch>
            <a:fillRect/>
          </a:stretch>
        </p:blipFill>
        <p:spPr bwMode="auto">
          <a:xfrm>
            <a:off x="0" y="214313"/>
            <a:ext cx="2571750" cy="1785937"/>
          </a:xfrm>
          <a:prstGeom prst="rect">
            <a:avLst/>
          </a:prstGeom>
          <a:noFill/>
          <a:ln w="9525">
            <a:noFill/>
            <a:miter lim="800000"/>
            <a:headEnd/>
            <a:tailEnd/>
          </a:ln>
        </p:spPr>
      </p:pic>
      <p:sp>
        <p:nvSpPr>
          <p:cNvPr id="63490" name="2 CuadroTexto"/>
          <p:cNvSpPr txBox="1">
            <a:spLocks noChangeArrowheads="1"/>
          </p:cNvSpPr>
          <p:nvPr/>
        </p:nvSpPr>
        <p:spPr bwMode="auto">
          <a:xfrm>
            <a:off x="928688" y="1928813"/>
            <a:ext cx="714375" cy="369887"/>
          </a:xfrm>
          <a:prstGeom prst="rect">
            <a:avLst/>
          </a:prstGeom>
          <a:solidFill>
            <a:srgbClr val="7030A0"/>
          </a:solidFill>
          <a:ln w="9525">
            <a:noFill/>
            <a:miter lim="800000"/>
            <a:headEnd/>
            <a:tailEnd/>
          </a:ln>
        </p:spPr>
        <p:txBody>
          <a:bodyPr>
            <a:spAutoFit/>
          </a:bodyPr>
          <a:lstStyle/>
          <a:p>
            <a:r>
              <a:rPr lang="gl-ES" b="1">
                <a:solidFill>
                  <a:srgbClr val="FFFF00"/>
                </a:solidFill>
              </a:rPr>
              <a:t>1821</a:t>
            </a:r>
          </a:p>
        </p:txBody>
      </p:sp>
      <p:sp>
        <p:nvSpPr>
          <p:cNvPr id="63491" name="3 Rectángulo"/>
          <p:cNvSpPr>
            <a:spLocks noChangeArrowheads="1"/>
          </p:cNvSpPr>
          <p:nvPr/>
        </p:nvSpPr>
        <p:spPr bwMode="auto">
          <a:xfrm>
            <a:off x="2643188" y="428625"/>
            <a:ext cx="3082925" cy="307975"/>
          </a:xfrm>
          <a:prstGeom prst="rect">
            <a:avLst/>
          </a:prstGeom>
          <a:solidFill>
            <a:srgbClr val="FFFF00"/>
          </a:solidFill>
          <a:ln w="9525">
            <a:noFill/>
            <a:miter lim="800000"/>
            <a:headEnd/>
            <a:tailEnd/>
          </a:ln>
        </p:spPr>
        <p:txBody>
          <a:bodyPr wrap="none">
            <a:spAutoFit/>
          </a:bodyPr>
          <a:lstStyle/>
          <a:p>
            <a:r>
              <a:rPr lang="es-ES" sz="1400">
                <a:hlinkClick r:id="rId3"/>
              </a:rPr>
              <a:t>1811 Alma Insurgente - Viva Mexico </a:t>
            </a:r>
            <a:endParaRPr lang="es-ES" sz="1400"/>
          </a:p>
        </p:txBody>
      </p:sp>
      <p:sp>
        <p:nvSpPr>
          <p:cNvPr id="63492" name="4 Rectángulo"/>
          <p:cNvSpPr>
            <a:spLocks noChangeArrowheads="1"/>
          </p:cNvSpPr>
          <p:nvPr/>
        </p:nvSpPr>
        <p:spPr bwMode="auto">
          <a:xfrm>
            <a:off x="2643188" y="785813"/>
            <a:ext cx="2797175" cy="307975"/>
          </a:xfrm>
          <a:prstGeom prst="rect">
            <a:avLst/>
          </a:prstGeom>
          <a:solidFill>
            <a:srgbClr val="FFFF00"/>
          </a:solidFill>
          <a:ln w="9525">
            <a:noFill/>
            <a:miter lim="800000"/>
            <a:headEnd/>
            <a:tailEnd/>
          </a:ln>
        </p:spPr>
        <p:txBody>
          <a:bodyPr wrap="none">
            <a:spAutoFit/>
          </a:bodyPr>
          <a:lstStyle/>
          <a:p>
            <a:r>
              <a:rPr lang="es-ES" sz="1400">
                <a:hlinkClick r:id="rId4"/>
              </a:rPr>
              <a:t>1811 Insurxentes excomulgados </a:t>
            </a:r>
            <a:endParaRPr lang="es-ES" sz="1400"/>
          </a:p>
        </p:txBody>
      </p:sp>
      <p:sp>
        <p:nvSpPr>
          <p:cNvPr id="63493" name="5 Rectángulo"/>
          <p:cNvSpPr>
            <a:spLocks noChangeArrowheads="1"/>
          </p:cNvSpPr>
          <p:nvPr/>
        </p:nvSpPr>
        <p:spPr bwMode="auto">
          <a:xfrm>
            <a:off x="2643188" y="1143000"/>
            <a:ext cx="3106737" cy="307975"/>
          </a:xfrm>
          <a:prstGeom prst="rect">
            <a:avLst/>
          </a:prstGeom>
          <a:solidFill>
            <a:srgbClr val="FFFF00"/>
          </a:solidFill>
          <a:ln w="9525">
            <a:noFill/>
            <a:miter lim="800000"/>
            <a:headEnd/>
            <a:tailEnd/>
          </a:ln>
        </p:spPr>
        <p:txBody>
          <a:bodyPr wrap="none">
            <a:spAutoFit/>
          </a:bodyPr>
          <a:lstStyle/>
          <a:p>
            <a:r>
              <a:rPr lang="es-ES" sz="1400">
                <a:hlinkClick r:id="rId5"/>
              </a:rPr>
              <a:t>1811 Pola independencia de México </a:t>
            </a:r>
            <a:endParaRPr lang="es-ES" sz="1400"/>
          </a:p>
        </p:txBody>
      </p:sp>
      <p:sp>
        <p:nvSpPr>
          <p:cNvPr id="63494" name="6 Rectángulo"/>
          <p:cNvSpPr>
            <a:spLocks noChangeArrowheads="1"/>
          </p:cNvSpPr>
          <p:nvPr/>
        </p:nvSpPr>
        <p:spPr bwMode="auto">
          <a:xfrm>
            <a:off x="2714625" y="1500188"/>
            <a:ext cx="2379663" cy="307975"/>
          </a:xfrm>
          <a:prstGeom prst="rect">
            <a:avLst/>
          </a:prstGeom>
          <a:solidFill>
            <a:srgbClr val="FFFF00"/>
          </a:solidFill>
          <a:ln w="9525">
            <a:noFill/>
            <a:miter lim="800000"/>
            <a:headEnd/>
            <a:tailEnd/>
          </a:ln>
        </p:spPr>
        <p:txBody>
          <a:bodyPr wrap="none">
            <a:spAutoFit/>
          </a:bodyPr>
          <a:lstStyle/>
          <a:p>
            <a:r>
              <a:rPr lang="es-ES" sz="1400">
                <a:hlinkClick r:id="rId6"/>
              </a:rPr>
              <a:t>1811 O calvario de Hidalgo </a:t>
            </a:r>
            <a:endParaRPr lang="es-ES" sz="1400"/>
          </a:p>
        </p:txBody>
      </p:sp>
      <p:sp>
        <p:nvSpPr>
          <p:cNvPr id="63495" name="7 Rectángulo"/>
          <p:cNvSpPr>
            <a:spLocks noChangeArrowheads="1"/>
          </p:cNvSpPr>
          <p:nvPr/>
        </p:nvSpPr>
        <p:spPr bwMode="auto">
          <a:xfrm>
            <a:off x="2714625" y="1857375"/>
            <a:ext cx="2401888" cy="307975"/>
          </a:xfrm>
          <a:prstGeom prst="rect">
            <a:avLst/>
          </a:prstGeom>
          <a:solidFill>
            <a:srgbClr val="FFFF00"/>
          </a:solidFill>
          <a:ln w="9525">
            <a:noFill/>
            <a:miter lim="800000"/>
            <a:headEnd/>
            <a:tailEnd/>
          </a:ln>
        </p:spPr>
        <p:txBody>
          <a:bodyPr wrap="none">
            <a:spAutoFit/>
          </a:bodyPr>
          <a:lstStyle/>
          <a:p>
            <a:r>
              <a:rPr lang="es-ES" sz="1400">
                <a:hlinkClick r:id="rId7"/>
              </a:rPr>
              <a:t>1811 Execución de Hidalgo </a:t>
            </a:r>
            <a:endParaRPr lang="es-ES" sz="1400"/>
          </a:p>
        </p:txBody>
      </p:sp>
      <p:sp>
        <p:nvSpPr>
          <p:cNvPr id="63496" name="8 Rectángulo"/>
          <p:cNvSpPr>
            <a:spLocks noChangeArrowheads="1"/>
          </p:cNvSpPr>
          <p:nvPr/>
        </p:nvSpPr>
        <p:spPr bwMode="auto">
          <a:xfrm>
            <a:off x="2714625" y="2214563"/>
            <a:ext cx="4572000" cy="307975"/>
          </a:xfrm>
          <a:prstGeom prst="rect">
            <a:avLst/>
          </a:prstGeom>
          <a:solidFill>
            <a:srgbClr val="FFFF00"/>
          </a:solidFill>
          <a:ln w="9525">
            <a:noFill/>
            <a:miter lim="800000"/>
            <a:headEnd/>
            <a:tailEnd/>
          </a:ln>
        </p:spPr>
        <p:txBody>
          <a:bodyPr>
            <a:spAutoFit/>
          </a:bodyPr>
          <a:lstStyle/>
          <a:p>
            <a:r>
              <a:rPr lang="es-ES" sz="1400">
                <a:hlinkClick r:id="rId8"/>
              </a:rPr>
              <a:t>1814 "Guadalupes", unha orgaización segreda </a:t>
            </a:r>
            <a:endParaRPr lang="es-ES" sz="1400"/>
          </a:p>
        </p:txBody>
      </p:sp>
      <p:sp>
        <p:nvSpPr>
          <p:cNvPr id="63497" name="9 Rectángulo"/>
          <p:cNvSpPr>
            <a:spLocks noChangeArrowheads="1"/>
          </p:cNvSpPr>
          <p:nvPr/>
        </p:nvSpPr>
        <p:spPr bwMode="auto">
          <a:xfrm>
            <a:off x="2786063" y="2571750"/>
            <a:ext cx="3457575" cy="307975"/>
          </a:xfrm>
          <a:prstGeom prst="rect">
            <a:avLst/>
          </a:prstGeom>
          <a:solidFill>
            <a:srgbClr val="FFFF00"/>
          </a:solidFill>
          <a:ln w="9525">
            <a:noFill/>
            <a:miter lim="800000"/>
            <a:headEnd/>
            <a:tailEnd/>
          </a:ln>
        </p:spPr>
        <p:txBody>
          <a:bodyPr wrap="none">
            <a:spAutoFit/>
          </a:bodyPr>
          <a:lstStyle/>
          <a:p>
            <a:r>
              <a:rPr lang="pt-BR" sz="1400">
                <a:hlinkClick r:id="rId9"/>
              </a:rPr>
              <a:t>1817 Execucion de Gertrudis Bocanegra </a:t>
            </a:r>
            <a:endParaRPr lang="pt-BR" sz="1400"/>
          </a:p>
        </p:txBody>
      </p:sp>
      <p:pic>
        <p:nvPicPr>
          <p:cNvPr id="63498" name="Picture 3"/>
          <p:cNvPicPr>
            <a:picLocks noChangeAspect="1" noChangeArrowheads="1"/>
          </p:cNvPicPr>
          <p:nvPr/>
        </p:nvPicPr>
        <p:blipFill>
          <a:blip r:embed="rId10"/>
          <a:srcRect/>
          <a:stretch>
            <a:fillRect/>
          </a:stretch>
        </p:blipFill>
        <p:spPr bwMode="auto">
          <a:xfrm>
            <a:off x="6643688" y="214313"/>
            <a:ext cx="2166937" cy="3300412"/>
          </a:xfrm>
          <a:prstGeom prst="rect">
            <a:avLst/>
          </a:prstGeom>
          <a:noFill/>
          <a:ln w="9525">
            <a:noFill/>
            <a:miter lim="800000"/>
            <a:headEnd/>
            <a:tailEnd/>
          </a:ln>
        </p:spPr>
      </p:pic>
      <p:pic>
        <p:nvPicPr>
          <p:cNvPr id="63499" name="Picture 4"/>
          <p:cNvPicPr>
            <a:picLocks noChangeAspect="1" noChangeArrowheads="1"/>
          </p:cNvPicPr>
          <p:nvPr/>
        </p:nvPicPr>
        <p:blipFill>
          <a:blip r:embed="rId11"/>
          <a:srcRect/>
          <a:stretch>
            <a:fillRect/>
          </a:stretch>
        </p:blipFill>
        <p:spPr bwMode="auto">
          <a:xfrm>
            <a:off x="285750" y="2714625"/>
            <a:ext cx="1905000" cy="3371850"/>
          </a:xfrm>
          <a:prstGeom prst="rect">
            <a:avLst/>
          </a:prstGeom>
          <a:noFill/>
          <a:ln w="9525">
            <a:noFill/>
            <a:miter lim="800000"/>
            <a:headEnd/>
            <a:tailEnd/>
          </a:ln>
        </p:spPr>
      </p:pic>
      <p:pic>
        <p:nvPicPr>
          <p:cNvPr id="63500" name="Picture 5"/>
          <p:cNvPicPr>
            <a:picLocks noChangeAspect="1" noChangeArrowheads="1"/>
          </p:cNvPicPr>
          <p:nvPr/>
        </p:nvPicPr>
        <p:blipFill>
          <a:blip r:embed="rId12"/>
          <a:srcRect/>
          <a:stretch>
            <a:fillRect/>
          </a:stretch>
        </p:blipFill>
        <p:spPr bwMode="auto">
          <a:xfrm>
            <a:off x="2732088" y="3000375"/>
            <a:ext cx="2368550" cy="3476625"/>
          </a:xfrm>
          <a:prstGeom prst="rect">
            <a:avLst/>
          </a:prstGeom>
          <a:noFill/>
          <a:ln w="9525">
            <a:noFill/>
            <a:miter lim="800000"/>
            <a:headEnd/>
            <a:tailEnd/>
          </a:ln>
        </p:spPr>
      </p:pic>
      <p:pic>
        <p:nvPicPr>
          <p:cNvPr id="63501" name="Picture 2"/>
          <p:cNvPicPr>
            <a:picLocks noChangeAspect="1" noChangeArrowheads="1"/>
          </p:cNvPicPr>
          <p:nvPr/>
        </p:nvPicPr>
        <p:blipFill>
          <a:blip r:embed="rId13"/>
          <a:srcRect/>
          <a:stretch>
            <a:fillRect/>
          </a:stretch>
        </p:blipFill>
        <p:spPr bwMode="auto">
          <a:xfrm>
            <a:off x="6786563" y="3714750"/>
            <a:ext cx="2000250" cy="288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p:cNvPicPr>
            <a:picLocks noChangeAspect="1" noChangeArrowheads="1"/>
          </p:cNvPicPr>
          <p:nvPr/>
        </p:nvPicPr>
        <p:blipFill>
          <a:blip r:embed="rId2"/>
          <a:srcRect/>
          <a:stretch>
            <a:fillRect/>
          </a:stretch>
        </p:blipFill>
        <p:spPr bwMode="auto">
          <a:xfrm>
            <a:off x="0" y="0"/>
            <a:ext cx="2786063" cy="4178300"/>
          </a:xfrm>
          <a:prstGeom prst="rect">
            <a:avLst/>
          </a:prstGeom>
          <a:noFill/>
          <a:ln w="9525">
            <a:noFill/>
            <a:miter lim="800000"/>
            <a:headEnd/>
            <a:tailEnd/>
          </a:ln>
        </p:spPr>
      </p:pic>
      <p:pic>
        <p:nvPicPr>
          <p:cNvPr id="64514" name="Picture 6"/>
          <p:cNvPicPr>
            <a:picLocks noChangeAspect="1" noChangeArrowheads="1"/>
          </p:cNvPicPr>
          <p:nvPr/>
        </p:nvPicPr>
        <p:blipFill>
          <a:blip r:embed="rId3"/>
          <a:srcRect/>
          <a:stretch>
            <a:fillRect/>
          </a:stretch>
        </p:blipFill>
        <p:spPr bwMode="auto">
          <a:xfrm rot="1189817">
            <a:off x="1603375" y="309563"/>
            <a:ext cx="2520950" cy="4000500"/>
          </a:xfrm>
          <a:prstGeom prst="rect">
            <a:avLst/>
          </a:prstGeom>
          <a:noFill/>
          <a:ln w="9525">
            <a:noFill/>
            <a:miter lim="800000"/>
            <a:headEnd/>
            <a:tailEnd/>
          </a:ln>
        </p:spPr>
      </p:pic>
      <p:pic>
        <p:nvPicPr>
          <p:cNvPr id="64515" name="Picture 3"/>
          <p:cNvPicPr>
            <a:picLocks noChangeAspect="1" noChangeArrowheads="1"/>
          </p:cNvPicPr>
          <p:nvPr/>
        </p:nvPicPr>
        <p:blipFill>
          <a:blip r:embed="rId4"/>
          <a:srcRect/>
          <a:stretch>
            <a:fillRect/>
          </a:stretch>
        </p:blipFill>
        <p:spPr bwMode="auto">
          <a:xfrm rot="402759">
            <a:off x="1179513" y="450850"/>
            <a:ext cx="784225" cy="668338"/>
          </a:xfrm>
          <a:prstGeom prst="rect">
            <a:avLst/>
          </a:prstGeom>
          <a:noFill/>
          <a:ln w="9525">
            <a:noFill/>
            <a:miter lim="800000"/>
            <a:headEnd/>
            <a:tailEnd/>
          </a:ln>
        </p:spPr>
      </p:pic>
      <p:pic>
        <p:nvPicPr>
          <p:cNvPr id="64516" name="Picture 7"/>
          <p:cNvPicPr>
            <a:picLocks noChangeAspect="1" noChangeArrowheads="1"/>
          </p:cNvPicPr>
          <p:nvPr/>
        </p:nvPicPr>
        <p:blipFill>
          <a:blip r:embed="rId5"/>
          <a:srcRect/>
          <a:stretch>
            <a:fillRect/>
          </a:stretch>
        </p:blipFill>
        <p:spPr bwMode="auto">
          <a:xfrm>
            <a:off x="3857625" y="2693988"/>
            <a:ext cx="3000375" cy="4164012"/>
          </a:xfrm>
          <a:prstGeom prst="rect">
            <a:avLst/>
          </a:prstGeom>
          <a:noFill/>
          <a:ln w="9525">
            <a:noFill/>
            <a:miter lim="800000"/>
            <a:headEnd/>
            <a:tailEnd/>
          </a:ln>
        </p:spPr>
      </p:pic>
      <p:pic>
        <p:nvPicPr>
          <p:cNvPr id="64517" name="Picture 8"/>
          <p:cNvPicPr>
            <a:picLocks noChangeAspect="1" noChangeArrowheads="1"/>
          </p:cNvPicPr>
          <p:nvPr/>
        </p:nvPicPr>
        <p:blipFill>
          <a:blip r:embed="rId6"/>
          <a:srcRect/>
          <a:stretch>
            <a:fillRect/>
          </a:stretch>
        </p:blipFill>
        <p:spPr bwMode="auto">
          <a:xfrm>
            <a:off x="4929188" y="3000375"/>
            <a:ext cx="666750" cy="788988"/>
          </a:xfrm>
          <a:prstGeom prst="rect">
            <a:avLst/>
          </a:prstGeom>
          <a:noFill/>
          <a:ln w="9525">
            <a:noFill/>
            <a:miter lim="800000"/>
            <a:headEnd/>
            <a:tailEnd/>
          </a:ln>
        </p:spPr>
      </p:pic>
      <p:pic>
        <p:nvPicPr>
          <p:cNvPr id="64518" name="Picture 9"/>
          <p:cNvPicPr>
            <a:picLocks noChangeAspect="1" noChangeArrowheads="1"/>
          </p:cNvPicPr>
          <p:nvPr/>
        </p:nvPicPr>
        <p:blipFill>
          <a:blip r:embed="rId7"/>
          <a:srcRect/>
          <a:stretch>
            <a:fillRect/>
          </a:stretch>
        </p:blipFill>
        <p:spPr bwMode="auto">
          <a:xfrm rot="1724601">
            <a:off x="6035675" y="2784475"/>
            <a:ext cx="2755900" cy="3825875"/>
          </a:xfrm>
          <a:prstGeom prst="rect">
            <a:avLst/>
          </a:prstGeom>
          <a:noFill/>
          <a:ln w="9525">
            <a:noFill/>
            <a:miter lim="800000"/>
            <a:headEnd/>
            <a:tailEnd/>
          </a:ln>
        </p:spPr>
      </p:pic>
      <p:pic>
        <p:nvPicPr>
          <p:cNvPr id="64519" name="Picture 10"/>
          <p:cNvPicPr>
            <a:picLocks noChangeAspect="1" noChangeArrowheads="1"/>
          </p:cNvPicPr>
          <p:nvPr/>
        </p:nvPicPr>
        <p:blipFill>
          <a:blip r:embed="rId8"/>
          <a:srcRect/>
          <a:stretch>
            <a:fillRect/>
          </a:stretch>
        </p:blipFill>
        <p:spPr bwMode="auto">
          <a:xfrm rot="1880110">
            <a:off x="7572375" y="3357563"/>
            <a:ext cx="752475" cy="752475"/>
          </a:xfrm>
          <a:prstGeom prst="rect">
            <a:avLst/>
          </a:prstGeom>
          <a:noFill/>
          <a:ln w="9525">
            <a:noFill/>
            <a:miter lim="800000"/>
            <a:headEnd/>
            <a:tailEnd/>
          </a:ln>
        </p:spPr>
      </p:pic>
      <p:sp>
        <p:nvSpPr>
          <p:cNvPr id="64520" name="10 CuadroTexto"/>
          <p:cNvSpPr txBox="1">
            <a:spLocks noChangeArrowheads="1"/>
          </p:cNvSpPr>
          <p:nvPr/>
        </p:nvSpPr>
        <p:spPr bwMode="auto">
          <a:xfrm>
            <a:off x="3786188" y="0"/>
            <a:ext cx="5357812" cy="523875"/>
          </a:xfrm>
          <a:prstGeom prst="rect">
            <a:avLst/>
          </a:prstGeom>
          <a:solidFill>
            <a:srgbClr val="EBE87E"/>
          </a:solidFill>
          <a:ln w="9525">
            <a:noFill/>
            <a:miter lim="800000"/>
            <a:headEnd/>
            <a:tailEnd/>
          </a:ln>
        </p:spPr>
        <p:txBody>
          <a:bodyPr>
            <a:spAutoFit/>
          </a:bodyPr>
          <a:lstStyle/>
          <a:p>
            <a:r>
              <a:rPr lang="gl-ES" sz="1400" b="1" i="1">
                <a:solidFill>
                  <a:srgbClr val="FF0000"/>
                </a:solidFill>
              </a:rPr>
              <a:t>Espadones</a:t>
            </a:r>
            <a:r>
              <a:rPr lang="gl-ES" sz="1400" b="1">
                <a:solidFill>
                  <a:srgbClr val="FF0000"/>
                </a:solidFill>
              </a:rPr>
              <a:t>,  que ascenderon no exército na 1º Guerra carlista,  protagonistas absolutos  da época isabelina</a:t>
            </a:r>
          </a:p>
        </p:txBody>
      </p:sp>
      <p:sp>
        <p:nvSpPr>
          <p:cNvPr id="64521" name="11 CuadroTexto"/>
          <p:cNvSpPr txBox="1">
            <a:spLocks noChangeArrowheads="1"/>
          </p:cNvSpPr>
          <p:nvPr/>
        </p:nvSpPr>
        <p:spPr bwMode="auto">
          <a:xfrm>
            <a:off x="0" y="4286250"/>
            <a:ext cx="3286125" cy="1077913"/>
          </a:xfrm>
          <a:prstGeom prst="rect">
            <a:avLst/>
          </a:prstGeom>
          <a:solidFill>
            <a:srgbClr val="FF0000"/>
          </a:solidFill>
          <a:ln w="9525">
            <a:noFill/>
            <a:miter lim="800000"/>
            <a:headEnd/>
            <a:tailEnd/>
          </a:ln>
        </p:spPr>
        <p:txBody>
          <a:bodyPr>
            <a:spAutoFit/>
          </a:bodyPr>
          <a:lstStyle/>
          <a:p>
            <a:r>
              <a:rPr lang="gl-ES" sz="1600" b="1">
                <a:latin typeface="Rockwell" pitchFamily="18" charset="0"/>
              </a:rPr>
              <a:t>Progresistas: </a:t>
            </a:r>
            <a:r>
              <a:rPr lang="gl-ES" sz="1600" b="1">
                <a:latin typeface="Rockwell" pitchFamily="18" charset="0"/>
                <a:hlinkClick r:id="rId9"/>
              </a:rPr>
              <a:t>Espartero </a:t>
            </a:r>
            <a:r>
              <a:rPr lang="gl-ES" sz="1600" b="1">
                <a:latin typeface="Rockwell" pitchFamily="18" charset="0"/>
              </a:rPr>
              <a:t>e </a:t>
            </a:r>
            <a:r>
              <a:rPr lang="gl-ES" sz="1600" b="1">
                <a:latin typeface="Rockwell" pitchFamily="18" charset="0"/>
                <a:hlinkClick r:id="rId10"/>
              </a:rPr>
              <a:t>Prim</a:t>
            </a:r>
            <a:endParaRPr lang="gl-ES" sz="1600" b="1">
              <a:latin typeface="Rockwell" pitchFamily="18" charset="0"/>
            </a:endParaRPr>
          </a:p>
          <a:p>
            <a:r>
              <a:rPr lang="gl-ES" sz="1600" b="1">
                <a:latin typeface="Rockwell" pitchFamily="18" charset="0"/>
              </a:rPr>
              <a:t>Proceden das clases populares e defendían ao PARTIDO PROGRESISTA</a:t>
            </a:r>
          </a:p>
        </p:txBody>
      </p:sp>
      <p:pic>
        <p:nvPicPr>
          <p:cNvPr id="64522" name="Picture 2"/>
          <p:cNvPicPr>
            <a:picLocks noChangeAspect="1" noChangeArrowheads="1"/>
          </p:cNvPicPr>
          <p:nvPr/>
        </p:nvPicPr>
        <p:blipFill>
          <a:blip r:embed="rId11"/>
          <a:srcRect/>
          <a:stretch>
            <a:fillRect/>
          </a:stretch>
        </p:blipFill>
        <p:spPr bwMode="auto">
          <a:xfrm rot="1115729">
            <a:off x="3033713" y="673100"/>
            <a:ext cx="852487" cy="644525"/>
          </a:xfrm>
          <a:prstGeom prst="rect">
            <a:avLst/>
          </a:prstGeom>
          <a:noFill/>
          <a:ln w="9525">
            <a:noFill/>
            <a:miter lim="800000"/>
            <a:headEnd/>
            <a:tailEnd/>
          </a:ln>
        </p:spPr>
      </p:pic>
      <p:sp>
        <p:nvSpPr>
          <p:cNvPr id="64523" name="12 CuadroTexto"/>
          <p:cNvSpPr txBox="1">
            <a:spLocks noChangeArrowheads="1"/>
          </p:cNvSpPr>
          <p:nvPr/>
        </p:nvSpPr>
        <p:spPr bwMode="auto">
          <a:xfrm>
            <a:off x="4429125" y="6027738"/>
            <a:ext cx="4214813" cy="830262"/>
          </a:xfrm>
          <a:prstGeom prst="rect">
            <a:avLst/>
          </a:prstGeom>
          <a:solidFill>
            <a:srgbClr val="0070C0"/>
          </a:solidFill>
          <a:ln w="9525">
            <a:noFill/>
            <a:miter lim="800000"/>
            <a:headEnd/>
            <a:tailEnd/>
          </a:ln>
        </p:spPr>
        <p:txBody>
          <a:bodyPr>
            <a:spAutoFit/>
          </a:bodyPr>
          <a:lstStyle/>
          <a:p>
            <a:r>
              <a:rPr lang="gl-ES" sz="1600" b="1">
                <a:solidFill>
                  <a:srgbClr val="FFFFCC"/>
                </a:solidFill>
                <a:latin typeface="Rockwell" pitchFamily="18" charset="0"/>
              </a:rPr>
              <a:t>Conservadores:  </a:t>
            </a:r>
            <a:r>
              <a:rPr lang="gl-ES" sz="1600" b="1">
                <a:solidFill>
                  <a:srgbClr val="FFFFCC"/>
                </a:solidFill>
                <a:latin typeface="Rockwell" pitchFamily="18" charset="0"/>
                <a:hlinkClick r:id="rId12"/>
              </a:rPr>
              <a:t>Narvaez </a:t>
            </a:r>
            <a:r>
              <a:rPr lang="gl-ES" sz="1600" b="1">
                <a:solidFill>
                  <a:srgbClr val="FFFFCC"/>
                </a:solidFill>
                <a:latin typeface="Rockwell" pitchFamily="18" charset="0"/>
              </a:rPr>
              <a:t>e </a:t>
            </a:r>
            <a:r>
              <a:rPr lang="gl-ES" sz="1600" b="1">
                <a:solidFill>
                  <a:srgbClr val="FFFFCC"/>
                </a:solidFill>
                <a:latin typeface="Rockwell" pitchFamily="18" charset="0"/>
                <a:hlinkClick r:id="rId13"/>
              </a:rPr>
              <a:t>O`Donnell </a:t>
            </a:r>
            <a:r>
              <a:rPr lang="gl-ES" sz="1600" b="1">
                <a:solidFill>
                  <a:srgbClr val="FFFFCC"/>
                </a:solidFill>
                <a:latin typeface="Rockwell" pitchFamily="18" charset="0"/>
              </a:rPr>
              <a:t>de orixe aristocrático e defendían ao PARTIDO MODERADO</a:t>
            </a:r>
          </a:p>
        </p:txBody>
      </p:sp>
      <p:sp>
        <p:nvSpPr>
          <p:cNvPr id="64524" name="Rectangle 13"/>
          <p:cNvSpPr>
            <a:spLocks noChangeArrowheads="1"/>
          </p:cNvSpPr>
          <p:nvPr/>
        </p:nvSpPr>
        <p:spPr bwMode="auto">
          <a:xfrm>
            <a:off x="4572000" y="785813"/>
            <a:ext cx="4572000" cy="1692275"/>
          </a:xfrm>
          <a:prstGeom prst="rect">
            <a:avLst/>
          </a:prstGeom>
          <a:solidFill>
            <a:srgbClr val="DDDDDD"/>
          </a:solidFill>
          <a:ln w="9525">
            <a:noFill/>
            <a:miter lim="800000"/>
            <a:headEnd/>
            <a:tailEnd/>
          </a:ln>
        </p:spPr>
        <p:txBody>
          <a:bodyPr anchor="ctr">
            <a:spAutoFit/>
          </a:bodyPr>
          <a:lstStyle/>
          <a:p>
            <a:pPr eaLnBrk="0" hangingPunct="0"/>
            <a:r>
              <a:rPr lang="gl-ES" sz="800" b="1">
                <a:solidFill>
                  <a:srgbClr val="363637"/>
                </a:solidFill>
                <a:ea typeface="Times New Roman" pitchFamily="18" charset="0"/>
                <a:cs typeface="Arial" charset="0"/>
              </a:rPr>
              <a:t>Así interpreta un comentarista da época a presencia militar na política </a:t>
            </a:r>
            <a:r>
              <a:rPr lang="gl-ES" sz="800" b="1" i="1">
                <a:solidFill>
                  <a:srgbClr val="363637"/>
                </a:solidFill>
                <a:ea typeface="Times New Roman" pitchFamily="18" charset="0"/>
                <a:cs typeface="Arial" charset="0"/>
              </a:rPr>
              <a:t>(El pensamiento de la nación, </a:t>
            </a:r>
            <a:r>
              <a:rPr lang="gl-ES" sz="800" b="1">
                <a:solidFill>
                  <a:srgbClr val="363637"/>
                </a:solidFill>
                <a:ea typeface="Times New Roman" pitchFamily="18" charset="0"/>
                <a:cs typeface="Arial" charset="0"/>
              </a:rPr>
              <a:t>1846):</a:t>
            </a:r>
            <a:endParaRPr lang="es-ES" sz="800">
              <a:ea typeface="Times New Roman" pitchFamily="18" charset="0"/>
              <a:cs typeface="Arial" charset="0"/>
            </a:endParaRPr>
          </a:p>
          <a:p>
            <a:pPr eaLnBrk="0" hangingPunct="0"/>
            <a:r>
              <a:rPr lang="gl-ES" sz="800">
                <a:solidFill>
                  <a:srgbClr val="363637"/>
                </a:solidFill>
                <a:ea typeface="Times New Roman" pitchFamily="18" charset="0"/>
                <a:cs typeface="Arial" charset="0"/>
              </a:rPr>
              <a:t>“As queixas contra a preponderancia militar datan xa de moito tempo; hai longos anos que as fraccións liberais se acusan unhas as outras polos estados de sitio; e unha provincia en estado de sitio é unha provincia entregada ao poder militar. O que en 1834 e 1835 dicían os progresistas contra os moderados, dixeron os moderados contra os progresistas en 1836 e 1837; ata 1840 tocoulles a quenda aos progresistas repetir os mesmos cargos, que logo reproduciron os moderados ata 1843; desde o pronunciamento de xuño do mesmo ano, quéixanse outra vez os progresistas. Se algún día os moderados sucumben, é probable que os progresistas lles ofrecerán abundantes motivos para a terceira edición de idénticas reclamacións. O nome das persoas e dos homes non significa nada: o feito é o mesmo. Desde a morte de Fernando VII a preponderancia estivo no poder militar (...); as cortes e os ministerios non puideron facer nada contra a forza das armas”.</a:t>
            </a:r>
            <a:endParaRPr lang="es-ES" sz="800">
              <a:ea typeface="Times New Roman" pitchFamily="18" charset="0"/>
              <a:cs typeface="Arial" charset="0"/>
            </a:endParaRPr>
          </a:p>
        </p:txBody>
      </p:sp>
      <p:sp>
        <p:nvSpPr>
          <p:cNvPr id="64525" name="13 CuadroTexto"/>
          <p:cNvSpPr txBox="1">
            <a:spLocks noChangeArrowheads="1"/>
          </p:cNvSpPr>
          <p:nvPr/>
        </p:nvSpPr>
        <p:spPr bwMode="auto">
          <a:xfrm>
            <a:off x="285750" y="5929313"/>
            <a:ext cx="2714625" cy="338137"/>
          </a:xfrm>
          <a:prstGeom prst="rect">
            <a:avLst/>
          </a:prstGeom>
          <a:solidFill>
            <a:srgbClr val="FFFF00"/>
          </a:solidFill>
          <a:ln w="9525">
            <a:noFill/>
            <a:miter lim="800000"/>
            <a:headEnd/>
            <a:tailEnd/>
          </a:ln>
        </p:spPr>
        <p:txBody>
          <a:bodyPr>
            <a:spAutoFit/>
          </a:bodyPr>
          <a:lstStyle/>
          <a:p>
            <a:r>
              <a:rPr lang="gl-ES" sz="1600">
                <a:hlinkClick r:id="rId14"/>
              </a:rPr>
              <a:t>A política para enriquecerse</a:t>
            </a:r>
            <a:endParaRPr lang="gl-ES" sz="1600"/>
          </a:p>
        </p:txBody>
      </p:sp>
      <p:sp>
        <p:nvSpPr>
          <p:cNvPr id="15" name="14 Botón de acción: Película">
            <a:hlinkClick r:id="" action="ppaction://noaction" highlightClick="1"/>
          </p:cNvPr>
          <p:cNvSpPr/>
          <p:nvPr/>
        </p:nvSpPr>
        <p:spPr>
          <a:xfrm>
            <a:off x="3071813" y="5786438"/>
            <a:ext cx="428625" cy="642937"/>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16" name="15 Cara sonriente"/>
          <p:cNvSpPr/>
          <p:nvPr/>
        </p:nvSpPr>
        <p:spPr>
          <a:xfrm>
            <a:off x="4000500" y="2071688"/>
            <a:ext cx="642938" cy="500062"/>
          </a:xfrm>
          <a:prstGeom prst="smileyFac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17" name="16 Estrella de 7 puntas"/>
          <p:cNvSpPr/>
          <p:nvPr/>
        </p:nvSpPr>
        <p:spPr>
          <a:xfrm>
            <a:off x="0" y="1647825"/>
            <a:ext cx="2249488"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5.-Analizar un texto</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4 CuadroTexto"/>
          <p:cNvSpPr txBox="1">
            <a:spLocks noChangeArrowheads="1"/>
          </p:cNvSpPr>
          <p:nvPr/>
        </p:nvSpPr>
        <p:spPr bwMode="auto">
          <a:xfrm>
            <a:off x="2071688" y="500063"/>
            <a:ext cx="3929062" cy="2289175"/>
          </a:xfrm>
          <a:prstGeom prst="rect">
            <a:avLst/>
          </a:prstGeom>
          <a:noFill/>
          <a:ln w="9525">
            <a:noFill/>
            <a:miter lim="800000"/>
            <a:headEnd/>
            <a:tailEnd/>
          </a:ln>
        </p:spPr>
        <p:txBody>
          <a:bodyPr>
            <a:spAutoFit/>
          </a:bodyPr>
          <a:lstStyle/>
          <a:p>
            <a:r>
              <a:rPr lang="es-ES" b="1">
                <a:solidFill>
                  <a:srgbClr val="FF0000"/>
                </a:solidFill>
                <a:latin typeface="Franklin Gothic Book" pitchFamily="34" charset="0"/>
              </a:rPr>
              <a:t>OBXETOS AUDIOVISUAIS </a:t>
            </a:r>
          </a:p>
          <a:p>
            <a:r>
              <a:rPr lang="es-ES">
                <a:latin typeface="Franklin Gothic Book" pitchFamily="34" charset="0"/>
              </a:rPr>
              <a:t>Colección de obxectos audiovisuais ensamblados usando metadatos para corresponder ás necesidades de aprendizaxe. É unha unidade mínima de aprendizaxe, en formato dixital, que pode ser utilizada en contextos educativos diferentes</a:t>
            </a:r>
            <a:endParaRPr lang="gl-ES">
              <a:latin typeface="Franklin Gothic Book" pitchFamily="34" charset="0"/>
            </a:endParaRPr>
          </a:p>
        </p:txBody>
      </p:sp>
      <p:sp>
        <p:nvSpPr>
          <p:cNvPr id="37890" name="6 CuadroTexto"/>
          <p:cNvSpPr txBox="1">
            <a:spLocks noChangeArrowheads="1"/>
          </p:cNvSpPr>
          <p:nvPr/>
        </p:nvSpPr>
        <p:spPr bwMode="auto">
          <a:xfrm>
            <a:off x="214313" y="3143250"/>
            <a:ext cx="8215312" cy="3416300"/>
          </a:xfrm>
          <a:prstGeom prst="rect">
            <a:avLst/>
          </a:prstGeom>
          <a:noFill/>
          <a:ln w="9525">
            <a:noFill/>
            <a:miter lim="800000"/>
            <a:headEnd/>
            <a:tailEnd/>
          </a:ln>
        </p:spPr>
        <p:txBody>
          <a:bodyPr>
            <a:spAutoFit/>
          </a:bodyPr>
          <a:lstStyle/>
          <a:p>
            <a:r>
              <a:rPr lang="es-ES" b="1">
                <a:latin typeface="Franklin Gothic Book" pitchFamily="34" charset="0"/>
              </a:rPr>
              <a:t>1.-</a:t>
            </a:r>
            <a:r>
              <a:rPr lang="es-ES" b="1">
                <a:solidFill>
                  <a:srgbClr val="FF0000"/>
                </a:solidFill>
                <a:latin typeface="Franklin Gothic Book" pitchFamily="34" charset="0"/>
              </a:rPr>
              <a:t>Formato dixital</a:t>
            </a:r>
            <a:r>
              <a:rPr lang="es-ES">
                <a:latin typeface="Franklin Gothic Book" pitchFamily="34" charset="0"/>
              </a:rPr>
              <a:t>: Ten capacidade de actualización e/ou modificación constante; é dicir é utilizable dende Internet e accesible a moitas persoas simultáneamente e dende distintos lugares.</a:t>
            </a:r>
          </a:p>
          <a:p>
            <a:r>
              <a:rPr lang="es-ES" b="1">
                <a:latin typeface="Franklin Gothic Book" pitchFamily="34" charset="0"/>
              </a:rPr>
              <a:t>2.-</a:t>
            </a:r>
            <a:r>
              <a:rPr lang="es-ES" b="1">
                <a:solidFill>
                  <a:srgbClr val="FF0000"/>
                </a:solidFill>
                <a:latin typeface="Franklin Gothic Book" pitchFamily="34" charset="0"/>
              </a:rPr>
              <a:t>Propósito pedagóxico</a:t>
            </a:r>
            <a:r>
              <a:rPr lang="es-ES">
                <a:solidFill>
                  <a:srgbClr val="FF0000"/>
                </a:solidFill>
                <a:latin typeface="Franklin Gothic Book" pitchFamily="34" charset="0"/>
              </a:rPr>
              <a:t>:  </a:t>
            </a:r>
            <a:r>
              <a:rPr lang="es-ES">
                <a:latin typeface="Franklin Gothic Book" pitchFamily="34" charset="0"/>
              </a:rPr>
              <a:t>O seu obxectivo é asegurar un proceso de aprendizaxe satisfactorio</a:t>
            </a:r>
          </a:p>
          <a:p>
            <a:r>
              <a:rPr lang="es-ES" b="1">
                <a:latin typeface="Franklin Gothic Book" pitchFamily="34" charset="0"/>
              </a:rPr>
              <a:t>3.-</a:t>
            </a:r>
            <a:r>
              <a:rPr lang="es-ES" b="1">
                <a:solidFill>
                  <a:srgbClr val="FF0000"/>
                </a:solidFill>
                <a:latin typeface="Franklin Gothic Book" pitchFamily="34" charset="0"/>
              </a:rPr>
              <a:t>Contido interactivo</a:t>
            </a:r>
            <a:r>
              <a:rPr lang="es-ES">
                <a:latin typeface="Franklin Gothic Book" pitchFamily="34" charset="0"/>
              </a:rPr>
              <a:t>: Implica que cada individuo (profesor/alumn@) ten a posibilidade de participar activamente no intercambio de información</a:t>
            </a:r>
          </a:p>
          <a:p>
            <a:r>
              <a:rPr lang="pt-BR" b="1">
                <a:latin typeface="Franklin Gothic Book" pitchFamily="34" charset="0"/>
              </a:rPr>
              <a:t>4.-</a:t>
            </a:r>
            <a:r>
              <a:rPr lang="pt-BR" b="1">
                <a:solidFill>
                  <a:srgbClr val="FF0000"/>
                </a:solidFill>
                <a:latin typeface="Franklin Gothic Book" pitchFamily="34" charset="0"/>
              </a:rPr>
              <a:t>É indivisible e independente de outros objxectos de aprendizaxe</a:t>
            </a:r>
            <a:r>
              <a:rPr lang="pt-BR">
                <a:latin typeface="Franklin Gothic Book" pitchFamily="34" charset="0"/>
              </a:rPr>
              <a:t>, de xeito que ten sentido por si mesmo e non pode descompoñerse en partes mais pequenas.</a:t>
            </a:r>
          </a:p>
          <a:p>
            <a:r>
              <a:rPr lang="pt-BR" b="1">
                <a:latin typeface="Franklin Gothic Book" pitchFamily="34" charset="0"/>
              </a:rPr>
              <a:t>5.-</a:t>
            </a:r>
            <a:r>
              <a:rPr lang="pt-BR" b="1">
                <a:solidFill>
                  <a:srgbClr val="FF0000"/>
                </a:solidFill>
                <a:latin typeface="Franklin Gothic Book" pitchFamily="34" charset="0"/>
              </a:rPr>
              <a:t>É reutilizábel en contextos educativos distintos </a:t>
            </a:r>
            <a:r>
              <a:rPr lang="pt-BR">
                <a:latin typeface="Franklin Gothic Book" pitchFamily="34" charset="0"/>
              </a:rPr>
              <a:t>para o que foi deseñado, característica que incrementa o valor engadido de cada obxecto audiovisual</a:t>
            </a:r>
          </a:p>
          <a:p>
            <a:r>
              <a:rPr lang="pt-BR">
                <a:latin typeface="Franklin Gothic Book" pitchFamily="34" charset="0"/>
              </a:rPr>
              <a:t>.</a:t>
            </a:r>
            <a:endParaRPr lang="gl-ES">
              <a:latin typeface="Franklin Gothic Book" pitchFamily="34" charset="0"/>
            </a:endParaRPr>
          </a:p>
        </p:txBody>
      </p:sp>
      <p:pic>
        <p:nvPicPr>
          <p:cNvPr id="37891" name="Picture 2"/>
          <p:cNvPicPr>
            <a:picLocks noChangeAspect="1" noChangeArrowheads="1"/>
          </p:cNvPicPr>
          <p:nvPr/>
        </p:nvPicPr>
        <p:blipFill>
          <a:blip r:embed="rId2"/>
          <a:srcRect/>
          <a:stretch>
            <a:fillRect/>
          </a:stretch>
        </p:blipFill>
        <p:spPr bwMode="auto">
          <a:xfrm>
            <a:off x="6000750" y="857250"/>
            <a:ext cx="2667000" cy="2000250"/>
          </a:xfrm>
          <a:prstGeom prst="rect">
            <a:avLst/>
          </a:prstGeom>
          <a:noFill/>
          <a:ln w="9525">
            <a:noFill/>
            <a:miter lim="800000"/>
            <a:headEnd/>
            <a:tailEnd/>
          </a:ln>
        </p:spPr>
      </p:pic>
      <p:pic>
        <p:nvPicPr>
          <p:cNvPr id="37892" name="Picture 2"/>
          <p:cNvPicPr>
            <a:picLocks noChangeAspect="1" noChangeArrowheads="1"/>
          </p:cNvPicPr>
          <p:nvPr/>
        </p:nvPicPr>
        <p:blipFill>
          <a:blip r:embed="rId3"/>
          <a:srcRect/>
          <a:stretch>
            <a:fillRect/>
          </a:stretch>
        </p:blipFill>
        <p:spPr bwMode="auto">
          <a:xfrm>
            <a:off x="0" y="836613"/>
            <a:ext cx="1928813" cy="192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Rectángulo"/>
          <p:cNvSpPr>
            <a:spLocks noChangeArrowheads="1"/>
          </p:cNvSpPr>
          <p:nvPr/>
        </p:nvSpPr>
        <p:spPr bwMode="auto">
          <a:xfrm>
            <a:off x="285750" y="2428875"/>
            <a:ext cx="8429625" cy="3970338"/>
          </a:xfrm>
          <a:prstGeom prst="rect">
            <a:avLst/>
          </a:prstGeom>
          <a:solidFill>
            <a:srgbClr val="DDDDDD"/>
          </a:solidFill>
          <a:ln w="9525">
            <a:noFill/>
            <a:miter lim="800000"/>
            <a:headEnd/>
            <a:tailEnd/>
          </a:ln>
        </p:spPr>
        <p:txBody>
          <a:bodyPr>
            <a:spAutoFit/>
          </a:bodyPr>
          <a:lstStyle/>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Os que deben pelexar en Cuba cos insurrectos son os que naquel territorio se enriqueceron, os que se</a:t>
            </a:r>
          </a:p>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están enriquecendo, os que pensan enriquecerse alí e os que alí, á sombra do dominio de España, fan</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prosperar as súas industrias ou os seus negocios. Eses, eses, que poden ver mancados os seus intereses</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pola rebelión ou o triunfo dos separatistas, deben dar o seu sangue e as súas vidas para vencer aquela.</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Pero, e a patria? –dinnos tales señores–. E os queridos intereses da patria? </a:t>
            </a:r>
            <a:r>
              <a:rPr lang="pt-BR" sz="1200" b="1">
                <a:solidFill>
                  <a:srgbClr val="000000"/>
                </a:solidFill>
                <a:latin typeface="Rockwell" pitchFamily="18" charset="0"/>
                <a:cs typeface="Lucida Sans Unicode" pitchFamily="34" charset="0"/>
              </a:rPr>
              <a:t>Calade, farsantes: a patria</a:t>
            </a:r>
          </a:p>
          <a:p>
            <a:pPr defTabSz="449263">
              <a:buClr>
                <a:srgbClr val="000000"/>
              </a:buClr>
              <a:buSzPct val="100000"/>
              <a:buFont typeface="Times New Roman" pitchFamily="18" charset="0"/>
              <a:buNone/>
            </a:pPr>
            <a:r>
              <a:rPr lang="gl-ES" sz="1200" b="1">
                <a:solidFill>
                  <a:srgbClr val="000000"/>
                </a:solidFill>
                <a:latin typeface="Rockwell" pitchFamily="18" charset="0"/>
                <a:cs typeface="Lucida Sans Unicode" pitchFamily="34" charset="0"/>
              </a:rPr>
              <a:t>examinada desde o punto de vista dos intereses materiais, existe soamente para vós, pero non para</a:t>
            </a:r>
          </a:p>
          <a:p>
            <a:pPr defTabSz="449263">
              <a:buClr>
                <a:srgbClr val="000000"/>
              </a:buClr>
              <a:buSzPct val="100000"/>
              <a:buFont typeface="Times New Roman" pitchFamily="18" charset="0"/>
              <a:buNone/>
            </a:pPr>
            <a:r>
              <a:rPr lang="gl-ES" sz="1200" b="1">
                <a:solidFill>
                  <a:srgbClr val="000000"/>
                </a:solidFill>
                <a:latin typeface="Rockwell" pitchFamily="18" charset="0"/>
                <a:cs typeface="Lucida Sans Unicode" pitchFamily="34" charset="0"/>
              </a:rPr>
              <a:t>o obreiro.</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Polo afán de negocios, vendestes armas a eses mesmos insurrectos a quen chamades inimigos e contra</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os cales enviades aos soldados pobres, que nada teñen que ver nos vosos intereses e coas vosas</a:t>
            </a:r>
          </a:p>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querelas.</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Polo cego desexo que vos anima de enriquecervos, fostes á Bolsa a especular con valores dando noticias</a:t>
            </a:r>
          </a:p>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falsas da insurrección cubana, prexudiciais para o crédito da vosa propia nación.</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Por reservar aos vosos fillos para que exploten aos produtores e para que gocen da riqueza acumulada</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por vós, tivestes o descaro,no momento mesmo en que falabades de que era preciso morrer pola</a:t>
            </a:r>
          </a:p>
          <a:p>
            <a:pPr defTabSz="449263">
              <a:buClr>
                <a:srgbClr val="000000"/>
              </a:buClr>
              <a:buSzPct val="100000"/>
              <a:buFont typeface="Times New Roman" pitchFamily="18" charset="0"/>
              <a:buNone/>
            </a:pPr>
            <a:r>
              <a:rPr lang="pt-BR" sz="1200">
                <a:solidFill>
                  <a:srgbClr val="000000"/>
                </a:solidFill>
                <a:latin typeface="Rockwell" pitchFamily="18" charset="0"/>
                <a:cs typeface="Lucida Sans Unicode" pitchFamily="34" charset="0"/>
              </a:rPr>
              <a:t>patria (...) de facer que un dos vosos representantes no Parlamento solicitase do ministro da Guerra</a:t>
            </a:r>
          </a:p>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un novo prazo para que puideran redimirse en metálico os soldados de familias ricas a quen corresponde</a:t>
            </a:r>
          </a:p>
          <a:p>
            <a:pPr defTabSz="449263">
              <a:buClr>
                <a:srgbClr val="000000"/>
              </a:buClr>
              <a:buSzPct val="100000"/>
              <a:buFont typeface="Times New Roman" pitchFamily="18" charset="0"/>
              <a:buNone/>
            </a:pPr>
            <a:r>
              <a:rPr lang="gl-ES" sz="1200">
                <a:solidFill>
                  <a:srgbClr val="000000"/>
                </a:solidFill>
                <a:latin typeface="Rockwell" pitchFamily="18" charset="0"/>
                <a:cs typeface="Lucida Sans Unicode" pitchFamily="34" charset="0"/>
              </a:rPr>
              <a:t>ir á mencionada illa.</a:t>
            </a:r>
          </a:p>
          <a:p>
            <a:pPr defTabSz="449263">
              <a:buClr>
                <a:srgbClr val="000000"/>
              </a:buClr>
              <a:buSzPct val="100000"/>
              <a:buFont typeface="Times New Roman" pitchFamily="18" charset="0"/>
              <a:buNone/>
            </a:pPr>
            <a:r>
              <a:rPr lang="pt-BR" sz="1200" b="1">
                <a:solidFill>
                  <a:srgbClr val="000000"/>
                </a:solidFill>
                <a:latin typeface="Rockwell" pitchFamily="18" charset="0"/>
                <a:cs typeface="Lucida Sans Unicode" pitchFamily="34" charset="0"/>
              </a:rPr>
              <a:t>Non nos faledes, pois, da patria. A vosa, o que a vós vos interesa, á clase burguesa toca defendela.Os desposuídos, os pobres, non teñen patria, e é unha inxustiza facelos pelexar polo que non é seu, polo </a:t>
            </a:r>
            <a:r>
              <a:rPr lang="gl-ES" sz="1200" b="1">
                <a:solidFill>
                  <a:srgbClr val="000000"/>
                </a:solidFill>
                <a:latin typeface="Rockwell" pitchFamily="18" charset="0"/>
                <a:cs typeface="Lucida Sans Unicode" pitchFamily="34" charset="0"/>
              </a:rPr>
              <a:t>que outros posúen.</a:t>
            </a:r>
          </a:p>
          <a:p>
            <a:pPr defTabSz="449263">
              <a:buClr>
                <a:srgbClr val="000000"/>
              </a:buClr>
              <a:buSzPct val="100000"/>
              <a:buFont typeface="Times New Roman" pitchFamily="18" charset="0"/>
              <a:buNone/>
            </a:pPr>
            <a:r>
              <a:rPr lang="gl-ES" sz="1200" b="1">
                <a:solidFill>
                  <a:srgbClr val="000000"/>
                </a:solidFill>
                <a:latin typeface="Rockwell" pitchFamily="18" charset="0"/>
                <a:cs typeface="Lucida Sans Unicode" pitchFamily="34" charset="0"/>
              </a:rPr>
              <a:t>El Socialista. 15-3-1895</a:t>
            </a:r>
            <a:endParaRPr lang="gl-ES" sz="1200">
              <a:solidFill>
                <a:srgbClr val="000000"/>
              </a:solidFill>
              <a:latin typeface="Rockwell" pitchFamily="18" charset="0"/>
              <a:cs typeface="Lucida Sans Unicode" pitchFamily="34" charset="0"/>
            </a:endParaRPr>
          </a:p>
        </p:txBody>
      </p:sp>
      <p:sp>
        <p:nvSpPr>
          <p:cNvPr id="3" name="2 Llamada rectangular"/>
          <p:cNvSpPr/>
          <p:nvPr/>
        </p:nvSpPr>
        <p:spPr>
          <a:xfrm>
            <a:off x="214313" y="214313"/>
            <a:ext cx="2214562" cy="1714500"/>
          </a:xfrm>
          <a:prstGeom prst="wedgeRectCallout">
            <a:avLst>
              <a:gd name="adj1" fmla="val -14099"/>
              <a:gd name="adj2" fmla="val 6980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r>
              <a:rPr lang="gl-ES" dirty="0">
                <a:solidFill>
                  <a:prstClr val="white"/>
                </a:solidFill>
              </a:rPr>
              <a:t>Anarquistas e socialistas non queren participar na Guerra de Cuba</a:t>
            </a:r>
          </a:p>
        </p:txBody>
      </p:sp>
      <p:sp>
        <p:nvSpPr>
          <p:cNvPr id="4" name="3 Llamada ovalada"/>
          <p:cNvSpPr/>
          <p:nvPr/>
        </p:nvSpPr>
        <p:spPr>
          <a:xfrm>
            <a:off x="6429375" y="642938"/>
            <a:ext cx="1714500" cy="1500187"/>
          </a:xfrm>
          <a:prstGeom prst="wedgeEllipseCallout">
            <a:avLst>
              <a:gd name="adj1" fmla="val -66752"/>
              <a:gd name="adj2" fmla="val -19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r>
              <a:rPr lang="gl-ES" sz="1000" dirty="0">
                <a:solidFill>
                  <a:prstClr val="black"/>
                </a:solidFill>
                <a:hlinkClick r:id="rId2"/>
              </a:rPr>
              <a:t>As grandes fortunas e os conservadores a favor da guerra</a:t>
            </a:r>
            <a:endParaRPr lang="gl-ES" sz="1000" dirty="0">
              <a:solidFill>
                <a:prstClr val="black"/>
              </a:solidFill>
            </a:endParaRPr>
          </a:p>
        </p:txBody>
      </p:sp>
      <p:sp>
        <p:nvSpPr>
          <p:cNvPr id="6" name="5 Elipse"/>
          <p:cNvSpPr/>
          <p:nvPr/>
        </p:nvSpPr>
        <p:spPr>
          <a:xfrm>
            <a:off x="4500563" y="1000125"/>
            <a:ext cx="1500187" cy="10715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r>
              <a:rPr lang="gl-ES" sz="1200" dirty="0" err="1">
                <a:solidFill>
                  <a:prstClr val="white"/>
                </a:solidFill>
                <a:hlinkClick r:id="rId3"/>
              </a:rPr>
              <a:t>Asamblea</a:t>
            </a:r>
            <a:r>
              <a:rPr lang="gl-ES" sz="1200" dirty="0">
                <a:solidFill>
                  <a:prstClr val="white"/>
                </a:solidFill>
                <a:hlinkClick r:id="rId3"/>
              </a:rPr>
              <a:t> dos poderosos cubanos</a:t>
            </a:r>
            <a:endParaRPr lang="gl-ES" sz="1200" dirty="0">
              <a:solidFill>
                <a:prstClr val="white"/>
              </a:solidFill>
            </a:endParaRPr>
          </a:p>
        </p:txBody>
      </p:sp>
      <p:sp>
        <p:nvSpPr>
          <p:cNvPr id="7" name="6 Elipse"/>
          <p:cNvSpPr/>
          <p:nvPr/>
        </p:nvSpPr>
        <p:spPr>
          <a:xfrm>
            <a:off x="2571750" y="1000125"/>
            <a:ext cx="1643063" cy="1214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r>
              <a:rPr lang="gl-ES" sz="1200" dirty="0">
                <a:solidFill>
                  <a:prstClr val="white"/>
                </a:solidFill>
                <a:hlinkClick r:id="rId4"/>
              </a:rPr>
              <a:t>Por qué </a:t>
            </a:r>
            <a:r>
              <a:rPr lang="gl-ES" sz="1200" dirty="0" err="1">
                <a:solidFill>
                  <a:prstClr val="white"/>
                </a:solidFill>
                <a:hlinkClick r:id="rId4"/>
              </a:rPr>
              <a:t>combatimos</a:t>
            </a:r>
            <a:r>
              <a:rPr lang="gl-ES" sz="1200" dirty="0">
                <a:solidFill>
                  <a:prstClr val="white"/>
                </a:solidFill>
                <a:hlinkClick r:id="rId4"/>
              </a:rPr>
              <a:t> en Cuba</a:t>
            </a:r>
            <a:endParaRPr lang="gl-ES" sz="1200" dirty="0">
              <a:solidFill>
                <a:prstClr val="white"/>
              </a:solidFill>
            </a:endParaRPr>
          </a:p>
        </p:txBody>
      </p:sp>
      <p:sp>
        <p:nvSpPr>
          <p:cNvPr id="10" name="9 Elipse"/>
          <p:cNvSpPr/>
          <p:nvPr/>
        </p:nvSpPr>
        <p:spPr>
          <a:xfrm>
            <a:off x="3643313" y="285750"/>
            <a:ext cx="1928812" cy="5715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r>
              <a:rPr lang="gl-ES" sz="1200" dirty="0">
                <a:solidFill>
                  <a:prstClr val="white"/>
                </a:solidFill>
                <a:hlinkClick r:id="rId5"/>
              </a:rPr>
              <a:t>A guerra é impopular</a:t>
            </a:r>
            <a:endParaRPr lang="gl-ES" sz="1200" dirty="0">
              <a:solidFill>
                <a:prstClr val="white"/>
              </a:solidFill>
            </a:endParaRPr>
          </a:p>
        </p:txBody>
      </p:sp>
      <p:sp>
        <p:nvSpPr>
          <p:cNvPr id="65543" name="10 CuadroTexto"/>
          <p:cNvSpPr txBox="1">
            <a:spLocks noChangeArrowheads="1"/>
          </p:cNvSpPr>
          <p:nvPr/>
        </p:nvSpPr>
        <p:spPr bwMode="auto">
          <a:xfrm>
            <a:off x="5715000" y="6357938"/>
            <a:ext cx="2357438" cy="277812"/>
          </a:xfrm>
          <a:prstGeom prst="rect">
            <a:avLst/>
          </a:prstGeom>
          <a:solidFill>
            <a:srgbClr val="FFFF00"/>
          </a:solidFill>
          <a:ln w="9525">
            <a:noFill/>
            <a:miter lim="800000"/>
            <a:headEnd/>
            <a:tailEnd/>
          </a:ln>
        </p:spPr>
        <p:txBody>
          <a:bodyPr>
            <a:spAutoFit/>
          </a:bodyPr>
          <a:lstStyle/>
          <a:p>
            <a:pPr defTabSz="449263">
              <a:buClr>
                <a:srgbClr val="000000"/>
              </a:buClr>
              <a:buSzPct val="100000"/>
              <a:buFont typeface="Times New Roman" pitchFamily="18" charset="0"/>
              <a:buNone/>
            </a:pPr>
            <a:r>
              <a:rPr lang="gl-ES" sz="1200">
                <a:solidFill>
                  <a:srgbClr val="000000"/>
                </a:solidFill>
                <a:cs typeface="Lucida Sans Unicode" pitchFamily="34" charset="0"/>
                <a:hlinkClick r:id="rId6"/>
              </a:rPr>
              <a:t>Recaudación  de fondos</a:t>
            </a:r>
            <a:endParaRPr lang="gl-ES" sz="1200">
              <a:solidFill>
                <a:srgbClr val="000000"/>
              </a:solidFill>
              <a:cs typeface="Lucida Sans Unicode" pitchFamily="34" charset="0"/>
            </a:endParaRPr>
          </a:p>
        </p:txBody>
      </p:sp>
      <p:sp>
        <p:nvSpPr>
          <p:cNvPr id="65544" name="11 CuadroTexto"/>
          <p:cNvSpPr txBox="1">
            <a:spLocks noChangeArrowheads="1"/>
          </p:cNvSpPr>
          <p:nvPr/>
        </p:nvSpPr>
        <p:spPr bwMode="auto">
          <a:xfrm>
            <a:off x="3071813" y="6357938"/>
            <a:ext cx="1714500" cy="277812"/>
          </a:xfrm>
          <a:prstGeom prst="rect">
            <a:avLst/>
          </a:prstGeom>
          <a:solidFill>
            <a:srgbClr val="FFFF00"/>
          </a:solidFill>
          <a:ln w="9525">
            <a:noFill/>
            <a:miter lim="800000"/>
            <a:headEnd/>
            <a:tailEnd/>
          </a:ln>
        </p:spPr>
        <p:txBody>
          <a:bodyPr>
            <a:spAutoFit/>
          </a:bodyPr>
          <a:lstStyle/>
          <a:p>
            <a:pPr defTabSz="449263">
              <a:buClr>
                <a:srgbClr val="000000"/>
              </a:buClr>
              <a:buSzPct val="100000"/>
              <a:buFont typeface="Times New Roman" pitchFamily="18" charset="0"/>
              <a:buNone/>
            </a:pPr>
            <a:r>
              <a:rPr lang="gl-ES" sz="1200">
                <a:solidFill>
                  <a:srgbClr val="000000"/>
                </a:solidFill>
                <a:cs typeface="Lucida Sans Unicode" pitchFamily="34" charset="0"/>
                <a:hlinkClick r:id="rId7"/>
              </a:rPr>
              <a:t>Terei que ir a Cuba</a:t>
            </a:r>
            <a:endParaRPr lang="gl-ES" sz="1200">
              <a:solidFill>
                <a:srgbClr val="000000"/>
              </a:solidFill>
              <a:cs typeface="Lucida Sans Unicode" pitchFamily="34" charset="0"/>
            </a:endParaRPr>
          </a:p>
        </p:txBody>
      </p:sp>
      <p:sp>
        <p:nvSpPr>
          <p:cNvPr id="13" name="12 Cara sonriente"/>
          <p:cNvSpPr/>
          <p:nvPr/>
        </p:nvSpPr>
        <p:spPr>
          <a:xfrm>
            <a:off x="7715250" y="3929063"/>
            <a:ext cx="714375" cy="357187"/>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buClr>
                <a:srgbClr val="000000"/>
              </a:buClr>
              <a:buSzPct val="100000"/>
              <a:buFont typeface="Times New Roman" pitchFamily="18" charset="0"/>
              <a:buNone/>
              <a:defRPr/>
            </a:pPr>
            <a:endParaRPr lang="gl-ES">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214313" y="0"/>
            <a:ext cx="3643312" cy="369888"/>
          </a:xfrm>
          <a:prstGeom prst="rect">
            <a:avLst/>
          </a:prstGeom>
          <a:solidFill>
            <a:schemeClr val="accent2"/>
          </a:solidFill>
          <a:ln w="9525">
            <a:noFill/>
            <a:miter lim="800000"/>
            <a:headEnd/>
            <a:tailEnd/>
          </a:ln>
        </p:spPr>
        <p:txBody>
          <a:bodyPr>
            <a:spAutoFit/>
          </a:bodyPr>
          <a:lstStyle/>
          <a:p>
            <a:pPr>
              <a:defRPr/>
            </a:pPr>
            <a:r>
              <a:rPr lang="gl-ES" b="1" dirty="0">
                <a:latin typeface="+mn-lt"/>
              </a:rPr>
              <a:t>9.2 Clases medias</a:t>
            </a:r>
          </a:p>
        </p:txBody>
      </p:sp>
      <p:sp>
        <p:nvSpPr>
          <p:cNvPr id="66562" name="3 Rectángulo"/>
          <p:cNvSpPr>
            <a:spLocks noChangeArrowheads="1"/>
          </p:cNvSpPr>
          <p:nvPr/>
        </p:nvSpPr>
        <p:spPr bwMode="auto">
          <a:xfrm>
            <a:off x="2928938" y="4000500"/>
            <a:ext cx="2643187" cy="461963"/>
          </a:xfrm>
          <a:prstGeom prst="rect">
            <a:avLst/>
          </a:prstGeom>
          <a:solidFill>
            <a:srgbClr val="E7D87D"/>
          </a:solidFill>
          <a:ln w="9525">
            <a:noFill/>
            <a:miter lim="800000"/>
            <a:headEnd/>
            <a:tailEnd/>
          </a:ln>
        </p:spPr>
        <p:txBody>
          <a:bodyPr>
            <a:spAutoFit/>
          </a:bodyPr>
          <a:lstStyle/>
          <a:p>
            <a:r>
              <a:rPr lang="es-ES_tradnl" sz="1200">
                <a:solidFill>
                  <a:srgbClr val="000000"/>
                </a:solidFill>
                <a:latin typeface="Rockwell" pitchFamily="18" charset="0"/>
              </a:rPr>
              <a:t>C</a:t>
            </a:r>
            <a:r>
              <a:rPr lang="es-ES_tradnl" sz="1200" b="1">
                <a:solidFill>
                  <a:srgbClr val="000000"/>
                </a:solidFill>
                <a:latin typeface="Rockwell" pitchFamily="18" charset="0"/>
              </a:rPr>
              <a:t>lase media rural </a:t>
            </a:r>
            <a:r>
              <a:rPr lang="es-ES_tradnl" sz="1200">
                <a:solidFill>
                  <a:srgbClr val="000000"/>
                </a:solidFill>
                <a:latin typeface="Rockwell" pitchFamily="18" charset="0"/>
              </a:rPr>
              <a:t>Labradores propietarios medianos</a:t>
            </a:r>
          </a:p>
        </p:txBody>
      </p:sp>
      <p:sp>
        <p:nvSpPr>
          <p:cNvPr id="66563" name="4 Rectángulo"/>
          <p:cNvSpPr>
            <a:spLocks noChangeArrowheads="1"/>
          </p:cNvSpPr>
          <p:nvPr/>
        </p:nvSpPr>
        <p:spPr bwMode="auto">
          <a:xfrm>
            <a:off x="5715000" y="3929063"/>
            <a:ext cx="2952750" cy="1016000"/>
          </a:xfrm>
          <a:prstGeom prst="rect">
            <a:avLst/>
          </a:prstGeom>
          <a:solidFill>
            <a:srgbClr val="E7D87D"/>
          </a:solidFill>
          <a:ln w="9525">
            <a:noFill/>
            <a:miter lim="800000"/>
            <a:headEnd/>
            <a:tailEnd/>
          </a:ln>
        </p:spPr>
        <p:txBody>
          <a:bodyPr>
            <a:spAutoFit/>
          </a:bodyPr>
          <a:lstStyle/>
          <a:p>
            <a:r>
              <a:rPr lang="es-ES_tradnl" sz="1200" b="1">
                <a:solidFill>
                  <a:srgbClr val="000000"/>
                </a:solidFill>
                <a:latin typeface="Rockwell" pitchFamily="18" charset="0"/>
              </a:rPr>
              <a:t>Clase media urbana </a:t>
            </a:r>
            <a:r>
              <a:rPr lang="es-ES_tradnl" sz="1200">
                <a:solidFill>
                  <a:srgbClr val="000000"/>
                </a:solidFill>
                <a:latin typeface="Rockwell" pitchFamily="18" charset="0"/>
              </a:rPr>
              <a:t>Comerciantes, dueños de talleres, funcionarios, profesionales liberales (abogados, médicos…), profesores, periodistas, clero o rentistas </a:t>
            </a:r>
            <a:endParaRPr lang="gl-ES" sz="1200"/>
          </a:p>
        </p:txBody>
      </p:sp>
      <p:pic>
        <p:nvPicPr>
          <p:cNvPr id="66564" name="Picture 39"/>
          <p:cNvPicPr>
            <a:picLocks noChangeAspect="1" noChangeArrowheads="1"/>
          </p:cNvPicPr>
          <p:nvPr/>
        </p:nvPicPr>
        <p:blipFill>
          <a:blip r:embed="rId2"/>
          <a:srcRect/>
          <a:stretch>
            <a:fillRect/>
          </a:stretch>
        </p:blipFill>
        <p:spPr bwMode="auto">
          <a:xfrm>
            <a:off x="214313" y="3857625"/>
            <a:ext cx="2422525" cy="3000375"/>
          </a:xfrm>
          <a:prstGeom prst="rect">
            <a:avLst/>
          </a:prstGeom>
          <a:noFill/>
          <a:ln w="9525" algn="ctr">
            <a:noFill/>
            <a:miter lim="800000"/>
            <a:headEnd/>
            <a:tailEnd/>
          </a:ln>
        </p:spPr>
      </p:pic>
      <p:sp>
        <p:nvSpPr>
          <p:cNvPr id="7" name="Rectangle 6"/>
          <p:cNvSpPr>
            <a:spLocks noChangeArrowheads="1"/>
          </p:cNvSpPr>
          <p:nvPr/>
        </p:nvSpPr>
        <p:spPr bwMode="auto">
          <a:xfrm>
            <a:off x="214313" y="658813"/>
            <a:ext cx="8643937" cy="2863850"/>
          </a:xfrm>
          <a:prstGeom prst="rect">
            <a:avLst/>
          </a:prstGeom>
          <a:solidFill>
            <a:srgbClr val="E7D87D"/>
          </a:solidFill>
          <a:ln w="9525">
            <a:noFill/>
            <a:miter lim="800000"/>
            <a:headEnd/>
            <a:tailEnd/>
          </a:ln>
          <a:effectLst/>
        </p:spPr>
        <p:txBody>
          <a:bodyPr anchor="ctr">
            <a:spAutoFit/>
          </a:bodyPr>
          <a:lstStyle/>
          <a:p>
            <a:pPr eaLnBrk="0" hangingPunct="0">
              <a:defRPr/>
            </a:pPr>
            <a:r>
              <a:rPr lang="gl-ES" sz="1200" dirty="0">
                <a:solidFill>
                  <a:schemeClr val="bg1"/>
                </a:solidFill>
                <a:latin typeface="+mn-lt"/>
                <a:ea typeface="Times New Roman" pitchFamily="18" charset="0"/>
              </a:rPr>
              <a:t>As clases medias constituían unha franxa intermedia entre os poderosos e os asalariados. O seu escaso número, non máis do 5% da poboación, fai evidente a polarización da sociedade española e explica en parte a violencia que nas décadas seguintes terá a loita social. Eran moi poucos os que na España do século XIX non estaban situados no máis alto ou no máis baixo da pirámide social. O mesmo tempo, a súa escasa importancia é tamén un reflexo do aínda feble proceso de industrialización.</a:t>
            </a:r>
            <a:endParaRPr lang="es-ES" sz="1200" dirty="0">
              <a:solidFill>
                <a:schemeClr val="bg1"/>
              </a:solidFill>
              <a:latin typeface="+mn-lt"/>
              <a:ea typeface="Times New Roman" pitchFamily="18" charset="0"/>
            </a:endParaRPr>
          </a:p>
          <a:p>
            <a:pPr eaLnBrk="0" hangingPunct="0">
              <a:defRPr/>
            </a:pPr>
            <a:r>
              <a:rPr lang="gl-ES" sz="1200" dirty="0">
                <a:solidFill>
                  <a:schemeClr val="bg1"/>
                </a:solidFill>
                <a:latin typeface="+mn-lt"/>
                <a:ea typeface="Times New Roman" pitchFamily="18" charset="0"/>
              </a:rPr>
              <a:t>Este grupo formaba un conglomerado que agrupaba a propietarios de terras, comerciantes, pequenos fabricantes, profesionais liberais ou empregados públicos (mestres, profesores, oficinistas, traballadores..., uns 30.000 en 1860). </a:t>
            </a:r>
            <a:r>
              <a:rPr lang="gl-ES" sz="1200" b="1" dirty="0">
                <a:solidFill>
                  <a:schemeClr val="bg1"/>
                </a:solidFill>
                <a:latin typeface="+mn-lt"/>
                <a:ea typeface="Times New Roman" pitchFamily="18" charset="0"/>
              </a:rPr>
              <a:t>Eran propietarios</a:t>
            </a:r>
            <a:r>
              <a:rPr lang="gl-ES" sz="1200" dirty="0">
                <a:solidFill>
                  <a:schemeClr val="bg1"/>
                </a:solidFill>
                <a:latin typeface="+mn-lt"/>
                <a:ea typeface="Times New Roman" pitchFamily="18" charset="0"/>
              </a:rPr>
              <a:t>, </a:t>
            </a:r>
            <a:r>
              <a:rPr lang="gl-ES" sz="1200" b="1" dirty="0">
                <a:solidFill>
                  <a:schemeClr val="bg1"/>
                </a:solidFill>
                <a:latin typeface="+mn-lt"/>
                <a:ea typeface="Times New Roman" pitchFamily="18" charset="0"/>
              </a:rPr>
              <a:t>posuían rendas ou empregos, </a:t>
            </a:r>
            <a:r>
              <a:rPr lang="gl-ES" sz="1200" dirty="0">
                <a:solidFill>
                  <a:schemeClr val="bg1"/>
                </a:solidFill>
                <a:latin typeface="+mn-lt"/>
                <a:ea typeface="Times New Roman" pitchFamily="18" charset="0"/>
              </a:rPr>
              <a:t>pero a súa riqueza era moito menor que a das clases dirixentes. A súa expansión val unida ó desenvolvemento urbano —a maioría reside na cidade— e ó crecemento da Administración e dos servizos.</a:t>
            </a:r>
            <a:endParaRPr lang="es-ES" sz="1200" dirty="0">
              <a:solidFill>
                <a:schemeClr val="bg1"/>
              </a:solidFill>
              <a:latin typeface="+mn-lt"/>
              <a:ea typeface="Times New Roman" pitchFamily="18" charset="0"/>
            </a:endParaRPr>
          </a:p>
          <a:p>
            <a:pPr eaLnBrk="0" hangingPunct="0">
              <a:defRPr/>
            </a:pPr>
            <a:r>
              <a:rPr lang="gl-ES" sz="1200" dirty="0">
                <a:solidFill>
                  <a:schemeClr val="bg1"/>
                </a:solidFill>
                <a:latin typeface="+mn-lt"/>
                <a:ea typeface="Times New Roman" pitchFamily="18" charset="0"/>
              </a:rPr>
              <a:t>As clases medias compartían cos grupos poderosos o estilo de vida, as formas de lecer e o nivel de instrución e todos frecuentan os </a:t>
            </a:r>
            <a:r>
              <a:rPr lang="gl-ES" sz="1200" b="1" dirty="0">
                <a:solidFill>
                  <a:schemeClr val="bg1"/>
                </a:solidFill>
                <a:latin typeface="+mn-lt"/>
                <a:ea typeface="Times New Roman" pitchFamily="18" charset="0"/>
              </a:rPr>
              <a:t>CASINOS</a:t>
            </a:r>
            <a:r>
              <a:rPr lang="gl-ES" sz="1200" dirty="0">
                <a:solidFill>
                  <a:schemeClr val="bg1"/>
                </a:solidFill>
                <a:latin typeface="+mn-lt"/>
                <a:ea typeface="Times New Roman" pitchFamily="18" charset="0"/>
              </a:rPr>
              <a:t> . Aínda que a súa menor capacidade económica as levou a unha forma de vida máis privada e doméstica, pretendían imitar as relacións sociais dos salóns nobiliarios e burgueses. Ideoloxicamente eran </a:t>
            </a:r>
            <a:r>
              <a:rPr lang="gl-ES" sz="1200" b="1" dirty="0">
                <a:solidFill>
                  <a:schemeClr val="bg1"/>
                </a:solidFill>
                <a:latin typeface="+mn-lt"/>
                <a:ea typeface="Times New Roman" pitchFamily="18" charset="0"/>
              </a:rPr>
              <a:t>conservadoras</a:t>
            </a:r>
            <a:r>
              <a:rPr lang="gl-ES" sz="1200" dirty="0">
                <a:solidFill>
                  <a:schemeClr val="bg1"/>
                </a:solidFill>
                <a:latin typeface="+mn-lt"/>
                <a:ea typeface="Times New Roman" pitchFamily="18" charset="0"/>
              </a:rPr>
              <a:t>, defendían a orde e a propiedade, sempre temorosas de que calquera cambio as sumise na pobreza e as igualase coas clases populares.</a:t>
            </a:r>
            <a:endParaRPr lang="gl-ES" sz="1200" dirty="0">
              <a:solidFill>
                <a:schemeClr val="bg1"/>
              </a:solidFill>
              <a:latin typeface="+mn-lt"/>
            </a:endParaRPr>
          </a:p>
        </p:txBody>
      </p:sp>
      <p:pic>
        <p:nvPicPr>
          <p:cNvPr id="66566" name="Picture 7"/>
          <p:cNvPicPr>
            <a:picLocks noChangeAspect="1" noChangeArrowheads="1"/>
          </p:cNvPicPr>
          <p:nvPr/>
        </p:nvPicPr>
        <p:blipFill>
          <a:blip r:embed="rId3"/>
          <a:srcRect/>
          <a:stretch>
            <a:fillRect/>
          </a:stretch>
        </p:blipFill>
        <p:spPr bwMode="auto">
          <a:xfrm>
            <a:off x="2643188" y="4572000"/>
            <a:ext cx="2005012" cy="1233488"/>
          </a:xfrm>
          <a:prstGeom prst="rect">
            <a:avLst/>
          </a:prstGeom>
          <a:noFill/>
          <a:ln w="9525">
            <a:noFill/>
            <a:miter lim="800000"/>
            <a:headEnd/>
            <a:tailEnd/>
          </a:ln>
        </p:spPr>
      </p:pic>
      <p:sp>
        <p:nvSpPr>
          <p:cNvPr id="8" name="7 CuadroTexto"/>
          <p:cNvSpPr txBox="1"/>
          <p:nvPr/>
        </p:nvSpPr>
        <p:spPr>
          <a:xfrm>
            <a:off x="4643438" y="5000625"/>
            <a:ext cx="2643187" cy="276225"/>
          </a:xfrm>
          <a:prstGeom prst="rect">
            <a:avLst/>
          </a:prstGeom>
          <a:solidFill>
            <a:srgbClr val="FFFF00"/>
          </a:solidFill>
        </p:spPr>
        <p:txBody>
          <a:bodyPr>
            <a:spAutoFit/>
          </a:bodyPr>
          <a:lstStyle/>
          <a:p>
            <a:pPr>
              <a:defRPr/>
            </a:pPr>
            <a:r>
              <a:rPr lang="gl-ES" sz="1200" dirty="0">
                <a:latin typeface="+mn-lt"/>
                <a:hlinkClick r:id="rId4" action="ppaction://hlinkfile"/>
              </a:rPr>
              <a:t>Ambiente en Casino “La </a:t>
            </a:r>
            <a:r>
              <a:rPr lang="gl-ES" sz="1200" dirty="0" err="1">
                <a:latin typeface="+mn-lt"/>
                <a:hlinkClick r:id="rId4" action="ppaction://hlinkfile"/>
              </a:rPr>
              <a:t>regenta</a:t>
            </a:r>
            <a:r>
              <a:rPr lang="gl-ES" sz="1200" dirty="0">
                <a:latin typeface="+mn-lt"/>
              </a:rPr>
              <a:t>”</a:t>
            </a:r>
          </a:p>
        </p:txBody>
      </p:sp>
      <p:sp>
        <p:nvSpPr>
          <p:cNvPr id="10" name="9 CuadroTexto"/>
          <p:cNvSpPr txBox="1"/>
          <p:nvPr/>
        </p:nvSpPr>
        <p:spPr>
          <a:xfrm>
            <a:off x="4643438" y="6072188"/>
            <a:ext cx="4071937" cy="276225"/>
          </a:xfrm>
          <a:prstGeom prst="rect">
            <a:avLst/>
          </a:prstGeom>
          <a:solidFill>
            <a:srgbClr val="FFFF00"/>
          </a:solidFill>
        </p:spPr>
        <p:txBody>
          <a:bodyPr>
            <a:spAutoFit/>
          </a:bodyPr>
          <a:lstStyle/>
          <a:p>
            <a:pPr>
              <a:defRPr/>
            </a:pPr>
            <a:r>
              <a:rPr lang="gl-ES" sz="1200" dirty="0">
                <a:latin typeface="+mn-lt"/>
                <a:hlinkClick r:id="rId5" action="ppaction://hlinkfile"/>
              </a:rPr>
              <a:t>Hipocrisía da moral burguesa en “</a:t>
            </a:r>
            <a:r>
              <a:rPr lang="gl-ES" sz="1200" dirty="0" err="1">
                <a:latin typeface="+mn-lt"/>
                <a:hlinkClick r:id="rId5" action="ppaction://hlinkfile"/>
              </a:rPr>
              <a:t>Fortunata</a:t>
            </a:r>
            <a:r>
              <a:rPr lang="gl-ES" sz="1200" dirty="0">
                <a:latin typeface="+mn-lt"/>
                <a:hlinkClick r:id="rId5" action="ppaction://hlinkfile"/>
              </a:rPr>
              <a:t> e </a:t>
            </a:r>
            <a:r>
              <a:rPr lang="gl-ES" sz="1200" dirty="0" err="1">
                <a:latin typeface="+mn-lt"/>
                <a:hlinkClick r:id="rId5" action="ppaction://hlinkfile"/>
              </a:rPr>
              <a:t>Jacinta</a:t>
            </a:r>
            <a:r>
              <a:rPr lang="gl-ES" sz="1200" dirty="0">
                <a:latin typeface="+mn-lt"/>
              </a:rPr>
              <a:t>”</a:t>
            </a:r>
          </a:p>
        </p:txBody>
      </p:sp>
      <p:sp>
        <p:nvSpPr>
          <p:cNvPr id="66569" name="10 CuadroTexto"/>
          <p:cNvSpPr txBox="1">
            <a:spLocks noChangeArrowheads="1"/>
          </p:cNvSpPr>
          <p:nvPr/>
        </p:nvSpPr>
        <p:spPr bwMode="auto">
          <a:xfrm>
            <a:off x="4643438" y="6429375"/>
            <a:ext cx="3429000" cy="277813"/>
          </a:xfrm>
          <a:prstGeom prst="rect">
            <a:avLst/>
          </a:prstGeom>
          <a:solidFill>
            <a:srgbClr val="FFFF00"/>
          </a:solidFill>
          <a:ln w="9525">
            <a:noFill/>
            <a:miter lim="800000"/>
            <a:headEnd/>
            <a:tailEnd/>
          </a:ln>
        </p:spPr>
        <p:txBody>
          <a:bodyPr>
            <a:spAutoFit/>
          </a:bodyPr>
          <a:lstStyle/>
          <a:p>
            <a:r>
              <a:rPr lang="gl-ES" sz="1200">
                <a:hlinkClick r:id="rId6" action="ppaction://hlinkfile"/>
              </a:rPr>
              <a:t>A doble moral burguesía en “Tormento</a:t>
            </a:r>
            <a:r>
              <a:rPr lang="gl-ES" sz="1200"/>
              <a:t>”</a:t>
            </a:r>
          </a:p>
        </p:txBody>
      </p:sp>
      <p:sp>
        <p:nvSpPr>
          <p:cNvPr id="13" name="12 CuadroTexto"/>
          <p:cNvSpPr txBox="1"/>
          <p:nvPr/>
        </p:nvSpPr>
        <p:spPr>
          <a:xfrm>
            <a:off x="4643438" y="5357813"/>
            <a:ext cx="3929062" cy="276225"/>
          </a:xfrm>
          <a:prstGeom prst="rect">
            <a:avLst/>
          </a:prstGeom>
          <a:solidFill>
            <a:srgbClr val="FFFF00"/>
          </a:solidFill>
        </p:spPr>
        <p:txBody>
          <a:bodyPr>
            <a:spAutoFit/>
          </a:bodyPr>
          <a:lstStyle/>
          <a:p>
            <a:pPr>
              <a:defRPr/>
            </a:pPr>
            <a:r>
              <a:rPr lang="gl-ES" sz="1200" dirty="0">
                <a:latin typeface="+mn-lt"/>
                <a:hlinkClick r:id="rId7" action="ppaction://hlinkfile"/>
              </a:rPr>
              <a:t>Un repaso á </a:t>
            </a:r>
            <a:r>
              <a:rPr lang="gl-ES" sz="1200" dirty="0" err="1">
                <a:latin typeface="+mn-lt"/>
                <a:hlinkClick r:id="rId7" action="ppaction://hlinkfile"/>
              </a:rPr>
              <a:t>burguesia</a:t>
            </a:r>
            <a:r>
              <a:rPr lang="gl-ES" sz="1200" dirty="0">
                <a:latin typeface="+mn-lt"/>
                <a:hlinkClick r:id="rId7" action="ppaction://hlinkfile"/>
              </a:rPr>
              <a:t> provinciana en “El </a:t>
            </a:r>
            <a:r>
              <a:rPr lang="gl-ES" sz="1200" dirty="0" err="1">
                <a:latin typeface="+mn-lt"/>
                <a:hlinkClick r:id="rId7" action="ppaction://hlinkfile"/>
              </a:rPr>
              <a:t>Abuelo</a:t>
            </a:r>
            <a:r>
              <a:rPr lang="gl-ES" sz="1200" dirty="0">
                <a:latin typeface="+mn-lt"/>
                <a:hlinkClick r:id="rId7" action="ppaction://hlinkfile"/>
              </a:rPr>
              <a:t>”</a:t>
            </a:r>
            <a:endParaRPr lang="gl-ES" sz="1200" dirty="0">
              <a:latin typeface="+mn-lt"/>
            </a:endParaRPr>
          </a:p>
        </p:txBody>
      </p:sp>
      <p:sp>
        <p:nvSpPr>
          <p:cNvPr id="12" name="11 CuadroTexto"/>
          <p:cNvSpPr txBox="1"/>
          <p:nvPr/>
        </p:nvSpPr>
        <p:spPr>
          <a:xfrm>
            <a:off x="4643438" y="5715000"/>
            <a:ext cx="3786187" cy="276225"/>
          </a:xfrm>
          <a:prstGeom prst="rect">
            <a:avLst/>
          </a:prstGeom>
          <a:solidFill>
            <a:srgbClr val="FFFF00"/>
          </a:solidFill>
        </p:spPr>
        <p:txBody>
          <a:bodyPr>
            <a:spAutoFit/>
          </a:bodyPr>
          <a:lstStyle/>
          <a:p>
            <a:pPr>
              <a:defRPr/>
            </a:pPr>
            <a:r>
              <a:rPr lang="gl-ES" sz="1200" dirty="0">
                <a:latin typeface="+mn-lt"/>
                <a:hlinkClick r:id="rId8" action="ppaction://hlinkfile"/>
              </a:rPr>
              <a:t>Un </a:t>
            </a:r>
            <a:r>
              <a:rPr lang="gl-ES" sz="1200" dirty="0" err="1">
                <a:latin typeface="+mn-lt"/>
                <a:hlinkClick r:id="rId8" action="ppaction://hlinkfile"/>
              </a:rPr>
              <a:t>banquetazo</a:t>
            </a:r>
            <a:r>
              <a:rPr lang="gl-ES" sz="1200" dirty="0">
                <a:latin typeface="+mn-lt"/>
                <a:hlinkClick r:id="rId8" action="ppaction://hlinkfile"/>
              </a:rPr>
              <a:t> “provinciano” Arroz y tartana</a:t>
            </a:r>
            <a:endParaRPr lang="gl-ES" sz="1200" dirty="0">
              <a:latin typeface="+mn-lt"/>
            </a:endParaRPr>
          </a:p>
        </p:txBody>
      </p:sp>
      <p:pic>
        <p:nvPicPr>
          <p:cNvPr id="66572" name="Picture 30">
            <a:hlinkClick r:id="rId9"/>
          </p:cNvPr>
          <p:cNvPicPr>
            <a:picLocks noChangeAspect="1" noChangeArrowheads="1"/>
          </p:cNvPicPr>
          <p:nvPr/>
        </p:nvPicPr>
        <p:blipFill>
          <a:blip r:embed="rId10"/>
          <a:srcRect/>
          <a:stretch>
            <a:fillRect/>
          </a:stretch>
        </p:blipFill>
        <p:spPr bwMode="auto">
          <a:xfrm>
            <a:off x="7215188" y="4929188"/>
            <a:ext cx="655637" cy="357187"/>
          </a:xfrm>
          <a:prstGeom prst="rect">
            <a:avLst/>
          </a:prstGeom>
          <a:noFill/>
          <a:ln w="9525">
            <a:noFill/>
            <a:miter lim="800000"/>
            <a:headEnd/>
            <a:tailEnd/>
          </a:ln>
        </p:spPr>
      </p:pic>
      <p:pic>
        <p:nvPicPr>
          <p:cNvPr id="66573" name="Picture 30">
            <a:hlinkClick r:id="rId9"/>
          </p:cNvPr>
          <p:cNvPicPr>
            <a:picLocks noChangeAspect="1" noChangeArrowheads="1"/>
          </p:cNvPicPr>
          <p:nvPr/>
        </p:nvPicPr>
        <p:blipFill>
          <a:blip r:embed="rId10"/>
          <a:srcRect/>
          <a:stretch>
            <a:fillRect/>
          </a:stretch>
        </p:blipFill>
        <p:spPr bwMode="auto">
          <a:xfrm>
            <a:off x="8286750" y="5357813"/>
            <a:ext cx="593725" cy="323850"/>
          </a:xfrm>
          <a:prstGeom prst="rect">
            <a:avLst/>
          </a:prstGeom>
          <a:noFill/>
          <a:ln w="9525">
            <a:noFill/>
            <a:miter lim="800000"/>
            <a:headEnd/>
            <a:tailEnd/>
          </a:ln>
        </p:spPr>
      </p:pic>
      <p:pic>
        <p:nvPicPr>
          <p:cNvPr id="66574" name="Picture 30">
            <a:hlinkClick r:id="rId9"/>
          </p:cNvPr>
          <p:cNvPicPr>
            <a:picLocks noChangeAspect="1" noChangeArrowheads="1"/>
          </p:cNvPicPr>
          <p:nvPr/>
        </p:nvPicPr>
        <p:blipFill>
          <a:blip r:embed="rId10"/>
          <a:srcRect/>
          <a:stretch>
            <a:fillRect/>
          </a:stretch>
        </p:blipFill>
        <p:spPr bwMode="auto">
          <a:xfrm>
            <a:off x="7929563" y="5715000"/>
            <a:ext cx="523875" cy="285750"/>
          </a:xfrm>
          <a:prstGeom prst="rect">
            <a:avLst/>
          </a:prstGeom>
          <a:noFill/>
          <a:ln w="9525">
            <a:noFill/>
            <a:miter lim="800000"/>
            <a:headEnd/>
            <a:tailEnd/>
          </a:ln>
        </p:spPr>
      </p:pic>
      <p:pic>
        <p:nvPicPr>
          <p:cNvPr id="66575" name="Picture 30">
            <a:hlinkClick r:id="rId9"/>
          </p:cNvPr>
          <p:cNvPicPr>
            <a:picLocks noChangeAspect="1" noChangeArrowheads="1"/>
          </p:cNvPicPr>
          <p:nvPr/>
        </p:nvPicPr>
        <p:blipFill>
          <a:blip r:embed="rId10"/>
          <a:srcRect/>
          <a:stretch>
            <a:fillRect/>
          </a:stretch>
        </p:blipFill>
        <p:spPr bwMode="auto">
          <a:xfrm>
            <a:off x="8572500" y="6072188"/>
            <a:ext cx="571500" cy="311150"/>
          </a:xfrm>
          <a:prstGeom prst="rect">
            <a:avLst/>
          </a:prstGeom>
          <a:noFill/>
          <a:ln w="9525">
            <a:noFill/>
            <a:miter lim="800000"/>
            <a:headEnd/>
            <a:tailEnd/>
          </a:ln>
        </p:spPr>
      </p:pic>
      <p:pic>
        <p:nvPicPr>
          <p:cNvPr id="66576" name="Picture 30">
            <a:hlinkClick r:id="rId9"/>
          </p:cNvPr>
          <p:cNvPicPr>
            <a:picLocks noChangeAspect="1" noChangeArrowheads="1"/>
          </p:cNvPicPr>
          <p:nvPr/>
        </p:nvPicPr>
        <p:blipFill>
          <a:blip r:embed="rId10"/>
          <a:srcRect/>
          <a:stretch>
            <a:fillRect/>
          </a:stretch>
        </p:blipFill>
        <p:spPr bwMode="auto">
          <a:xfrm>
            <a:off x="7572375" y="6429375"/>
            <a:ext cx="523875"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1 Rectángulo"/>
          <p:cNvSpPr>
            <a:spLocks noChangeArrowheads="1"/>
          </p:cNvSpPr>
          <p:nvPr/>
        </p:nvSpPr>
        <p:spPr bwMode="auto">
          <a:xfrm>
            <a:off x="2214563" y="571500"/>
            <a:ext cx="6929437" cy="4616450"/>
          </a:xfrm>
          <a:prstGeom prst="rect">
            <a:avLst/>
          </a:prstGeom>
          <a:solidFill>
            <a:srgbClr val="FFFF99"/>
          </a:solidFill>
          <a:ln w="66675">
            <a:solidFill>
              <a:schemeClr val="accent1"/>
            </a:solidFill>
            <a:miter lim="800000"/>
            <a:headEnd/>
            <a:tailEnd/>
          </a:ln>
        </p:spPr>
        <p:txBody>
          <a:bodyPr>
            <a:spAutoFit/>
          </a:bodyPr>
          <a:lstStyle/>
          <a:p>
            <a:pPr algn="just"/>
            <a:r>
              <a:rPr lang="es-ES" sz="1400" b="1">
                <a:solidFill>
                  <a:srgbClr val="000000"/>
                </a:solidFill>
              </a:rPr>
              <a:t>Art. 1. </a:t>
            </a:r>
            <a:r>
              <a:rPr lang="es-ES" sz="1400">
                <a:solidFill>
                  <a:srgbClr val="000000"/>
                </a:solidFill>
              </a:rPr>
              <a:t>Se autoriza al Gobierno para formar y promulgar una ley de instrucción pública con arreglo a las siguientes bases:</a:t>
            </a:r>
          </a:p>
          <a:p>
            <a:pPr algn="just"/>
            <a:r>
              <a:rPr lang="es-ES" sz="1400" b="1">
                <a:solidFill>
                  <a:srgbClr val="000000"/>
                </a:solidFill>
              </a:rPr>
              <a:t>Primera: </a:t>
            </a:r>
            <a:r>
              <a:rPr lang="es-ES" sz="1400">
                <a:solidFill>
                  <a:srgbClr val="000000"/>
                </a:solidFill>
              </a:rPr>
              <a:t>La enseñanza puede ser pública o privada. El gobierno dirigirá la enseñanza pública y tendrá en la privada la intervención que determine la ley.</a:t>
            </a:r>
          </a:p>
          <a:p>
            <a:pPr algn="just"/>
            <a:r>
              <a:rPr lang="es-ES" sz="1400" b="1">
                <a:solidFill>
                  <a:srgbClr val="000000"/>
                </a:solidFill>
              </a:rPr>
              <a:t>Segunda: </a:t>
            </a:r>
            <a:r>
              <a:rPr lang="es-ES" sz="1400">
                <a:solidFill>
                  <a:srgbClr val="000000"/>
                </a:solidFill>
              </a:rPr>
              <a:t>La enseñanza se divide en tres períodos, denominándose en el primero, primera; en el segundo, segunda, y en el tercero, superior.</a:t>
            </a:r>
          </a:p>
          <a:p>
            <a:pPr algn="just"/>
            <a:r>
              <a:rPr lang="es-ES" sz="1400">
                <a:solidFill>
                  <a:srgbClr val="000000"/>
                </a:solidFill>
              </a:rPr>
              <a:t>La primera enseñanza comprende las nociones rudimentarias de más general aplicación a los usos de la vida.</a:t>
            </a:r>
          </a:p>
          <a:p>
            <a:pPr algn="just"/>
            <a:r>
              <a:rPr lang="es-ES" sz="1400">
                <a:solidFill>
                  <a:srgbClr val="000000"/>
                </a:solidFill>
              </a:rPr>
              <a:t>La segunda enseñanza comprende los conocimientos que amplíen la primera y también preparen para el ingreso al estudio de las carreras superiores.</a:t>
            </a:r>
          </a:p>
          <a:p>
            <a:pPr algn="just"/>
            <a:r>
              <a:rPr lang="es-ES" sz="1400">
                <a:solidFill>
                  <a:srgbClr val="000000"/>
                </a:solidFill>
              </a:rPr>
              <a:t>La enseñanza superior comprende las que habilitan para el ejercicio de determinadas profesiones.</a:t>
            </a:r>
          </a:p>
          <a:p>
            <a:pPr algn="just"/>
            <a:r>
              <a:rPr lang="es-ES" sz="1400" b="1">
                <a:solidFill>
                  <a:srgbClr val="000000"/>
                </a:solidFill>
              </a:rPr>
              <a:t>Tercera: </a:t>
            </a:r>
            <a:r>
              <a:rPr lang="es-ES" sz="1400">
                <a:solidFill>
                  <a:srgbClr val="000000"/>
                </a:solidFill>
              </a:rPr>
              <a:t>La primera enseñanza podrá adquirirse en las escuelas públicas y privadas de primeras letras, y en el hogar […].</a:t>
            </a:r>
          </a:p>
          <a:p>
            <a:pPr algn="just"/>
            <a:r>
              <a:rPr lang="es-ES" sz="1400">
                <a:solidFill>
                  <a:srgbClr val="000000"/>
                </a:solidFill>
              </a:rPr>
              <a:t>La segunda enseñanza se dará en los establecimientos públicos y privados. La ley determinará qué partes o materias de este período de instrucción pueden cursarse en el hogar doméstico […].</a:t>
            </a:r>
          </a:p>
          <a:p>
            <a:pPr algn="just"/>
            <a:r>
              <a:rPr lang="es-ES" sz="1400">
                <a:solidFill>
                  <a:srgbClr val="000000"/>
                </a:solidFill>
              </a:rPr>
              <a:t>La enseñanza superior solo se dará en establecimientos públicos.</a:t>
            </a:r>
          </a:p>
          <a:p>
            <a:pPr algn="just"/>
            <a:r>
              <a:rPr lang="es-ES" sz="1400">
                <a:solidFill>
                  <a:srgbClr val="000000"/>
                </a:solidFill>
              </a:rPr>
              <a:t>Son establecimientos públicos de enseñanza aquellos cuyos jefes y profesores son nombrados por el Gobierno […].</a:t>
            </a:r>
          </a:p>
          <a:p>
            <a:pPr algn="r"/>
            <a:r>
              <a:rPr lang="es-ES" sz="1400" b="1">
                <a:solidFill>
                  <a:srgbClr val="000000"/>
                </a:solidFill>
              </a:rPr>
              <a:t>Proyecto de Ley de Instrucción Pública, 1857</a:t>
            </a:r>
            <a:endParaRPr lang="es-ES" sz="1400" b="1"/>
          </a:p>
        </p:txBody>
      </p:sp>
      <p:sp>
        <p:nvSpPr>
          <p:cNvPr id="67586" name="2 CuadroTexto"/>
          <p:cNvSpPr txBox="1">
            <a:spLocks noChangeArrowheads="1"/>
          </p:cNvSpPr>
          <p:nvPr/>
        </p:nvSpPr>
        <p:spPr bwMode="auto">
          <a:xfrm>
            <a:off x="785813" y="214313"/>
            <a:ext cx="3286125" cy="369887"/>
          </a:xfrm>
          <a:prstGeom prst="rect">
            <a:avLst/>
          </a:prstGeom>
          <a:solidFill>
            <a:srgbClr val="FFFF00"/>
          </a:solidFill>
          <a:ln w="9525">
            <a:noFill/>
            <a:miter lim="800000"/>
            <a:headEnd/>
            <a:tailEnd/>
          </a:ln>
        </p:spPr>
        <p:txBody>
          <a:bodyPr>
            <a:spAutoFit/>
          </a:bodyPr>
          <a:lstStyle/>
          <a:p>
            <a:r>
              <a:rPr lang="gl-ES" b="1">
                <a:solidFill>
                  <a:schemeClr val="bg1"/>
                </a:solidFill>
                <a:hlinkClick r:id="rId2" action="ppaction://hlinkfile"/>
              </a:rPr>
              <a:t>LEI  DE CLAUDIO MOYANO</a:t>
            </a:r>
            <a:endParaRPr lang="gl-ES" b="1">
              <a:solidFill>
                <a:schemeClr val="bg1"/>
              </a:solidFill>
            </a:endParaRPr>
          </a:p>
        </p:txBody>
      </p:sp>
      <p:pic>
        <p:nvPicPr>
          <p:cNvPr id="67587" name="Picture 4"/>
          <p:cNvPicPr>
            <a:picLocks noChangeAspect="1" noChangeArrowheads="1"/>
          </p:cNvPicPr>
          <p:nvPr/>
        </p:nvPicPr>
        <p:blipFill>
          <a:blip r:embed="rId3"/>
          <a:srcRect/>
          <a:stretch>
            <a:fillRect/>
          </a:stretch>
        </p:blipFill>
        <p:spPr bwMode="auto">
          <a:xfrm>
            <a:off x="0" y="714375"/>
            <a:ext cx="2071688" cy="4097338"/>
          </a:xfrm>
          <a:prstGeom prst="rect">
            <a:avLst/>
          </a:prstGeom>
          <a:noFill/>
          <a:ln w="9525">
            <a:noFill/>
            <a:miter lim="800000"/>
            <a:headEnd/>
            <a:tailEnd/>
          </a:ln>
        </p:spPr>
      </p:pic>
      <p:pic>
        <p:nvPicPr>
          <p:cNvPr id="67588" name="Picture 10"/>
          <p:cNvPicPr>
            <a:picLocks noChangeAspect="1" noChangeArrowheads="1"/>
          </p:cNvPicPr>
          <p:nvPr/>
        </p:nvPicPr>
        <p:blipFill>
          <a:blip r:embed="rId4"/>
          <a:srcRect/>
          <a:stretch>
            <a:fillRect/>
          </a:stretch>
        </p:blipFill>
        <p:spPr bwMode="auto">
          <a:xfrm>
            <a:off x="1285875" y="5316538"/>
            <a:ext cx="1000125" cy="1541462"/>
          </a:xfrm>
          <a:prstGeom prst="rect">
            <a:avLst/>
          </a:prstGeom>
          <a:noFill/>
          <a:ln w="9525">
            <a:noFill/>
            <a:miter lim="800000"/>
            <a:headEnd/>
            <a:tailEnd/>
          </a:ln>
        </p:spPr>
      </p:pic>
      <p:sp>
        <p:nvSpPr>
          <p:cNvPr id="67589" name="5 CuadroTexto"/>
          <p:cNvSpPr txBox="1">
            <a:spLocks noChangeArrowheads="1"/>
          </p:cNvSpPr>
          <p:nvPr/>
        </p:nvSpPr>
        <p:spPr bwMode="auto">
          <a:xfrm>
            <a:off x="2286000" y="5286375"/>
            <a:ext cx="2500313" cy="307975"/>
          </a:xfrm>
          <a:prstGeom prst="rect">
            <a:avLst/>
          </a:prstGeom>
          <a:solidFill>
            <a:srgbClr val="FFFF00"/>
          </a:solidFill>
          <a:ln w="9525">
            <a:noFill/>
            <a:miter lim="800000"/>
            <a:headEnd/>
            <a:tailEnd/>
          </a:ln>
        </p:spPr>
        <p:txBody>
          <a:bodyPr>
            <a:spAutoFit/>
          </a:bodyPr>
          <a:lstStyle/>
          <a:p>
            <a:r>
              <a:rPr lang="gl-ES" sz="1400">
                <a:hlinkClick r:id="rId5"/>
              </a:rPr>
              <a:t>Chega a lei Moyano a aldea</a:t>
            </a:r>
            <a:endParaRPr lang="gl-ES" sz="1400"/>
          </a:p>
        </p:txBody>
      </p:sp>
      <p:sp>
        <p:nvSpPr>
          <p:cNvPr id="67590" name="6 CuadroTexto"/>
          <p:cNvSpPr txBox="1">
            <a:spLocks noChangeArrowheads="1"/>
          </p:cNvSpPr>
          <p:nvPr/>
        </p:nvSpPr>
        <p:spPr bwMode="auto">
          <a:xfrm>
            <a:off x="2286000" y="5715000"/>
            <a:ext cx="2500313" cy="307975"/>
          </a:xfrm>
          <a:prstGeom prst="rect">
            <a:avLst/>
          </a:prstGeom>
          <a:solidFill>
            <a:srgbClr val="FFFF00"/>
          </a:solidFill>
          <a:ln w="9525">
            <a:noFill/>
            <a:miter lim="800000"/>
            <a:headEnd/>
            <a:tailEnd/>
          </a:ln>
        </p:spPr>
        <p:txBody>
          <a:bodyPr>
            <a:spAutoFit/>
          </a:bodyPr>
          <a:lstStyle/>
          <a:p>
            <a:r>
              <a:rPr lang="gl-ES" sz="1400">
                <a:hlinkClick r:id="rId6"/>
              </a:rPr>
              <a:t>Para que serve a Lei Moyano</a:t>
            </a:r>
            <a:endParaRPr lang="gl-ES" sz="1400"/>
          </a:p>
        </p:txBody>
      </p:sp>
      <p:sp>
        <p:nvSpPr>
          <p:cNvPr id="67591" name="7 CuadroTexto"/>
          <p:cNvSpPr txBox="1">
            <a:spLocks noChangeArrowheads="1"/>
          </p:cNvSpPr>
          <p:nvPr/>
        </p:nvSpPr>
        <p:spPr bwMode="auto">
          <a:xfrm>
            <a:off x="2286000" y="6072188"/>
            <a:ext cx="2500313" cy="307975"/>
          </a:xfrm>
          <a:prstGeom prst="rect">
            <a:avLst/>
          </a:prstGeom>
          <a:solidFill>
            <a:srgbClr val="FFFF00"/>
          </a:solidFill>
          <a:ln w="9525">
            <a:noFill/>
            <a:miter lim="800000"/>
            <a:headEnd/>
            <a:tailEnd/>
          </a:ln>
        </p:spPr>
        <p:txBody>
          <a:bodyPr>
            <a:spAutoFit/>
          </a:bodyPr>
          <a:lstStyle/>
          <a:p>
            <a:r>
              <a:rPr lang="gl-ES" sz="1400">
                <a:hlinkClick r:id="rId7"/>
              </a:rPr>
              <a:t>Inauguración da Escola</a:t>
            </a:r>
            <a:endParaRPr lang="gl-ES" sz="1400"/>
          </a:p>
        </p:txBody>
      </p:sp>
      <p:sp>
        <p:nvSpPr>
          <p:cNvPr id="9" name="8 Botón de acción: Película">
            <a:hlinkClick r:id="" action="ppaction://noaction" highlightClick="1"/>
          </p:cNvPr>
          <p:cNvSpPr/>
          <p:nvPr/>
        </p:nvSpPr>
        <p:spPr>
          <a:xfrm>
            <a:off x="4786313" y="5500688"/>
            <a:ext cx="714375" cy="1143000"/>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pic>
        <p:nvPicPr>
          <p:cNvPr id="67593" name="Picture 10"/>
          <p:cNvPicPr>
            <a:picLocks noChangeAspect="1" noChangeArrowheads="1"/>
          </p:cNvPicPr>
          <p:nvPr/>
        </p:nvPicPr>
        <p:blipFill>
          <a:blip r:embed="rId8"/>
          <a:srcRect/>
          <a:stretch>
            <a:fillRect/>
          </a:stretch>
        </p:blipFill>
        <p:spPr bwMode="auto">
          <a:xfrm>
            <a:off x="6572250" y="5167313"/>
            <a:ext cx="2028825" cy="1690687"/>
          </a:xfrm>
          <a:prstGeom prst="rect">
            <a:avLst/>
          </a:prstGeom>
          <a:noFill/>
          <a:ln w="9525">
            <a:noFill/>
            <a:miter lim="800000"/>
            <a:headEnd/>
            <a:tailEnd/>
          </a:ln>
        </p:spPr>
      </p:pic>
      <p:sp>
        <p:nvSpPr>
          <p:cNvPr id="67594" name="10 CuadroTexto"/>
          <p:cNvSpPr txBox="1">
            <a:spLocks noChangeArrowheads="1"/>
          </p:cNvSpPr>
          <p:nvPr/>
        </p:nvSpPr>
        <p:spPr bwMode="auto">
          <a:xfrm>
            <a:off x="2286000" y="6550025"/>
            <a:ext cx="2500313" cy="307975"/>
          </a:xfrm>
          <a:prstGeom prst="rect">
            <a:avLst/>
          </a:prstGeom>
          <a:solidFill>
            <a:srgbClr val="FFFF00"/>
          </a:solidFill>
          <a:ln w="9525">
            <a:noFill/>
            <a:miter lim="800000"/>
            <a:headEnd/>
            <a:tailEnd/>
          </a:ln>
        </p:spPr>
        <p:txBody>
          <a:bodyPr>
            <a:spAutoFit/>
          </a:bodyPr>
          <a:lstStyle/>
          <a:p>
            <a:r>
              <a:rPr lang="gl-ES" sz="1400">
                <a:hlinkClick r:id="rId9"/>
              </a:rPr>
              <a:t>Unha escola en Aragón</a:t>
            </a:r>
            <a:endParaRPr lang="gl-ES" sz="1400"/>
          </a:p>
        </p:txBody>
      </p:sp>
      <p:sp>
        <p:nvSpPr>
          <p:cNvPr id="12" name="11 Cara sonriente"/>
          <p:cNvSpPr/>
          <p:nvPr/>
        </p:nvSpPr>
        <p:spPr>
          <a:xfrm>
            <a:off x="4786313" y="4714875"/>
            <a:ext cx="428625" cy="428625"/>
          </a:xfrm>
          <a:prstGeom prst="smileyFac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2"/>
          <a:srcRect/>
          <a:stretch>
            <a:fillRect/>
          </a:stretch>
        </p:blipFill>
        <p:spPr bwMode="auto">
          <a:xfrm>
            <a:off x="0" y="133350"/>
            <a:ext cx="9144000" cy="5710238"/>
          </a:xfrm>
          <a:prstGeom prst="rect">
            <a:avLst/>
          </a:prstGeom>
          <a:noFill/>
          <a:ln w="9525">
            <a:noFill/>
            <a:miter lim="800000"/>
            <a:headEnd/>
            <a:tailEnd/>
          </a:ln>
        </p:spPr>
      </p:pic>
      <p:sp>
        <p:nvSpPr>
          <p:cNvPr id="68610" name="2 Rectángulo"/>
          <p:cNvSpPr>
            <a:spLocks noChangeArrowheads="1"/>
          </p:cNvSpPr>
          <p:nvPr/>
        </p:nvSpPr>
        <p:spPr bwMode="auto">
          <a:xfrm>
            <a:off x="142875" y="5903913"/>
            <a:ext cx="9001125" cy="954087"/>
          </a:xfrm>
          <a:prstGeom prst="rect">
            <a:avLst/>
          </a:prstGeom>
          <a:solidFill>
            <a:srgbClr val="EAEAEA"/>
          </a:solidFill>
          <a:ln w="9525">
            <a:noFill/>
            <a:miter lim="800000"/>
            <a:headEnd/>
            <a:tailEnd/>
          </a:ln>
        </p:spPr>
        <p:txBody>
          <a:bodyPr>
            <a:spAutoFit/>
          </a:bodyPr>
          <a:lstStyle/>
          <a:p>
            <a:r>
              <a:rPr lang="es-ES" sz="1400" b="1">
                <a:solidFill>
                  <a:schemeClr val="bg1"/>
                </a:solidFill>
              </a:rPr>
              <a:t>Movemento romántico: Lectura de Zorrilla no estudo de Antonio Maria Esquivel.  Están todos os que eran algo no mundo Isabelino. Hartzenbush, Gallego, Bretón de los Herreros, Ventura de la Vega, Quintana, Espronceda, Mesonero Romanos, etc..., amén dos políticos do momento, Martínez de la Rosa, Gil y Zárate, O duque de Rivas. (obsérvese que non hai mulleres)</a:t>
            </a:r>
            <a:endParaRPr lang="gl-ES" sz="1400">
              <a:solidFill>
                <a:schemeClr val="bg1"/>
              </a:solidFill>
            </a:endParaRPr>
          </a:p>
        </p:txBody>
      </p:sp>
      <p:sp>
        <p:nvSpPr>
          <p:cNvPr id="68611" name="9 CuadroTexto"/>
          <p:cNvSpPr txBox="1">
            <a:spLocks noChangeArrowheads="1"/>
          </p:cNvSpPr>
          <p:nvPr/>
        </p:nvSpPr>
        <p:spPr bwMode="auto">
          <a:xfrm>
            <a:off x="0" y="280988"/>
            <a:ext cx="1714500" cy="276225"/>
          </a:xfrm>
          <a:prstGeom prst="rect">
            <a:avLst/>
          </a:prstGeom>
          <a:solidFill>
            <a:srgbClr val="FFFF00"/>
          </a:solidFill>
          <a:ln w="9525">
            <a:noFill/>
            <a:miter lim="800000"/>
            <a:headEnd/>
            <a:tailEnd/>
          </a:ln>
        </p:spPr>
        <p:txBody>
          <a:bodyPr>
            <a:spAutoFit/>
          </a:bodyPr>
          <a:lstStyle/>
          <a:p>
            <a:r>
              <a:rPr lang="gl-ES" sz="1200">
                <a:hlinkClick r:id="rId3"/>
              </a:rPr>
              <a:t>Bailongo  de copete</a:t>
            </a:r>
            <a:endParaRPr lang="gl-ES" sz="1200"/>
          </a:p>
        </p:txBody>
      </p:sp>
      <p:sp>
        <p:nvSpPr>
          <p:cNvPr id="68612" name="10 CuadroTexto"/>
          <p:cNvSpPr txBox="1">
            <a:spLocks noChangeArrowheads="1"/>
          </p:cNvSpPr>
          <p:nvPr/>
        </p:nvSpPr>
        <p:spPr bwMode="auto">
          <a:xfrm>
            <a:off x="2071688" y="298450"/>
            <a:ext cx="2286000" cy="276225"/>
          </a:xfrm>
          <a:prstGeom prst="rect">
            <a:avLst/>
          </a:prstGeom>
          <a:solidFill>
            <a:srgbClr val="FFFF00"/>
          </a:solidFill>
          <a:ln w="9525">
            <a:noFill/>
            <a:miter lim="800000"/>
            <a:headEnd/>
            <a:tailEnd/>
          </a:ln>
        </p:spPr>
        <p:txBody>
          <a:bodyPr>
            <a:spAutoFit/>
          </a:bodyPr>
          <a:lstStyle/>
          <a:p>
            <a:r>
              <a:rPr lang="gl-ES" sz="1200">
                <a:hlinkClick r:id="rId4"/>
              </a:rPr>
              <a:t>A época do romanticismo</a:t>
            </a:r>
            <a:endParaRPr lang="gl-ES" sz="1200"/>
          </a:p>
        </p:txBody>
      </p:sp>
      <p:sp>
        <p:nvSpPr>
          <p:cNvPr id="68613" name="11 CuadroTexto"/>
          <p:cNvSpPr txBox="1">
            <a:spLocks noChangeArrowheads="1"/>
          </p:cNvSpPr>
          <p:nvPr/>
        </p:nvSpPr>
        <p:spPr bwMode="auto">
          <a:xfrm>
            <a:off x="4714875" y="339725"/>
            <a:ext cx="2143125" cy="276225"/>
          </a:xfrm>
          <a:prstGeom prst="rect">
            <a:avLst/>
          </a:prstGeom>
          <a:solidFill>
            <a:srgbClr val="FFFF00"/>
          </a:solidFill>
          <a:ln w="9525">
            <a:noFill/>
            <a:miter lim="800000"/>
            <a:headEnd/>
            <a:tailEnd/>
          </a:ln>
        </p:spPr>
        <p:txBody>
          <a:bodyPr>
            <a:spAutoFit/>
          </a:bodyPr>
          <a:lstStyle/>
          <a:p>
            <a:r>
              <a:rPr lang="gl-ES" sz="1200">
                <a:hlinkClick r:id="rId5"/>
              </a:rPr>
              <a:t>Zorrilla e a boa sociedade</a:t>
            </a:r>
            <a:endParaRPr lang="gl-ES" sz="1200"/>
          </a:p>
        </p:txBody>
      </p:sp>
      <p:sp>
        <p:nvSpPr>
          <p:cNvPr id="68614" name="12 CuadroTexto"/>
          <p:cNvSpPr txBox="1">
            <a:spLocks noChangeArrowheads="1"/>
          </p:cNvSpPr>
          <p:nvPr/>
        </p:nvSpPr>
        <p:spPr bwMode="auto">
          <a:xfrm>
            <a:off x="7072313" y="280988"/>
            <a:ext cx="1785937" cy="276225"/>
          </a:xfrm>
          <a:prstGeom prst="rect">
            <a:avLst/>
          </a:prstGeom>
          <a:solidFill>
            <a:srgbClr val="FFFF00"/>
          </a:solidFill>
          <a:ln w="9525">
            <a:noFill/>
            <a:miter lim="800000"/>
            <a:headEnd/>
            <a:tailEnd/>
          </a:ln>
        </p:spPr>
        <p:txBody>
          <a:bodyPr>
            <a:spAutoFit/>
          </a:bodyPr>
          <a:lstStyle/>
          <a:p>
            <a:r>
              <a:rPr lang="gl-ES" sz="1200">
                <a:hlinkClick r:id="rId6"/>
              </a:rPr>
              <a:t>Atraso de españa</a:t>
            </a:r>
            <a:endParaRPr lang="gl-ES" sz="1200"/>
          </a:p>
        </p:txBody>
      </p:sp>
      <p:sp>
        <p:nvSpPr>
          <p:cNvPr id="8" name="7 Botón de acción: Película">
            <a:hlinkClick r:id="" action="ppaction://noaction" highlightClick="1"/>
          </p:cNvPr>
          <p:cNvSpPr/>
          <p:nvPr/>
        </p:nvSpPr>
        <p:spPr>
          <a:xfrm>
            <a:off x="34925" y="4763"/>
            <a:ext cx="8429625" cy="142875"/>
          </a:xfrm>
          <a:prstGeom prst="actionButtonMovi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9" name="8 Estrella de 7 puntas"/>
          <p:cNvSpPr/>
          <p:nvPr/>
        </p:nvSpPr>
        <p:spPr>
          <a:xfrm>
            <a:off x="-177800" y="739775"/>
            <a:ext cx="2249488"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6.-Analizar </a:t>
            </a:r>
            <a:r>
              <a:rPr lang="es-ES" b="1" dirty="0" err="1">
                <a:solidFill>
                  <a:srgbClr val="FFFF00"/>
                </a:solidFill>
              </a:rPr>
              <a:t>unha</a:t>
            </a:r>
            <a:r>
              <a:rPr lang="es-ES" b="1" dirty="0">
                <a:solidFill>
                  <a:srgbClr val="FFFF00"/>
                </a:solidFill>
              </a:rPr>
              <a:t> </a:t>
            </a:r>
            <a:r>
              <a:rPr lang="es-ES" b="1" dirty="0" err="1">
                <a:solidFill>
                  <a:srgbClr val="FFFF00"/>
                </a:solidFill>
              </a:rPr>
              <a:t>imaxe</a:t>
            </a:r>
            <a:r>
              <a:rPr lang="es-ES" b="1" dirty="0">
                <a:solidFill>
                  <a:srgbClr val="FFFF00"/>
                </a:solidFill>
              </a:rPr>
              <a:t> do pasado</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Users\USUARIO\Documents\APUNTES HISTORIA\pintura historica\1808 la carga de los mamelucos.JPG"/>
          <p:cNvPicPr>
            <a:picLocks noChangeAspect="1" noChangeArrowheads="1"/>
          </p:cNvPicPr>
          <p:nvPr/>
        </p:nvPicPr>
        <p:blipFill>
          <a:blip r:embed="rId2"/>
          <a:srcRect/>
          <a:stretch>
            <a:fillRect/>
          </a:stretch>
        </p:blipFill>
        <p:spPr bwMode="auto">
          <a:xfrm>
            <a:off x="1690688" y="0"/>
            <a:ext cx="7453312" cy="5715000"/>
          </a:xfrm>
          <a:prstGeom prst="rect">
            <a:avLst/>
          </a:prstGeom>
          <a:noFill/>
          <a:ln w="9525">
            <a:noFill/>
            <a:miter lim="800000"/>
            <a:headEnd/>
            <a:tailEnd/>
          </a:ln>
        </p:spPr>
      </p:pic>
      <p:sp>
        <p:nvSpPr>
          <p:cNvPr id="69634" name="2 Rectángulo"/>
          <p:cNvSpPr>
            <a:spLocks noChangeArrowheads="1"/>
          </p:cNvSpPr>
          <p:nvPr/>
        </p:nvSpPr>
        <p:spPr bwMode="auto">
          <a:xfrm>
            <a:off x="1785938" y="5072063"/>
            <a:ext cx="7358062" cy="646112"/>
          </a:xfrm>
          <a:prstGeom prst="rect">
            <a:avLst/>
          </a:prstGeom>
          <a:solidFill>
            <a:srgbClr val="7030A0"/>
          </a:solidFill>
          <a:ln w="9525">
            <a:noFill/>
            <a:miter lim="800000"/>
            <a:headEnd/>
            <a:tailEnd/>
          </a:ln>
        </p:spPr>
        <p:txBody>
          <a:bodyPr>
            <a:spAutoFit/>
          </a:bodyPr>
          <a:lstStyle/>
          <a:p>
            <a:r>
              <a:rPr lang="gl-ES" sz="1200" b="1">
                <a:cs typeface="Times New Roman" pitchFamily="18" charset="0"/>
              </a:rPr>
              <a:t>A Guerra comeza o 2 de maio en Madrid: alzamento espontáneo do pobo de Madrid (pronto imitado noutros lugares) contra a deposición de Fernando VII e a asunción da coroa polo invasor (Xosé I Bonaparte).</a:t>
            </a:r>
            <a:endParaRPr lang="gl-ES" sz="1200" b="1"/>
          </a:p>
        </p:txBody>
      </p:sp>
      <p:sp>
        <p:nvSpPr>
          <p:cNvPr id="69635" name="4 Rectángulo"/>
          <p:cNvSpPr>
            <a:spLocks noChangeArrowheads="1"/>
          </p:cNvSpPr>
          <p:nvPr/>
        </p:nvSpPr>
        <p:spPr bwMode="auto">
          <a:xfrm>
            <a:off x="785813" y="6550025"/>
            <a:ext cx="2154237" cy="307975"/>
          </a:xfrm>
          <a:prstGeom prst="rect">
            <a:avLst/>
          </a:prstGeom>
          <a:noFill/>
          <a:ln w="9525">
            <a:noFill/>
            <a:miter lim="800000"/>
            <a:headEnd/>
            <a:tailEnd/>
          </a:ln>
        </p:spPr>
        <p:txBody>
          <a:bodyPr wrap="none">
            <a:spAutoFit/>
          </a:bodyPr>
          <a:lstStyle/>
          <a:p>
            <a:r>
              <a:rPr lang="gl-ES" sz="1400">
                <a:hlinkClick r:id="rId3"/>
              </a:rPr>
              <a:t>Levantamento 2 de maio</a:t>
            </a:r>
            <a:endParaRPr lang="gl-ES" sz="1400"/>
          </a:p>
        </p:txBody>
      </p:sp>
      <p:sp>
        <p:nvSpPr>
          <p:cNvPr id="6" name="5 Botón de acción: Sonido">
            <a:hlinkClick r:id="" action="ppaction://noaction" highlightClick="1">
              <a:snd r:embed="rId4" name="applause.wav"/>
            </a:hlinkClick>
          </p:cNvPr>
          <p:cNvSpPr/>
          <p:nvPr/>
        </p:nvSpPr>
        <p:spPr>
          <a:xfrm>
            <a:off x="428625" y="6500813"/>
            <a:ext cx="357188" cy="357187"/>
          </a:xfrm>
          <a:prstGeom prst="actionButtonSound">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dirty="0">
              <a:solidFill>
                <a:srgbClr val="FFFF00"/>
              </a:solidFill>
            </a:endParaRPr>
          </a:p>
        </p:txBody>
      </p:sp>
      <p:sp>
        <p:nvSpPr>
          <p:cNvPr id="69637" name="6 CuadroTexto"/>
          <p:cNvSpPr txBox="1">
            <a:spLocks noChangeArrowheads="1"/>
          </p:cNvSpPr>
          <p:nvPr/>
        </p:nvSpPr>
        <p:spPr bwMode="auto">
          <a:xfrm>
            <a:off x="0" y="857250"/>
            <a:ext cx="2143125" cy="2524125"/>
          </a:xfrm>
          <a:prstGeom prst="rect">
            <a:avLst/>
          </a:prstGeom>
          <a:noFill/>
          <a:ln w="9525">
            <a:noFill/>
            <a:miter lim="800000"/>
            <a:headEnd/>
            <a:tailEnd/>
          </a:ln>
        </p:spPr>
        <p:txBody>
          <a:bodyPr>
            <a:spAutoFit/>
          </a:bodyPr>
          <a:lstStyle/>
          <a:p>
            <a:pPr>
              <a:buFont typeface="Arial" charset="0"/>
              <a:buChar char="•"/>
            </a:pPr>
            <a:r>
              <a:rPr lang="gl-ES" sz="1400"/>
              <a:t>E un conflito internacional</a:t>
            </a:r>
          </a:p>
          <a:p>
            <a:pPr>
              <a:buFont typeface="Arial" charset="0"/>
              <a:buChar char="•"/>
            </a:pPr>
            <a:endParaRPr lang="gl-ES" sz="1400"/>
          </a:p>
          <a:p>
            <a:pPr>
              <a:buFont typeface="Arial" charset="0"/>
              <a:buChar char="•"/>
            </a:pPr>
            <a:r>
              <a:rPr lang="gl-ES" sz="1400"/>
              <a:t>E unha guerra civil</a:t>
            </a:r>
          </a:p>
          <a:p>
            <a:pPr>
              <a:buFont typeface="Arial" charset="0"/>
              <a:buChar char="•"/>
            </a:pPr>
            <a:endParaRPr lang="gl-ES" sz="1400"/>
          </a:p>
          <a:p>
            <a:pPr>
              <a:buFont typeface="Arial" charset="0"/>
              <a:buChar char="•"/>
            </a:pPr>
            <a:r>
              <a:rPr lang="gl-ES" sz="1400"/>
              <a:t>Acompañado por unha  revolución política</a:t>
            </a:r>
          </a:p>
          <a:p>
            <a:pPr>
              <a:buFont typeface="Arial" charset="0"/>
              <a:buChar char="•"/>
            </a:pPr>
            <a:endParaRPr lang="gl-ES" sz="1400"/>
          </a:p>
          <a:p>
            <a:pPr>
              <a:buFont typeface="Arial" charset="0"/>
              <a:buChar char="•"/>
            </a:pPr>
            <a:r>
              <a:rPr lang="gl-ES" sz="1400"/>
              <a:t>Unha guerra contra o invasor francés</a:t>
            </a:r>
          </a:p>
          <a:p>
            <a:endParaRPr lang="gl-ES"/>
          </a:p>
        </p:txBody>
      </p:sp>
      <p:sp>
        <p:nvSpPr>
          <p:cNvPr id="69638" name="8 Botón de acción: Película">
            <a:hlinkClick r:id="" action="ppaction://noaction" highlightClick="1"/>
          </p:cNvPr>
          <p:cNvSpPr>
            <a:spLocks noChangeArrowheads="1"/>
          </p:cNvSpPr>
          <p:nvPr/>
        </p:nvSpPr>
        <p:spPr bwMode="auto">
          <a:xfrm>
            <a:off x="8501063" y="5715000"/>
            <a:ext cx="357187" cy="928688"/>
          </a:xfrm>
          <a:prstGeom prst="actionButtonMovie">
            <a:avLst/>
          </a:prstGeom>
          <a:solidFill>
            <a:srgbClr val="FF0000"/>
          </a:solidFill>
          <a:ln w="9525" algn="ctr">
            <a:solidFill>
              <a:schemeClr val="tx1"/>
            </a:solidFill>
            <a:round/>
            <a:headEnd/>
            <a:tailEnd/>
          </a:ln>
        </p:spPr>
        <p:txBody>
          <a:bodyPr/>
          <a:lstStyle/>
          <a:p>
            <a:endParaRPr lang="gl-ES"/>
          </a:p>
        </p:txBody>
      </p:sp>
      <p:pic>
        <p:nvPicPr>
          <p:cNvPr id="69639" name="Picture 1"/>
          <p:cNvPicPr>
            <a:picLocks noChangeAspect="1" noChangeArrowheads="1"/>
          </p:cNvPicPr>
          <p:nvPr/>
        </p:nvPicPr>
        <p:blipFill>
          <a:blip r:embed="rId5"/>
          <a:srcRect/>
          <a:stretch>
            <a:fillRect/>
          </a:stretch>
        </p:blipFill>
        <p:spPr bwMode="auto">
          <a:xfrm>
            <a:off x="0" y="3214688"/>
            <a:ext cx="1857375" cy="1389062"/>
          </a:xfrm>
          <a:prstGeom prst="rect">
            <a:avLst/>
          </a:prstGeom>
          <a:noFill/>
          <a:ln w="9525">
            <a:noFill/>
            <a:miter lim="800000"/>
            <a:headEnd/>
            <a:tailEnd/>
          </a:ln>
        </p:spPr>
      </p:pic>
      <p:pic>
        <p:nvPicPr>
          <p:cNvPr id="69640" name="Picture 3"/>
          <p:cNvPicPr>
            <a:picLocks noChangeAspect="1" noChangeArrowheads="1"/>
          </p:cNvPicPr>
          <p:nvPr/>
        </p:nvPicPr>
        <p:blipFill>
          <a:blip r:embed="rId6"/>
          <a:srcRect/>
          <a:stretch>
            <a:fillRect/>
          </a:stretch>
        </p:blipFill>
        <p:spPr bwMode="auto">
          <a:xfrm>
            <a:off x="0" y="4429125"/>
            <a:ext cx="1808163" cy="1355725"/>
          </a:xfrm>
          <a:prstGeom prst="rect">
            <a:avLst/>
          </a:prstGeom>
          <a:noFill/>
          <a:ln w="9525">
            <a:noFill/>
            <a:miter lim="800000"/>
            <a:headEnd/>
            <a:tailEnd/>
          </a:ln>
        </p:spPr>
      </p:pic>
      <p:sp>
        <p:nvSpPr>
          <p:cNvPr id="69641" name="12 CuadroTexto"/>
          <p:cNvSpPr txBox="1">
            <a:spLocks noChangeArrowheads="1"/>
          </p:cNvSpPr>
          <p:nvPr/>
        </p:nvSpPr>
        <p:spPr bwMode="auto">
          <a:xfrm>
            <a:off x="357188" y="285750"/>
            <a:ext cx="1000125" cy="261938"/>
          </a:xfrm>
          <a:prstGeom prst="rect">
            <a:avLst/>
          </a:prstGeom>
          <a:solidFill>
            <a:srgbClr val="FF0000"/>
          </a:solidFill>
          <a:ln w="9525">
            <a:noFill/>
            <a:miter lim="800000"/>
            <a:headEnd/>
            <a:tailEnd/>
          </a:ln>
        </p:spPr>
        <p:txBody>
          <a:bodyPr>
            <a:spAutoFit/>
          </a:bodyPr>
          <a:lstStyle/>
          <a:p>
            <a:r>
              <a:rPr lang="gl-ES" sz="1100">
                <a:hlinkClick r:id="rId7"/>
              </a:rPr>
              <a:t>1808</a:t>
            </a:r>
            <a:endParaRPr lang="gl-ES" sz="1100"/>
          </a:p>
        </p:txBody>
      </p:sp>
      <p:sp>
        <p:nvSpPr>
          <p:cNvPr id="69642" name="13 Botón de acción: Película">
            <a:hlinkClick r:id="" action="ppaction://noaction" highlightClick="1"/>
          </p:cNvPr>
          <p:cNvSpPr>
            <a:spLocks noChangeArrowheads="1"/>
          </p:cNvSpPr>
          <p:nvPr/>
        </p:nvSpPr>
        <p:spPr bwMode="auto">
          <a:xfrm>
            <a:off x="928688" y="285750"/>
            <a:ext cx="428625" cy="285750"/>
          </a:xfrm>
          <a:prstGeom prst="actionButtonMovie">
            <a:avLst/>
          </a:prstGeom>
          <a:solidFill>
            <a:srgbClr val="FF0000"/>
          </a:solidFill>
          <a:ln w="9525" algn="ctr">
            <a:solidFill>
              <a:schemeClr val="tx1"/>
            </a:solidFill>
            <a:round/>
            <a:headEnd/>
            <a:tailEnd/>
          </a:ln>
        </p:spPr>
        <p:txBody>
          <a:bodyPr/>
          <a:lstStyle/>
          <a:p>
            <a:pPr algn="r"/>
            <a:endParaRPr lang="gl-ES"/>
          </a:p>
        </p:txBody>
      </p:sp>
      <p:sp>
        <p:nvSpPr>
          <p:cNvPr id="69643" name="14 CuadroTexto"/>
          <p:cNvSpPr txBox="1">
            <a:spLocks noChangeArrowheads="1"/>
          </p:cNvSpPr>
          <p:nvPr/>
        </p:nvSpPr>
        <p:spPr bwMode="auto">
          <a:xfrm>
            <a:off x="0" y="6000750"/>
            <a:ext cx="1571625" cy="261938"/>
          </a:xfrm>
          <a:prstGeom prst="rect">
            <a:avLst/>
          </a:prstGeom>
          <a:solidFill>
            <a:srgbClr val="FF0000"/>
          </a:solidFill>
          <a:ln w="9525">
            <a:noFill/>
            <a:miter lim="800000"/>
            <a:headEnd/>
            <a:tailEnd/>
          </a:ln>
        </p:spPr>
        <p:txBody>
          <a:bodyPr>
            <a:spAutoFit/>
          </a:bodyPr>
          <a:lstStyle/>
          <a:p>
            <a:r>
              <a:rPr lang="gl-ES" sz="1100">
                <a:hlinkClick r:id="rId8"/>
              </a:rPr>
              <a:t>O  dous de maio (1)</a:t>
            </a:r>
            <a:endParaRPr lang="gl-ES" sz="1100"/>
          </a:p>
        </p:txBody>
      </p:sp>
      <p:sp>
        <p:nvSpPr>
          <p:cNvPr id="69644" name="15 CuadroTexto"/>
          <p:cNvSpPr txBox="1">
            <a:spLocks noChangeArrowheads="1"/>
          </p:cNvSpPr>
          <p:nvPr/>
        </p:nvSpPr>
        <p:spPr bwMode="auto">
          <a:xfrm>
            <a:off x="1714500" y="6000750"/>
            <a:ext cx="1571625" cy="261938"/>
          </a:xfrm>
          <a:prstGeom prst="rect">
            <a:avLst/>
          </a:prstGeom>
          <a:solidFill>
            <a:srgbClr val="FF0000"/>
          </a:solidFill>
          <a:ln w="9525">
            <a:noFill/>
            <a:miter lim="800000"/>
            <a:headEnd/>
            <a:tailEnd/>
          </a:ln>
        </p:spPr>
        <p:txBody>
          <a:bodyPr>
            <a:spAutoFit/>
          </a:bodyPr>
          <a:lstStyle/>
          <a:p>
            <a:r>
              <a:rPr lang="gl-ES" sz="1100">
                <a:hlinkClick r:id="rId9"/>
              </a:rPr>
              <a:t>O  dous de maio (2)</a:t>
            </a:r>
            <a:endParaRPr lang="gl-ES" sz="1100"/>
          </a:p>
        </p:txBody>
      </p:sp>
      <p:sp>
        <p:nvSpPr>
          <p:cNvPr id="69645" name="16 CuadroTexto"/>
          <p:cNvSpPr txBox="1">
            <a:spLocks noChangeArrowheads="1"/>
          </p:cNvSpPr>
          <p:nvPr/>
        </p:nvSpPr>
        <p:spPr bwMode="auto">
          <a:xfrm>
            <a:off x="3429000" y="6000750"/>
            <a:ext cx="1571625" cy="261938"/>
          </a:xfrm>
          <a:prstGeom prst="rect">
            <a:avLst/>
          </a:prstGeom>
          <a:solidFill>
            <a:srgbClr val="FF0000"/>
          </a:solidFill>
          <a:ln w="9525">
            <a:noFill/>
            <a:miter lim="800000"/>
            <a:headEnd/>
            <a:tailEnd/>
          </a:ln>
        </p:spPr>
        <p:txBody>
          <a:bodyPr>
            <a:spAutoFit/>
          </a:bodyPr>
          <a:lstStyle/>
          <a:p>
            <a:r>
              <a:rPr lang="gl-ES" sz="1100">
                <a:hlinkClick r:id="rId10"/>
              </a:rPr>
              <a:t>O  dous de maio (3)</a:t>
            </a:r>
            <a:endParaRPr lang="gl-ES" sz="1100"/>
          </a:p>
        </p:txBody>
      </p:sp>
      <p:sp>
        <p:nvSpPr>
          <p:cNvPr id="69646" name="17 CuadroTexto"/>
          <p:cNvSpPr txBox="1">
            <a:spLocks noChangeArrowheads="1"/>
          </p:cNvSpPr>
          <p:nvPr/>
        </p:nvSpPr>
        <p:spPr bwMode="auto">
          <a:xfrm>
            <a:off x="5072063" y="6000750"/>
            <a:ext cx="1571625" cy="261938"/>
          </a:xfrm>
          <a:prstGeom prst="rect">
            <a:avLst/>
          </a:prstGeom>
          <a:solidFill>
            <a:srgbClr val="FF0000"/>
          </a:solidFill>
          <a:ln w="9525">
            <a:noFill/>
            <a:miter lim="800000"/>
            <a:headEnd/>
            <a:tailEnd/>
          </a:ln>
        </p:spPr>
        <p:txBody>
          <a:bodyPr>
            <a:spAutoFit/>
          </a:bodyPr>
          <a:lstStyle/>
          <a:p>
            <a:r>
              <a:rPr lang="gl-ES" sz="1100">
                <a:hlinkClick r:id="rId11"/>
              </a:rPr>
              <a:t>O  dous de maio (4)</a:t>
            </a:r>
            <a:endParaRPr lang="gl-ES" sz="1100"/>
          </a:p>
        </p:txBody>
      </p:sp>
      <p:sp>
        <p:nvSpPr>
          <p:cNvPr id="69647" name="18 CuadroTexto"/>
          <p:cNvSpPr txBox="1">
            <a:spLocks noChangeArrowheads="1"/>
          </p:cNvSpPr>
          <p:nvPr/>
        </p:nvSpPr>
        <p:spPr bwMode="auto">
          <a:xfrm>
            <a:off x="6786563" y="6000750"/>
            <a:ext cx="1571625" cy="261938"/>
          </a:xfrm>
          <a:prstGeom prst="rect">
            <a:avLst/>
          </a:prstGeom>
          <a:solidFill>
            <a:srgbClr val="FF0000"/>
          </a:solidFill>
          <a:ln w="9525">
            <a:noFill/>
            <a:miter lim="800000"/>
            <a:headEnd/>
            <a:tailEnd/>
          </a:ln>
        </p:spPr>
        <p:txBody>
          <a:bodyPr>
            <a:spAutoFit/>
          </a:bodyPr>
          <a:lstStyle/>
          <a:p>
            <a:r>
              <a:rPr lang="gl-ES" sz="1100">
                <a:hlinkClick r:id="rId12"/>
              </a:rPr>
              <a:t>O  dous de maio (5)</a:t>
            </a:r>
            <a:endParaRPr lang="gl-ES" sz="1100"/>
          </a:p>
        </p:txBody>
      </p:sp>
      <p:sp>
        <p:nvSpPr>
          <p:cNvPr id="69648" name="19 CuadroTexto"/>
          <p:cNvSpPr txBox="1">
            <a:spLocks noChangeArrowheads="1"/>
          </p:cNvSpPr>
          <p:nvPr/>
        </p:nvSpPr>
        <p:spPr bwMode="auto">
          <a:xfrm>
            <a:off x="3643313" y="6429375"/>
            <a:ext cx="3071812" cy="261938"/>
          </a:xfrm>
          <a:prstGeom prst="rect">
            <a:avLst/>
          </a:prstGeom>
          <a:solidFill>
            <a:srgbClr val="FF0000"/>
          </a:solidFill>
          <a:ln w="9525">
            <a:noFill/>
            <a:miter lim="800000"/>
            <a:headEnd/>
            <a:tailEnd/>
          </a:ln>
        </p:spPr>
        <p:txBody>
          <a:bodyPr>
            <a:spAutoFit/>
          </a:bodyPr>
          <a:lstStyle/>
          <a:p>
            <a:r>
              <a:rPr lang="gl-ES" sz="1100">
                <a:hlinkClick r:id="rId13"/>
              </a:rPr>
              <a:t>Os primeiros mitos Daoiz e Velarde</a:t>
            </a:r>
            <a:endParaRPr lang="gl-ES" sz="11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C:\Users\USUARIO\Documents\APUNTES HISTORIA\pintura historica\1072 -La_Jura_de_Santa_Gadea._Armando_Menocal._1889.JPG"/>
          <p:cNvPicPr>
            <a:picLocks noChangeAspect="1" noChangeArrowheads="1"/>
          </p:cNvPicPr>
          <p:nvPr/>
        </p:nvPicPr>
        <p:blipFill>
          <a:blip r:embed="rId2"/>
          <a:srcRect/>
          <a:stretch>
            <a:fillRect/>
          </a:stretch>
        </p:blipFill>
        <p:spPr bwMode="auto">
          <a:xfrm>
            <a:off x="0" y="357188"/>
            <a:ext cx="3914775" cy="4572000"/>
          </a:xfrm>
          <a:prstGeom prst="rect">
            <a:avLst/>
          </a:prstGeom>
          <a:noFill/>
          <a:ln w="9525">
            <a:noFill/>
            <a:miter lim="800000"/>
            <a:headEnd/>
            <a:tailEnd/>
          </a:ln>
        </p:spPr>
      </p:pic>
      <p:pic>
        <p:nvPicPr>
          <p:cNvPr id="70658" name="Picture 3" descr="C:\Users\USUARIO\Documents\APUNTES HISTORIA\pintura historica\1072 juradesantagadea marcos hiraldez.jpg"/>
          <p:cNvPicPr>
            <a:picLocks noChangeAspect="1" noChangeArrowheads="1"/>
          </p:cNvPicPr>
          <p:nvPr/>
        </p:nvPicPr>
        <p:blipFill>
          <a:blip r:embed="rId3"/>
          <a:srcRect/>
          <a:stretch>
            <a:fillRect/>
          </a:stretch>
        </p:blipFill>
        <p:spPr bwMode="auto">
          <a:xfrm>
            <a:off x="4000500" y="714375"/>
            <a:ext cx="4929188" cy="2884488"/>
          </a:xfrm>
          <a:prstGeom prst="rect">
            <a:avLst/>
          </a:prstGeom>
          <a:noFill/>
          <a:ln w="9525">
            <a:noFill/>
            <a:miter lim="800000"/>
            <a:headEnd/>
            <a:tailEnd/>
          </a:ln>
        </p:spPr>
      </p:pic>
      <p:sp>
        <p:nvSpPr>
          <p:cNvPr id="70659" name="3 CuadroTexto"/>
          <p:cNvSpPr txBox="1">
            <a:spLocks noChangeArrowheads="1"/>
          </p:cNvSpPr>
          <p:nvPr/>
        </p:nvSpPr>
        <p:spPr bwMode="auto">
          <a:xfrm>
            <a:off x="500063" y="0"/>
            <a:ext cx="7358062" cy="369888"/>
          </a:xfrm>
          <a:prstGeom prst="rect">
            <a:avLst/>
          </a:prstGeom>
          <a:solidFill>
            <a:srgbClr val="FF0000"/>
          </a:solidFill>
          <a:ln w="9525">
            <a:noFill/>
            <a:miter lim="800000"/>
            <a:headEnd/>
            <a:tailEnd/>
          </a:ln>
        </p:spPr>
        <p:txBody>
          <a:bodyPr>
            <a:spAutoFit/>
          </a:bodyPr>
          <a:lstStyle/>
          <a:p>
            <a:r>
              <a:rPr lang="gl-ES" b="1">
                <a:solidFill>
                  <a:srgbClr val="FFFF00"/>
                </a:solidFill>
              </a:rPr>
              <a:t>Mitos da Reconquista: El Cid</a:t>
            </a:r>
          </a:p>
        </p:txBody>
      </p:sp>
      <p:pic>
        <p:nvPicPr>
          <p:cNvPr id="70660" name="Picture 4"/>
          <p:cNvPicPr>
            <a:picLocks noChangeAspect="1" noChangeArrowheads="1"/>
          </p:cNvPicPr>
          <p:nvPr/>
        </p:nvPicPr>
        <p:blipFill>
          <a:blip r:embed="rId4"/>
          <a:srcRect/>
          <a:stretch>
            <a:fillRect/>
          </a:stretch>
        </p:blipFill>
        <p:spPr bwMode="auto">
          <a:xfrm>
            <a:off x="1857375" y="4673600"/>
            <a:ext cx="2016125" cy="2184400"/>
          </a:xfrm>
          <a:prstGeom prst="rect">
            <a:avLst/>
          </a:prstGeom>
          <a:noFill/>
          <a:ln w="9525">
            <a:noFill/>
            <a:miter lim="800000"/>
            <a:headEnd/>
            <a:tailEnd/>
          </a:ln>
        </p:spPr>
      </p:pic>
      <p:sp>
        <p:nvSpPr>
          <p:cNvPr id="70661" name="5 CuadroTexto"/>
          <p:cNvSpPr txBox="1">
            <a:spLocks noChangeArrowheads="1"/>
          </p:cNvSpPr>
          <p:nvPr/>
        </p:nvSpPr>
        <p:spPr bwMode="auto">
          <a:xfrm>
            <a:off x="4214813" y="4714875"/>
            <a:ext cx="3143250" cy="1754188"/>
          </a:xfrm>
          <a:prstGeom prst="rect">
            <a:avLst/>
          </a:prstGeom>
          <a:solidFill>
            <a:srgbClr val="FFFF00"/>
          </a:solidFill>
          <a:ln w="9525">
            <a:noFill/>
            <a:miter lim="800000"/>
            <a:headEnd/>
            <a:tailEnd/>
          </a:ln>
        </p:spPr>
        <p:txBody>
          <a:bodyPr>
            <a:spAutoFit/>
          </a:bodyPr>
          <a:lstStyle/>
          <a:p>
            <a:r>
              <a:rPr lang="gl-ES">
                <a:hlinkClick r:id="rId5"/>
              </a:rPr>
              <a:t>A Corte de Fernando I</a:t>
            </a:r>
            <a:endParaRPr lang="gl-ES"/>
          </a:p>
          <a:p>
            <a:r>
              <a:rPr lang="gl-ES">
                <a:hlinkClick r:id="rId6"/>
              </a:rPr>
              <a:t>Morre o Rei Fernando I</a:t>
            </a:r>
            <a:endParaRPr lang="gl-ES"/>
          </a:p>
          <a:p>
            <a:r>
              <a:rPr lang="gl-ES">
                <a:hlinkClick r:id="rId7"/>
              </a:rPr>
              <a:t>Asasinato en Zamora</a:t>
            </a:r>
            <a:endParaRPr lang="gl-ES"/>
          </a:p>
          <a:p>
            <a:r>
              <a:rPr lang="gl-ES">
                <a:hlinkClick r:id="rId8"/>
              </a:rPr>
              <a:t>Alfonso VI emperador</a:t>
            </a:r>
            <a:endParaRPr lang="gl-ES"/>
          </a:p>
          <a:p>
            <a:r>
              <a:rPr lang="gl-ES">
                <a:hlinkClick r:id="rId9"/>
              </a:rPr>
              <a:t>Xuramento en Santa Gadea</a:t>
            </a:r>
            <a:endParaRPr lang="gl-ES"/>
          </a:p>
          <a:p>
            <a:r>
              <a:rPr lang="gl-ES">
                <a:hlinkClick r:id="rId10"/>
              </a:rPr>
              <a:t>Conquista de Valencia</a:t>
            </a:r>
            <a:endParaRPr lang="gl-ES"/>
          </a:p>
        </p:txBody>
      </p:sp>
      <p:sp>
        <p:nvSpPr>
          <p:cNvPr id="7" name="6 Botón de acción: Película">
            <a:hlinkClick r:id="" action="ppaction://noaction" highlightClick="1"/>
          </p:cNvPr>
          <p:cNvSpPr/>
          <p:nvPr/>
        </p:nvSpPr>
        <p:spPr>
          <a:xfrm>
            <a:off x="7358063" y="4786313"/>
            <a:ext cx="785812" cy="1571625"/>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5 Rectángulo"/>
          <p:cNvSpPr>
            <a:spLocks noChangeArrowheads="1"/>
          </p:cNvSpPr>
          <p:nvPr/>
        </p:nvSpPr>
        <p:spPr bwMode="auto">
          <a:xfrm>
            <a:off x="0" y="0"/>
            <a:ext cx="5214938" cy="387350"/>
          </a:xfrm>
          <a:prstGeom prst="rect">
            <a:avLst/>
          </a:prstGeom>
          <a:solidFill>
            <a:schemeClr val="accent2"/>
          </a:solidFill>
          <a:ln w="9525">
            <a:noFill/>
            <a:miter lim="800000"/>
            <a:headEnd/>
            <a:tailEnd/>
          </a:ln>
        </p:spPr>
        <p:txBody>
          <a:bodyPr>
            <a:spAutoFit/>
          </a:bodyPr>
          <a:lstStyle/>
          <a:p>
            <a:pPr algn="just">
              <a:lnSpc>
                <a:spcPct val="80000"/>
              </a:lnSpc>
              <a:spcBef>
                <a:spcPct val="20000"/>
              </a:spcBef>
            </a:pPr>
            <a:r>
              <a:rPr lang="gl-ES" sz="2400" b="1">
                <a:solidFill>
                  <a:srgbClr val="FFFF00"/>
                </a:solidFill>
                <a:latin typeface="Constantia" pitchFamily="18" charset="0"/>
              </a:rPr>
              <a:t>1.-O protagonismo do exército</a:t>
            </a:r>
          </a:p>
        </p:txBody>
      </p:sp>
      <p:sp>
        <p:nvSpPr>
          <p:cNvPr id="71682" name="7 CuadroTexto"/>
          <p:cNvSpPr txBox="1">
            <a:spLocks noChangeArrowheads="1"/>
          </p:cNvSpPr>
          <p:nvPr/>
        </p:nvSpPr>
        <p:spPr bwMode="auto">
          <a:xfrm>
            <a:off x="2987675" y="692150"/>
            <a:ext cx="2592388" cy="822325"/>
          </a:xfrm>
          <a:prstGeom prst="rect">
            <a:avLst/>
          </a:prstGeom>
          <a:solidFill>
            <a:srgbClr val="FFFF00"/>
          </a:solidFill>
          <a:ln w="9525">
            <a:noFill/>
            <a:miter lim="800000"/>
            <a:headEnd/>
            <a:tailEnd/>
          </a:ln>
        </p:spPr>
        <p:txBody>
          <a:bodyPr>
            <a:spAutoFit/>
          </a:bodyPr>
          <a:lstStyle/>
          <a:p>
            <a:pPr>
              <a:lnSpc>
                <a:spcPct val="80000"/>
              </a:lnSpc>
              <a:spcBef>
                <a:spcPct val="20000"/>
              </a:spcBef>
            </a:pPr>
            <a:r>
              <a:rPr lang="gl-ES" sz="1200" b="1" i="1">
                <a:solidFill>
                  <a:srgbClr val="000000"/>
                </a:solidFill>
                <a:latin typeface="Constantia" pitchFamily="18" charset="0"/>
                <a:hlinkClick r:id="rId2"/>
              </a:rPr>
              <a:t>1905</a:t>
            </a:r>
            <a:r>
              <a:rPr lang="gl-ES" sz="1200" b="1">
                <a:solidFill>
                  <a:srgbClr val="000000"/>
                </a:solidFill>
                <a:latin typeface="Constantia" pitchFamily="18" charset="0"/>
                <a:hlinkClick r:id="rId2"/>
              </a:rPr>
              <a:t>:  300 oficiais ao grito de </a:t>
            </a:r>
            <a:r>
              <a:rPr lang="gl-ES" sz="1200" b="1" i="1">
                <a:solidFill>
                  <a:srgbClr val="000000"/>
                </a:solidFill>
                <a:latin typeface="Constantia" pitchFamily="18" charset="0"/>
                <a:hlinkClick r:id="rId2"/>
              </a:rPr>
              <a:t>Viva España</a:t>
            </a:r>
            <a:r>
              <a:rPr lang="gl-ES" sz="1200" b="1">
                <a:solidFill>
                  <a:srgbClr val="000000"/>
                </a:solidFill>
                <a:latin typeface="Constantia" pitchFamily="18" charset="0"/>
                <a:hlinkClick r:id="rId2"/>
              </a:rPr>
              <a:t> destrozan a revista </a:t>
            </a:r>
            <a:r>
              <a:rPr lang="gl-ES" sz="1200" b="1" i="1">
                <a:solidFill>
                  <a:srgbClr val="000000"/>
                </a:solidFill>
                <a:latin typeface="Constantia" pitchFamily="18" charset="0"/>
                <a:hlinkClick r:id="rId2"/>
              </a:rPr>
              <a:t>Cu-cut </a:t>
            </a:r>
            <a:r>
              <a:rPr lang="gl-ES" sz="1200" b="1">
                <a:solidFill>
                  <a:srgbClr val="000000"/>
                </a:solidFill>
                <a:latin typeface="Constantia" pitchFamily="18" charset="0"/>
                <a:hlinkClick r:id="rId2"/>
              </a:rPr>
              <a:t>por publicar chistes sobre o exercito (o seu acto quedou impune)</a:t>
            </a:r>
            <a:endParaRPr lang="gl-ES" sz="1200" b="1">
              <a:solidFill>
                <a:srgbClr val="000000"/>
              </a:solidFill>
              <a:latin typeface="Constantia" pitchFamily="18" charset="0"/>
            </a:endParaRPr>
          </a:p>
        </p:txBody>
      </p:sp>
      <p:pic>
        <p:nvPicPr>
          <p:cNvPr id="71683" name="Picture 4"/>
          <p:cNvPicPr>
            <a:picLocks noChangeAspect="1" noChangeArrowheads="1"/>
          </p:cNvPicPr>
          <p:nvPr/>
        </p:nvPicPr>
        <p:blipFill>
          <a:blip r:embed="rId3"/>
          <a:srcRect/>
          <a:stretch>
            <a:fillRect/>
          </a:stretch>
        </p:blipFill>
        <p:spPr bwMode="auto">
          <a:xfrm>
            <a:off x="0" y="428625"/>
            <a:ext cx="2286000" cy="3386138"/>
          </a:xfrm>
          <a:prstGeom prst="rect">
            <a:avLst/>
          </a:prstGeom>
          <a:noFill/>
          <a:ln w="9525">
            <a:noFill/>
            <a:miter lim="800000"/>
            <a:headEnd/>
            <a:tailEnd/>
          </a:ln>
        </p:spPr>
      </p:pic>
      <p:sp>
        <p:nvSpPr>
          <p:cNvPr id="11" name="10 Flecha abajo"/>
          <p:cNvSpPr/>
          <p:nvPr/>
        </p:nvSpPr>
        <p:spPr>
          <a:xfrm rot="20374693">
            <a:off x="4189413" y="1525588"/>
            <a:ext cx="428625" cy="1571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20000"/>
              </a:spcBef>
              <a:defRPr/>
            </a:pPr>
            <a:endParaRPr lang="gl-ES" sz="2100" b="1">
              <a:solidFill>
                <a:prstClr val="white"/>
              </a:solidFill>
            </a:endParaRPr>
          </a:p>
        </p:txBody>
      </p:sp>
      <p:sp>
        <p:nvSpPr>
          <p:cNvPr id="71685" name="11 Rectángulo"/>
          <p:cNvSpPr>
            <a:spLocks noChangeArrowheads="1"/>
          </p:cNvSpPr>
          <p:nvPr/>
        </p:nvSpPr>
        <p:spPr bwMode="auto">
          <a:xfrm>
            <a:off x="4286250" y="3286125"/>
            <a:ext cx="4643438" cy="1416050"/>
          </a:xfrm>
          <a:prstGeom prst="rect">
            <a:avLst/>
          </a:prstGeom>
          <a:solidFill>
            <a:srgbClr val="FFFF00"/>
          </a:solidFill>
          <a:ln w="9525">
            <a:noFill/>
            <a:miter lim="800000"/>
            <a:headEnd/>
            <a:tailEnd/>
          </a:ln>
        </p:spPr>
        <p:txBody>
          <a:bodyPr>
            <a:spAutoFit/>
          </a:bodyPr>
          <a:lstStyle/>
          <a:p>
            <a:pPr marL="0" lvl="3" indent="-85725"/>
            <a:r>
              <a:rPr lang="gl-ES" sz="1400" b="1" u="sng">
                <a:solidFill>
                  <a:srgbClr val="000000"/>
                </a:solidFill>
                <a:latin typeface="Constantia" pitchFamily="18" charset="0"/>
                <a:hlinkClick r:id="rId4"/>
              </a:rPr>
              <a:t>LEI DE XURISDICCIONS</a:t>
            </a:r>
            <a:r>
              <a:rPr lang="gl-ES" sz="1200" b="1">
                <a:solidFill>
                  <a:srgbClr val="000000"/>
                </a:solidFill>
                <a:latin typeface="Constantia" pitchFamily="18" charset="0"/>
              </a:rPr>
              <a:t>: </a:t>
            </a:r>
            <a:r>
              <a:rPr lang="gl-ES" sz="1200" b="1" u="sng">
                <a:solidFill>
                  <a:srgbClr val="000000"/>
                </a:solidFill>
                <a:latin typeface="Constantia" pitchFamily="18" charset="0"/>
              </a:rPr>
              <a:t>(</a:t>
            </a:r>
            <a:r>
              <a:rPr lang="gl-ES" sz="1200" b="1">
                <a:solidFill>
                  <a:srgbClr val="000000"/>
                </a:solidFill>
                <a:latin typeface="Constantia" pitchFamily="18" charset="0"/>
              </a:rPr>
              <a:t>texto integro)</a:t>
            </a:r>
          </a:p>
          <a:p>
            <a:pPr marL="0" lvl="4" indent="-82550" algn="just">
              <a:buFont typeface="Arial" charset="0"/>
              <a:buChar char="•"/>
            </a:pPr>
            <a:r>
              <a:rPr lang="gl-ES" sz="1200" b="1">
                <a:solidFill>
                  <a:srgbClr val="000000"/>
                </a:solidFill>
                <a:latin typeface="Constantia" pitchFamily="18" charset="0"/>
                <a:hlinkClick r:id="rId5"/>
              </a:rPr>
              <a:t>Sometemento ó código militar dos delitos contra o exército</a:t>
            </a:r>
            <a:endParaRPr lang="gl-ES" sz="1200" b="1">
              <a:solidFill>
                <a:srgbClr val="000000"/>
              </a:solidFill>
              <a:latin typeface="Constantia" pitchFamily="18" charset="0"/>
            </a:endParaRPr>
          </a:p>
          <a:p>
            <a:pPr marL="0" lvl="4" indent="-82550" algn="just">
              <a:buFont typeface="Arial" charset="0"/>
              <a:buChar char="•"/>
            </a:pPr>
            <a:r>
              <a:rPr lang="gl-ES" sz="1200" b="1">
                <a:solidFill>
                  <a:srgbClr val="000000"/>
                </a:solidFill>
                <a:latin typeface="Constantia" pitchFamily="18" charset="0"/>
              </a:rPr>
              <a:t>Defensa de intereses corporativos</a:t>
            </a:r>
          </a:p>
          <a:p>
            <a:pPr marL="0" lvl="4" indent="-82550" algn="just">
              <a:buFont typeface="Arial" charset="0"/>
              <a:buChar char="•"/>
            </a:pPr>
            <a:r>
              <a:rPr lang="gl-ES" sz="1200" b="1">
                <a:solidFill>
                  <a:srgbClr val="000000"/>
                </a:solidFill>
                <a:latin typeface="Constantia" pitchFamily="18" charset="0"/>
              </a:rPr>
              <a:t>Convértense en salvadores da patria e da unidade nacional</a:t>
            </a:r>
          </a:p>
          <a:p>
            <a:pPr marL="0" lvl="4" indent="-82550" algn="just">
              <a:buFont typeface="Arial" charset="0"/>
              <a:buChar char="•"/>
            </a:pPr>
            <a:r>
              <a:rPr lang="gl-ES" sz="1200" b="1">
                <a:solidFill>
                  <a:srgbClr val="000000"/>
                </a:solidFill>
                <a:latin typeface="Constantia" pitchFamily="18" charset="0"/>
              </a:rPr>
              <a:t>Creba da liberdade de expresión</a:t>
            </a:r>
          </a:p>
          <a:p>
            <a:pPr marL="0" lvl="4" indent="-82550" algn="just">
              <a:buFont typeface="Arial" charset="0"/>
              <a:buChar char="•"/>
            </a:pPr>
            <a:r>
              <a:rPr lang="gl-ES" sz="1200" b="1">
                <a:solidFill>
                  <a:srgbClr val="000000"/>
                </a:solidFill>
                <a:latin typeface="Constantia" pitchFamily="18" charset="0"/>
              </a:rPr>
              <a:t>Retroceso do poder civil ante o militar</a:t>
            </a:r>
          </a:p>
          <a:p>
            <a:pPr marL="0" lvl="4" indent="-82550" algn="just">
              <a:buFont typeface="Arial" charset="0"/>
              <a:buChar char="•"/>
            </a:pPr>
            <a:r>
              <a:rPr lang="gl-ES" sz="1200" b="1">
                <a:solidFill>
                  <a:srgbClr val="000000"/>
                </a:solidFill>
                <a:latin typeface="Constantia" pitchFamily="18" charset="0"/>
              </a:rPr>
              <a:t>Vixente ata 1931</a:t>
            </a:r>
          </a:p>
        </p:txBody>
      </p:sp>
      <p:sp>
        <p:nvSpPr>
          <p:cNvPr id="13" name="12 Elipse"/>
          <p:cNvSpPr/>
          <p:nvPr/>
        </p:nvSpPr>
        <p:spPr>
          <a:xfrm>
            <a:off x="4143375" y="5000625"/>
            <a:ext cx="2928938" cy="1714500"/>
          </a:xfrm>
          <a:prstGeom prst="ellipse">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Bef>
                <a:spcPct val="20000"/>
              </a:spcBef>
              <a:defRPr/>
            </a:pPr>
            <a:r>
              <a:rPr lang="gl-ES" sz="1000" b="1" dirty="0">
                <a:solidFill>
                  <a:prstClr val="white"/>
                </a:solidFill>
              </a:rPr>
              <a:t>Necesidade de modernizar o anticuado exercito español (nº elevado de oficiais, o problema das quintas, ideoloxía </a:t>
            </a:r>
            <a:r>
              <a:rPr lang="gl-ES" sz="1000" b="1" dirty="0" err="1">
                <a:solidFill>
                  <a:prstClr val="white"/>
                </a:solidFill>
              </a:rPr>
              <a:t>ultlaconservadora</a:t>
            </a:r>
            <a:r>
              <a:rPr lang="gl-ES" sz="1000" b="1" dirty="0">
                <a:solidFill>
                  <a:prstClr val="white"/>
                </a:solidFill>
              </a:rPr>
              <a:t>, </a:t>
            </a:r>
            <a:r>
              <a:rPr lang="gl-ES" sz="1000" b="1" dirty="0" err="1">
                <a:solidFill>
                  <a:prstClr val="white"/>
                </a:solidFill>
              </a:rPr>
              <a:t>etc</a:t>
            </a:r>
            <a:r>
              <a:rPr lang="gl-ES" sz="1000" b="1" dirty="0">
                <a:solidFill>
                  <a:prstClr val="white"/>
                </a:solidFill>
              </a:rPr>
              <a:t>.), </a:t>
            </a:r>
          </a:p>
        </p:txBody>
      </p:sp>
      <p:sp>
        <p:nvSpPr>
          <p:cNvPr id="14" name="13 Elipse"/>
          <p:cNvSpPr/>
          <p:nvPr/>
        </p:nvSpPr>
        <p:spPr>
          <a:xfrm>
            <a:off x="7143750" y="5214938"/>
            <a:ext cx="2000250" cy="1214437"/>
          </a:xfrm>
          <a:prstGeom prst="ellipse">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spcBef>
                <a:spcPct val="20000"/>
              </a:spcBef>
              <a:defRPr/>
            </a:pPr>
            <a:r>
              <a:rPr lang="gl-ES" sz="1000" b="1" dirty="0">
                <a:solidFill>
                  <a:prstClr val="white"/>
                </a:solidFill>
              </a:rPr>
              <a:t>Guerra de Marrocos</a:t>
            </a:r>
          </a:p>
        </p:txBody>
      </p:sp>
      <p:pic>
        <p:nvPicPr>
          <p:cNvPr id="71688" name="Picture 5"/>
          <p:cNvPicPr>
            <a:picLocks noChangeAspect="1" noChangeArrowheads="1"/>
          </p:cNvPicPr>
          <p:nvPr/>
        </p:nvPicPr>
        <p:blipFill>
          <a:blip r:embed="rId6"/>
          <a:srcRect/>
          <a:stretch>
            <a:fillRect/>
          </a:stretch>
        </p:blipFill>
        <p:spPr bwMode="auto">
          <a:xfrm>
            <a:off x="0" y="3929063"/>
            <a:ext cx="2041525" cy="2573337"/>
          </a:xfrm>
          <a:prstGeom prst="rect">
            <a:avLst/>
          </a:prstGeom>
          <a:noFill/>
          <a:ln w="9525">
            <a:noFill/>
            <a:miter lim="800000"/>
            <a:headEnd/>
            <a:tailEnd/>
          </a:ln>
        </p:spPr>
      </p:pic>
      <p:sp>
        <p:nvSpPr>
          <p:cNvPr id="16" name="15 Llamada ovalada"/>
          <p:cNvSpPr/>
          <p:nvPr/>
        </p:nvSpPr>
        <p:spPr>
          <a:xfrm>
            <a:off x="2071688" y="3714750"/>
            <a:ext cx="1571625" cy="1571625"/>
          </a:xfrm>
          <a:prstGeom prst="wedgeEllipseCallout">
            <a:avLst>
              <a:gd name="adj1" fmla="val -7787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20000"/>
              </a:spcBef>
              <a:defRPr/>
            </a:pPr>
            <a:r>
              <a:rPr lang="gl-ES" sz="1200" b="1" dirty="0">
                <a:solidFill>
                  <a:prstClr val="white"/>
                </a:solidFill>
              </a:rPr>
              <a:t>Protesto contra este ataque a la </a:t>
            </a:r>
            <a:r>
              <a:rPr lang="gl-ES" sz="1200" b="1" dirty="0" err="1">
                <a:solidFill>
                  <a:prstClr val="white"/>
                </a:solidFill>
              </a:rPr>
              <a:t>libertad</a:t>
            </a:r>
            <a:r>
              <a:rPr lang="gl-ES" sz="1200" b="1" dirty="0">
                <a:solidFill>
                  <a:prstClr val="white"/>
                </a:solidFill>
              </a:rPr>
              <a:t> de expresión</a:t>
            </a:r>
          </a:p>
        </p:txBody>
      </p:sp>
      <p:sp>
        <p:nvSpPr>
          <p:cNvPr id="71690" name="16 CuadroTexto"/>
          <p:cNvSpPr txBox="1">
            <a:spLocks noChangeArrowheads="1"/>
          </p:cNvSpPr>
          <p:nvPr/>
        </p:nvSpPr>
        <p:spPr bwMode="auto">
          <a:xfrm>
            <a:off x="214313" y="6215063"/>
            <a:ext cx="1285875" cy="239712"/>
          </a:xfrm>
          <a:prstGeom prst="rect">
            <a:avLst/>
          </a:prstGeom>
          <a:noFill/>
          <a:ln w="9525">
            <a:noFill/>
            <a:miter lim="800000"/>
            <a:headEnd/>
            <a:tailEnd/>
          </a:ln>
        </p:spPr>
        <p:txBody>
          <a:bodyPr>
            <a:spAutoFit/>
          </a:bodyPr>
          <a:lstStyle/>
          <a:p>
            <a:pPr algn="just">
              <a:lnSpc>
                <a:spcPct val="80000"/>
              </a:lnSpc>
              <a:spcBef>
                <a:spcPct val="20000"/>
              </a:spcBef>
            </a:pPr>
            <a:r>
              <a:rPr lang="gl-ES" sz="1200" b="1">
                <a:solidFill>
                  <a:srgbClr val="FFFF00"/>
                </a:solidFill>
              </a:rPr>
              <a:t>Unamuno</a:t>
            </a:r>
          </a:p>
        </p:txBody>
      </p:sp>
      <p:pic>
        <p:nvPicPr>
          <p:cNvPr id="71691" name="Picture 4" descr="[cu+cut.jpg]"/>
          <p:cNvPicPr>
            <a:picLocks noChangeAspect="1" noChangeArrowheads="1"/>
          </p:cNvPicPr>
          <p:nvPr/>
        </p:nvPicPr>
        <p:blipFill>
          <a:blip r:embed="rId7"/>
          <a:srcRect/>
          <a:stretch>
            <a:fillRect/>
          </a:stretch>
        </p:blipFill>
        <p:spPr bwMode="auto">
          <a:xfrm>
            <a:off x="5643563" y="0"/>
            <a:ext cx="3214687" cy="3167063"/>
          </a:xfrm>
          <a:prstGeom prst="rect">
            <a:avLst/>
          </a:prstGeom>
          <a:noFill/>
          <a:ln w="9525">
            <a:noFill/>
            <a:miter lim="800000"/>
            <a:headEnd/>
            <a:tailEnd/>
          </a:ln>
        </p:spPr>
      </p:pic>
      <p:sp>
        <p:nvSpPr>
          <p:cNvPr id="71692" name="AutoShape 14">
            <a:hlinkClick r:id="" action="ppaction://noaction" highlightClick="1"/>
          </p:cNvPr>
          <p:cNvSpPr>
            <a:spLocks noChangeArrowheads="1"/>
          </p:cNvSpPr>
          <p:nvPr/>
        </p:nvSpPr>
        <p:spPr bwMode="auto">
          <a:xfrm>
            <a:off x="2484438" y="765175"/>
            <a:ext cx="503237" cy="719138"/>
          </a:xfrm>
          <a:prstGeom prst="actionButtonMovie">
            <a:avLst/>
          </a:prstGeom>
          <a:solidFill>
            <a:srgbClr val="FFFF00"/>
          </a:solidFill>
          <a:ln w="9525">
            <a:noFill/>
            <a:miter lim="800000"/>
            <a:headEnd/>
            <a:tailEnd/>
          </a:ln>
        </p:spPr>
        <p:txBody>
          <a:bodyPr wrap="none" anchor="ctr"/>
          <a:lstStyle/>
          <a:p>
            <a:pPr algn="just">
              <a:lnSpc>
                <a:spcPct val="80000"/>
              </a:lnSpc>
              <a:spcBef>
                <a:spcPct val="20000"/>
              </a:spcBef>
            </a:pPr>
            <a:endParaRPr lang="gl-ES" sz="2100" b="1">
              <a:solidFill>
                <a:srgbClr val="000000"/>
              </a:solidFill>
            </a:endParaRPr>
          </a:p>
        </p:txBody>
      </p:sp>
      <p:sp>
        <p:nvSpPr>
          <p:cNvPr id="71693" name="AutoShape 15">
            <a:hlinkClick r:id="" action="ppaction://noaction" highlightClick="1"/>
          </p:cNvPr>
          <p:cNvSpPr>
            <a:spLocks noChangeArrowheads="1"/>
          </p:cNvSpPr>
          <p:nvPr/>
        </p:nvSpPr>
        <p:spPr bwMode="auto">
          <a:xfrm>
            <a:off x="3708400" y="3500438"/>
            <a:ext cx="576263" cy="358775"/>
          </a:xfrm>
          <a:prstGeom prst="actionButtonMovie">
            <a:avLst/>
          </a:prstGeom>
          <a:solidFill>
            <a:srgbClr val="FFFF00"/>
          </a:solidFill>
          <a:ln w="9525">
            <a:noFill/>
            <a:miter lim="800000"/>
            <a:headEnd/>
            <a:tailEnd/>
          </a:ln>
        </p:spPr>
        <p:txBody>
          <a:bodyPr wrap="none" anchor="ctr"/>
          <a:lstStyle/>
          <a:p>
            <a:pPr algn="just">
              <a:lnSpc>
                <a:spcPct val="80000"/>
              </a:lnSpc>
              <a:spcBef>
                <a:spcPct val="20000"/>
              </a:spcBef>
            </a:pPr>
            <a:endParaRPr lang="gl-ES" sz="2100" b="1">
              <a:solidFill>
                <a:srgbClr val="000000"/>
              </a:solidFill>
            </a:endParaRPr>
          </a:p>
        </p:txBody>
      </p:sp>
      <p:sp>
        <p:nvSpPr>
          <p:cNvPr id="15" name="14 Estrella de 7 puntas"/>
          <p:cNvSpPr/>
          <p:nvPr/>
        </p:nvSpPr>
        <p:spPr>
          <a:xfrm>
            <a:off x="1808163" y="1446213"/>
            <a:ext cx="2478087"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600" b="1" dirty="0"/>
              <a:t>7.-Vivir a historia: a emoción como motor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srcRect/>
          <a:stretch>
            <a:fillRect/>
          </a:stretch>
        </p:blipFill>
        <p:spPr bwMode="auto">
          <a:xfrm>
            <a:off x="357188" y="285750"/>
            <a:ext cx="4230687" cy="6572250"/>
          </a:xfrm>
          <a:prstGeom prst="rect">
            <a:avLst/>
          </a:prstGeom>
          <a:noFill/>
          <a:ln w="9525">
            <a:noFill/>
            <a:miter lim="800000"/>
            <a:headEnd/>
            <a:tailEnd/>
          </a:ln>
        </p:spPr>
      </p:pic>
      <p:sp>
        <p:nvSpPr>
          <p:cNvPr id="3" name="2 Llamada ovalada"/>
          <p:cNvSpPr/>
          <p:nvPr/>
        </p:nvSpPr>
        <p:spPr>
          <a:xfrm>
            <a:off x="5214938" y="0"/>
            <a:ext cx="3000375" cy="1643063"/>
          </a:xfrm>
          <a:prstGeom prst="wedgeEllipseCallout">
            <a:avLst>
              <a:gd name="adj1" fmla="val -119517"/>
              <a:gd name="adj2" fmla="val 3688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dirty="0">
                <a:solidFill>
                  <a:schemeClr val="tx1"/>
                </a:solidFill>
                <a:hlinkClick r:id="rId3"/>
              </a:rPr>
              <a:t>Alfonsito, volvemos a España¡¡¡¡</a:t>
            </a:r>
            <a:endParaRPr lang="gl-ES" dirty="0">
              <a:solidFill>
                <a:schemeClr val="tx1"/>
              </a:solidFill>
            </a:endParaRPr>
          </a:p>
        </p:txBody>
      </p:sp>
      <p:pic>
        <p:nvPicPr>
          <p:cNvPr id="72707" name="Picture 3"/>
          <p:cNvPicPr>
            <a:picLocks noChangeAspect="1" noChangeArrowheads="1"/>
          </p:cNvPicPr>
          <p:nvPr/>
        </p:nvPicPr>
        <p:blipFill>
          <a:blip r:embed="rId4"/>
          <a:srcRect/>
          <a:stretch>
            <a:fillRect/>
          </a:stretch>
        </p:blipFill>
        <p:spPr bwMode="auto">
          <a:xfrm>
            <a:off x="6149975" y="3000375"/>
            <a:ext cx="2994025" cy="2095500"/>
          </a:xfrm>
          <a:prstGeom prst="rect">
            <a:avLst/>
          </a:prstGeom>
          <a:noFill/>
          <a:ln w="9525">
            <a:noFill/>
            <a:miter lim="800000"/>
            <a:headEnd/>
            <a:tailEnd/>
          </a:ln>
        </p:spPr>
      </p:pic>
      <p:cxnSp>
        <p:nvCxnSpPr>
          <p:cNvPr id="6" name="5 Conector curvado"/>
          <p:cNvCxnSpPr/>
          <p:nvPr/>
        </p:nvCxnSpPr>
        <p:spPr>
          <a:xfrm>
            <a:off x="4214813" y="1785938"/>
            <a:ext cx="2857500" cy="1714500"/>
          </a:xfrm>
          <a:prstGeom prst="curvedConnector3">
            <a:avLst>
              <a:gd name="adj1" fmla="val 60667"/>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709" name="6 CuadroTexto"/>
          <p:cNvSpPr txBox="1">
            <a:spLocks noChangeArrowheads="1"/>
          </p:cNvSpPr>
          <p:nvPr/>
        </p:nvSpPr>
        <p:spPr bwMode="auto">
          <a:xfrm>
            <a:off x="6000750" y="6143625"/>
            <a:ext cx="3143250" cy="276225"/>
          </a:xfrm>
          <a:prstGeom prst="rect">
            <a:avLst/>
          </a:prstGeom>
          <a:solidFill>
            <a:srgbClr val="FFFF00"/>
          </a:solidFill>
          <a:ln w="9525">
            <a:noFill/>
            <a:miter lim="800000"/>
            <a:headEnd/>
            <a:tailEnd/>
          </a:ln>
        </p:spPr>
        <p:txBody>
          <a:bodyPr>
            <a:spAutoFit/>
          </a:bodyPr>
          <a:lstStyle/>
          <a:p>
            <a:r>
              <a:rPr lang="gl-ES" sz="1200">
                <a:hlinkClick r:id="rId5"/>
              </a:rPr>
              <a:t>Os alfonsinos festexan o fin da república</a:t>
            </a:r>
            <a:endParaRPr lang="gl-ES" sz="1200"/>
          </a:p>
        </p:txBody>
      </p:sp>
      <p:sp>
        <p:nvSpPr>
          <p:cNvPr id="9" name="8 Botón de acción: Película">
            <a:hlinkClick r:id="" action="ppaction://noaction" highlightClick="1"/>
          </p:cNvPr>
          <p:cNvSpPr/>
          <p:nvPr/>
        </p:nvSpPr>
        <p:spPr>
          <a:xfrm>
            <a:off x="7500938" y="571500"/>
            <a:ext cx="428625" cy="571500"/>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10" name="9 Botón de acción: Película">
            <a:hlinkClick r:id="" action="ppaction://noaction" highlightClick="1"/>
          </p:cNvPr>
          <p:cNvSpPr/>
          <p:nvPr/>
        </p:nvSpPr>
        <p:spPr>
          <a:xfrm>
            <a:off x="5286375" y="5786438"/>
            <a:ext cx="500063" cy="1071562"/>
          </a:xfrm>
          <a:prstGeom prst="actionButtonMovi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72712" name="10 CuadroTexto">
            <a:hlinkClick r:id="rId6" action="ppaction://hlinkfile"/>
          </p:cNvPr>
          <p:cNvSpPr txBox="1">
            <a:spLocks noChangeArrowheads="1"/>
          </p:cNvSpPr>
          <p:nvPr/>
        </p:nvSpPr>
        <p:spPr bwMode="auto">
          <a:xfrm>
            <a:off x="5929313" y="6596063"/>
            <a:ext cx="2428875" cy="261937"/>
          </a:xfrm>
          <a:prstGeom prst="rect">
            <a:avLst/>
          </a:prstGeom>
          <a:solidFill>
            <a:srgbClr val="FFFF00"/>
          </a:solidFill>
          <a:ln w="9525">
            <a:noFill/>
            <a:miter lim="800000"/>
            <a:headEnd/>
            <a:tailEnd/>
          </a:ln>
        </p:spPr>
        <p:txBody>
          <a:bodyPr>
            <a:spAutoFit/>
          </a:bodyPr>
          <a:lstStyle/>
          <a:p>
            <a:r>
              <a:rPr lang="gl-ES" sz="1100" b="1">
                <a:hlinkClick r:id="rId7"/>
              </a:rPr>
              <a:t>Os monárquicos volven a casa</a:t>
            </a:r>
            <a:endParaRPr lang="gl-ES" sz="1100" b="1"/>
          </a:p>
        </p:txBody>
      </p:sp>
      <p:sp>
        <p:nvSpPr>
          <p:cNvPr id="72713" name="11 CuadroTexto"/>
          <p:cNvSpPr txBox="1">
            <a:spLocks noChangeArrowheads="1"/>
          </p:cNvSpPr>
          <p:nvPr/>
        </p:nvSpPr>
        <p:spPr bwMode="auto">
          <a:xfrm>
            <a:off x="6000750" y="5715000"/>
            <a:ext cx="2286000" cy="307975"/>
          </a:xfrm>
          <a:prstGeom prst="rect">
            <a:avLst/>
          </a:prstGeom>
          <a:solidFill>
            <a:srgbClr val="FFFF00"/>
          </a:solidFill>
          <a:ln w="9525">
            <a:noFill/>
            <a:miter lim="800000"/>
            <a:headEnd/>
            <a:tailEnd/>
          </a:ln>
        </p:spPr>
        <p:txBody>
          <a:bodyPr>
            <a:spAutoFit/>
          </a:bodyPr>
          <a:lstStyle/>
          <a:p>
            <a:r>
              <a:rPr lang="gl-ES" sz="1400">
                <a:hlinkClick r:id="rId7"/>
              </a:rPr>
              <a:t>Volven os Borbóns</a:t>
            </a:r>
            <a:endParaRPr lang="gl-ES" sz="1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CuadroTexto"/>
          <p:cNvSpPr txBox="1">
            <a:spLocks noChangeArrowheads="1"/>
          </p:cNvSpPr>
          <p:nvPr/>
        </p:nvSpPr>
        <p:spPr bwMode="auto">
          <a:xfrm>
            <a:off x="785813" y="0"/>
            <a:ext cx="7572375" cy="350838"/>
          </a:xfrm>
          <a:prstGeom prst="rect">
            <a:avLst/>
          </a:prstGeom>
          <a:solidFill>
            <a:srgbClr val="7030A0"/>
          </a:solidFill>
          <a:ln w="9525">
            <a:noFill/>
            <a:miter lim="800000"/>
            <a:headEnd/>
            <a:tailEnd/>
          </a:ln>
        </p:spPr>
        <p:txBody>
          <a:bodyPr>
            <a:spAutoFit/>
          </a:bodyPr>
          <a:lstStyle/>
          <a:p>
            <a:pPr algn="just">
              <a:lnSpc>
                <a:spcPct val="80000"/>
              </a:lnSpc>
              <a:spcBef>
                <a:spcPct val="20000"/>
              </a:spcBef>
            </a:pPr>
            <a:r>
              <a:rPr lang="gl-ES" sz="2100" b="1">
                <a:solidFill>
                  <a:srgbClr val="FFFFFF"/>
                </a:solidFill>
              </a:rPr>
              <a:t>O tempo detido:  Clases populares na España tradicional</a:t>
            </a:r>
          </a:p>
        </p:txBody>
      </p:sp>
      <p:pic>
        <p:nvPicPr>
          <p:cNvPr id="73730" name="Picture 45"/>
          <p:cNvPicPr>
            <a:picLocks noChangeAspect="1" noChangeArrowheads="1"/>
          </p:cNvPicPr>
          <p:nvPr/>
        </p:nvPicPr>
        <p:blipFill>
          <a:blip r:embed="rId2"/>
          <a:srcRect/>
          <a:stretch>
            <a:fillRect/>
          </a:stretch>
        </p:blipFill>
        <p:spPr bwMode="auto">
          <a:xfrm>
            <a:off x="0" y="428625"/>
            <a:ext cx="4714875" cy="3179763"/>
          </a:xfrm>
          <a:prstGeom prst="rect">
            <a:avLst/>
          </a:prstGeom>
          <a:noFill/>
          <a:ln w="9525">
            <a:noFill/>
            <a:miter lim="800000"/>
            <a:headEnd/>
            <a:tailEnd/>
          </a:ln>
        </p:spPr>
      </p:pic>
      <p:sp>
        <p:nvSpPr>
          <p:cNvPr id="61443" name="3 Rectángulo"/>
          <p:cNvSpPr>
            <a:spLocks noChangeArrowheads="1"/>
          </p:cNvSpPr>
          <p:nvPr/>
        </p:nvSpPr>
        <p:spPr bwMode="auto">
          <a:xfrm>
            <a:off x="4786313" y="928688"/>
            <a:ext cx="4143375" cy="2308225"/>
          </a:xfrm>
          <a:prstGeom prst="rect">
            <a:avLst/>
          </a:prstGeom>
          <a:solidFill>
            <a:schemeClr val="tx1">
              <a:lumMod val="65000"/>
            </a:schemeClr>
          </a:solidFill>
          <a:ln w="9525">
            <a:noFill/>
            <a:miter lim="800000"/>
            <a:headEnd/>
            <a:tailEnd/>
          </a:ln>
        </p:spPr>
        <p:txBody>
          <a:bodyPr>
            <a:spAutoFit/>
          </a:bodyPr>
          <a:lstStyle/>
          <a:p>
            <a:pPr algn="just">
              <a:lnSpc>
                <a:spcPct val="80000"/>
              </a:lnSpc>
              <a:spcBef>
                <a:spcPct val="20000"/>
              </a:spcBef>
              <a:defRPr/>
            </a:pPr>
            <a:r>
              <a:rPr lang="gl-ES" sz="1200" b="1" dirty="0">
                <a:solidFill>
                  <a:srgbClr val="000000"/>
                </a:solidFill>
                <a:latin typeface="Constantia" pitchFamily="18" charset="0"/>
                <a:ea typeface="Times New Roman" pitchFamily="18" charset="0"/>
                <a:cs typeface="Garamond" pitchFamily="18" charset="0"/>
              </a:rPr>
              <a:t>O trazo máis característico de sociedade española a época é o da DESIGUALDADE: o 65 % forma parte das clases baixas de obreiros e campesiños con salarios miserables que non chegaban a 3 pesetas diarias e xornadas laborais esgotadoras (12 horas diarias). O resto integra as clase medias de funcionarios, comerciantes e profesionais liberais (avogados, médicos..) ós que poderiamos engadir ós oficiais do exército, e unha reducida clase alta (3 %) de terratenentes latifundistas, industriais, grandes comerciantes e banqueiros. Estas desigualdades explican os conflitos sociais que se non foron maiores foi pola extensión do caciquismo e o clientelismo e incluso por unha certa pasividade e resignación de raíz católica moi estendida nas clases populares españolas.</a:t>
            </a:r>
          </a:p>
        </p:txBody>
      </p:sp>
      <p:sp>
        <p:nvSpPr>
          <p:cNvPr id="73732" name="4 CuadroTexto"/>
          <p:cNvSpPr txBox="1">
            <a:spLocks noChangeArrowheads="1"/>
          </p:cNvSpPr>
          <p:nvPr/>
        </p:nvSpPr>
        <p:spPr bwMode="auto">
          <a:xfrm>
            <a:off x="214313" y="3714750"/>
            <a:ext cx="2071687" cy="288925"/>
          </a:xfrm>
          <a:prstGeom prst="rect">
            <a:avLst/>
          </a:prstGeom>
          <a:solidFill>
            <a:srgbClr val="00B050"/>
          </a:solidFill>
          <a:ln w="9525">
            <a:noFill/>
            <a:miter lim="800000"/>
            <a:headEnd/>
            <a:tailEnd/>
          </a:ln>
        </p:spPr>
        <p:txBody>
          <a:bodyPr>
            <a:spAutoFit/>
          </a:bodyPr>
          <a:lstStyle/>
          <a:p>
            <a:pPr algn="just">
              <a:lnSpc>
                <a:spcPct val="80000"/>
              </a:lnSpc>
              <a:spcBef>
                <a:spcPct val="20000"/>
              </a:spcBef>
            </a:pPr>
            <a:r>
              <a:rPr lang="gl-ES" sz="1600" b="1">
                <a:solidFill>
                  <a:srgbClr val="000000"/>
                </a:solidFill>
                <a:latin typeface="Rockwell" pitchFamily="18" charset="0"/>
              </a:rPr>
              <a:t>Traballo no campo</a:t>
            </a:r>
          </a:p>
        </p:txBody>
      </p:sp>
      <p:sp>
        <p:nvSpPr>
          <p:cNvPr id="73733" name="Text Box 7"/>
          <p:cNvSpPr txBox="1">
            <a:spLocks noChangeArrowheads="1"/>
          </p:cNvSpPr>
          <p:nvPr/>
        </p:nvSpPr>
        <p:spPr bwMode="auto">
          <a:xfrm>
            <a:off x="0" y="4071938"/>
            <a:ext cx="3143250" cy="239712"/>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3"/>
              </a:rPr>
              <a:t>O Tempo detido 3 Traballo no campo</a:t>
            </a:r>
            <a:endParaRPr lang="es-ES" sz="1200" b="1">
              <a:solidFill>
                <a:srgbClr val="000000"/>
              </a:solidFill>
              <a:latin typeface="Rockwell" pitchFamily="18" charset="0"/>
            </a:endParaRPr>
          </a:p>
        </p:txBody>
      </p:sp>
      <p:sp>
        <p:nvSpPr>
          <p:cNvPr id="73734" name="22 CuadroTexto"/>
          <p:cNvSpPr txBox="1">
            <a:spLocks noChangeArrowheads="1"/>
          </p:cNvSpPr>
          <p:nvPr/>
        </p:nvSpPr>
        <p:spPr bwMode="auto">
          <a:xfrm>
            <a:off x="0" y="4429125"/>
            <a:ext cx="2214563" cy="239713"/>
          </a:xfrm>
          <a:prstGeom prst="rect">
            <a:avLst/>
          </a:prstGeom>
          <a:solidFill>
            <a:srgbClr val="FFFF00"/>
          </a:solidFill>
          <a:ln w="9525">
            <a:noFill/>
            <a:miter lim="800000"/>
            <a:headEnd/>
            <a:tailEnd/>
          </a:ln>
        </p:spPr>
        <p:txBody>
          <a:bodyPr>
            <a:spAutoFit/>
          </a:bodyPr>
          <a:lstStyle/>
          <a:p>
            <a:pPr>
              <a:lnSpc>
                <a:spcPct val="80000"/>
              </a:lnSpc>
              <a:spcBef>
                <a:spcPct val="20000"/>
              </a:spcBef>
            </a:pPr>
            <a:r>
              <a:rPr lang="gl-ES" sz="1200" b="1">
                <a:solidFill>
                  <a:srgbClr val="000000"/>
                </a:solidFill>
                <a:hlinkClick r:id="rId4"/>
              </a:rPr>
              <a:t>Segadores de Castela</a:t>
            </a:r>
            <a:endParaRPr lang="gl-ES" sz="1200" b="1">
              <a:solidFill>
                <a:srgbClr val="000000"/>
              </a:solidFill>
            </a:endParaRPr>
          </a:p>
        </p:txBody>
      </p:sp>
      <p:sp>
        <p:nvSpPr>
          <p:cNvPr id="73735" name="Text Box 9"/>
          <p:cNvSpPr txBox="1">
            <a:spLocks noChangeArrowheads="1"/>
          </p:cNvSpPr>
          <p:nvPr/>
        </p:nvSpPr>
        <p:spPr bwMode="auto">
          <a:xfrm>
            <a:off x="0" y="5072063"/>
            <a:ext cx="2233613"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5"/>
              </a:rPr>
              <a:t>O Tempo detido 5 burros</a:t>
            </a:r>
            <a:endParaRPr lang="es-ES" sz="1200" b="1">
              <a:solidFill>
                <a:srgbClr val="000000"/>
              </a:solidFill>
              <a:latin typeface="Rockwell" pitchFamily="18" charset="0"/>
            </a:endParaRPr>
          </a:p>
        </p:txBody>
      </p:sp>
      <p:sp>
        <p:nvSpPr>
          <p:cNvPr id="73736" name="Text Box 12"/>
          <p:cNvSpPr txBox="1">
            <a:spLocks noChangeArrowheads="1"/>
          </p:cNvSpPr>
          <p:nvPr/>
        </p:nvSpPr>
        <p:spPr bwMode="auto">
          <a:xfrm>
            <a:off x="0" y="5357813"/>
            <a:ext cx="2305050"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6"/>
              </a:rPr>
              <a:t>Sega baturra</a:t>
            </a:r>
            <a:endParaRPr lang="es-ES" sz="1200" b="1">
              <a:solidFill>
                <a:srgbClr val="000000"/>
              </a:solidFill>
              <a:latin typeface="Rockwell" pitchFamily="18" charset="0"/>
            </a:endParaRPr>
          </a:p>
        </p:txBody>
      </p:sp>
      <p:sp>
        <p:nvSpPr>
          <p:cNvPr id="73737" name="Text Box 13">
            <a:hlinkClick r:id="rId7"/>
          </p:cNvPr>
          <p:cNvSpPr txBox="1">
            <a:spLocks noChangeArrowheads="1"/>
          </p:cNvSpPr>
          <p:nvPr/>
        </p:nvSpPr>
        <p:spPr bwMode="auto">
          <a:xfrm>
            <a:off x="0" y="5643563"/>
            <a:ext cx="2305050"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7"/>
              </a:rPr>
              <a:t>Sega baturra 2</a:t>
            </a:r>
            <a:endParaRPr lang="es-ES" sz="1200" b="1">
              <a:solidFill>
                <a:srgbClr val="000000"/>
              </a:solidFill>
              <a:latin typeface="Rockwell" pitchFamily="18" charset="0"/>
            </a:endParaRPr>
          </a:p>
        </p:txBody>
      </p:sp>
      <p:sp>
        <p:nvSpPr>
          <p:cNvPr id="73738" name="10 CuadroTexto"/>
          <p:cNvSpPr txBox="1">
            <a:spLocks noChangeArrowheads="1"/>
          </p:cNvSpPr>
          <p:nvPr/>
        </p:nvSpPr>
        <p:spPr bwMode="auto">
          <a:xfrm>
            <a:off x="142875" y="4786313"/>
            <a:ext cx="1643063" cy="238125"/>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200" b="1">
                <a:solidFill>
                  <a:srgbClr val="000000"/>
                </a:solidFill>
                <a:latin typeface="Constantia" pitchFamily="18" charset="0"/>
                <a:hlinkClick r:id="rId8"/>
              </a:rPr>
              <a:t>Viuvas de vivos</a:t>
            </a:r>
            <a:endParaRPr lang="gl-ES" sz="1200" b="1">
              <a:solidFill>
                <a:srgbClr val="000000"/>
              </a:solidFill>
              <a:latin typeface="Constantia" pitchFamily="18" charset="0"/>
            </a:endParaRPr>
          </a:p>
        </p:txBody>
      </p:sp>
      <p:sp>
        <p:nvSpPr>
          <p:cNvPr id="73739" name="Text Box 5"/>
          <p:cNvSpPr txBox="1">
            <a:spLocks noChangeArrowheads="1"/>
          </p:cNvSpPr>
          <p:nvPr/>
        </p:nvSpPr>
        <p:spPr bwMode="auto">
          <a:xfrm>
            <a:off x="0" y="5929313"/>
            <a:ext cx="3240088"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9"/>
              </a:rPr>
              <a:t>Ser pobre en tempos de Alfonso XIII</a:t>
            </a:r>
            <a:endParaRPr lang="es-ES" sz="1200" b="1">
              <a:solidFill>
                <a:srgbClr val="000000"/>
              </a:solidFill>
              <a:latin typeface="Rockwell" pitchFamily="18" charset="0"/>
            </a:endParaRPr>
          </a:p>
        </p:txBody>
      </p:sp>
      <p:sp>
        <p:nvSpPr>
          <p:cNvPr id="73740" name="Text Box 26"/>
          <p:cNvSpPr txBox="1">
            <a:spLocks noChangeArrowheads="1"/>
          </p:cNvSpPr>
          <p:nvPr/>
        </p:nvSpPr>
        <p:spPr bwMode="auto">
          <a:xfrm>
            <a:off x="0" y="6215063"/>
            <a:ext cx="2808288"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10"/>
              </a:rPr>
              <a:t>Pobreza das clases populares</a:t>
            </a:r>
            <a:endParaRPr lang="es-ES" sz="1200" b="1">
              <a:solidFill>
                <a:srgbClr val="000000"/>
              </a:solidFill>
              <a:latin typeface="Rockwell" pitchFamily="18" charset="0"/>
            </a:endParaRPr>
          </a:p>
        </p:txBody>
      </p:sp>
      <p:sp>
        <p:nvSpPr>
          <p:cNvPr id="73741" name="13 CuadroTexto"/>
          <p:cNvSpPr txBox="1">
            <a:spLocks noChangeArrowheads="1"/>
          </p:cNvSpPr>
          <p:nvPr/>
        </p:nvSpPr>
        <p:spPr bwMode="auto">
          <a:xfrm>
            <a:off x="3500438" y="3643313"/>
            <a:ext cx="1714500" cy="288925"/>
          </a:xfrm>
          <a:prstGeom prst="rect">
            <a:avLst/>
          </a:prstGeom>
          <a:solidFill>
            <a:srgbClr val="00B050"/>
          </a:solidFill>
          <a:ln w="9525">
            <a:noFill/>
            <a:miter lim="800000"/>
            <a:headEnd/>
            <a:tailEnd/>
          </a:ln>
        </p:spPr>
        <p:txBody>
          <a:bodyPr>
            <a:spAutoFit/>
          </a:bodyPr>
          <a:lstStyle/>
          <a:p>
            <a:pPr algn="just">
              <a:lnSpc>
                <a:spcPct val="80000"/>
              </a:lnSpc>
              <a:spcBef>
                <a:spcPct val="20000"/>
              </a:spcBef>
            </a:pPr>
            <a:r>
              <a:rPr lang="gl-ES" sz="1600" b="1">
                <a:solidFill>
                  <a:srgbClr val="000000"/>
                </a:solidFill>
                <a:latin typeface="Rockwell" pitchFamily="18" charset="0"/>
              </a:rPr>
              <a:t>Ocio</a:t>
            </a:r>
          </a:p>
        </p:txBody>
      </p:sp>
      <p:sp>
        <p:nvSpPr>
          <p:cNvPr id="73742" name="Text Box 4"/>
          <p:cNvSpPr txBox="1">
            <a:spLocks noChangeArrowheads="1"/>
          </p:cNvSpPr>
          <p:nvPr/>
        </p:nvSpPr>
        <p:spPr bwMode="auto">
          <a:xfrm>
            <a:off x="3143250" y="4071938"/>
            <a:ext cx="3025775"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11"/>
              </a:rPr>
              <a:t>O Tempo detido 1.Romería popular</a:t>
            </a:r>
            <a:endParaRPr lang="es-ES" sz="1200" b="1">
              <a:solidFill>
                <a:srgbClr val="000000"/>
              </a:solidFill>
              <a:latin typeface="Rockwell" pitchFamily="18" charset="0"/>
            </a:endParaRPr>
          </a:p>
        </p:txBody>
      </p:sp>
      <p:sp>
        <p:nvSpPr>
          <p:cNvPr id="73743" name="Text Box 6"/>
          <p:cNvSpPr txBox="1">
            <a:spLocks noChangeArrowheads="1"/>
          </p:cNvSpPr>
          <p:nvPr/>
        </p:nvSpPr>
        <p:spPr bwMode="auto">
          <a:xfrm>
            <a:off x="3214688" y="4357688"/>
            <a:ext cx="3025775" cy="238125"/>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12"/>
              </a:rPr>
              <a:t>O Tempo detido 2: Festa popular</a:t>
            </a:r>
            <a:endParaRPr lang="es-ES" sz="1200" b="1">
              <a:solidFill>
                <a:srgbClr val="000000"/>
              </a:solidFill>
              <a:latin typeface="Rockwell" pitchFamily="18" charset="0"/>
            </a:endParaRPr>
          </a:p>
        </p:txBody>
      </p:sp>
      <p:sp>
        <p:nvSpPr>
          <p:cNvPr id="73744" name="Text Box 8"/>
          <p:cNvSpPr txBox="1">
            <a:spLocks noChangeArrowheads="1"/>
          </p:cNvSpPr>
          <p:nvPr/>
        </p:nvSpPr>
        <p:spPr bwMode="auto">
          <a:xfrm>
            <a:off x="3214688" y="4643438"/>
            <a:ext cx="3244850" cy="239712"/>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13"/>
              </a:rPr>
              <a:t>O Tempo detido 4 Romaria na ermita</a:t>
            </a:r>
            <a:endParaRPr lang="es-ES" sz="1200" b="1">
              <a:solidFill>
                <a:srgbClr val="000000"/>
              </a:solidFill>
              <a:latin typeface="Rockwell" pitchFamily="18" charset="0"/>
            </a:endParaRPr>
          </a:p>
        </p:txBody>
      </p:sp>
      <p:sp>
        <p:nvSpPr>
          <p:cNvPr id="18" name="17 Estrella de 5 puntas"/>
          <p:cNvSpPr/>
          <p:nvPr/>
        </p:nvSpPr>
        <p:spPr>
          <a:xfrm>
            <a:off x="214313" y="0"/>
            <a:ext cx="571500" cy="50006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20000"/>
              </a:spcBef>
              <a:defRPr/>
            </a:pPr>
            <a:endParaRPr lang="gl-ES" sz="2100" b="1">
              <a:solidFill>
                <a:prstClr val="white"/>
              </a:solidFill>
            </a:endParaRPr>
          </a:p>
        </p:txBody>
      </p:sp>
      <p:sp>
        <p:nvSpPr>
          <p:cNvPr id="19" name="18 Estrella de 5 puntas"/>
          <p:cNvSpPr/>
          <p:nvPr/>
        </p:nvSpPr>
        <p:spPr>
          <a:xfrm>
            <a:off x="8143875" y="0"/>
            <a:ext cx="571500" cy="50006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20000"/>
              </a:spcBef>
              <a:defRPr/>
            </a:pPr>
            <a:endParaRPr lang="gl-ES" sz="2100" b="1">
              <a:solidFill>
                <a:prstClr val="white"/>
              </a:solidFill>
            </a:endParaRPr>
          </a:p>
        </p:txBody>
      </p:sp>
      <p:sp>
        <p:nvSpPr>
          <p:cNvPr id="73747" name="19 CuadroTexto"/>
          <p:cNvSpPr txBox="1">
            <a:spLocks noChangeArrowheads="1"/>
          </p:cNvSpPr>
          <p:nvPr/>
        </p:nvSpPr>
        <p:spPr bwMode="auto">
          <a:xfrm>
            <a:off x="3286125" y="5000625"/>
            <a:ext cx="2071688" cy="227013"/>
          </a:xfrm>
          <a:prstGeom prst="rect">
            <a:avLst/>
          </a:prstGeom>
          <a:solidFill>
            <a:srgbClr val="FFFF00"/>
          </a:solidFill>
          <a:ln w="9525">
            <a:noFill/>
            <a:miter lim="800000"/>
            <a:headEnd/>
            <a:tailEnd/>
          </a:ln>
        </p:spPr>
        <p:txBody>
          <a:bodyPr>
            <a:spAutoFit/>
          </a:bodyPr>
          <a:lstStyle/>
          <a:p>
            <a:pPr>
              <a:lnSpc>
                <a:spcPct val="80000"/>
              </a:lnSpc>
              <a:spcBef>
                <a:spcPct val="20000"/>
              </a:spcBef>
            </a:pPr>
            <a:r>
              <a:rPr lang="gl-ES" sz="1100" b="1">
                <a:solidFill>
                  <a:srgbClr val="000000"/>
                </a:solidFill>
                <a:latin typeface="Constantia" pitchFamily="18" charset="0"/>
                <a:hlinkClick r:id="rId14"/>
              </a:rPr>
              <a:t>Festa popular en Asturias</a:t>
            </a:r>
            <a:endParaRPr lang="gl-ES" sz="1100" b="1">
              <a:solidFill>
                <a:srgbClr val="000000"/>
              </a:solidFill>
              <a:latin typeface="Constantia" pitchFamily="18" charset="0"/>
            </a:endParaRPr>
          </a:p>
        </p:txBody>
      </p:sp>
      <p:sp>
        <p:nvSpPr>
          <p:cNvPr id="73748" name="20 CuadroTexto"/>
          <p:cNvSpPr txBox="1">
            <a:spLocks noChangeArrowheads="1"/>
          </p:cNvSpPr>
          <p:nvPr/>
        </p:nvSpPr>
        <p:spPr bwMode="auto">
          <a:xfrm>
            <a:off x="3357563" y="5286375"/>
            <a:ext cx="2071687" cy="227013"/>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100" b="1">
                <a:solidFill>
                  <a:srgbClr val="000000"/>
                </a:solidFill>
                <a:latin typeface="Constantia" pitchFamily="18" charset="0"/>
                <a:hlinkClick r:id="rId15"/>
              </a:rPr>
              <a:t>Voda en Sierra maldita</a:t>
            </a:r>
            <a:endParaRPr lang="gl-ES" sz="1100" b="1">
              <a:solidFill>
                <a:srgbClr val="000000"/>
              </a:solidFill>
              <a:latin typeface="Constantia" pitchFamily="18" charset="0"/>
            </a:endParaRPr>
          </a:p>
        </p:txBody>
      </p:sp>
      <p:sp>
        <p:nvSpPr>
          <p:cNvPr id="73749" name="4 CuadroTexto"/>
          <p:cNvSpPr txBox="1">
            <a:spLocks noChangeArrowheads="1"/>
          </p:cNvSpPr>
          <p:nvPr/>
        </p:nvSpPr>
        <p:spPr bwMode="auto">
          <a:xfrm>
            <a:off x="3357563" y="5643563"/>
            <a:ext cx="2857500" cy="239712"/>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200" b="1">
                <a:solidFill>
                  <a:srgbClr val="000000"/>
                </a:solidFill>
                <a:hlinkClick r:id="rId16"/>
              </a:rPr>
              <a:t>Cantares de cego: a TV da época</a:t>
            </a:r>
            <a:endParaRPr lang="gl-ES" sz="1200" b="1">
              <a:solidFill>
                <a:srgbClr val="000000"/>
              </a:solidFill>
            </a:endParaRPr>
          </a:p>
        </p:txBody>
      </p:sp>
      <p:sp>
        <p:nvSpPr>
          <p:cNvPr id="73750" name="13 CuadroTexto"/>
          <p:cNvSpPr txBox="1">
            <a:spLocks noChangeArrowheads="1"/>
          </p:cNvSpPr>
          <p:nvPr/>
        </p:nvSpPr>
        <p:spPr bwMode="auto">
          <a:xfrm>
            <a:off x="3357563" y="5929313"/>
            <a:ext cx="2857500" cy="239712"/>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200" b="1">
                <a:solidFill>
                  <a:srgbClr val="000000"/>
                </a:solidFill>
                <a:hlinkClick r:id="rId17"/>
              </a:rPr>
              <a:t>Outro exemplo da TV da epoca</a:t>
            </a:r>
            <a:endParaRPr lang="gl-ES" sz="1200" b="1">
              <a:solidFill>
                <a:srgbClr val="000000"/>
              </a:solidFill>
            </a:endParaRPr>
          </a:p>
        </p:txBody>
      </p:sp>
      <p:sp>
        <p:nvSpPr>
          <p:cNvPr id="73751" name="23 CuadroTexto"/>
          <p:cNvSpPr txBox="1">
            <a:spLocks noChangeArrowheads="1"/>
          </p:cNvSpPr>
          <p:nvPr/>
        </p:nvSpPr>
        <p:spPr bwMode="auto">
          <a:xfrm>
            <a:off x="7072313" y="3643313"/>
            <a:ext cx="1714500" cy="288925"/>
          </a:xfrm>
          <a:prstGeom prst="rect">
            <a:avLst/>
          </a:prstGeom>
          <a:solidFill>
            <a:srgbClr val="00B050"/>
          </a:solidFill>
          <a:ln w="9525">
            <a:noFill/>
            <a:miter lim="800000"/>
            <a:headEnd/>
            <a:tailEnd/>
          </a:ln>
        </p:spPr>
        <p:txBody>
          <a:bodyPr>
            <a:spAutoFit/>
          </a:bodyPr>
          <a:lstStyle/>
          <a:p>
            <a:pPr algn="just">
              <a:lnSpc>
                <a:spcPct val="80000"/>
              </a:lnSpc>
              <a:spcBef>
                <a:spcPct val="20000"/>
              </a:spcBef>
            </a:pPr>
            <a:r>
              <a:rPr lang="gl-ES" sz="1600" b="1">
                <a:solidFill>
                  <a:srgbClr val="000000"/>
                </a:solidFill>
                <a:latin typeface="Rockwell" pitchFamily="18" charset="0"/>
              </a:rPr>
              <a:t>Outras</a:t>
            </a:r>
          </a:p>
        </p:txBody>
      </p:sp>
      <p:sp>
        <p:nvSpPr>
          <p:cNvPr id="73752" name="10 CuadroTexto"/>
          <p:cNvSpPr txBox="1">
            <a:spLocks noChangeArrowheads="1"/>
          </p:cNvSpPr>
          <p:nvPr/>
        </p:nvSpPr>
        <p:spPr bwMode="auto">
          <a:xfrm>
            <a:off x="6858000" y="4071938"/>
            <a:ext cx="2071688" cy="239712"/>
          </a:xfrm>
          <a:prstGeom prst="rect">
            <a:avLst/>
          </a:prstGeom>
          <a:solidFill>
            <a:srgbClr val="FFFF00"/>
          </a:solidFill>
          <a:ln w="9525">
            <a:noFill/>
            <a:miter lim="800000"/>
            <a:headEnd/>
            <a:tailEnd/>
          </a:ln>
        </p:spPr>
        <p:txBody>
          <a:bodyPr>
            <a:spAutoFit/>
          </a:bodyPr>
          <a:lstStyle/>
          <a:p>
            <a:pPr>
              <a:lnSpc>
                <a:spcPct val="80000"/>
              </a:lnSpc>
              <a:spcBef>
                <a:spcPct val="20000"/>
              </a:spcBef>
            </a:pPr>
            <a:r>
              <a:rPr lang="gl-ES" sz="1200" b="1">
                <a:solidFill>
                  <a:srgbClr val="000000"/>
                </a:solidFill>
                <a:hlinkClick r:id="rId18"/>
              </a:rPr>
              <a:t>Aprender a ler é perigoso</a:t>
            </a:r>
            <a:endParaRPr lang="gl-ES" sz="1200" b="1">
              <a:solidFill>
                <a:srgbClr val="000000"/>
              </a:solidFill>
            </a:endParaRPr>
          </a:p>
        </p:txBody>
      </p:sp>
      <p:sp>
        <p:nvSpPr>
          <p:cNvPr id="73753" name="Text Box 23"/>
          <p:cNvSpPr txBox="1">
            <a:spLocks noChangeArrowheads="1"/>
          </p:cNvSpPr>
          <p:nvPr/>
        </p:nvSpPr>
        <p:spPr bwMode="auto">
          <a:xfrm>
            <a:off x="6715125" y="4357688"/>
            <a:ext cx="2428875" cy="239712"/>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19"/>
              </a:rPr>
              <a:t>Escola publica hai 100 anos</a:t>
            </a:r>
            <a:endParaRPr lang="es-ES" sz="1200" b="1">
              <a:solidFill>
                <a:srgbClr val="000000"/>
              </a:solidFill>
              <a:latin typeface="Rockwell" pitchFamily="18" charset="0"/>
            </a:endParaRPr>
          </a:p>
        </p:txBody>
      </p:sp>
      <p:sp>
        <p:nvSpPr>
          <p:cNvPr id="73754" name="Text Box 24"/>
          <p:cNvSpPr txBox="1">
            <a:spLocks noChangeArrowheads="1"/>
          </p:cNvSpPr>
          <p:nvPr/>
        </p:nvSpPr>
        <p:spPr bwMode="auto">
          <a:xfrm>
            <a:off x="7072313" y="4714875"/>
            <a:ext cx="1701800" cy="239713"/>
          </a:xfrm>
          <a:prstGeom prst="rect">
            <a:avLst/>
          </a:prstGeom>
          <a:solidFill>
            <a:srgbClr val="FFFF00"/>
          </a:solidFill>
          <a:ln w="9525">
            <a:noFill/>
            <a:miter lim="800000"/>
            <a:headEnd/>
            <a:tailEnd/>
          </a:ln>
        </p:spPr>
        <p:txBody>
          <a:bodyPr>
            <a:spAutoFit/>
          </a:bodyPr>
          <a:lstStyle/>
          <a:p>
            <a:pPr indent="173038" algn="just">
              <a:lnSpc>
                <a:spcPct val="80000"/>
              </a:lnSpc>
              <a:spcBef>
                <a:spcPct val="50000"/>
              </a:spcBef>
            </a:pPr>
            <a:r>
              <a:rPr lang="es-ES" sz="1200" b="1">
                <a:solidFill>
                  <a:srgbClr val="000000"/>
                </a:solidFill>
                <a:latin typeface="Rockwell" pitchFamily="18" charset="0"/>
                <a:hlinkClick r:id="rId20"/>
              </a:rPr>
              <a:t>Escola rural</a:t>
            </a:r>
            <a:endParaRPr lang="es-ES" sz="1200" b="1">
              <a:solidFill>
                <a:srgbClr val="000000"/>
              </a:solidFill>
              <a:latin typeface="Rockwell" pitchFamily="18" charset="0"/>
            </a:endParaRPr>
          </a:p>
        </p:txBody>
      </p:sp>
      <p:sp>
        <p:nvSpPr>
          <p:cNvPr id="73755" name="14 CuadroTexto"/>
          <p:cNvSpPr txBox="1">
            <a:spLocks noChangeArrowheads="1"/>
          </p:cNvSpPr>
          <p:nvPr/>
        </p:nvSpPr>
        <p:spPr bwMode="auto">
          <a:xfrm>
            <a:off x="3357563" y="6286500"/>
            <a:ext cx="2428875" cy="227013"/>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100" b="1">
                <a:solidFill>
                  <a:srgbClr val="000000"/>
                </a:solidFill>
                <a:hlinkClick r:id="rId21"/>
              </a:rPr>
              <a:t>A fotografía se democratiza</a:t>
            </a:r>
            <a:endParaRPr lang="gl-ES" sz="1100" b="1">
              <a:solidFill>
                <a:srgbClr val="000000"/>
              </a:solidFill>
            </a:endParaRPr>
          </a:p>
        </p:txBody>
      </p:sp>
      <p:sp>
        <p:nvSpPr>
          <p:cNvPr id="73756" name="14 CuadroTexto"/>
          <p:cNvSpPr txBox="1">
            <a:spLocks noChangeArrowheads="1"/>
          </p:cNvSpPr>
          <p:nvPr/>
        </p:nvSpPr>
        <p:spPr bwMode="auto">
          <a:xfrm>
            <a:off x="7000875" y="5072063"/>
            <a:ext cx="1849438" cy="227012"/>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100" b="1">
                <a:solidFill>
                  <a:srgbClr val="000000"/>
                </a:solidFill>
                <a:hlinkClick r:id="rId22"/>
              </a:rPr>
              <a:t>Fotografando mortos</a:t>
            </a:r>
            <a:endParaRPr lang="gl-ES" sz="1100" b="1">
              <a:solidFill>
                <a:srgbClr val="000000"/>
              </a:solidFill>
            </a:endParaRPr>
          </a:p>
        </p:txBody>
      </p:sp>
      <p:sp>
        <p:nvSpPr>
          <p:cNvPr id="73757" name="29 CuadroTexto"/>
          <p:cNvSpPr txBox="1">
            <a:spLocks noChangeArrowheads="1"/>
          </p:cNvSpPr>
          <p:nvPr/>
        </p:nvSpPr>
        <p:spPr bwMode="auto">
          <a:xfrm>
            <a:off x="6929438" y="5429250"/>
            <a:ext cx="1857375" cy="265113"/>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400" b="1">
                <a:solidFill>
                  <a:srgbClr val="000000"/>
                </a:solidFill>
                <a:hlinkClick r:id="rId23"/>
              </a:rPr>
              <a:t>A morte de Platero</a:t>
            </a:r>
            <a:endParaRPr lang="gl-ES" sz="1400" b="1">
              <a:solidFill>
                <a:srgbClr val="000000"/>
              </a:solidFill>
            </a:endParaRPr>
          </a:p>
        </p:txBody>
      </p:sp>
      <p:sp>
        <p:nvSpPr>
          <p:cNvPr id="73758" name="30 CuadroTexto"/>
          <p:cNvSpPr txBox="1">
            <a:spLocks noChangeArrowheads="1"/>
          </p:cNvSpPr>
          <p:nvPr/>
        </p:nvSpPr>
        <p:spPr bwMode="auto">
          <a:xfrm>
            <a:off x="6500813" y="5786438"/>
            <a:ext cx="2643187" cy="265112"/>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400" b="1">
                <a:solidFill>
                  <a:srgbClr val="000000"/>
                </a:solidFill>
                <a:latin typeface="Rockwell" pitchFamily="18" charset="0"/>
                <a:hlinkClick r:id="rId24"/>
              </a:rPr>
              <a:t>Captura de “Pasos Largos”</a:t>
            </a:r>
            <a:endParaRPr lang="gl-ES" sz="1400" b="1">
              <a:solidFill>
                <a:srgbClr val="000000"/>
              </a:solidFill>
              <a:latin typeface="Rockwell" pitchFamily="18" charset="0"/>
            </a:endParaRPr>
          </a:p>
        </p:txBody>
      </p:sp>
      <p:sp>
        <p:nvSpPr>
          <p:cNvPr id="73759" name="31 CuadroTexto"/>
          <p:cNvSpPr txBox="1">
            <a:spLocks noChangeArrowheads="1"/>
          </p:cNvSpPr>
          <p:nvPr/>
        </p:nvSpPr>
        <p:spPr bwMode="auto">
          <a:xfrm>
            <a:off x="0" y="6592888"/>
            <a:ext cx="2357438" cy="265112"/>
          </a:xfrm>
          <a:prstGeom prst="rect">
            <a:avLst/>
          </a:prstGeom>
          <a:solidFill>
            <a:srgbClr val="FFFF00"/>
          </a:solidFill>
          <a:ln w="9525">
            <a:noFill/>
            <a:miter lim="800000"/>
            <a:headEnd/>
            <a:tailEnd/>
          </a:ln>
        </p:spPr>
        <p:txBody>
          <a:bodyPr>
            <a:spAutoFit/>
          </a:bodyPr>
          <a:lstStyle/>
          <a:p>
            <a:pPr algn="just">
              <a:lnSpc>
                <a:spcPct val="80000"/>
              </a:lnSpc>
              <a:spcBef>
                <a:spcPct val="20000"/>
              </a:spcBef>
            </a:pPr>
            <a:r>
              <a:rPr lang="gl-ES" sz="1400" b="1">
                <a:solidFill>
                  <a:srgbClr val="000000"/>
                </a:solidFill>
                <a:latin typeface="Rockwell" pitchFamily="18" charset="0"/>
                <a:hlinkClick r:id="rId25"/>
              </a:rPr>
              <a:t>O final dos segadores</a:t>
            </a:r>
            <a:endParaRPr lang="gl-ES" sz="1400" b="1">
              <a:solidFill>
                <a:srgbClr val="000000"/>
              </a:solidFill>
              <a:latin typeface="Rockwell" pitchFamily="18" charset="0"/>
            </a:endParaRPr>
          </a:p>
        </p:txBody>
      </p:sp>
      <p:sp>
        <p:nvSpPr>
          <p:cNvPr id="33" name="32 Estrella de 7 puntas"/>
          <p:cNvSpPr/>
          <p:nvPr/>
        </p:nvSpPr>
        <p:spPr>
          <a:xfrm>
            <a:off x="4237038" y="1050925"/>
            <a:ext cx="4613275"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600" b="1" dirty="0"/>
              <a:t>8.-A vida </a:t>
            </a:r>
            <a:r>
              <a:rPr lang="es-ES" sz="1600" b="1" dirty="0" err="1"/>
              <a:t>cotián</a:t>
            </a:r>
            <a:r>
              <a:rPr lang="es-ES" sz="1600" b="1" dirty="0"/>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srcRect/>
          <a:stretch>
            <a:fillRect/>
          </a:stretch>
        </p:blipFill>
        <p:spPr bwMode="auto">
          <a:xfrm>
            <a:off x="1928813" y="1319213"/>
            <a:ext cx="5715000" cy="3757612"/>
          </a:xfrm>
          <a:prstGeom prst="rect">
            <a:avLst/>
          </a:prstGeom>
          <a:noFill/>
          <a:ln w="184150" algn="ctr">
            <a:solidFill>
              <a:schemeClr val="tx1"/>
            </a:solidFill>
            <a:miter lim="800000"/>
            <a:headEnd/>
            <a:tailEnd/>
          </a:ln>
          <a:effectLst>
            <a:outerShdw dist="50800" dir="5400000" algn="ctr" rotWithShape="0">
              <a:srgbClr val="7030A0"/>
            </a:outerShdw>
          </a:effectLst>
        </p:spPr>
      </p:pic>
      <p:pic>
        <p:nvPicPr>
          <p:cNvPr id="74754" name="Picture 3">
            <a:hlinkClick r:id="rId3"/>
          </p:cNvPr>
          <p:cNvPicPr>
            <a:picLocks noChangeAspect="1" noChangeArrowheads="1"/>
          </p:cNvPicPr>
          <p:nvPr/>
        </p:nvPicPr>
        <p:blipFill>
          <a:blip r:embed="rId4"/>
          <a:srcRect/>
          <a:stretch>
            <a:fillRect/>
          </a:stretch>
        </p:blipFill>
        <p:spPr bwMode="auto">
          <a:xfrm>
            <a:off x="4284663" y="2781300"/>
            <a:ext cx="917575" cy="935038"/>
          </a:xfrm>
          <a:prstGeom prst="rect">
            <a:avLst/>
          </a:prstGeom>
          <a:noFill/>
          <a:ln w="9525" algn="ctr">
            <a:noFill/>
            <a:miter lim="800000"/>
            <a:headEnd/>
            <a:tailEnd/>
          </a:ln>
        </p:spPr>
      </p:pic>
      <p:pic>
        <p:nvPicPr>
          <p:cNvPr id="74755" name="Picture 4"/>
          <p:cNvPicPr>
            <a:picLocks noChangeAspect="1" noChangeArrowheads="1"/>
          </p:cNvPicPr>
          <p:nvPr/>
        </p:nvPicPr>
        <p:blipFill>
          <a:blip r:embed="rId5"/>
          <a:srcRect/>
          <a:stretch>
            <a:fillRect/>
          </a:stretch>
        </p:blipFill>
        <p:spPr bwMode="auto">
          <a:xfrm rot="2920836">
            <a:off x="5304631" y="2391569"/>
            <a:ext cx="1947863" cy="739775"/>
          </a:xfrm>
          <a:prstGeom prst="rect">
            <a:avLst/>
          </a:prstGeom>
          <a:noFill/>
          <a:ln w="9525" algn="ctr">
            <a:noFill/>
            <a:miter lim="800000"/>
            <a:headEnd/>
            <a:tailEnd/>
          </a:ln>
        </p:spPr>
      </p:pic>
      <p:pic>
        <p:nvPicPr>
          <p:cNvPr id="74756" name="Picture 5"/>
          <p:cNvPicPr>
            <a:picLocks noChangeAspect="1" noChangeArrowheads="1"/>
          </p:cNvPicPr>
          <p:nvPr/>
        </p:nvPicPr>
        <p:blipFill>
          <a:blip r:embed="rId6"/>
          <a:srcRect/>
          <a:stretch>
            <a:fillRect/>
          </a:stretch>
        </p:blipFill>
        <p:spPr bwMode="auto">
          <a:xfrm rot="-2733972">
            <a:off x="1912144" y="2447131"/>
            <a:ext cx="2262188" cy="504825"/>
          </a:xfrm>
          <a:prstGeom prst="rect">
            <a:avLst/>
          </a:prstGeom>
          <a:noFill/>
          <a:ln w="9525" algn="ctr">
            <a:noFill/>
            <a:miter lim="800000"/>
            <a:headEnd/>
            <a:tailEnd/>
          </a:ln>
        </p:spPr>
      </p:pic>
      <p:pic>
        <p:nvPicPr>
          <p:cNvPr id="74757" name="Picture 14"/>
          <p:cNvPicPr>
            <a:picLocks noChangeAspect="1" noChangeArrowheads="1"/>
          </p:cNvPicPr>
          <p:nvPr/>
        </p:nvPicPr>
        <p:blipFill>
          <a:blip r:embed="rId7"/>
          <a:srcRect/>
          <a:stretch>
            <a:fillRect/>
          </a:stretch>
        </p:blipFill>
        <p:spPr bwMode="auto">
          <a:xfrm rot="-2084012">
            <a:off x="5059363" y="227013"/>
            <a:ext cx="1042987" cy="784225"/>
          </a:xfrm>
          <a:prstGeom prst="rect">
            <a:avLst/>
          </a:prstGeom>
          <a:noFill/>
          <a:ln w="9525" algn="ctr">
            <a:noFill/>
            <a:miter lim="800000"/>
            <a:headEnd/>
            <a:tailEnd/>
          </a:ln>
        </p:spPr>
      </p:pic>
      <p:pic>
        <p:nvPicPr>
          <p:cNvPr id="74758" name="Picture 16"/>
          <p:cNvPicPr>
            <a:picLocks noChangeAspect="1" noChangeArrowheads="1"/>
          </p:cNvPicPr>
          <p:nvPr/>
        </p:nvPicPr>
        <p:blipFill>
          <a:blip r:embed="rId8"/>
          <a:srcRect/>
          <a:stretch>
            <a:fillRect/>
          </a:stretch>
        </p:blipFill>
        <p:spPr bwMode="auto">
          <a:xfrm rot="2276673">
            <a:off x="771525" y="560388"/>
            <a:ext cx="1001713" cy="993775"/>
          </a:xfrm>
          <a:prstGeom prst="rect">
            <a:avLst/>
          </a:prstGeom>
          <a:noFill/>
          <a:ln w="9525" algn="ctr">
            <a:noFill/>
            <a:miter lim="800000"/>
            <a:headEnd/>
            <a:tailEnd/>
          </a:ln>
        </p:spPr>
      </p:pic>
      <p:pic>
        <p:nvPicPr>
          <p:cNvPr id="74759" name="Picture 18"/>
          <p:cNvPicPr>
            <a:picLocks noChangeAspect="1" noChangeArrowheads="1"/>
          </p:cNvPicPr>
          <p:nvPr/>
        </p:nvPicPr>
        <p:blipFill>
          <a:blip r:embed="rId9"/>
          <a:srcRect/>
          <a:stretch>
            <a:fillRect/>
          </a:stretch>
        </p:blipFill>
        <p:spPr bwMode="auto">
          <a:xfrm>
            <a:off x="357188" y="4429125"/>
            <a:ext cx="1274762" cy="625475"/>
          </a:xfrm>
          <a:prstGeom prst="rect">
            <a:avLst/>
          </a:prstGeom>
          <a:noFill/>
          <a:ln w="9525" algn="ctr">
            <a:noFill/>
            <a:miter lim="800000"/>
            <a:headEnd/>
            <a:tailEnd/>
          </a:ln>
        </p:spPr>
      </p:pic>
      <p:pic>
        <p:nvPicPr>
          <p:cNvPr id="74760" name="Picture 22"/>
          <p:cNvPicPr>
            <a:picLocks noChangeAspect="1" noChangeArrowheads="1"/>
          </p:cNvPicPr>
          <p:nvPr/>
        </p:nvPicPr>
        <p:blipFill>
          <a:blip r:embed="rId10"/>
          <a:srcRect/>
          <a:stretch>
            <a:fillRect/>
          </a:stretch>
        </p:blipFill>
        <p:spPr bwMode="auto">
          <a:xfrm rot="-1399288">
            <a:off x="163513" y="2247900"/>
            <a:ext cx="1104900" cy="1054100"/>
          </a:xfrm>
          <a:prstGeom prst="rect">
            <a:avLst/>
          </a:prstGeom>
          <a:noFill/>
          <a:ln w="9525" algn="ctr">
            <a:noFill/>
            <a:miter lim="800000"/>
            <a:headEnd/>
            <a:tailEnd/>
          </a:ln>
        </p:spPr>
      </p:pic>
      <p:pic>
        <p:nvPicPr>
          <p:cNvPr id="74761" name="Picture 3"/>
          <p:cNvPicPr>
            <a:picLocks noChangeAspect="1" noChangeArrowheads="1"/>
          </p:cNvPicPr>
          <p:nvPr/>
        </p:nvPicPr>
        <p:blipFill>
          <a:blip r:embed="rId11"/>
          <a:srcRect/>
          <a:stretch>
            <a:fillRect/>
          </a:stretch>
        </p:blipFill>
        <p:spPr bwMode="auto">
          <a:xfrm rot="2551245">
            <a:off x="7670800" y="269875"/>
            <a:ext cx="1247775" cy="1152525"/>
          </a:xfrm>
          <a:prstGeom prst="rect">
            <a:avLst/>
          </a:prstGeom>
          <a:noFill/>
          <a:ln w="9525" algn="ctr">
            <a:noFill/>
            <a:miter lim="800000"/>
            <a:headEnd/>
            <a:tailEnd/>
          </a:ln>
        </p:spPr>
      </p:pic>
      <p:pic>
        <p:nvPicPr>
          <p:cNvPr id="74762" name="Picture 6"/>
          <p:cNvPicPr>
            <a:picLocks noChangeAspect="1" noChangeArrowheads="1"/>
          </p:cNvPicPr>
          <p:nvPr/>
        </p:nvPicPr>
        <p:blipFill>
          <a:blip r:embed="rId12"/>
          <a:srcRect/>
          <a:stretch>
            <a:fillRect/>
          </a:stretch>
        </p:blipFill>
        <p:spPr bwMode="auto">
          <a:xfrm rot="2703020">
            <a:off x="7766050" y="3098800"/>
            <a:ext cx="1349375" cy="638175"/>
          </a:xfrm>
          <a:prstGeom prst="rect">
            <a:avLst/>
          </a:prstGeom>
          <a:noFill/>
          <a:ln w="9525" algn="ctr">
            <a:noFill/>
            <a:miter lim="800000"/>
            <a:headEnd/>
            <a:tailEnd/>
          </a:ln>
        </p:spPr>
      </p:pic>
      <p:sp>
        <p:nvSpPr>
          <p:cNvPr id="74763" name="14 CuadroTexto"/>
          <p:cNvSpPr txBox="1">
            <a:spLocks noChangeArrowheads="1"/>
          </p:cNvSpPr>
          <p:nvPr/>
        </p:nvSpPr>
        <p:spPr bwMode="auto">
          <a:xfrm>
            <a:off x="0" y="0"/>
            <a:ext cx="4643438" cy="461963"/>
          </a:xfrm>
          <a:prstGeom prst="rect">
            <a:avLst/>
          </a:prstGeom>
          <a:solidFill>
            <a:srgbClr val="FFFF00"/>
          </a:solidFill>
          <a:ln w="9525">
            <a:solidFill>
              <a:schemeClr val="accent1"/>
            </a:solidFill>
            <a:miter lim="800000"/>
            <a:headEnd/>
            <a:tailEnd/>
          </a:ln>
        </p:spPr>
        <p:txBody>
          <a:bodyPr>
            <a:spAutoFit/>
          </a:bodyPr>
          <a:lstStyle/>
          <a:p>
            <a:r>
              <a:rPr lang="gl-ES" sz="2400">
                <a:solidFill>
                  <a:srgbClr val="F8F8F8"/>
                </a:solidFill>
                <a:latin typeface="Franklin Gothic Book" pitchFamily="34" charset="0"/>
                <a:hlinkClick r:id="rId13"/>
              </a:rPr>
              <a:t>4. A oposición: fora de xogo</a:t>
            </a:r>
            <a:endParaRPr lang="gl-ES" sz="2400">
              <a:solidFill>
                <a:srgbClr val="F8F8F8"/>
              </a:solidFill>
              <a:latin typeface="Franklin Gothic Book" pitchFamily="34" charset="0"/>
            </a:endParaRPr>
          </a:p>
        </p:txBody>
      </p:sp>
      <p:pic>
        <p:nvPicPr>
          <p:cNvPr id="74764" name="Picture 13"/>
          <p:cNvPicPr>
            <a:picLocks noChangeAspect="1" noChangeArrowheads="1"/>
          </p:cNvPicPr>
          <p:nvPr/>
        </p:nvPicPr>
        <p:blipFill>
          <a:blip r:embed="rId14"/>
          <a:srcRect/>
          <a:stretch>
            <a:fillRect/>
          </a:stretch>
        </p:blipFill>
        <p:spPr bwMode="auto">
          <a:xfrm rot="2219175">
            <a:off x="7493000" y="5527675"/>
            <a:ext cx="1073150" cy="806450"/>
          </a:xfrm>
          <a:prstGeom prst="rect">
            <a:avLst/>
          </a:prstGeom>
          <a:noFill/>
          <a:ln w="9525" algn="ctr">
            <a:noFill/>
            <a:miter lim="800000"/>
            <a:headEnd/>
            <a:tailEnd/>
          </a:ln>
        </p:spPr>
      </p:pic>
      <p:pic>
        <p:nvPicPr>
          <p:cNvPr id="74765" name="Picture 2"/>
          <p:cNvPicPr>
            <a:picLocks noChangeAspect="1" noChangeArrowheads="1"/>
          </p:cNvPicPr>
          <p:nvPr/>
        </p:nvPicPr>
        <p:blipFill>
          <a:blip r:embed="rId15"/>
          <a:srcRect/>
          <a:stretch>
            <a:fillRect/>
          </a:stretch>
        </p:blipFill>
        <p:spPr bwMode="auto">
          <a:xfrm>
            <a:off x="5429250" y="2928938"/>
            <a:ext cx="600075" cy="719137"/>
          </a:xfrm>
          <a:prstGeom prst="rect">
            <a:avLst/>
          </a:prstGeom>
          <a:noFill/>
          <a:ln w="9525" algn="ctr">
            <a:noFill/>
            <a:miter lim="800000"/>
            <a:headEnd/>
            <a:tailEnd/>
          </a:ln>
        </p:spPr>
      </p:pic>
      <p:pic>
        <p:nvPicPr>
          <p:cNvPr id="74766" name="Picture 5" descr="Antonio Maura y Montaner"/>
          <p:cNvPicPr>
            <a:picLocks noChangeAspect="1" noChangeArrowheads="1"/>
          </p:cNvPicPr>
          <p:nvPr/>
        </p:nvPicPr>
        <p:blipFill>
          <a:blip r:embed="rId16"/>
          <a:srcRect/>
          <a:stretch>
            <a:fillRect/>
          </a:stretch>
        </p:blipFill>
        <p:spPr bwMode="auto">
          <a:xfrm>
            <a:off x="3143250" y="2928938"/>
            <a:ext cx="512763" cy="750887"/>
          </a:xfrm>
          <a:prstGeom prst="rect">
            <a:avLst/>
          </a:prstGeom>
          <a:noFill/>
          <a:ln w="9525">
            <a:noFill/>
            <a:miter lim="800000"/>
            <a:headEnd/>
            <a:tailEnd/>
          </a:ln>
        </p:spPr>
      </p:pic>
      <p:sp>
        <p:nvSpPr>
          <p:cNvPr id="74767" name="15 CuadroTexto"/>
          <p:cNvSpPr txBox="1">
            <a:spLocks noChangeArrowheads="1"/>
          </p:cNvSpPr>
          <p:nvPr/>
        </p:nvSpPr>
        <p:spPr bwMode="auto">
          <a:xfrm>
            <a:off x="1643063" y="5715000"/>
            <a:ext cx="4286250" cy="265113"/>
          </a:xfrm>
          <a:prstGeom prst="rect">
            <a:avLst/>
          </a:prstGeom>
          <a:solidFill>
            <a:srgbClr val="FFFF00"/>
          </a:solidFill>
          <a:ln w="9525">
            <a:noFill/>
            <a:miter lim="800000"/>
            <a:headEnd/>
            <a:tailEnd/>
          </a:ln>
        </p:spPr>
        <p:txBody>
          <a:bodyPr>
            <a:spAutoFit/>
          </a:bodyPr>
          <a:lstStyle/>
          <a:p>
            <a:r>
              <a:rPr lang="gl-ES" sz="1400">
                <a:latin typeface="Rockwell" pitchFamily="18" charset="0"/>
                <a:hlinkClick r:id="rId17"/>
              </a:rPr>
              <a:t>Os obreiros non cren na democracia burguesa</a:t>
            </a:r>
            <a:endParaRPr lang="gl-ES" sz="1400">
              <a:latin typeface="Rockwell" pitchFamily="18" charset="0"/>
            </a:endParaRPr>
          </a:p>
        </p:txBody>
      </p:sp>
      <p:pic>
        <p:nvPicPr>
          <p:cNvPr id="74768" name="1 Imagen"/>
          <p:cNvPicPr>
            <a:picLocks noChangeAspect="1" noChangeArrowheads="1"/>
          </p:cNvPicPr>
          <p:nvPr/>
        </p:nvPicPr>
        <p:blipFill>
          <a:blip r:embed="rId18"/>
          <a:srcRect/>
          <a:stretch>
            <a:fillRect/>
          </a:stretch>
        </p:blipFill>
        <p:spPr bwMode="auto">
          <a:xfrm>
            <a:off x="1214438" y="5643563"/>
            <a:ext cx="427037" cy="642937"/>
          </a:xfrm>
          <a:prstGeom prst="rect">
            <a:avLst/>
          </a:prstGeom>
          <a:noFill/>
          <a:ln w="9525">
            <a:noFill/>
            <a:round/>
            <a:headEnd/>
            <a:tailEnd/>
          </a:ln>
        </p:spPr>
      </p:pic>
      <p:sp>
        <p:nvSpPr>
          <p:cNvPr id="18" name="17 Estrella de 7 puntas"/>
          <p:cNvSpPr/>
          <p:nvPr/>
        </p:nvSpPr>
        <p:spPr>
          <a:xfrm>
            <a:off x="-674688" y="4592638"/>
            <a:ext cx="4613276"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600" b="1" dirty="0"/>
              <a:t>9.-Entender o presente…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41" name="Picture 2">
            <a:hlinkClick r:id="rId2"/>
          </p:cNvPr>
          <p:cNvPicPr>
            <a:picLocks noChangeAspect="1" noChangeArrowheads="1"/>
          </p:cNvPicPr>
          <p:nvPr/>
        </p:nvPicPr>
        <p:blipFill>
          <a:blip r:embed="rId3"/>
          <a:srcRect/>
          <a:stretch>
            <a:fillRect/>
          </a:stretch>
        </p:blipFill>
        <p:spPr bwMode="auto">
          <a:xfrm>
            <a:off x="6780213" y="5905500"/>
            <a:ext cx="1860550" cy="977900"/>
          </a:xfrm>
          <a:prstGeom prst="rect">
            <a:avLst/>
          </a:prstGeom>
          <a:noFill/>
          <a:ln w="9525">
            <a:noFill/>
            <a:miter lim="800000"/>
            <a:headEnd/>
            <a:tailEnd/>
          </a:ln>
        </p:spPr>
      </p:pic>
      <p:sp>
        <p:nvSpPr>
          <p:cNvPr id="4" name="3 Elipse"/>
          <p:cNvSpPr/>
          <p:nvPr/>
        </p:nvSpPr>
        <p:spPr>
          <a:xfrm>
            <a:off x="139700" y="85725"/>
            <a:ext cx="2128838" cy="1143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gl-ES" dirty="0"/>
              <a:t>Prospectiva integral</a:t>
            </a:r>
          </a:p>
        </p:txBody>
      </p:sp>
      <p:sp>
        <p:nvSpPr>
          <p:cNvPr id="5" name="4 Flecha derecha"/>
          <p:cNvSpPr/>
          <p:nvPr/>
        </p:nvSpPr>
        <p:spPr>
          <a:xfrm rot="512184">
            <a:off x="1993900" y="701675"/>
            <a:ext cx="1214438" cy="28575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112644" name="5 CuadroTexto"/>
          <p:cNvSpPr txBox="1">
            <a:spLocks noChangeArrowheads="1"/>
          </p:cNvSpPr>
          <p:nvPr/>
        </p:nvSpPr>
        <p:spPr bwMode="auto">
          <a:xfrm>
            <a:off x="3340100" y="806450"/>
            <a:ext cx="1651000" cy="646113"/>
          </a:xfrm>
          <a:prstGeom prst="rect">
            <a:avLst/>
          </a:prstGeom>
          <a:solidFill>
            <a:srgbClr val="92D050"/>
          </a:solidFill>
          <a:ln w="9525">
            <a:noFill/>
            <a:miter lim="800000"/>
            <a:headEnd/>
            <a:tailEnd/>
          </a:ln>
        </p:spPr>
        <p:txBody>
          <a:bodyPr>
            <a:spAutoFit/>
          </a:bodyPr>
          <a:lstStyle/>
          <a:p>
            <a:r>
              <a:rPr lang="gl-ES" b="1">
                <a:solidFill>
                  <a:schemeClr val="bg1"/>
                </a:solidFill>
                <a:latin typeface="Franklin Gothic Book" pitchFamily="34" charset="0"/>
              </a:rPr>
              <a:t>850 filmes e series de TV</a:t>
            </a:r>
          </a:p>
        </p:txBody>
      </p:sp>
      <p:sp>
        <p:nvSpPr>
          <p:cNvPr id="7" name="6 Elipse"/>
          <p:cNvSpPr/>
          <p:nvPr/>
        </p:nvSpPr>
        <p:spPr>
          <a:xfrm>
            <a:off x="6410325" y="881063"/>
            <a:ext cx="1857375" cy="1143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gl-ES" b="1" dirty="0"/>
              <a:t>Procura</a:t>
            </a:r>
          </a:p>
          <a:p>
            <a:pPr algn="ctr" fontAlgn="auto">
              <a:spcBef>
                <a:spcPts val="0"/>
              </a:spcBef>
              <a:spcAft>
                <a:spcPts val="0"/>
              </a:spcAft>
              <a:defRPr/>
            </a:pPr>
            <a:r>
              <a:rPr lang="gl-ES" b="1" dirty="0"/>
              <a:t>(Internet)</a:t>
            </a:r>
          </a:p>
        </p:txBody>
      </p:sp>
      <p:sp>
        <p:nvSpPr>
          <p:cNvPr id="8" name="7 Flecha derecha"/>
          <p:cNvSpPr/>
          <p:nvPr/>
        </p:nvSpPr>
        <p:spPr>
          <a:xfrm rot="705110">
            <a:off x="5045075" y="1250950"/>
            <a:ext cx="1214438" cy="28575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sp>
        <p:nvSpPr>
          <p:cNvPr id="9" name="8 Elipse"/>
          <p:cNvSpPr/>
          <p:nvPr/>
        </p:nvSpPr>
        <p:spPr>
          <a:xfrm>
            <a:off x="3532188" y="1844675"/>
            <a:ext cx="2436812" cy="14462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gl-ES" b="1" dirty="0" err="1"/>
              <a:t>Visionado</a:t>
            </a:r>
            <a:r>
              <a:rPr lang="gl-ES" b="1" dirty="0"/>
              <a:t> analítico e selección</a:t>
            </a:r>
          </a:p>
        </p:txBody>
      </p:sp>
      <p:sp>
        <p:nvSpPr>
          <p:cNvPr id="10" name="9 Flecha derecha"/>
          <p:cNvSpPr/>
          <p:nvPr/>
        </p:nvSpPr>
        <p:spPr>
          <a:xfrm rot="9126500">
            <a:off x="5568950" y="2005013"/>
            <a:ext cx="1214438" cy="28575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pic>
        <p:nvPicPr>
          <p:cNvPr id="112649" name="Picture 3"/>
          <p:cNvPicPr>
            <a:picLocks noChangeAspect="1" noChangeArrowheads="1"/>
          </p:cNvPicPr>
          <p:nvPr/>
        </p:nvPicPr>
        <p:blipFill>
          <a:blip r:embed="rId4"/>
          <a:srcRect/>
          <a:stretch>
            <a:fillRect/>
          </a:stretch>
        </p:blipFill>
        <p:spPr bwMode="auto">
          <a:xfrm>
            <a:off x="3841750" y="3255963"/>
            <a:ext cx="1395413" cy="814387"/>
          </a:xfrm>
          <a:prstGeom prst="rect">
            <a:avLst/>
          </a:prstGeom>
          <a:noFill/>
          <a:ln w="9525">
            <a:noFill/>
            <a:miter lim="800000"/>
            <a:headEnd/>
            <a:tailEnd/>
          </a:ln>
        </p:spPr>
      </p:pic>
      <p:sp>
        <p:nvSpPr>
          <p:cNvPr id="12" name="11 Flecha derecha"/>
          <p:cNvSpPr/>
          <p:nvPr/>
        </p:nvSpPr>
        <p:spPr>
          <a:xfrm rot="3357169">
            <a:off x="4902994" y="4210844"/>
            <a:ext cx="1214438" cy="28575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gl-ES"/>
          </a:p>
        </p:txBody>
      </p:sp>
      <p:pic>
        <p:nvPicPr>
          <p:cNvPr id="112651" name="Picture 4"/>
          <p:cNvPicPr>
            <a:picLocks noChangeAspect="1" noChangeArrowheads="1"/>
          </p:cNvPicPr>
          <p:nvPr/>
        </p:nvPicPr>
        <p:blipFill>
          <a:blip r:embed="rId5"/>
          <a:srcRect/>
          <a:stretch>
            <a:fillRect/>
          </a:stretch>
        </p:blipFill>
        <p:spPr bwMode="auto">
          <a:xfrm>
            <a:off x="4929188" y="4779963"/>
            <a:ext cx="1162050" cy="588962"/>
          </a:xfrm>
          <a:prstGeom prst="rect">
            <a:avLst/>
          </a:prstGeom>
          <a:noFill/>
          <a:ln w="9525">
            <a:noFill/>
            <a:miter lim="800000"/>
            <a:headEnd/>
            <a:tailEnd/>
          </a:ln>
        </p:spPr>
      </p:pic>
      <p:sp>
        <p:nvSpPr>
          <p:cNvPr id="112652" name="Text Box 14"/>
          <p:cNvSpPr txBox="1">
            <a:spLocks noChangeArrowheads="1"/>
          </p:cNvSpPr>
          <p:nvPr/>
        </p:nvSpPr>
        <p:spPr bwMode="auto">
          <a:xfrm>
            <a:off x="139700" y="2352675"/>
            <a:ext cx="3392488" cy="738188"/>
          </a:xfrm>
          <a:prstGeom prst="rect">
            <a:avLst/>
          </a:prstGeom>
          <a:solidFill>
            <a:srgbClr val="CCFFCC"/>
          </a:solidFill>
          <a:ln w="9525">
            <a:noFill/>
            <a:miter lim="800000"/>
            <a:headEnd/>
            <a:tailEnd/>
          </a:ln>
        </p:spPr>
        <p:txBody>
          <a:bodyPr>
            <a:spAutoFit/>
          </a:bodyPr>
          <a:lstStyle/>
          <a:p>
            <a:pPr>
              <a:spcBef>
                <a:spcPct val="50000"/>
              </a:spcBef>
            </a:pPr>
            <a:r>
              <a:rPr lang="es-ES" sz="1400" b="1">
                <a:solidFill>
                  <a:schemeClr val="bg1"/>
                </a:solidFill>
              </a:rPr>
              <a:t>Historia,Vida cotián, muller, arte, literatura, medio ambiente, ensino, Galiza, América</a:t>
            </a:r>
          </a:p>
        </p:txBody>
      </p:sp>
      <p:pic>
        <p:nvPicPr>
          <p:cNvPr id="112653" name="Picture 2"/>
          <p:cNvPicPr>
            <a:picLocks noChangeAspect="1" noChangeArrowheads="1"/>
          </p:cNvPicPr>
          <p:nvPr/>
        </p:nvPicPr>
        <p:blipFill>
          <a:blip r:embed="rId6"/>
          <a:srcRect/>
          <a:stretch>
            <a:fillRect/>
          </a:stretch>
        </p:blipFill>
        <p:spPr bwMode="auto">
          <a:xfrm>
            <a:off x="6126163" y="4699000"/>
            <a:ext cx="719137" cy="669925"/>
          </a:xfrm>
          <a:prstGeom prst="rect">
            <a:avLst/>
          </a:prstGeom>
          <a:noFill/>
          <a:ln w="9525">
            <a:noFill/>
            <a:miter lim="800000"/>
            <a:headEnd/>
            <a:tailEnd/>
          </a:ln>
        </p:spPr>
      </p:pic>
      <p:pic>
        <p:nvPicPr>
          <p:cNvPr id="112654" name="Picture 2" descr="http://www.clasesdeperiodismo.com/wp-content/uploads/2012/10/prezi-logo.jpg"/>
          <p:cNvPicPr>
            <a:picLocks noChangeAspect="1" noChangeArrowheads="1"/>
          </p:cNvPicPr>
          <p:nvPr/>
        </p:nvPicPr>
        <p:blipFill>
          <a:blip r:embed="rId7"/>
          <a:srcRect/>
          <a:stretch>
            <a:fillRect/>
          </a:stretch>
        </p:blipFill>
        <p:spPr bwMode="auto">
          <a:xfrm>
            <a:off x="404813" y="5824538"/>
            <a:ext cx="2197100" cy="979487"/>
          </a:xfrm>
          <a:prstGeom prst="rect">
            <a:avLst/>
          </a:prstGeom>
          <a:noFill/>
          <a:ln w="9525">
            <a:noFill/>
            <a:miter lim="800000"/>
            <a:headEnd/>
            <a:tailEnd/>
          </a:ln>
        </p:spPr>
      </p:pic>
      <p:pic>
        <p:nvPicPr>
          <p:cNvPr id="112655" name="Picture 4" descr="http://imagenes.es.sftcdn.net/es/scrn/130000/130226/microsoft-powerpoint-32.png">
            <a:hlinkClick r:id="rId8"/>
          </p:cNvPr>
          <p:cNvPicPr>
            <a:picLocks noChangeAspect="1" noChangeArrowheads="1"/>
          </p:cNvPicPr>
          <p:nvPr/>
        </p:nvPicPr>
        <p:blipFill>
          <a:blip r:embed="rId9"/>
          <a:srcRect/>
          <a:stretch>
            <a:fillRect/>
          </a:stretch>
        </p:blipFill>
        <p:spPr bwMode="auto">
          <a:xfrm>
            <a:off x="4175125" y="5783263"/>
            <a:ext cx="1062038" cy="1062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2649"/>
                                        </p:tgtEl>
                                        <p:attrNameLst>
                                          <p:attrName>style.visibility</p:attrName>
                                        </p:attrNameLst>
                                      </p:cBhvr>
                                      <p:to>
                                        <p:strVal val="visible"/>
                                      </p:to>
                                    </p:set>
                                    <p:animEffect transition="in" filter="dissolve">
                                      <p:cBhvr>
                                        <p:cTn id="22" dur="500"/>
                                        <p:tgtEl>
                                          <p:spTgt spid="1126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2651"/>
                                        </p:tgtEl>
                                        <p:attrNameLst>
                                          <p:attrName>style.visibility</p:attrName>
                                        </p:attrNameLst>
                                      </p:cBhvr>
                                      <p:to>
                                        <p:strVal val="visible"/>
                                      </p:to>
                                    </p:set>
                                    <p:animEffect transition="in" filter="dissolve">
                                      <p:cBhvr>
                                        <p:cTn id="27" dur="500"/>
                                        <p:tgtEl>
                                          <p:spTgt spid="112651"/>
                                        </p:tgtEl>
                                      </p:cBhvr>
                                    </p:animEffect>
                                  </p:childTnLst>
                                </p:cTn>
                              </p:par>
                              <p:par>
                                <p:cTn id="28" presetID="9" presetClass="entr" presetSubtype="0" fill="hold" nodeType="withEffect">
                                  <p:stCondLst>
                                    <p:cond delay="0"/>
                                  </p:stCondLst>
                                  <p:childTnLst>
                                    <p:set>
                                      <p:cBhvr>
                                        <p:cTn id="29" dur="1" fill="hold">
                                          <p:stCondLst>
                                            <p:cond delay="0"/>
                                          </p:stCondLst>
                                        </p:cTn>
                                        <p:tgtEl>
                                          <p:spTgt spid="112653"/>
                                        </p:tgtEl>
                                        <p:attrNameLst>
                                          <p:attrName>style.visibility</p:attrName>
                                        </p:attrNameLst>
                                      </p:cBhvr>
                                      <p:to>
                                        <p:strVal val="visible"/>
                                      </p:to>
                                    </p:set>
                                    <p:animEffect transition="in" filter="dissolve">
                                      <p:cBhvr>
                                        <p:cTn id="30" dur="500"/>
                                        <p:tgtEl>
                                          <p:spTgt spid="11265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2654"/>
                                        </p:tgtEl>
                                        <p:attrNameLst>
                                          <p:attrName>style.visibility</p:attrName>
                                        </p:attrNameLst>
                                      </p:cBhvr>
                                      <p:to>
                                        <p:strVal val="visible"/>
                                      </p:to>
                                    </p:set>
                                    <p:anim calcmode="lin" valueType="num">
                                      <p:cBhvr additive="base">
                                        <p:cTn id="35" dur="500" fill="hold"/>
                                        <p:tgtEl>
                                          <p:spTgt spid="112654"/>
                                        </p:tgtEl>
                                        <p:attrNameLst>
                                          <p:attrName>ppt_x</p:attrName>
                                        </p:attrNameLst>
                                      </p:cBhvr>
                                      <p:tavLst>
                                        <p:tav tm="0">
                                          <p:val>
                                            <p:strVal val="#ppt_x"/>
                                          </p:val>
                                        </p:tav>
                                        <p:tav tm="100000">
                                          <p:val>
                                            <p:strVal val="#ppt_x"/>
                                          </p:val>
                                        </p:tav>
                                      </p:tavLst>
                                    </p:anim>
                                    <p:anim calcmode="lin" valueType="num">
                                      <p:cBhvr additive="base">
                                        <p:cTn id="36" dur="500" fill="hold"/>
                                        <p:tgtEl>
                                          <p:spTgt spid="11265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2655"/>
                                        </p:tgtEl>
                                        <p:attrNameLst>
                                          <p:attrName>style.visibility</p:attrName>
                                        </p:attrNameLst>
                                      </p:cBhvr>
                                      <p:to>
                                        <p:strVal val="visible"/>
                                      </p:to>
                                    </p:set>
                                    <p:anim calcmode="lin" valueType="num">
                                      <p:cBhvr additive="base">
                                        <p:cTn id="39" dur="500" fill="hold"/>
                                        <p:tgtEl>
                                          <p:spTgt spid="112655"/>
                                        </p:tgtEl>
                                        <p:attrNameLst>
                                          <p:attrName>ppt_x</p:attrName>
                                        </p:attrNameLst>
                                      </p:cBhvr>
                                      <p:tavLst>
                                        <p:tav tm="0">
                                          <p:val>
                                            <p:strVal val="#ppt_x"/>
                                          </p:val>
                                        </p:tav>
                                        <p:tav tm="100000">
                                          <p:val>
                                            <p:strVal val="#ppt_x"/>
                                          </p:val>
                                        </p:tav>
                                      </p:tavLst>
                                    </p:anim>
                                    <p:anim calcmode="lin" valueType="num">
                                      <p:cBhvr additive="base">
                                        <p:cTn id="40" dur="500" fill="hold"/>
                                        <p:tgtEl>
                                          <p:spTgt spid="11265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2641"/>
                                        </p:tgtEl>
                                        <p:attrNameLst>
                                          <p:attrName>style.visibility</p:attrName>
                                        </p:attrNameLst>
                                      </p:cBhvr>
                                      <p:to>
                                        <p:strVal val="visible"/>
                                      </p:to>
                                    </p:set>
                                    <p:anim calcmode="lin" valueType="num">
                                      <p:cBhvr additive="base">
                                        <p:cTn id="43" dur="500" fill="hold"/>
                                        <p:tgtEl>
                                          <p:spTgt spid="112641"/>
                                        </p:tgtEl>
                                        <p:attrNameLst>
                                          <p:attrName>ppt_x</p:attrName>
                                        </p:attrNameLst>
                                      </p:cBhvr>
                                      <p:tavLst>
                                        <p:tav tm="0">
                                          <p:val>
                                            <p:strVal val="#ppt_x"/>
                                          </p:val>
                                        </p:tav>
                                        <p:tav tm="100000">
                                          <p:val>
                                            <p:strVal val="#ppt_x"/>
                                          </p:val>
                                        </p:tav>
                                      </p:tavLst>
                                    </p:anim>
                                    <p:anim calcmode="lin" valueType="num">
                                      <p:cBhvr additive="base">
                                        <p:cTn id="44" dur="500" fill="hold"/>
                                        <p:tgtEl>
                                          <p:spTgt spid="1126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12652"/>
                                        </p:tgtEl>
                                        <p:attrNameLst>
                                          <p:attrName>style.visibility</p:attrName>
                                        </p:attrNameLst>
                                      </p:cBhvr>
                                      <p:to>
                                        <p:strVal val="visible"/>
                                      </p:to>
                                    </p:set>
                                    <p:anim calcmode="lin" valueType="num">
                                      <p:cBhvr>
                                        <p:cTn id="49" dur="1000" fill="hold"/>
                                        <p:tgtEl>
                                          <p:spTgt spid="112652"/>
                                        </p:tgtEl>
                                        <p:attrNameLst>
                                          <p:attrName>ppt_w</p:attrName>
                                        </p:attrNameLst>
                                      </p:cBhvr>
                                      <p:tavLst>
                                        <p:tav tm="0">
                                          <p:val>
                                            <p:fltVal val="0"/>
                                          </p:val>
                                        </p:tav>
                                        <p:tav tm="100000">
                                          <p:val>
                                            <p:strVal val="#ppt_w"/>
                                          </p:val>
                                        </p:tav>
                                      </p:tavLst>
                                    </p:anim>
                                    <p:anim calcmode="lin" valueType="num">
                                      <p:cBhvr>
                                        <p:cTn id="50" dur="1000" fill="hold"/>
                                        <p:tgtEl>
                                          <p:spTgt spid="112652"/>
                                        </p:tgtEl>
                                        <p:attrNameLst>
                                          <p:attrName>ppt_h</p:attrName>
                                        </p:attrNameLst>
                                      </p:cBhvr>
                                      <p:tavLst>
                                        <p:tav tm="0">
                                          <p:val>
                                            <p:fltVal val="0"/>
                                          </p:val>
                                        </p:tav>
                                        <p:tav tm="100000">
                                          <p:val>
                                            <p:strVal val="#ppt_h"/>
                                          </p:val>
                                        </p:tav>
                                      </p:tavLst>
                                    </p:anim>
                                    <p:anim calcmode="lin" valueType="num">
                                      <p:cBhvr>
                                        <p:cTn id="51" dur="1000" fill="hold"/>
                                        <p:tgtEl>
                                          <p:spTgt spid="11265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126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7" grpId="0" animBg="1"/>
      <p:bldP spid="9" grpId="0" animBg="1"/>
      <p:bldP spid="11265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3 Rectángulo"/>
          <p:cNvSpPr>
            <a:spLocks noChangeArrowheads="1"/>
          </p:cNvSpPr>
          <p:nvPr/>
        </p:nvSpPr>
        <p:spPr bwMode="auto">
          <a:xfrm>
            <a:off x="1143000" y="4500563"/>
            <a:ext cx="7643813" cy="523875"/>
          </a:xfrm>
          <a:prstGeom prst="rect">
            <a:avLst/>
          </a:prstGeom>
          <a:solidFill>
            <a:srgbClr val="00B050"/>
          </a:solidFill>
          <a:ln w="9525">
            <a:noFill/>
            <a:miter lim="800000"/>
            <a:headEnd/>
            <a:tailEnd/>
          </a:ln>
        </p:spPr>
        <p:txBody>
          <a:bodyPr>
            <a:spAutoFit/>
          </a:bodyPr>
          <a:lstStyle/>
          <a:p>
            <a:r>
              <a:rPr lang="es-ES" sz="2800">
                <a:hlinkClick r:id="rId2"/>
              </a:rPr>
              <a:t>180 Qué fixo Roma por nos en</a:t>
            </a:r>
            <a:r>
              <a:rPr lang="es-ES" sz="2800" b="1">
                <a:latin typeface="Franklin Gothic Book" pitchFamily="34" charset="0"/>
                <a:hlinkClick r:id="rId2"/>
              </a:rPr>
              <a:t> 627 anos?</a:t>
            </a:r>
            <a:endParaRPr lang="es-ES" sz="2800" b="1">
              <a:latin typeface="Franklin Gothic Book" pitchFamily="34" charset="0"/>
            </a:endParaRPr>
          </a:p>
        </p:txBody>
      </p:sp>
      <p:pic>
        <p:nvPicPr>
          <p:cNvPr id="75778" name="Picture 3"/>
          <p:cNvPicPr>
            <a:picLocks noChangeAspect="1" noChangeArrowheads="1"/>
          </p:cNvPicPr>
          <p:nvPr/>
        </p:nvPicPr>
        <p:blipFill>
          <a:blip r:embed="rId3"/>
          <a:srcRect/>
          <a:stretch>
            <a:fillRect/>
          </a:stretch>
        </p:blipFill>
        <p:spPr bwMode="auto">
          <a:xfrm>
            <a:off x="0" y="1000125"/>
            <a:ext cx="3141663" cy="2338388"/>
          </a:xfrm>
          <a:prstGeom prst="rect">
            <a:avLst/>
          </a:prstGeom>
          <a:noFill/>
          <a:ln w="9525">
            <a:noFill/>
            <a:miter lim="800000"/>
            <a:headEnd/>
            <a:tailEnd/>
          </a:ln>
        </p:spPr>
      </p:pic>
      <p:sp>
        <p:nvSpPr>
          <p:cNvPr id="4" name="3 Igual que"/>
          <p:cNvSpPr/>
          <p:nvPr/>
        </p:nvSpPr>
        <p:spPr>
          <a:xfrm>
            <a:off x="3143250" y="2071688"/>
            <a:ext cx="1428750" cy="71437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solidFill>
                <a:schemeClr val="tx1"/>
              </a:solidFill>
            </a:endParaRPr>
          </a:p>
        </p:txBody>
      </p:sp>
      <p:pic>
        <p:nvPicPr>
          <p:cNvPr id="75780" name="Picture 5"/>
          <p:cNvPicPr>
            <a:picLocks noChangeAspect="1" noChangeArrowheads="1"/>
          </p:cNvPicPr>
          <p:nvPr/>
        </p:nvPicPr>
        <p:blipFill>
          <a:blip r:embed="rId4"/>
          <a:srcRect/>
          <a:stretch>
            <a:fillRect/>
          </a:stretch>
        </p:blipFill>
        <p:spPr bwMode="auto">
          <a:xfrm>
            <a:off x="4572000" y="1285875"/>
            <a:ext cx="2571750" cy="2395538"/>
          </a:xfrm>
          <a:prstGeom prst="rect">
            <a:avLst/>
          </a:prstGeom>
          <a:noFill/>
          <a:ln w="9525">
            <a:noFill/>
            <a:miter lim="800000"/>
            <a:headEnd/>
            <a:tailEnd/>
          </a:ln>
        </p:spPr>
      </p:pic>
      <p:pic>
        <p:nvPicPr>
          <p:cNvPr id="75781" name="Picture 6"/>
          <p:cNvPicPr>
            <a:picLocks noChangeAspect="1" noChangeArrowheads="1"/>
          </p:cNvPicPr>
          <p:nvPr/>
        </p:nvPicPr>
        <p:blipFill>
          <a:blip r:embed="rId5"/>
          <a:srcRect/>
          <a:stretch>
            <a:fillRect/>
          </a:stretch>
        </p:blipFill>
        <p:spPr bwMode="auto">
          <a:xfrm>
            <a:off x="428625" y="4286250"/>
            <a:ext cx="576263" cy="808038"/>
          </a:xfrm>
          <a:prstGeom prst="rect">
            <a:avLst/>
          </a:prstGeom>
          <a:noFill/>
          <a:ln w="9525">
            <a:noFill/>
            <a:miter lim="800000"/>
            <a:headEnd/>
            <a:tailEnd/>
          </a:ln>
        </p:spPr>
      </p:pic>
      <p:pic>
        <p:nvPicPr>
          <p:cNvPr id="75782" name="Picture 7">
            <a:hlinkClick r:id="rId6"/>
          </p:cNvPr>
          <p:cNvPicPr>
            <a:picLocks noChangeAspect="1" noChangeArrowheads="1"/>
          </p:cNvPicPr>
          <p:nvPr/>
        </p:nvPicPr>
        <p:blipFill>
          <a:blip r:embed="rId7"/>
          <a:srcRect/>
          <a:stretch>
            <a:fillRect/>
          </a:stretch>
        </p:blipFill>
        <p:spPr bwMode="auto">
          <a:xfrm>
            <a:off x="214313" y="5572125"/>
            <a:ext cx="1852612" cy="1154113"/>
          </a:xfrm>
          <a:prstGeom prst="rect">
            <a:avLst/>
          </a:prstGeom>
          <a:noFill/>
          <a:ln w="9525">
            <a:noFill/>
            <a:miter lim="800000"/>
            <a:headEnd/>
            <a:tailEnd/>
          </a:ln>
        </p:spPr>
      </p:pic>
      <p:sp>
        <p:nvSpPr>
          <p:cNvPr id="75783" name="7 CuadroTexto"/>
          <p:cNvSpPr txBox="1">
            <a:spLocks noChangeArrowheads="1"/>
          </p:cNvSpPr>
          <p:nvPr/>
        </p:nvSpPr>
        <p:spPr bwMode="auto">
          <a:xfrm>
            <a:off x="2000250" y="6357938"/>
            <a:ext cx="1714500" cy="369887"/>
          </a:xfrm>
          <a:prstGeom prst="rect">
            <a:avLst/>
          </a:prstGeom>
          <a:solidFill>
            <a:srgbClr val="FFFF00"/>
          </a:solidFill>
          <a:ln w="9525">
            <a:noFill/>
            <a:miter lim="800000"/>
            <a:headEnd/>
            <a:tailEnd/>
          </a:ln>
        </p:spPr>
        <p:txBody>
          <a:bodyPr>
            <a:spAutoFit/>
          </a:bodyPr>
          <a:lstStyle/>
          <a:p>
            <a:r>
              <a:rPr lang="gl-ES">
                <a:hlinkClick r:id="rId6"/>
              </a:rPr>
              <a:t>Nova Roma</a:t>
            </a:r>
            <a:endParaRPr lang="gl-ES"/>
          </a:p>
        </p:txBody>
      </p:sp>
      <p:pic>
        <p:nvPicPr>
          <p:cNvPr id="75784" name="Picture 9"/>
          <p:cNvPicPr>
            <a:picLocks noChangeAspect="1" noChangeArrowheads="1"/>
          </p:cNvPicPr>
          <p:nvPr/>
        </p:nvPicPr>
        <p:blipFill>
          <a:blip r:embed="rId8"/>
          <a:srcRect/>
          <a:stretch>
            <a:fillRect/>
          </a:stretch>
        </p:blipFill>
        <p:spPr bwMode="auto">
          <a:xfrm>
            <a:off x="3714750" y="285750"/>
            <a:ext cx="1287463" cy="857250"/>
          </a:xfrm>
          <a:prstGeom prst="rect">
            <a:avLst/>
          </a:prstGeom>
          <a:noFill/>
          <a:ln w="9525">
            <a:noFill/>
            <a:miter lim="800000"/>
            <a:headEnd/>
            <a:tailEnd/>
          </a:ln>
        </p:spPr>
      </p:pic>
      <p:pic>
        <p:nvPicPr>
          <p:cNvPr id="75785" name="Picture 10"/>
          <p:cNvPicPr>
            <a:picLocks noChangeAspect="1" noChangeArrowheads="1"/>
          </p:cNvPicPr>
          <p:nvPr/>
        </p:nvPicPr>
        <p:blipFill>
          <a:blip r:embed="rId9"/>
          <a:srcRect/>
          <a:stretch>
            <a:fillRect/>
          </a:stretch>
        </p:blipFill>
        <p:spPr bwMode="auto">
          <a:xfrm>
            <a:off x="5214938" y="285750"/>
            <a:ext cx="690562" cy="690563"/>
          </a:xfrm>
          <a:prstGeom prst="rect">
            <a:avLst/>
          </a:prstGeom>
          <a:noFill/>
          <a:ln w="9525">
            <a:noFill/>
            <a:miter lim="800000"/>
            <a:headEnd/>
            <a:tailEnd/>
          </a:ln>
        </p:spPr>
      </p:pic>
      <p:pic>
        <p:nvPicPr>
          <p:cNvPr id="75786" name="Picture 11"/>
          <p:cNvPicPr>
            <a:picLocks noChangeAspect="1" noChangeArrowheads="1"/>
          </p:cNvPicPr>
          <p:nvPr/>
        </p:nvPicPr>
        <p:blipFill>
          <a:blip r:embed="rId10"/>
          <a:srcRect/>
          <a:stretch>
            <a:fillRect/>
          </a:stretch>
        </p:blipFill>
        <p:spPr bwMode="auto">
          <a:xfrm>
            <a:off x="6000750" y="285750"/>
            <a:ext cx="923925" cy="614363"/>
          </a:xfrm>
          <a:prstGeom prst="rect">
            <a:avLst/>
          </a:prstGeom>
          <a:noFill/>
          <a:ln w="9525">
            <a:noFill/>
            <a:miter lim="800000"/>
            <a:headEnd/>
            <a:tailEnd/>
          </a:ln>
        </p:spPr>
      </p:pic>
      <p:pic>
        <p:nvPicPr>
          <p:cNvPr id="75787" name="Picture 12"/>
          <p:cNvPicPr>
            <a:picLocks noChangeAspect="1" noChangeArrowheads="1"/>
          </p:cNvPicPr>
          <p:nvPr/>
        </p:nvPicPr>
        <p:blipFill>
          <a:blip r:embed="rId11"/>
          <a:srcRect/>
          <a:stretch>
            <a:fillRect/>
          </a:stretch>
        </p:blipFill>
        <p:spPr bwMode="auto">
          <a:xfrm>
            <a:off x="8358188" y="2714625"/>
            <a:ext cx="642937" cy="773113"/>
          </a:xfrm>
          <a:prstGeom prst="rect">
            <a:avLst/>
          </a:prstGeom>
          <a:noFill/>
          <a:ln w="9525">
            <a:noFill/>
            <a:miter lim="800000"/>
            <a:headEnd/>
            <a:tailEnd/>
          </a:ln>
        </p:spPr>
      </p:pic>
      <p:pic>
        <p:nvPicPr>
          <p:cNvPr id="75788" name="Picture 14"/>
          <p:cNvPicPr>
            <a:picLocks noChangeAspect="1" noChangeArrowheads="1"/>
          </p:cNvPicPr>
          <p:nvPr/>
        </p:nvPicPr>
        <p:blipFill>
          <a:blip r:embed="rId12"/>
          <a:srcRect/>
          <a:stretch>
            <a:fillRect/>
          </a:stretch>
        </p:blipFill>
        <p:spPr bwMode="auto">
          <a:xfrm>
            <a:off x="8215313" y="214313"/>
            <a:ext cx="711200" cy="709612"/>
          </a:xfrm>
          <a:prstGeom prst="rect">
            <a:avLst/>
          </a:prstGeom>
          <a:noFill/>
          <a:ln w="9525">
            <a:noFill/>
            <a:miter lim="800000"/>
            <a:headEnd/>
            <a:tailEnd/>
          </a:ln>
        </p:spPr>
      </p:pic>
      <p:pic>
        <p:nvPicPr>
          <p:cNvPr id="75789" name="Picture 16"/>
          <p:cNvPicPr>
            <a:picLocks noChangeAspect="1" noChangeArrowheads="1"/>
          </p:cNvPicPr>
          <p:nvPr/>
        </p:nvPicPr>
        <p:blipFill>
          <a:blip r:embed="rId13"/>
          <a:srcRect/>
          <a:stretch>
            <a:fillRect/>
          </a:stretch>
        </p:blipFill>
        <p:spPr bwMode="auto">
          <a:xfrm>
            <a:off x="7429500" y="2000250"/>
            <a:ext cx="1270000" cy="528638"/>
          </a:xfrm>
          <a:prstGeom prst="rect">
            <a:avLst/>
          </a:prstGeom>
          <a:noFill/>
          <a:ln w="9525">
            <a:noFill/>
            <a:miter lim="800000"/>
            <a:headEnd/>
            <a:tailEnd/>
          </a:ln>
        </p:spPr>
      </p:pic>
      <p:pic>
        <p:nvPicPr>
          <p:cNvPr id="75790" name="Picture 17"/>
          <p:cNvPicPr>
            <a:picLocks noChangeAspect="1" noChangeArrowheads="1"/>
          </p:cNvPicPr>
          <p:nvPr/>
        </p:nvPicPr>
        <p:blipFill>
          <a:blip r:embed="rId14"/>
          <a:srcRect/>
          <a:stretch>
            <a:fillRect/>
          </a:stretch>
        </p:blipFill>
        <p:spPr bwMode="auto">
          <a:xfrm>
            <a:off x="7358063" y="1143000"/>
            <a:ext cx="685800" cy="685800"/>
          </a:xfrm>
          <a:prstGeom prst="rect">
            <a:avLst/>
          </a:prstGeom>
          <a:noFill/>
          <a:ln w="9525">
            <a:noFill/>
            <a:miter lim="800000"/>
            <a:headEnd/>
            <a:tailEnd/>
          </a:ln>
        </p:spPr>
      </p:pic>
      <p:pic>
        <p:nvPicPr>
          <p:cNvPr id="75791" name="Picture 19"/>
          <p:cNvPicPr>
            <a:picLocks noChangeAspect="1" noChangeArrowheads="1"/>
          </p:cNvPicPr>
          <p:nvPr/>
        </p:nvPicPr>
        <p:blipFill>
          <a:blip r:embed="rId15"/>
          <a:srcRect/>
          <a:stretch>
            <a:fillRect/>
          </a:stretch>
        </p:blipFill>
        <p:spPr bwMode="auto">
          <a:xfrm>
            <a:off x="8001000" y="3643313"/>
            <a:ext cx="971550" cy="728662"/>
          </a:xfrm>
          <a:prstGeom prst="rect">
            <a:avLst/>
          </a:prstGeom>
          <a:noFill/>
          <a:ln w="9525">
            <a:noFill/>
            <a:miter lim="800000"/>
            <a:headEnd/>
            <a:tailEnd/>
          </a:ln>
        </p:spPr>
      </p:pic>
      <p:pic>
        <p:nvPicPr>
          <p:cNvPr id="75792" name="Picture 20"/>
          <p:cNvPicPr>
            <a:picLocks noChangeAspect="1" noChangeArrowheads="1"/>
          </p:cNvPicPr>
          <p:nvPr/>
        </p:nvPicPr>
        <p:blipFill>
          <a:blip r:embed="rId16"/>
          <a:srcRect/>
          <a:stretch>
            <a:fillRect/>
          </a:stretch>
        </p:blipFill>
        <p:spPr bwMode="auto">
          <a:xfrm>
            <a:off x="8286750" y="1143000"/>
            <a:ext cx="642938" cy="642938"/>
          </a:xfrm>
          <a:prstGeom prst="rect">
            <a:avLst/>
          </a:prstGeom>
          <a:noFill/>
          <a:ln w="9525">
            <a:noFill/>
            <a:miter lim="800000"/>
            <a:headEnd/>
            <a:tailEnd/>
          </a:ln>
        </p:spPr>
      </p:pic>
      <p:pic>
        <p:nvPicPr>
          <p:cNvPr id="75793" name="Picture 21"/>
          <p:cNvPicPr>
            <a:picLocks noChangeAspect="1" noChangeArrowheads="1"/>
          </p:cNvPicPr>
          <p:nvPr/>
        </p:nvPicPr>
        <p:blipFill>
          <a:blip r:embed="rId17"/>
          <a:srcRect/>
          <a:stretch>
            <a:fillRect/>
          </a:stretch>
        </p:blipFill>
        <p:spPr bwMode="auto">
          <a:xfrm>
            <a:off x="7286625" y="2714625"/>
            <a:ext cx="1095375" cy="785813"/>
          </a:xfrm>
          <a:prstGeom prst="rect">
            <a:avLst/>
          </a:prstGeom>
          <a:noFill/>
          <a:ln w="9525">
            <a:noFill/>
            <a:miter lim="800000"/>
            <a:headEnd/>
            <a:tailEnd/>
          </a:ln>
        </p:spPr>
      </p:pic>
      <p:pic>
        <p:nvPicPr>
          <p:cNvPr id="75794" name="Picture 22"/>
          <p:cNvPicPr>
            <a:picLocks noChangeAspect="1" noChangeArrowheads="1"/>
          </p:cNvPicPr>
          <p:nvPr/>
        </p:nvPicPr>
        <p:blipFill>
          <a:blip r:embed="rId18"/>
          <a:srcRect/>
          <a:stretch>
            <a:fillRect/>
          </a:stretch>
        </p:blipFill>
        <p:spPr bwMode="auto">
          <a:xfrm>
            <a:off x="5286375" y="3786188"/>
            <a:ext cx="747713" cy="504825"/>
          </a:xfrm>
          <a:prstGeom prst="rect">
            <a:avLst/>
          </a:prstGeom>
          <a:noFill/>
          <a:ln w="9525">
            <a:noFill/>
            <a:miter lim="800000"/>
            <a:headEnd/>
            <a:tailEnd/>
          </a:ln>
        </p:spPr>
      </p:pic>
      <p:pic>
        <p:nvPicPr>
          <p:cNvPr id="75795" name="Picture 23"/>
          <p:cNvPicPr>
            <a:picLocks noChangeAspect="1" noChangeArrowheads="1"/>
          </p:cNvPicPr>
          <p:nvPr/>
        </p:nvPicPr>
        <p:blipFill>
          <a:blip r:embed="rId19"/>
          <a:srcRect/>
          <a:stretch>
            <a:fillRect/>
          </a:stretch>
        </p:blipFill>
        <p:spPr bwMode="auto">
          <a:xfrm>
            <a:off x="7143750" y="3786188"/>
            <a:ext cx="617538" cy="581025"/>
          </a:xfrm>
          <a:prstGeom prst="rect">
            <a:avLst/>
          </a:prstGeom>
          <a:noFill/>
          <a:ln w="9525">
            <a:noFill/>
            <a:miter lim="800000"/>
            <a:headEnd/>
            <a:tailEnd/>
          </a:ln>
        </p:spPr>
      </p:pic>
      <p:pic>
        <p:nvPicPr>
          <p:cNvPr id="75796" name="Picture 24"/>
          <p:cNvPicPr>
            <a:picLocks noChangeAspect="1" noChangeArrowheads="1"/>
          </p:cNvPicPr>
          <p:nvPr/>
        </p:nvPicPr>
        <p:blipFill>
          <a:blip r:embed="rId20"/>
          <a:srcRect/>
          <a:stretch>
            <a:fillRect/>
          </a:stretch>
        </p:blipFill>
        <p:spPr bwMode="auto">
          <a:xfrm>
            <a:off x="4572000" y="3643313"/>
            <a:ext cx="523875" cy="773112"/>
          </a:xfrm>
          <a:prstGeom prst="rect">
            <a:avLst/>
          </a:prstGeom>
          <a:noFill/>
          <a:ln w="9525">
            <a:noFill/>
            <a:miter lim="800000"/>
            <a:headEnd/>
            <a:tailEnd/>
          </a:ln>
        </p:spPr>
      </p:pic>
      <p:pic>
        <p:nvPicPr>
          <p:cNvPr id="75797" name="Picture 26"/>
          <p:cNvPicPr>
            <a:picLocks noChangeAspect="1" noChangeArrowheads="1"/>
          </p:cNvPicPr>
          <p:nvPr/>
        </p:nvPicPr>
        <p:blipFill>
          <a:blip r:embed="rId21"/>
          <a:srcRect/>
          <a:stretch>
            <a:fillRect/>
          </a:stretch>
        </p:blipFill>
        <p:spPr bwMode="auto">
          <a:xfrm>
            <a:off x="7000875" y="285750"/>
            <a:ext cx="1133475" cy="500063"/>
          </a:xfrm>
          <a:prstGeom prst="rect">
            <a:avLst/>
          </a:prstGeom>
          <a:noFill/>
          <a:ln w="9525">
            <a:noFill/>
            <a:miter lim="800000"/>
            <a:headEnd/>
            <a:tailEnd/>
          </a:ln>
        </p:spPr>
      </p:pic>
      <p:pic>
        <p:nvPicPr>
          <p:cNvPr id="75798" name="Picture 27"/>
          <p:cNvPicPr>
            <a:picLocks noChangeAspect="1" noChangeArrowheads="1"/>
          </p:cNvPicPr>
          <p:nvPr/>
        </p:nvPicPr>
        <p:blipFill>
          <a:blip r:embed="rId22"/>
          <a:srcRect/>
          <a:stretch>
            <a:fillRect/>
          </a:stretch>
        </p:blipFill>
        <p:spPr bwMode="auto">
          <a:xfrm>
            <a:off x="6215063" y="3786188"/>
            <a:ext cx="523875" cy="523875"/>
          </a:xfrm>
          <a:prstGeom prst="rect">
            <a:avLst/>
          </a:prstGeom>
          <a:noFill/>
          <a:ln w="9525">
            <a:noFill/>
            <a:miter lim="800000"/>
            <a:headEnd/>
            <a:tailEnd/>
          </a:ln>
        </p:spPr>
      </p:pic>
      <p:pic>
        <p:nvPicPr>
          <p:cNvPr id="75799" name="Picture 25"/>
          <p:cNvPicPr>
            <a:picLocks noChangeAspect="1" noChangeArrowheads="1"/>
          </p:cNvPicPr>
          <p:nvPr/>
        </p:nvPicPr>
        <p:blipFill>
          <a:blip r:embed="rId23"/>
          <a:srcRect/>
          <a:stretch>
            <a:fillRect/>
          </a:stretch>
        </p:blipFill>
        <p:spPr bwMode="auto">
          <a:xfrm>
            <a:off x="3571875" y="2928938"/>
            <a:ext cx="858838" cy="623887"/>
          </a:xfrm>
          <a:prstGeom prst="rect">
            <a:avLst/>
          </a:prstGeom>
          <a:noFill/>
          <a:ln w="9525">
            <a:noFill/>
            <a:miter lim="800000"/>
            <a:headEnd/>
            <a:tailEnd/>
          </a:ln>
        </p:spPr>
      </p:pic>
      <p:pic>
        <p:nvPicPr>
          <p:cNvPr id="75800" name="Picture 26"/>
          <p:cNvPicPr>
            <a:picLocks noChangeAspect="1" noChangeArrowheads="1"/>
          </p:cNvPicPr>
          <p:nvPr/>
        </p:nvPicPr>
        <p:blipFill>
          <a:blip r:embed="rId24"/>
          <a:srcRect/>
          <a:stretch>
            <a:fillRect/>
          </a:stretch>
        </p:blipFill>
        <p:spPr bwMode="auto">
          <a:xfrm>
            <a:off x="3571875" y="1285875"/>
            <a:ext cx="952500" cy="714375"/>
          </a:xfrm>
          <a:prstGeom prst="rect">
            <a:avLst/>
          </a:prstGeom>
          <a:noFill/>
          <a:ln w="9525">
            <a:noFill/>
            <a:miter lim="800000"/>
            <a:headEnd/>
            <a:tailEnd/>
          </a:ln>
        </p:spPr>
      </p:pic>
      <p:sp>
        <p:nvSpPr>
          <p:cNvPr id="75801" name="25 Rectángulo"/>
          <p:cNvSpPr>
            <a:spLocks noChangeArrowheads="1"/>
          </p:cNvSpPr>
          <p:nvPr/>
        </p:nvSpPr>
        <p:spPr bwMode="auto">
          <a:xfrm>
            <a:off x="4929188" y="5643563"/>
            <a:ext cx="1857375" cy="307975"/>
          </a:xfrm>
          <a:prstGeom prst="rect">
            <a:avLst/>
          </a:prstGeom>
          <a:solidFill>
            <a:srgbClr val="FFFF00"/>
          </a:solidFill>
          <a:ln w="9525">
            <a:noFill/>
            <a:miter lim="800000"/>
            <a:headEnd/>
            <a:tailEnd/>
          </a:ln>
        </p:spPr>
        <p:txBody>
          <a:bodyPr wrap="none">
            <a:spAutoFit/>
          </a:bodyPr>
          <a:lstStyle/>
          <a:p>
            <a:r>
              <a:rPr lang="es-ES" sz="1400">
                <a:hlinkClick r:id="rId25"/>
              </a:rPr>
              <a:t>14 Hispania Romana</a:t>
            </a:r>
            <a:endParaRPr lang="gl-ES" sz="1400"/>
          </a:p>
        </p:txBody>
      </p:sp>
      <p:sp>
        <p:nvSpPr>
          <p:cNvPr id="75802" name="26 Rectángulo"/>
          <p:cNvSpPr>
            <a:spLocks noChangeArrowheads="1"/>
          </p:cNvSpPr>
          <p:nvPr/>
        </p:nvSpPr>
        <p:spPr bwMode="auto">
          <a:xfrm>
            <a:off x="4857750" y="6000750"/>
            <a:ext cx="4572000" cy="307975"/>
          </a:xfrm>
          <a:prstGeom prst="rect">
            <a:avLst/>
          </a:prstGeom>
          <a:solidFill>
            <a:srgbClr val="FFFF00"/>
          </a:solidFill>
          <a:ln w="9525">
            <a:noFill/>
            <a:miter lim="800000"/>
            <a:headEnd/>
            <a:tailEnd/>
          </a:ln>
        </p:spPr>
        <p:txBody>
          <a:bodyPr>
            <a:spAutoFit/>
          </a:bodyPr>
          <a:lstStyle/>
          <a:p>
            <a:r>
              <a:rPr lang="pt-BR" sz="1400">
                <a:hlinkClick r:id="rId26"/>
              </a:rPr>
              <a:t>Viva Roma No. V  Lou Bega)</a:t>
            </a:r>
            <a:endParaRPr lang="gl-ES" sz="1400"/>
          </a:p>
        </p:txBody>
      </p:sp>
      <p:sp>
        <p:nvSpPr>
          <p:cNvPr id="75803" name="27 CuadroTexto"/>
          <p:cNvSpPr txBox="1">
            <a:spLocks noChangeArrowheads="1"/>
          </p:cNvSpPr>
          <p:nvPr/>
        </p:nvSpPr>
        <p:spPr bwMode="auto">
          <a:xfrm>
            <a:off x="4929188" y="5214938"/>
            <a:ext cx="3643312" cy="307975"/>
          </a:xfrm>
          <a:prstGeom prst="rect">
            <a:avLst/>
          </a:prstGeom>
          <a:solidFill>
            <a:srgbClr val="FFFF00"/>
          </a:solidFill>
          <a:ln w="9525">
            <a:noFill/>
            <a:miter lim="800000"/>
            <a:headEnd/>
            <a:tailEnd/>
          </a:ln>
        </p:spPr>
        <p:txBody>
          <a:bodyPr>
            <a:spAutoFit/>
          </a:bodyPr>
          <a:lstStyle/>
          <a:p>
            <a:r>
              <a:rPr lang="gl-ES" sz="1400">
                <a:hlinkClick r:id="rId27"/>
              </a:rPr>
              <a:t>Qué debemos aos romanos</a:t>
            </a:r>
            <a:endParaRPr lang="gl-ES" sz="14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1 Gráfico"/>
          <p:cNvGraphicFramePr/>
          <p:nvPr/>
        </p:nvGraphicFramePr>
        <p:xfrm>
          <a:off x="6350" y="266700"/>
          <a:ext cx="6357982" cy="37862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2 Gráfico"/>
          <p:cNvGraphicFramePr/>
          <p:nvPr/>
        </p:nvGraphicFramePr>
        <p:xfrm>
          <a:off x="457200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http://2.bp.blogspot.com/_z5FffBlPz2s/SX2eJHxm2HI/AAAAAAAAAng/PolhSg7PrE0/S332/a+martillazos.jpg"/>
          <p:cNvPicPr>
            <a:picLocks noChangeAspect="1" noChangeArrowheads="1"/>
          </p:cNvPicPr>
          <p:nvPr/>
        </p:nvPicPr>
        <p:blipFill>
          <a:blip r:embed="rId2"/>
          <a:srcRect/>
          <a:stretch>
            <a:fillRect/>
          </a:stretch>
        </p:blipFill>
        <p:spPr bwMode="auto">
          <a:xfrm>
            <a:off x="309563" y="1025525"/>
            <a:ext cx="6602412" cy="5616575"/>
          </a:xfrm>
          <a:prstGeom prst="rect">
            <a:avLst/>
          </a:prstGeom>
          <a:noFill/>
          <a:ln w="9525">
            <a:noFill/>
            <a:miter lim="800000"/>
            <a:headEnd/>
            <a:tailEnd/>
          </a:ln>
        </p:spPr>
      </p:pic>
      <p:sp>
        <p:nvSpPr>
          <p:cNvPr id="5" name="4 Elipse"/>
          <p:cNvSpPr/>
          <p:nvPr/>
        </p:nvSpPr>
        <p:spPr>
          <a:xfrm>
            <a:off x="3643313" y="785813"/>
            <a:ext cx="3143250" cy="228600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gl-ES" sz="2400" b="1" dirty="0"/>
              <a:t>Sabemos qué é o </a:t>
            </a:r>
            <a:r>
              <a:rPr lang="gl-ES" sz="2400" b="1" dirty="0" err="1"/>
              <a:t>martillo</a:t>
            </a:r>
            <a:r>
              <a:rPr lang="gl-ES" sz="2400" b="1" dirty="0"/>
              <a:t> polos </a:t>
            </a:r>
            <a:r>
              <a:rPr lang="gl-ES" sz="2400" b="1" dirty="0" err="1"/>
              <a:t>martillazos</a:t>
            </a:r>
            <a:r>
              <a:rPr lang="gl-ES" sz="2400" b="1" dirty="0"/>
              <a:t> ¡¡</a:t>
            </a:r>
          </a:p>
        </p:txBody>
      </p:sp>
      <p:pic>
        <p:nvPicPr>
          <p:cNvPr id="22530" name="Picture 2" descr="http://www.editionsducerf.fr/html/livre/couverture/4/couv4915g_130.jpg"/>
          <p:cNvPicPr>
            <a:picLocks noChangeAspect="1" noChangeArrowheads="1"/>
          </p:cNvPicPr>
          <p:nvPr/>
        </p:nvPicPr>
        <p:blipFill>
          <a:blip r:embed="rId3"/>
          <a:srcRect/>
          <a:stretch>
            <a:fillRect/>
          </a:stretch>
        </p:blipFill>
        <p:spPr bwMode="auto">
          <a:xfrm>
            <a:off x="6927850" y="258763"/>
            <a:ext cx="1979613" cy="2813050"/>
          </a:xfrm>
          <a:prstGeom prst="rect">
            <a:avLst/>
          </a:prstGeom>
          <a:noFill/>
          <a:ln w="9525">
            <a:noFill/>
            <a:miter lim="800000"/>
            <a:headEnd/>
            <a:tailEnd/>
          </a:ln>
        </p:spPr>
      </p:pic>
      <p:pic>
        <p:nvPicPr>
          <p:cNvPr id="3074" name="Picture 2" descr="http://todaslascancioneshablandemi.files.wordpress.com/2011/02/hipotesiscine.jpg?w=189"/>
          <p:cNvPicPr>
            <a:picLocks noChangeAspect="1" noChangeArrowheads="1"/>
          </p:cNvPicPr>
          <p:nvPr/>
        </p:nvPicPr>
        <p:blipFill>
          <a:blip r:embed="rId4"/>
          <a:srcRect/>
          <a:stretch>
            <a:fillRect/>
          </a:stretch>
        </p:blipFill>
        <p:spPr bwMode="auto">
          <a:xfrm>
            <a:off x="7016750" y="3783013"/>
            <a:ext cx="1800225" cy="2847975"/>
          </a:xfrm>
          <a:prstGeom prst="rect">
            <a:avLst/>
          </a:prstGeom>
          <a:noFill/>
          <a:ln w="9525">
            <a:noFill/>
            <a:miter lim="800000"/>
            <a:headEnd/>
            <a:tailEnd/>
          </a:ln>
        </p:spPr>
      </p:pic>
      <p:sp>
        <p:nvSpPr>
          <p:cNvPr id="2" name="1 Flecha abajo"/>
          <p:cNvSpPr/>
          <p:nvPr/>
        </p:nvSpPr>
        <p:spPr>
          <a:xfrm>
            <a:off x="7451725" y="3122613"/>
            <a:ext cx="433388" cy="711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2050" name="Picture 2" descr="https://encrypted-tbn2.gstatic.com/images?q=tbn:ANd9GcTHVmlkK32l_gpT92indfV0aPr0q8bDtuKxzYQjF0UQzJ4yvrrMvA"/>
          <p:cNvPicPr>
            <a:picLocks noChangeAspect="1" noChangeArrowheads="1"/>
          </p:cNvPicPr>
          <p:nvPr/>
        </p:nvPicPr>
        <p:blipFill>
          <a:blip r:embed="rId5"/>
          <a:srcRect/>
          <a:stretch>
            <a:fillRect/>
          </a:stretch>
        </p:blipFill>
        <p:spPr bwMode="auto">
          <a:xfrm>
            <a:off x="6927850" y="3630613"/>
            <a:ext cx="1901825" cy="2886075"/>
          </a:xfrm>
          <a:prstGeom prst="rect">
            <a:avLst/>
          </a:prstGeom>
          <a:noFill/>
          <a:ln w="9525">
            <a:noFill/>
            <a:miter lim="800000"/>
            <a:headEnd/>
            <a:tailEnd/>
          </a:ln>
        </p:spPr>
      </p:pic>
      <p:sp>
        <p:nvSpPr>
          <p:cNvPr id="9" name="8 Estrella de 7 puntas"/>
          <p:cNvSpPr/>
          <p:nvPr/>
        </p:nvSpPr>
        <p:spPr>
          <a:xfrm>
            <a:off x="-468313" y="-250825"/>
            <a:ext cx="4613276"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600" b="1" dirty="0"/>
              <a:t>10.-O audiovisual como creación </a:t>
            </a:r>
            <a:r>
              <a:rPr lang="es-ES" sz="1600" b="1" dirty="0" err="1"/>
              <a:t>mais</a:t>
            </a:r>
            <a:r>
              <a:rPr lang="es-ES" sz="1600" b="1" dirty="0"/>
              <a:t> que como recurso </a:t>
            </a:r>
            <a:r>
              <a:rPr lang="es-ES" sz="1600" b="1" dirty="0" err="1"/>
              <a:t>pedagóxico</a:t>
            </a:r>
            <a:endParaRPr lang="es-ES_tradnl"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500" fill="hold"/>
                                        <p:tgtEl>
                                          <p:spTgt spid="2050"/>
                                        </p:tgtEl>
                                        <p:attrNameLst>
                                          <p:attrName>ppt_x</p:attrName>
                                        </p:attrNameLst>
                                      </p:cBhvr>
                                      <p:tavLst>
                                        <p:tav tm="0">
                                          <p:val>
                                            <p:strVal val="#ppt_x"/>
                                          </p:val>
                                        </p:tav>
                                        <p:tav tm="100000">
                                          <p:val>
                                            <p:strVal val="#ppt_x"/>
                                          </p:val>
                                        </p:tav>
                                      </p:tavLst>
                                    </p:anim>
                                    <p:anim calcmode="lin" valueType="num">
                                      <p:cBhvr additive="base">
                                        <p:cTn id="2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0" y="0"/>
            <a:ext cx="9144000" cy="685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3" name="2 Elipse"/>
          <p:cNvSpPr/>
          <p:nvPr/>
        </p:nvSpPr>
        <p:spPr>
          <a:xfrm>
            <a:off x="1187450" y="836613"/>
            <a:ext cx="7200900" cy="4751387"/>
          </a:xfrm>
          <a:prstGeom prst="ellipse">
            <a:avLst/>
          </a:prstGeom>
          <a:solidFill>
            <a:srgbClr val="C3DC4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s-ES_tradnl" dirty="0"/>
          </a:p>
        </p:txBody>
      </p:sp>
      <p:sp>
        <p:nvSpPr>
          <p:cNvPr id="4" name="3 Elipse"/>
          <p:cNvSpPr/>
          <p:nvPr/>
        </p:nvSpPr>
        <p:spPr>
          <a:xfrm>
            <a:off x="2159000" y="1700213"/>
            <a:ext cx="5257800" cy="32575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2400" b="1" dirty="0">
                <a:latin typeface="Times New Roman" pitchFamily="18" charset="0"/>
                <a:cs typeface="Times New Roman" pitchFamily="18" charset="0"/>
              </a:rPr>
              <a:t>ZONA DE CONFORT</a:t>
            </a:r>
            <a:r>
              <a:rPr lang="es-ES" sz="2400" dirty="0">
                <a:latin typeface="Times New Roman" pitchFamily="18" charset="0"/>
                <a:cs typeface="Times New Roman" pitchFamily="18" charset="0"/>
              </a:rPr>
              <a:t>: </a:t>
            </a:r>
            <a:r>
              <a:rPr lang="es-ES" sz="2400" dirty="0" err="1">
                <a:latin typeface="Times New Roman" pitchFamily="18" charset="0"/>
                <a:cs typeface="Times New Roman" pitchFamily="18" charset="0"/>
              </a:rPr>
              <a:t>Isto</a:t>
            </a:r>
            <a:r>
              <a:rPr lang="es-ES" sz="2400" dirty="0">
                <a:latin typeface="Times New Roman" pitchFamily="18" charset="0"/>
                <a:cs typeface="Times New Roman" pitchFamily="18" charset="0"/>
              </a:rPr>
              <a:t> </a:t>
            </a:r>
            <a:r>
              <a:rPr lang="es-ES" sz="2400" dirty="0" err="1">
                <a:latin typeface="Times New Roman" pitchFamily="18" charset="0"/>
                <a:cs typeface="Times New Roman" pitchFamily="18" charset="0"/>
              </a:rPr>
              <a:t>xa</a:t>
            </a:r>
            <a:r>
              <a:rPr lang="es-ES" sz="2400" dirty="0">
                <a:latin typeface="Times New Roman" pitchFamily="18" charset="0"/>
                <a:cs typeface="Times New Roman" pitchFamily="18" charset="0"/>
              </a:rPr>
              <a:t> o </a:t>
            </a:r>
            <a:r>
              <a:rPr lang="es-ES" sz="2400" dirty="0" err="1">
                <a:latin typeface="Times New Roman" pitchFamily="18" charset="0"/>
                <a:cs typeface="Times New Roman" pitchFamily="18" charset="0"/>
              </a:rPr>
              <a:t>sei</a:t>
            </a:r>
            <a:r>
              <a:rPr lang="es-ES" sz="2400" dirty="0">
                <a:latin typeface="Times New Roman" pitchFamily="18" charset="0"/>
                <a:cs typeface="Times New Roman" pitchFamily="18" charset="0"/>
              </a:rPr>
              <a:t> (</a:t>
            </a:r>
            <a:r>
              <a:rPr lang="es-ES" sz="2400" dirty="0" err="1">
                <a:latin typeface="Times New Roman" pitchFamily="18" charset="0"/>
                <a:cs typeface="Times New Roman" pitchFamily="18" charset="0"/>
              </a:rPr>
              <a:t>seguridade</a:t>
            </a:r>
            <a:r>
              <a:rPr lang="es-ES" sz="2400" dirty="0">
                <a:latin typeface="Times New Roman" pitchFamily="18" charset="0"/>
                <a:cs typeface="Times New Roman" pitchFamily="18" charset="0"/>
              </a:rPr>
              <a:t>); </a:t>
            </a:r>
            <a:r>
              <a:rPr lang="es-ES" sz="2400" dirty="0" err="1">
                <a:latin typeface="Times New Roman" pitchFamily="18" charset="0"/>
                <a:cs typeface="Times New Roman" pitchFamily="18" charset="0"/>
              </a:rPr>
              <a:t>estou</a:t>
            </a:r>
            <a:r>
              <a:rPr lang="es-ES" sz="2400" dirty="0">
                <a:latin typeface="Times New Roman" pitchFamily="18" charset="0"/>
                <a:cs typeface="Times New Roman" pitchFamily="18" charset="0"/>
              </a:rPr>
              <a:t> cómodo…(</a:t>
            </a:r>
            <a:r>
              <a:rPr lang="es-ES" sz="2400" dirty="0" err="1">
                <a:latin typeface="Times New Roman" pitchFamily="18" charset="0"/>
                <a:cs typeface="Times New Roman" pitchFamily="18" charset="0"/>
              </a:rPr>
              <a:t>costume</a:t>
            </a:r>
            <a:r>
              <a:rPr lang="es-ES" sz="2400" dirty="0">
                <a:latin typeface="Times New Roman" pitchFamily="18" charset="0"/>
                <a:cs typeface="Times New Roman" pitchFamily="18" charset="0"/>
              </a:rPr>
              <a:t>),</a:t>
            </a:r>
            <a:endParaRPr lang="es-ES_tradnl" sz="2400" dirty="0">
              <a:latin typeface="Times New Roman" pitchFamily="18" charset="0"/>
              <a:cs typeface="Times New Roman" pitchFamily="18" charset="0"/>
            </a:endParaRPr>
          </a:p>
        </p:txBody>
      </p:sp>
      <p:sp>
        <p:nvSpPr>
          <p:cNvPr id="5" name="4 CuadroTexto"/>
          <p:cNvSpPr txBox="1">
            <a:spLocks noChangeArrowheads="1"/>
          </p:cNvSpPr>
          <p:nvPr/>
        </p:nvSpPr>
        <p:spPr bwMode="auto">
          <a:xfrm>
            <a:off x="2292350" y="1196975"/>
            <a:ext cx="6840538" cy="646113"/>
          </a:xfrm>
          <a:prstGeom prst="rect">
            <a:avLst/>
          </a:prstGeom>
          <a:noFill/>
          <a:ln w="9525">
            <a:noFill/>
            <a:miter lim="800000"/>
            <a:headEnd/>
            <a:tailEnd/>
          </a:ln>
        </p:spPr>
        <p:txBody>
          <a:bodyPr>
            <a:spAutoFit/>
          </a:bodyPr>
          <a:lstStyle/>
          <a:p>
            <a:r>
              <a:rPr lang="es-ES" b="1" u="sng">
                <a:latin typeface="Century Gothic" pitchFamily="34" charset="0"/>
              </a:rPr>
              <a:t>ZONA  EXPANSIBLE</a:t>
            </a:r>
            <a:r>
              <a:rPr lang="es-ES" b="1">
                <a:latin typeface="Century Gothic" pitchFamily="34" charset="0"/>
              </a:rPr>
              <a:t>:  Isto non o sei aínda… </a:t>
            </a:r>
          </a:p>
          <a:p>
            <a:r>
              <a:rPr lang="es-ES" b="1">
                <a:latin typeface="Century Gothic" pitchFamily="34" charset="0"/>
              </a:rPr>
              <a:t>Ao mellor fago  o ridículo..</a:t>
            </a:r>
            <a:endParaRPr lang="es-ES_tradnl" b="1">
              <a:latin typeface="Century Gothic" pitchFamily="34" charset="0"/>
            </a:endParaRPr>
          </a:p>
        </p:txBody>
      </p:sp>
      <p:sp>
        <p:nvSpPr>
          <p:cNvPr id="6" name="5 Estrella de 6 puntas"/>
          <p:cNvSpPr/>
          <p:nvPr/>
        </p:nvSpPr>
        <p:spPr>
          <a:xfrm>
            <a:off x="-252413" y="4183063"/>
            <a:ext cx="4176713" cy="1566862"/>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err="1"/>
              <a:t>descubrimento</a:t>
            </a:r>
            <a:r>
              <a:rPr lang="es-ES" b="1" dirty="0"/>
              <a:t>, </a:t>
            </a:r>
            <a:r>
              <a:rPr lang="es-ES" b="1" dirty="0" err="1"/>
              <a:t>aprendizaxe</a:t>
            </a:r>
            <a:r>
              <a:rPr lang="es-ES" b="1" dirty="0"/>
              <a:t>, </a:t>
            </a:r>
            <a:r>
              <a:rPr lang="es-ES" b="1" dirty="0" err="1"/>
              <a:t>Crecemento</a:t>
            </a:r>
            <a:r>
              <a:rPr lang="es-ES" b="1" dirty="0"/>
              <a:t>, </a:t>
            </a:r>
            <a:endParaRPr lang="es-ES_tradnl" b="1" dirty="0"/>
          </a:p>
        </p:txBody>
      </p:sp>
      <p:sp>
        <p:nvSpPr>
          <p:cNvPr id="7" name="6 CuadroTexto"/>
          <p:cNvSpPr txBox="1">
            <a:spLocks noChangeArrowheads="1"/>
          </p:cNvSpPr>
          <p:nvPr/>
        </p:nvSpPr>
        <p:spPr bwMode="auto">
          <a:xfrm>
            <a:off x="2297113" y="419100"/>
            <a:ext cx="6335712" cy="369888"/>
          </a:xfrm>
          <a:prstGeom prst="rect">
            <a:avLst/>
          </a:prstGeom>
          <a:noFill/>
          <a:ln w="9525">
            <a:noFill/>
            <a:miter lim="800000"/>
            <a:headEnd/>
            <a:tailEnd/>
          </a:ln>
        </p:spPr>
        <p:txBody>
          <a:bodyPr>
            <a:spAutoFit/>
          </a:bodyPr>
          <a:lstStyle/>
          <a:p>
            <a:r>
              <a:rPr lang="es-ES" b="1" u="sng">
                <a:latin typeface="Century Gothic" pitchFamily="34" charset="0"/>
              </a:rPr>
              <a:t>ZONA  DE PÁNICO</a:t>
            </a:r>
            <a:r>
              <a:rPr lang="es-ES" b="1">
                <a:latin typeface="Century Gothic" pitchFamily="34" charset="0"/>
              </a:rPr>
              <a:t>: Nunca farei nin sirvo para iso… </a:t>
            </a:r>
            <a:endParaRPr lang="es-ES_tradnl" b="1">
              <a:latin typeface="Century Gothic" pitchFamily="34" charset="0"/>
            </a:endParaRPr>
          </a:p>
        </p:txBody>
      </p:sp>
      <p:sp>
        <p:nvSpPr>
          <p:cNvPr id="8" name="7 Estrella de 6 puntas"/>
          <p:cNvSpPr/>
          <p:nvPr/>
        </p:nvSpPr>
        <p:spPr>
          <a:xfrm>
            <a:off x="4956175" y="4926013"/>
            <a:ext cx="4176713" cy="1566862"/>
          </a:xfrm>
          <a:prstGeom prst="star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err="1"/>
              <a:t>descubrimento</a:t>
            </a:r>
            <a:r>
              <a:rPr lang="es-ES" b="1" dirty="0"/>
              <a:t>, </a:t>
            </a:r>
            <a:r>
              <a:rPr lang="es-ES" b="1" dirty="0" err="1"/>
              <a:t>aprendizaxe</a:t>
            </a:r>
            <a:r>
              <a:rPr lang="es-ES" b="1" dirty="0"/>
              <a:t>, </a:t>
            </a:r>
            <a:r>
              <a:rPr lang="es-ES" b="1" dirty="0" err="1"/>
              <a:t>Crecemento</a:t>
            </a:r>
            <a:r>
              <a:rPr lang="es-ES" b="1" dirty="0"/>
              <a:t>, </a:t>
            </a:r>
            <a:endParaRPr lang="es-ES_tradnl" b="1" dirty="0"/>
          </a:p>
        </p:txBody>
      </p:sp>
      <p:sp>
        <p:nvSpPr>
          <p:cNvPr id="9" name="8 Estrella de 6 puntas"/>
          <p:cNvSpPr/>
          <p:nvPr/>
        </p:nvSpPr>
        <p:spPr>
          <a:xfrm>
            <a:off x="5108575" y="153988"/>
            <a:ext cx="4176713" cy="1566862"/>
          </a:xfrm>
          <a:prstGeom prst="star6">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err="1"/>
              <a:t>descubrimento</a:t>
            </a:r>
            <a:r>
              <a:rPr lang="es-ES" b="1" dirty="0"/>
              <a:t>, </a:t>
            </a:r>
            <a:r>
              <a:rPr lang="es-ES" b="1" dirty="0" err="1"/>
              <a:t>aprendizaxe</a:t>
            </a:r>
            <a:r>
              <a:rPr lang="es-ES" b="1" dirty="0"/>
              <a:t>, </a:t>
            </a:r>
            <a:r>
              <a:rPr lang="es-ES" b="1" dirty="0" err="1"/>
              <a:t>Crecemento</a:t>
            </a:r>
            <a:r>
              <a:rPr lang="es-ES" b="1" dirty="0"/>
              <a:t>, </a:t>
            </a:r>
            <a:endParaRPr lang="es-ES_tradnl" b="1" dirty="0"/>
          </a:p>
        </p:txBody>
      </p:sp>
      <p:sp>
        <p:nvSpPr>
          <p:cNvPr id="10" name="9 Estrella de 6 puntas"/>
          <p:cNvSpPr/>
          <p:nvPr/>
        </p:nvSpPr>
        <p:spPr>
          <a:xfrm>
            <a:off x="-252413" y="276225"/>
            <a:ext cx="4176713" cy="1566863"/>
          </a:xfrm>
          <a:prstGeom prst="star6">
            <a:avLst/>
          </a:prstGeom>
          <a:solidFill>
            <a:srgbClr val="3CFC3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err="1">
                <a:solidFill>
                  <a:schemeClr val="bg1"/>
                </a:solidFill>
              </a:rPr>
              <a:t>descubrimento</a:t>
            </a:r>
            <a:r>
              <a:rPr lang="es-ES" b="1" dirty="0">
                <a:solidFill>
                  <a:schemeClr val="bg1"/>
                </a:solidFill>
              </a:rPr>
              <a:t>, </a:t>
            </a:r>
            <a:r>
              <a:rPr lang="es-ES" b="1" dirty="0" err="1">
                <a:solidFill>
                  <a:schemeClr val="bg1"/>
                </a:solidFill>
              </a:rPr>
              <a:t>aprendizaxe</a:t>
            </a:r>
            <a:r>
              <a:rPr lang="es-ES" b="1" dirty="0">
                <a:solidFill>
                  <a:schemeClr val="bg1"/>
                </a:solidFill>
              </a:rPr>
              <a:t>, </a:t>
            </a:r>
            <a:r>
              <a:rPr lang="es-ES" b="1" dirty="0" err="1">
                <a:solidFill>
                  <a:schemeClr val="bg1"/>
                </a:solidFill>
              </a:rPr>
              <a:t>Crecemento</a:t>
            </a:r>
            <a:r>
              <a:rPr lang="es-ES" b="1" dirty="0">
                <a:solidFill>
                  <a:schemeClr val="bg1"/>
                </a:solidFill>
              </a:rPr>
              <a:t>, </a:t>
            </a:r>
            <a:endParaRPr lang="es-ES_tradnl"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1" presetClass="entr" presetSubtype="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2938" y="1077913"/>
            <a:ext cx="7286625" cy="646112"/>
          </a:xfrm>
          <a:prstGeom prst="rect">
            <a:avLst/>
          </a:prstGeom>
          <a:solidFill>
            <a:schemeClr val="bg1">
              <a:lumMod val="85000"/>
            </a:schemeClr>
          </a:solidFill>
        </p:spPr>
        <p:txBody>
          <a:bodyPr>
            <a:spAutoFit/>
          </a:bodyPr>
          <a:lstStyle/>
          <a:p>
            <a:pPr>
              <a:defRPr/>
            </a:pPr>
            <a:r>
              <a:rPr lang="es-ES" b="1" dirty="0"/>
              <a:t>Ordenador de clase/Videoteca do IES: películas e documentáis de cultura clásica, </a:t>
            </a:r>
            <a:r>
              <a:rPr lang="es-ES" b="1" dirty="0" err="1"/>
              <a:t>materiais</a:t>
            </a:r>
            <a:r>
              <a:rPr lang="es-ES" b="1" dirty="0"/>
              <a:t> do profesor</a:t>
            </a:r>
            <a:endParaRPr lang="es-ES_tradnl" b="1" dirty="0"/>
          </a:p>
        </p:txBody>
      </p:sp>
      <p:sp>
        <p:nvSpPr>
          <p:cNvPr id="6" name="5 Flecha doblada"/>
          <p:cNvSpPr/>
          <p:nvPr/>
        </p:nvSpPr>
        <p:spPr>
          <a:xfrm rot="10800000">
            <a:off x="1919288" y="3392488"/>
            <a:ext cx="1079500" cy="1463675"/>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chemeClr val="tx1"/>
              </a:solidFill>
            </a:endParaRPr>
          </a:p>
        </p:txBody>
      </p:sp>
      <p:sp>
        <p:nvSpPr>
          <p:cNvPr id="7" name="6 Redondear rectángulo de esquina sencilla"/>
          <p:cNvSpPr/>
          <p:nvPr/>
        </p:nvSpPr>
        <p:spPr>
          <a:xfrm>
            <a:off x="2736850" y="2576513"/>
            <a:ext cx="2016125" cy="768350"/>
          </a:xfrm>
          <a:prstGeom prst="round1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Remix</a:t>
            </a:r>
            <a:endParaRPr lang="es-ES_tradnl" dirty="0"/>
          </a:p>
        </p:txBody>
      </p:sp>
      <p:sp>
        <p:nvSpPr>
          <p:cNvPr id="8" name="7 Elipse"/>
          <p:cNvSpPr/>
          <p:nvPr/>
        </p:nvSpPr>
        <p:spPr>
          <a:xfrm>
            <a:off x="428625" y="5649913"/>
            <a:ext cx="2030413" cy="1000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t>Documentáis creativos</a:t>
            </a:r>
            <a:endParaRPr lang="es-ES_tradnl" sz="1400" dirty="0"/>
          </a:p>
        </p:txBody>
      </p:sp>
      <p:sp>
        <p:nvSpPr>
          <p:cNvPr id="9" name="8 Elipse"/>
          <p:cNvSpPr/>
          <p:nvPr/>
        </p:nvSpPr>
        <p:spPr>
          <a:xfrm>
            <a:off x="312738" y="4768850"/>
            <a:ext cx="2146300" cy="8810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t>Documentáis clásicos</a:t>
            </a:r>
            <a:endParaRPr lang="es-ES_tradnl" sz="1400" dirty="0"/>
          </a:p>
        </p:txBody>
      </p:sp>
      <p:sp>
        <p:nvSpPr>
          <p:cNvPr id="10" name="9 Elipse"/>
          <p:cNvSpPr/>
          <p:nvPr/>
        </p:nvSpPr>
        <p:spPr>
          <a:xfrm>
            <a:off x="5364163" y="4935538"/>
            <a:ext cx="2160587" cy="7921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t>Monografías</a:t>
            </a:r>
            <a:endParaRPr lang="es-ES_tradnl" sz="1400" dirty="0"/>
          </a:p>
        </p:txBody>
      </p:sp>
      <p:sp>
        <p:nvSpPr>
          <p:cNvPr id="79879" name="11 Rectángulo"/>
          <p:cNvSpPr>
            <a:spLocks noChangeArrowheads="1"/>
          </p:cNvSpPr>
          <p:nvPr/>
        </p:nvSpPr>
        <p:spPr bwMode="auto">
          <a:xfrm>
            <a:off x="312738" y="153988"/>
            <a:ext cx="8518525" cy="646112"/>
          </a:xfrm>
          <a:prstGeom prst="rect">
            <a:avLst/>
          </a:prstGeom>
          <a:solidFill>
            <a:srgbClr val="FFFF00"/>
          </a:solidFill>
          <a:ln w="9525">
            <a:noFill/>
            <a:miter lim="800000"/>
            <a:headEnd/>
            <a:tailEnd/>
          </a:ln>
        </p:spPr>
        <p:txBody>
          <a:bodyPr>
            <a:spAutoFit/>
          </a:bodyPr>
          <a:lstStyle/>
          <a:p>
            <a:r>
              <a:rPr lang="es-ES" b="1">
                <a:solidFill>
                  <a:schemeClr val="bg1"/>
                </a:solidFill>
              </a:rPr>
              <a:t>Crear textos históricos (escritos, icónicos, audiovisuais con significado múltiple e que non podan expresarse doadamente  con palabras</a:t>
            </a:r>
          </a:p>
        </p:txBody>
      </p:sp>
      <p:sp>
        <p:nvSpPr>
          <p:cNvPr id="2" name="1 Flecha abajo"/>
          <p:cNvSpPr/>
          <p:nvPr/>
        </p:nvSpPr>
        <p:spPr>
          <a:xfrm>
            <a:off x="3419475" y="1746250"/>
            <a:ext cx="552450" cy="8302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3" name="12 Flecha doblada"/>
          <p:cNvSpPr/>
          <p:nvPr/>
        </p:nvSpPr>
        <p:spPr>
          <a:xfrm rot="10800000" flipH="1">
            <a:off x="4189413" y="3478213"/>
            <a:ext cx="1174750" cy="1290637"/>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solidFill>
                <a:schemeClr val="tx1"/>
              </a:solidFill>
            </a:endParaRPr>
          </a:p>
        </p:txBody>
      </p:sp>
      <p:sp>
        <p:nvSpPr>
          <p:cNvPr id="79882" name="13 CuadroTexto"/>
          <p:cNvSpPr txBox="1">
            <a:spLocks noChangeArrowheads="1"/>
          </p:cNvSpPr>
          <p:nvPr/>
        </p:nvSpPr>
        <p:spPr bwMode="auto">
          <a:xfrm>
            <a:off x="5888038" y="2011363"/>
            <a:ext cx="2943225" cy="368300"/>
          </a:xfrm>
          <a:prstGeom prst="rect">
            <a:avLst/>
          </a:prstGeom>
          <a:solidFill>
            <a:srgbClr val="FFFF00"/>
          </a:solidFill>
          <a:ln w="9525">
            <a:noFill/>
            <a:miter lim="800000"/>
            <a:headEnd/>
            <a:tailEnd/>
          </a:ln>
        </p:spPr>
        <p:txBody>
          <a:bodyPr>
            <a:spAutoFit/>
          </a:bodyPr>
          <a:lstStyle/>
          <a:p>
            <a:r>
              <a:rPr lang="es-ES">
                <a:hlinkClick r:id="rId2"/>
              </a:rPr>
              <a:t>Manuscritos pompeianos</a:t>
            </a:r>
            <a:endParaRPr lang="es-ES_tradnl"/>
          </a:p>
        </p:txBody>
      </p:sp>
      <p:sp>
        <p:nvSpPr>
          <p:cNvPr id="15" name="14 Elipse"/>
          <p:cNvSpPr/>
          <p:nvPr/>
        </p:nvSpPr>
        <p:spPr>
          <a:xfrm>
            <a:off x="5429250" y="4071938"/>
            <a:ext cx="2476500" cy="7921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err="1"/>
              <a:t>Trailers</a:t>
            </a:r>
            <a:r>
              <a:rPr lang="es-ES" sz="1400" dirty="0"/>
              <a:t>, </a:t>
            </a:r>
            <a:r>
              <a:rPr lang="es-ES" sz="1400" dirty="0" err="1"/>
              <a:t>resumos</a:t>
            </a:r>
            <a:r>
              <a:rPr lang="es-ES" sz="1400" dirty="0"/>
              <a:t>.,</a:t>
            </a:r>
            <a:endParaRPr lang="es-ES_tradnl" sz="1400" dirty="0"/>
          </a:p>
        </p:txBody>
      </p:sp>
      <p:sp>
        <p:nvSpPr>
          <p:cNvPr id="16" name="15 Elipse"/>
          <p:cNvSpPr/>
          <p:nvPr/>
        </p:nvSpPr>
        <p:spPr>
          <a:xfrm>
            <a:off x="5072063" y="5786438"/>
            <a:ext cx="2571750" cy="7921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400" dirty="0"/>
              <a:t>Presentacións </a:t>
            </a:r>
            <a:r>
              <a:rPr lang="es-ES" sz="1400" dirty="0" err="1"/>
              <a:t>liñas</a:t>
            </a:r>
            <a:r>
              <a:rPr lang="es-ES" sz="1400" dirty="0"/>
              <a:t> de tempo</a:t>
            </a:r>
            <a:endParaRPr lang="es-ES_tradnl"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Pergamino horizontal"/>
          <p:cNvSpPr/>
          <p:nvPr/>
        </p:nvSpPr>
        <p:spPr>
          <a:xfrm>
            <a:off x="1403350" y="-44450"/>
            <a:ext cx="5976938" cy="187325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a:t>Elección de tema….</a:t>
            </a:r>
            <a:endParaRPr lang="es-ES_tradnl" b="1" dirty="0"/>
          </a:p>
        </p:txBody>
      </p:sp>
      <p:sp>
        <p:nvSpPr>
          <p:cNvPr id="5" name="4 Flecha abajo"/>
          <p:cNvSpPr/>
          <p:nvPr/>
        </p:nvSpPr>
        <p:spPr>
          <a:xfrm flipH="1">
            <a:off x="1547813" y="1557338"/>
            <a:ext cx="1116012" cy="1871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sp>
        <p:nvSpPr>
          <p:cNvPr id="80899" name="8 CuadroTexto"/>
          <p:cNvSpPr txBox="1">
            <a:spLocks noChangeArrowheads="1"/>
          </p:cNvSpPr>
          <p:nvPr/>
        </p:nvSpPr>
        <p:spPr bwMode="auto">
          <a:xfrm>
            <a:off x="4716463" y="4084638"/>
            <a:ext cx="4176712" cy="646112"/>
          </a:xfrm>
          <a:prstGeom prst="rect">
            <a:avLst/>
          </a:prstGeom>
          <a:solidFill>
            <a:srgbClr val="9DA62A"/>
          </a:solidFill>
          <a:ln w="9525">
            <a:noFill/>
            <a:miter lim="800000"/>
            <a:headEnd/>
            <a:tailEnd/>
          </a:ln>
        </p:spPr>
        <p:txBody>
          <a:bodyPr>
            <a:spAutoFit/>
          </a:bodyPr>
          <a:lstStyle/>
          <a:p>
            <a:pPr marL="285750" indent="-285750">
              <a:buFont typeface="Arial" charset="0"/>
              <a:buChar char="•"/>
            </a:pPr>
            <a:r>
              <a:rPr lang="es-ES" b="1">
                <a:latin typeface="Century Gothic" pitchFamily="34" charset="0"/>
              </a:rPr>
              <a:t>Contidos específicos</a:t>
            </a:r>
          </a:p>
          <a:p>
            <a:pPr marL="285750" indent="-285750">
              <a:buFont typeface="Arial" charset="0"/>
              <a:buChar char="•"/>
            </a:pPr>
            <a:r>
              <a:rPr lang="es-ES" b="1">
                <a:latin typeface="Century Gothic" pitchFamily="34" charset="0"/>
              </a:rPr>
              <a:t>Fontes de información básicas</a:t>
            </a:r>
            <a:endParaRPr lang="es-ES_tradnl" b="1">
              <a:latin typeface="Century Gothic" pitchFamily="34" charset="0"/>
            </a:endParaRPr>
          </a:p>
        </p:txBody>
      </p:sp>
      <p:pic>
        <p:nvPicPr>
          <p:cNvPr id="80900" name="Picture 2" descr="http://arcade.dewlines.org/files/2013/01/flipped-classroom-1.jpg">
            <a:hlinkClick r:id="rId2" action="ppaction://hlinkpres?slideindex=1&amp;slidetitle="/>
          </p:cNvPr>
          <p:cNvPicPr>
            <a:picLocks noChangeAspect="1" noChangeArrowheads="1"/>
          </p:cNvPicPr>
          <p:nvPr/>
        </p:nvPicPr>
        <p:blipFill>
          <a:blip r:embed="rId3"/>
          <a:srcRect/>
          <a:stretch>
            <a:fillRect/>
          </a:stretch>
        </p:blipFill>
        <p:spPr bwMode="auto">
          <a:xfrm>
            <a:off x="381000" y="3338513"/>
            <a:ext cx="4316413" cy="2876550"/>
          </a:xfrm>
          <a:prstGeom prst="rect">
            <a:avLst/>
          </a:prstGeom>
          <a:noFill/>
          <a:ln w="9525">
            <a:noFill/>
            <a:miter lim="800000"/>
            <a:headEnd/>
            <a:tailEnd/>
          </a:ln>
        </p:spPr>
      </p:pic>
      <p:pic>
        <p:nvPicPr>
          <p:cNvPr id="80901" name="Picture 2">
            <a:hlinkClick r:id="rId4"/>
          </p:cNvPr>
          <p:cNvPicPr>
            <a:picLocks noChangeAspect="1" noChangeArrowheads="1"/>
          </p:cNvPicPr>
          <p:nvPr/>
        </p:nvPicPr>
        <p:blipFill>
          <a:blip r:embed="rId5"/>
          <a:srcRect/>
          <a:stretch>
            <a:fillRect/>
          </a:stretch>
        </p:blipFill>
        <p:spPr bwMode="auto">
          <a:xfrm>
            <a:off x="4787900" y="5321300"/>
            <a:ext cx="984250" cy="984250"/>
          </a:xfrm>
          <a:prstGeom prst="rect">
            <a:avLst/>
          </a:prstGeom>
          <a:noFill/>
          <a:ln w="9525">
            <a:noFill/>
            <a:miter lim="800000"/>
            <a:headEnd/>
            <a:tailEnd/>
          </a:ln>
        </p:spPr>
      </p:pic>
      <p:sp>
        <p:nvSpPr>
          <p:cNvPr id="2" name="1 Elipse"/>
          <p:cNvSpPr/>
          <p:nvPr/>
        </p:nvSpPr>
        <p:spPr>
          <a:xfrm>
            <a:off x="4716463" y="2205038"/>
            <a:ext cx="4176712" cy="1368425"/>
          </a:xfrm>
          <a:prstGeom prst="ellips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solidFill>
                  <a:schemeClr val="bg1"/>
                </a:solidFill>
                <a:latin typeface="Times New Roman" pitchFamily="18" charset="0"/>
                <a:cs typeface="Times New Roman" pitchFamily="18" charset="0"/>
              </a:rPr>
              <a:t>O profesor como proveedor de contexto, </a:t>
            </a:r>
            <a:r>
              <a:rPr lang="es-ES" dirty="0" err="1">
                <a:solidFill>
                  <a:schemeClr val="bg1"/>
                </a:solidFill>
                <a:latin typeface="Times New Roman" pitchFamily="18" charset="0"/>
                <a:cs typeface="Times New Roman" pitchFamily="18" charset="0"/>
              </a:rPr>
              <a:t>fixador</a:t>
            </a:r>
            <a:r>
              <a:rPr lang="es-ES" dirty="0">
                <a:solidFill>
                  <a:schemeClr val="bg1"/>
                </a:solidFill>
                <a:latin typeface="Times New Roman" pitchFamily="18" charset="0"/>
                <a:cs typeface="Times New Roman" pitchFamily="18" charset="0"/>
              </a:rPr>
              <a:t> de metas, espoleta</a:t>
            </a:r>
            <a:endParaRPr lang="es-ES_tradnl" dirty="0">
              <a:solidFill>
                <a:schemeClr val="bg1"/>
              </a:solidFill>
              <a:latin typeface="Times New Roman" pitchFamily="18" charset="0"/>
              <a:cs typeface="Times New Roman" pitchFamily="18" charset="0"/>
            </a:endParaRPr>
          </a:p>
        </p:txBody>
      </p:sp>
      <p:sp>
        <p:nvSpPr>
          <p:cNvPr id="9" name="8 Estrella de 7 puntas"/>
          <p:cNvSpPr/>
          <p:nvPr/>
        </p:nvSpPr>
        <p:spPr>
          <a:xfrm>
            <a:off x="-9525" y="307975"/>
            <a:ext cx="3213100"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10.-Crear textos escritos </a:t>
            </a:r>
            <a:r>
              <a:rPr lang="es-ES" b="1" dirty="0" err="1">
                <a:solidFill>
                  <a:srgbClr val="FFFF00"/>
                </a:solidFill>
              </a:rPr>
              <a:t>audiovisuais</a:t>
            </a:r>
            <a:endParaRPr lang="es-ES_tradnl" b="1" dirty="0">
              <a:solidFill>
                <a:srgbClr val="FFFF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Rectángulo"/>
          <p:cNvSpPr>
            <a:spLocks noChangeArrowheads="1"/>
          </p:cNvSpPr>
          <p:nvPr/>
        </p:nvSpPr>
        <p:spPr bwMode="auto">
          <a:xfrm>
            <a:off x="1736725" y="612775"/>
            <a:ext cx="7227888" cy="1200150"/>
          </a:xfrm>
          <a:prstGeom prst="rect">
            <a:avLst/>
          </a:prstGeom>
          <a:solidFill>
            <a:schemeClr val="tx2"/>
          </a:solidFill>
          <a:ln w="9525">
            <a:noFill/>
            <a:miter lim="800000"/>
            <a:headEnd/>
            <a:tailEnd/>
          </a:ln>
        </p:spPr>
        <p:txBody>
          <a:bodyPr>
            <a:spAutoFit/>
          </a:bodyPr>
          <a:lstStyle/>
          <a:p>
            <a:r>
              <a:rPr lang="gl-ES" b="1">
                <a:solidFill>
                  <a:schemeClr val="bg1"/>
                </a:solidFill>
                <a:latin typeface="Century Gothic" pitchFamily="34" charset="0"/>
              </a:rPr>
              <a:t>1.-Os alumnos  idean, constrúen e materializan </a:t>
            </a:r>
            <a:r>
              <a:rPr lang="gl-ES">
                <a:solidFill>
                  <a:schemeClr val="bg1"/>
                </a:solidFill>
                <a:latin typeface="Century Gothic" pitchFamily="34" charset="0"/>
              </a:rPr>
              <a:t>proxectos persoais</a:t>
            </a:r>
            <a:r>
              <a:rPr lang="gl-ES" b="1">
                <a:solidFill>
                  <a:schemeClr val="bg1"/>
                </a:solidFill>
                <a:latin typeface="Century Gothic" pitchFamily="34" charset="0"/>
              </a:rPr>
              <a:t>, </a:t>
            </a:r>
            <a:r>
              <a:rPr lang="gl-ES">
                <a:solidFill>
                  <a:schemeClr val="bg1"/>
                </a:solidFill>
                <a:latin typeface="Century Gothic" pitchFamily="34" charset="0"/>
              </a:rPr>
              <a:t>a partires de informacións, clases, análises e visionados de materiais relacionados co tema en cuestión. Importan mais os procesos que os resultados</a:t>
            </a:r>
            <a:endParaRPr lang="es-ES_tradnl">
              <a:latin typeface="Century Gothic" pitchFamily="34" charset="0"/>
            </a:endParaRPr>
          </a:p>
        </p:txBody>
      </p:sp>
      <p:pic>
        <p:nvPicPr>
          <p:cNvPr id="81922" name="Picture 12" descr="http://us.123rf.com/400wm/400/400/netris/netris0901/netris090100146/4207341-ocasionales-adolescente-con-telefono-movil.jpg"/>
          <p:cNvPicPr>
            <a:picLocks noChangeAspect="1" noChangeArrowheads="1"/>
          </p:cNvPicPr>
          <p:nvPr/>
        </p:nvPicPr>
        <p:blipFill>
          <a:blip r:embed="rId2"/>
          <a:srcRect/>
          <a:stretch>
            <a:fillRect/>
          </a:stretch>
        </p:blipFill>
        <p:spPr bwMode="auto">
          <a:xfrm>
            <a:off x="153988" y="188913"/>
            <a:ext cx="1549400" cy="2324100"/>
          </a:xfrm>
          <a:prstGeom prst="rect">
            <a:avLst/>
          </a:prstGeom>
          <a:noFill/>
          <a:ln w="9525">
            <a:noFill/>
            <a:miter lim="800000"/>
            <a:headEnd/>
            <a:tailEnd/>
          </a:ln>
        </p:spPr>
      </p:pic>
      <p:sp>
        <p:nvSpPr>
          <p:cNvPr id="4" name="3 Elipse"/>
          <p:cNvSpPr/>
          <p:nvPr/>
        </p:nvSpPr>
        <p:spPr>
          <a:xfrm>
            <a:off x="2649538" y="1812925"/>
            <a:ext cx="5400675" cy="1511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latin typeface="Times New Roman" pitchFamily="18" charset="0"/>
                <a:cs typeface="Times New Roman" pitchFamily="18" charset="0"/>
              </a:rPr>
              <a:t>Palabras clave:  expresión libre, </a:t>
            </a:r>
            <a:r>
              <a:rPr lang="es-ES" sz="1600" b="1" dirty="0" err="1">
                <a:latin typeface="Times New Roman" pitchFamily="18" charset="0"/>
                <a:cs typeface="Times New Roman" pitchFamily="18" charset="0"/>
              </a:rPr>
              <a:t>criatividade</a:t>
            </a:r>
            <a:r>
              <a:rPr lang="es-ES" sz="1600" b="1" dirty="0">
                <a:latin typeface="Times New Roman" pitchFamily="18" charset="0"/>
                <a:cs typeface="Times New Roman" pitchFamily="18" charset="0"/>
              </a:rPr>
              <a:t>, emoción, </a:t>
            </a:r>
            <a:r>
              <a:rPr lang="es-ES" sz="1600" b="1" dirty="0" err="1">
                <a:latin typeface="Times New Roman" pitchFamily="18" charset="0"/>
                <a:cs typeface="Times New Roman" pitchFamily="18" charset="0"/>
              </a:rPr>
              <a:t>imaxinación</a:t>
            </a:r>
            <a:r>
              <a:rPr lang="es-ES" sz="1600" b="1" dirty="0">
                <a:latin typeface="Times New Roman" pitchFamily="18" charset="0"/>
                <a:cs typeface="Times New Roman" pitchFamily="18" charset="0"/>
              </a:rPr>
              <a:t>, </a:t>
            </a:r>
            <a:r>
              <a:rPr lang="es-ES" sz="1600" b="1" dirty="0" err="1">
                <a:latin typeface="Times New Roman" pitchFamily="18" charset="0"/>
                <a:cs typeface="Times New Roman" pitchFamily="18" charset="0"/>
              </a:rPr>
              <a:t>xogo</a:t>
            </a:r>
            <a:r>
              <a:rPr lang="es-ES" sz="1600" b="1" dirty="0">
                <a:latin typeface="Times New Roman" pitchFamily="18" charset="0"/>
                <a:cs typeface="Times New Roman" pitchFamily="18" charset="0"/>
              </a:rPr>
              <a:t>, mirada  propia, </a:t>
            </a:r>
            <a:r>
              <a:rPr lang="es-ES" sz="1600" b="1" i="1" dirty="0">
                <a:latin typeface="Times New Roman" pitchFamily="18" charset="0"/>
                <a:cs typeface="Times New Roman" pitchFamily="18" charset="0"/>
              </a:rPr>
              <a:t>rachar o corazón..</a:t>
            </a:r>
            <a:endParaRPr lang="es-ES_tradnl" sz="1600" b="1" i="1" dirty="0">
              <a:latin typeface="Times New Roman" pitchFamily="18" charset="0"/>
              <a:cs typeface="Times New Roman" pitchFamily="18" charset="0"/>
            </a:endParaRPr>
          </a:p>
        </p:txBody>
      </p:sp>
      <p:sp>
        <p:nvSpPr>
          <p:cNvPr id="81924" name="4 Rectángulo"/>
          <p:cNvSpPr>
            <a:spLocks noChangeArrowheads="1"/>
          </p:cNvSpPr>
          <p:nvPr/>
        </p:nvSpPr>
        <p:spPr bwMode="auto">
          <a:xfrm>
            <a:off x="180975" y="3573463"/>
            <a:ext cx="8964613" cy="1476375"/>
          </a:xfrm>
          <a:prstGeom prst="rect">
            <a:avLst/>
          </a:prstGeom>
          <a:solidFill>
            <a:schemeClr val="tx2"/>
          </a:solidFill>
          <a:ln w="9525">
            <a:noFill/>
            <a:miter lim="800000"/>
            <a:headEnd/>
            <a:tailEnd/>
          </a:ln>
        </p:spPr>
        <p:txBody>
          <a:bodyPr>
            <a:spAutoFit/>
          </a:bodyPr>
          <a:lstStyle/>
          <a:p>
            <a:pPr algn="just">
              <a:spcAft>
                <a:spcPts val="1200"/>
              </a:spcAft>
            </a:pPr>
            <a:r>
              <a:rPr lang="es-ES">
                <a:solidFill>
                  <a:schemeClr val="bg1"/>
                </a:solidFill>
                <a:latin typeface="Century Gothic" pitchFamily="34" charset="0"/>
              </a:rPr>
              <a:t>2.-O </a:t>
            </a:r>
            <a:r>
              <a:rPr lang="es-ES" b="1">
                <a:solidFill>
                  <a:schemeClr val="bg1"/>
                </a:solidFill>
                <a:latin typeface="Century Gothic" pitchFamily="34" charset="0"/>
              </a:rPr>
              <a:t>bloques de contidos (poucos e relevantes)</a:t>
            </a:r>
            <a:r>
              <a:rPr lang="es-ES">
                <a:solidFill>
                  <a:schemeClr val="bg1"/>
                </a:solidFill>
                <a:latin typeface="Century Gothic" pitchFamily="34" charset="0"/>
              </a:rPr>
              <a:t>  poden consistir nunha </a:t>
            </a:r>
            <a:r>
              <a:rPr lang="es-ES" b="1">
                <a:solidFill>
                  <a:srgbClr val="FF0000"/>
                </a:solidFill>
                <a:latin typeface="Century Gothic" pitchFamily="34" charset="0"/>
                <a:hlinkClick r:id="rId3" action="ppaction://hlinkpres?slideindex=1&amp;slidetitle="/>
              </a:rPr>
              <a:t>presentación</a:t>
            </a:r>
            <a:r>
              <a:rPr lang="es-ES" b="1">
                <a:solidFill>
                  <a:srgbClr val="FF0000"/>
                </a:solidFill>
                <a:latin typeface="Century Gothic" pitchFamily="34" charset="0"/>
              </a:rPr>
              <a:t> </a:t>
            </a:r>
            <a:r>
              <a:rPr lang="es-ES">
                <a:solidFill>
                  <a:schemeClr val="bg1"/>
                </a:solidFill>
                <a:latin typeface="Century Gothic" pitchFamily="34" charset="0"/>
              </a:rPr>
              <a:t>en P.P . que se envía por correo electrónico  aos estudantes; Nelas existen  ligazóns a películas, webs, imaxes e fragmentos de filmes, para que cada alumno indague e visione material audiovisual seleccionado e pertinente dende a súa  propia casa..</a:t>
            </a:r>
            <a:endParaRPr lang="gl-ES">
              <a:solidFill>
                <a:schemeClr val="bg1"/>
              </a:solidFill>
              <a:latin typeface="Century Gothic" pitchFamily="34" charset="0"/>
            </a:endParaRPr>
          </a:p>
        </p:txBody>
      </p:sp>
      <p:sp>
        <p:nvSpPr>
          <p:cNvPr id="6" name="5 Elipse"/>
          <p:cNvSpPr/>
          <p:nvPr/>
        </p:nvSpPr>
        <p:spPr>
          <a:xfrm>
            <a:off x="2674938" y="5157788"/>
            <a:ext cx="5400675" cy="1511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latin typeface="Times New Roman" pitchFamily="18" charset="0"/>
                <a:cs typeface="Times New Roman" pitchFamily="18" charset="0"/>
              </a:rPr>
              <a:t>Palabras clave:  motivación, </a:t>
            </a:r>
            <a:r>
              <a:rPr lang="es-ES" sz="1600" b="1" dirty="0" err="1">
                <a:latin typeface="Times New Roman" pitchFamily="18" charset="0"/>
                <a:cs typeface="Times New Roman" pitchFamily="18" charset="0"/>
              </a:rPr>
              <a:t>variedade</a:t>
            </a:r>
            <a:r>
              <a:rPr lang="es-ES" sz="1600" b="1" dirty="0">
                <a:latin typeface="Times New Roman" pitchFamily="18" charset="0"/>
                <a:cs typeface="Times New Roman" pitchFamily="18" charset="0"/>
              </a:rPr>
              <a:t>, </a:t>
            </a:r>
            <a:r>
              <a:rPr lang="es-ES" sz="1600" b="1" dirty="0" err="1">
                <a:latin typeface="Times New Roman" pitchFamily="18" charset="0"/>
                <a:cs typeface="Times New Roman" pitchFamily="18" charset="0"/>
              </a:rPr>
              <a:t>simplicidade</a:t>
            </a:r>
            <a:r>
              <a:rPr lang="es-ES" sz="1600" b="1" dirty="0">
                <a:latin typeface="Times New Roman" pitchFamily="18" charset="0"/>
                <a:cs typeface="Times New Roman" pitchFamily="18" charset="0"/>
              </a:rPr>
              <a:t>, pertinencia ..</a:t>
            </a:r>
            <a:endParaRPr lang="es-ES_tradnl" sz="1600" b="1" dirty="0">
              <a:latin typeface="Times New Roman" pitchFamily="18" charset="0"/>
              <a:cs typeface="Times New Roman" pitchFamily="18" charset="0"/>
            </a:endParaRPr>
          </a:p>
        </p:txBody>
      </p:sp>
      <p:sp>
        <p:nvSpPr>
          <p:cNvPr id="81926" name="6 CuadroTexto"/>
          <p:cNvSpPr txBox="1">
            <a:spLocks noChangeArrowheads="1"/>
          </p:cNvSpPr>
          <p:nvPr/>
        </p:nvSpPr>
        <p:spPr bwMode="auto">
          <a:xfrm>
            <a:off x="250825" y="2854325"/>
            <a:ext cx="2520950" cy="430213"/>
          </a:xfrm>
          <a:prstGeom prst="rect">
            <a:avLst/>
          </a:prstGeom>
          <a:noFill/>
          <a:ln w="9525">
            <a:noFill/>
            <a:miter lim="800000"/>
            <a:headEnd/>
            <a:tailEnd/>
          </a:ln>
        </p:spPr>
        <p:txBody>
          <a:bodyPr>
            <a:spAutoFit/>
          </a:bodyPr>
          <a:lstStyle/>
          <a:p>
            <a:r>
              <a:rPr lang="es-ES" sz="1100">
                <a:latin typeface="Century Gothic" pitchFamily="34" charset="0"/>
              </a:rPr>
              <a:t>Emoción, tempo, patrimonio  palabras (idiomas),natureza.., </a:t>
            </a:r>
            <a:endParaRPr lang="es-ES_tradnl" sz="1100">
              <a:latin typeface="Century Gothic"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1 Rectángulo"/>
          <p:cNvSpPr>
            <a:spLocks noChangeArrowheads="1"/>
          </p:cNvSpPr>
          <p:nvPr/>
        </p:nvSpPr>
        <p:spPr bwMode="auto">
          <a:xfrm>
            <a:off x="174625" y="576263"/>
            <a:ext cx="8569325" cy="1476375"/>
          </a:xfrm>
          <a:prstGeom prst="rect">
            <a:avLst/>
          </a:prstGeom>
          <a:solidFill>
            <a:schemeClr val="tx2"/>
          </a:solidFill>
          <a:ln w="9525">
            <a:noFill/>
            <a:miter lim="800000"/>
            <a:headEnd/>
            <a:tailEnd/>
          </a:ln>
        </p:spPr>
        <p:txBody>
          <a:bodyPr>
            <a:spAutoFit/>
          </a:bodyPr>
          <a:lstStyle/>
          <a:p>
            <a:pPr algn="just">
              <a:spcAft>
                <a:spcPts val="1200"/>
              </a:spcAft>
            </a:pPr>
            <a:r>
              <a:rPr lang="gl-ES">
                <a:solidFill>
                  <a:schemeClr val="bg1"/>
                </a:solidFill>
                <a:latin typeface="Century Gothic" pitchFamily="34" charset="0"/>
              </a:rPr>
              <a:t>3.-O propósito docente non é a creación de cineastas ou produtos perfectos,  senón  a utilización do audiovisual </a:t>
            </a:r>
            <a:r>
              <a:rPr lang="gl-ES" b="1">
                <a:solidFill>
                  <a:schemeClr val="bg1"/>
                </a:solidFill>
                <a:latin typeface="Century Gothic" pitchFamily="34" charset="0"/>
              </a:rPr>
              <a:t>como outro medio de expresión mais</a:t>
            </a:r>
            <a:r>
              <a:rPr lang="gl-ES">
                <a:solidFill>
                  <a:schemeClr val="bg1"/>
                </a:solidFill>
                <a:latin typeface="Century Gothic" pitchFamily="34" charset="0"/>
              </a:rPr>
              <a:t>. A análise colectiva dos resultados na clase configúrase como o </a:t>
            </a:r>
            <a:r>
              <a:rPr lang="gl-ES" b="1">
                <a:solidFill>
                  <a:schemeClr val="bg1"/>
                </a:solidFill>
                <a:latin typeface="Century Gothic" pitchFamily="34" charset="0"/>
              </a:rPr>
              <a:t>eixe central “</a:t>
            </a:r>
            <a:r>
              <a:rPr lang="gl-ES" b="1" i="1">
                <a:solidFill>
                  <a:schemeClr val="bg1"/>
                </a:solidFill>
                <a:latin typeface="Century Gothic" pitchFamily="34" charset="0"/>
              </a:rPr>
              <a:t>o “momento sagrado</a:t>
            </a:r>
            <a:r>
              <a:rPr lang="gl-ES" b="1">
                <a:solidFill>
                  <a:schemeClr val="bg1"/>
                </a:solidFill>
                <a:latin typeface="Century Gothic" pitchFamily="34" charset="0"/>
              </a:rPr>
              <a:t>”  </a:t>
            </a:r>
            <a:r>
              <a:rPr lang="gl-ES">
                <a:solidFill>
                  <a:schemeClr val="bg1"/>
                </a:solidFill>
                <a:latin typeface="Century Gothic" pitchFamily="34" charset="0"/>
              </a:rPr>
              <a:t>do proceso de aprendizaxe colectivo.</a:t>
            </a:r>
          </a:p>
        </p:txBody>
      </p:sp>
      <p:sp>
        <p:nvSpPr>
          <p:cNvPr id="3" name="2 Elipse"/>
          <p:cNvSpPr/>
          <p:nvPr/>
        </p:nvSpPr>
        <p:spPr>
          <a:xfrm>
            <a:off x="684213" y="2052638"/>
            <a:ext cx="7704137" cy="1646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a:t>Palabras clave: </a:t>
            </a:r>
            <a:r>
              <a:rPr lang="es-ES" dirty="0" err="1"/>
              <a:t>autoavaliación</a:t>
            </a:r>
            <a:r>
              <a:rPr lang="es-ES" dirty="0"/>
              <a:t>, debate, sentido crítico e analítico, educación da mirada, integración grupal, </a:t>
            </a:r>
            <a:r>
              <a:rPr lang="es-ES" dirty="0" err="1"/>
              <a:t>desenvolvemento</a:t>
            </a:r>
            <a:r>
              <a:rPr lang="es-ES" dirty="0"/>
              <a:t> </a:t>
            </a:r>
            <a:r>
              <a:rPr lang="es-ES" dirty="0" err="1"/>
              <a:t>persoal</a:t>
            </a:r>
            <a:r>
              <a:rPr lang="es-ES" dirty="0"/>
              <a:t> </a:t>
            </a:r>
            <a:endParaRPr lang="es-ES_tradnl" dirty="0"/>
          </a:p>
        </p:txBody>
      </p:sp>
      <p:pic>
        <p:nvPicPr>
          <p:cNvPr id="82947" name="Picture 2" descr="https://encrypted-tbn1.gstatic.com/images?q=tbn:ANd9GcQkYoWNWRJDPiMyRHs-BFLgZB3qrwwoh2pHfWE9L3zqY8Ma99c"/>
          <p:cNvPicPr>
            <a:picLocks noChangeAspect="1" noChangeArrowheads="1"/>
          </p:cNvPicPr>
          <p:nvPr/>
        </p:nvPicPr>
        <p:blipFill>
          <a:blip r:embed="rId2"/>
          <a:srcRect/>
          <a:stretch>
            <a:fillRect/>
          </a:stretch>
        </p:blipFill>
        <p:spPr bwMode="auto">
          <a:xfrm>
            <a:off x="2124075" y="3690938"/>
            <a:ext cx="4176713" cy="3132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s://encrypted-tbn3.gstatic.com/images?q=tbn:ANd9GcTmvHwjScMLclhDVwJvecF7aKjOBjopUKayKnKiCGMP-hTeY04lQw">
            <a:hlinkClick r:id="rId2"/>
          </p:cNvPr>
          <p:cNvPicPr>
            <a:picLocks noChangeAspect="1" noChangeArrowheads="1"/>
          </p:cNvPicPr>
          <p:nvPr/>
        </p:nvPicPr>
        <p:blipFill>
          <a:blip r:embed="rId3"/>
          <a:srcRect/>
          <a:stretch>
            <a:fillRect/>
          </a:stretch>
        </p:blipFill>
        <p:spPr bwMode="auto">
          <a:xfrm>
            <a:off x="3322638" y="2451100"/>
            <a:ext cx="1022350" cy="1022350"/>
          </a:xfrm>
          <a:prstGeom prst="rect">
            <a:avLst/>
          </a:prstGeom>
          <a:noFill/>
          <a:ln w="9525">
            <a:noFill/>
            <a:miter lim="800000"/>
            <a:headEnd/>
            <a:tailEnd/>
          </a:ln>
        </p:spPr>
      </p:pic>
      <p:pic>
        <p:nvPicPr>
          <p:cNvPr id="83970" name="Picture 4" descr="http://1.bp.blogspot.com/-Jpxh1clBMA4/T8-1v0vliwI/AAAAAAAABHY/fQ2UYLUBECw/s320/Microsoft+Powerpoint.png">
            <a:hlinkClick r:id="rId4" action="ppaction://hlinkpres?slideindex=1&amp;slidetitle="/>
          </p:cNvPr>
          <p:cNvPicPr>
            <a:picLocks noChangeAspect="1" noChangeArrowheads="1"/>
          </p:cNvPicPr>
          <p:nvPr/>
        </p:nvPicPr>
        <p:blipFill>
          <a:blip r:embed="rId5"/>
          <a:srcRect/>
          <a:stretch>
            <a:fillRect/>
          </a:stretch>
        </p:blipFill>
        <p:spPr bwMode="auto">
          <a:xfrm>
            <a:off x="1954213" y="2562225"/>
            <a:ext cx="1079500" cy="1079500"/>
          </a:xfrm>
          <a:prstGeom prst="rect">
            <a:avLst/>
          </a:prstGeom>
          <a:noFill/>
          <a:ln w="9525">
            <a:noFill/>
            <a:miter lim="800000"/>
            <a:headEnd/>
            <a:tailEnd/>
          </a:ln>
        </p:spPr>
      </p:pic>
      <p:pic>
        <p:nvPicPr>
          <p:cNvPr id="83971" name="Picture 4" descr="http://1.bp.blogspot.com/-Jpxh1clBMA4/T8-1v0vliwI/AAAAAAAABHY/fQ2UYLUBECw/s320/Microsoft+Powerpoint.png">
            <a:hlinkClick r:id="rId6" action="ppaction://hlinkpres?slideindex=1&amp;slidetitle="/>
          </p:cNvPr>
          <p:cNvPicPr>
            <a:picLocks noChangeAspect="1" noChangeArrowheads="1"/>
          </p:cNvPicPr>
          <p:nvPr/>
        </p:nvPicPr>
        <p:blipFill>
          <a:blip r:embed="rId5"/>
          <a:srcRect/>
          <a:stretch>
            <a:fillRect/>
          </a:stretch>
        </p:blipFill>
        <p:spPr bwMode="auto">
          <a:xfrm>
            <a:off x="1884363" y="3587750"/>
            <a:ext cx="1081087" cy="1079500"/>
          </a:xfrm>
          <a:prstGeom prst="rect">
            <a:avLst/>
          </a:prstGeom>
          <a:noFill/>
          <a:ln w="9525">
            <a:noFill/>
            <a:miter lim="800000"/>
            <a:headEnd/>
            <a:tailEnd/>
          </a:ln>
        </p:spPr>
      </p:pic>
      <p:pic>
        <p:nvPicPr>
          <p:cNvPr id="83972" name="Picture 6" descr="http://1.bp.blogspot.com/-t3fPNiUPEt4/UCOuuTDbtrI/AAAAAAAAA5M/hJXtZwYKIMY/s1600/Peli.jpg">
            <a:hlinkClick r:id="rId7" action="ppaction://hlinkfile"/>
          </p:cNvPr>
          <p:cNvPicPr>
            <a:picLocks noChangeAspect="1" noChangeArrowheads="1"/>
          </p:cNvPicPr>
          <p:nvPr/>
        </p:nvPicPr>
        <p:blipFill>
          <a:blip r:embed="rId8"/>
          <a:srcRect/>
          <a:stretch>
            <a:fillRect/>
          </a:stretch>
        </p:blipFill>
        <p:spPr bwMode="auto">
          <a:xfrm>
            <a:off x="5216525" y="2562225"/>
            <a:ext cx="769938" cy="962025"/>
          </a:xfrm>
          <a:prstGeom prst="rect">
            <a:avLst/>
          </a:prstGeom>
          <a:noFill/>
          <a:ln w="9525">
            <a:noFill/>
            <a:miter lim="800000"/>
            <a:headEnd/>
            <a:tailEnd/>
          </a:ln>
        </p:spPr>
      </p:pic>
      <p:pic>
        <p:nvPicPr>
          <p:cNvPr id="83973" name="Picture 12" descr="http://us.123rf.com/400wm/400/400/netris/netris0901/netris090100146/4207341-ocasionales-adolescente-con-telefono-movil.jpg"/>
          <p:cNvPicPr>
            <a:picLocks noChangeAspect="1" noChangeArrowheads="1"/>
          </p:cNvPicPr>
          <p:nvPr/>
        </p:nvPicPr>
        <p:blipFill>
          <a:blip r:embed="rId9"/>
          <a:srcRect/>
          <a:stretch>
            <a:fillRect/>
          </a:stretch>
        </p:blipFill>
        <p:spPr bwMode="auto">
          <a:xfrm>
            <a:off x="34925" y="0"/>
            <a:ext cx="1549400" cy="2325688"/>
          </a:xfrm>
          <a:prstGeom prst="rect">
            <a:avLst/>
          </a:prstGeom>
          <a:noFill/>
          <a:ln w="9525">
            <a:noFill/>
            <a:miter lim="800000"/>
            <a:headEnd/>
            <a:tailEnd/>
          </a:ln>
        </p:spPr>
      </p:pic>
      <p:pic>
        <p:nvPicPr>
          <p:cNvPr id="83974" name="Picture 16" descr="http://www.plataformaproyecta.org/sites/default/files/recurso/img_desc/dipity_0.png?1358178880">
            <a:hlinkClick r:id="rId10"/>
          </p:cNvPr>
          <p:cNvPicPr>
            <a:picLocks noChangeAspect="1" noChangeArrowheads="1"/>
          </p:cNvPicPr>
          <p:nvPr/>
        </p:nvPicPr>
        <p:blipFill>
          <a:blip r:embed="rId11"/>
          <a:srcRect/>
          <a:stretch>
            <a:fillRect/>
          </a:stretch>
        </p:blipFill>
        <p:spPr bwMode="auto">
          <a:xfrm>
            <a:off x="2841625" y="5907088"/>
            <a:ext cx="1724025" cy="904875"/>
          </a:xfrm>
          <a:prstGeom prst="rect">
            <a:avLst/>
          </a:prstGeom>
          <a:noFill/>
          <a:ln w="9525">
            <a:noFill/>
            <a:miter lim="800000"/>
            <a:headEnd/>
            <a:tailEnd/>
          </a:ln>
        </p:spPr>
      </p:pic>
      <p:pic>
        <p:nvPicPr>
          <p:cNvPr id="83975" name="Picture 18" descr="https://encrypted-tbn1.gstatic.com/images?q=tbn:ANd9GcQK_nYZidwSqRz-fbZmV5P8YKai6bAIXbfpzc3GluQVC258zXj6FQ">
            <a:hlinkClick r:id="rId12"/>
          </p:cNvPr>
          <p:cNvPicPr>
            <a:picLocks noChangeAspect="1" noChangeArrowheads="1"/>
          </p:cNvPicPr>
          <p:nvPr/>
        </p:nvPicPr>
        <p:blipFill>
          <a:blip r:embed="rId13"/>
          <a:srcRect/>
          <a:stretch>
            <a:fillRect/>
          </a:stretch>
        </p:blipFill>
        <p:spPr bwMode="auto">
          <a:xfrm>
            <a:off x="3603625" y="3789363"/>
            <a:ext cx="908050" cy="908050"/>
          </a:xfrm>
          <a:prstGeom prst="rect">
            <a:avLst/>
          </a:prstGeom>
          <a:noFill/>
          <a:ln w="9525">
            <a:noFill/>
            <a:miter lim="800000"/>
            <a:headEnd/>
            <a:tailEnd/>
          </a:ln>
        </p:spPr>
      </p:pic>
      <p:pic>
        <p:nvPicPr>
          <p:cNvPr id="83976" name="Picture 20" descr="https://encrypted-tbn2.gstatic.com/images?q=tbn:ANd9GcQzVePV2qGSVPt7nt5qJseB__Izryxy2uCMbUMg6BtnYr_9CnG5qQ">
            <a:hlinkClick r:id="rId14"/>
          </p:cNvPr>
          <p:cNvPicPr>
            <a:picLocks noChangeAspect="1" noChangeArrowheads="1"/>
          </p:cNvPicPr>
          <p:nvPr/>
        </p:nvPicPr>
        <p:blipFill>
          <a:blip r:embed="rId15"/>
          <a:srcRect/>
          <a:stretch>
            <a:fillRect/>
          </a:stretch>
        </p:blipFill>
        <p:spPr bwMode="auto">
          <a:xfrm>
            <a:off x="4643438" y="5930900"/>
            <a:ext cx="1146175" cy="858838"/>
          </a:xfrm>
          <a:prstGeom prst="rect">
            <a:avLst/>
          </a:prstGeom>
          <a:noFill/>
          <a:ln w="9525">
            <a:noFill/>
            <a:miter lim="800000"/>
            <a:headEnd/>
            <a:tailEnd/>
          </a:ln>
        </p:spPr>
      </p:pic>
      <p:sp>
        <p:nvSpPr>
          <p:cNvPr id="13" name="12 Flecha curvada hacia la izquierda"/>
          <p:cNvSpPr/>
          <p:nvPr/>
        </p:nvSpPr>
        <p:spPr>
          <a:xfrm rot="19165191">
            <a:off x="1624013" y="600075"/>
            <a:ext cx="1497012" cy="1985963"/>
          </a:xfrm>
          <a:prstGeom prst="curvedLeftArrow">
            <a:avLst>
              <a:gd name="adj1" fmla="val 25000"/>
              <a:gd name="adj2" fmla="val 50000"/>
              <a:gd name="adj3" fmla="val 4037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solidFill>
                <a:schemeClr val="tx1"/>
              </a:solidFill>
            </a:endParaRPr>
          </a:p>
        </p:txBody>
      </p:sp>
      <p:pic>
        <p:nvPicPr>
          <p:cNvPr id="83978" name="Picture 22" descr="https://encrypted-tbn3.gstatic.com/images?q=tbn:ANd9GcS7llRcU2vAs2C5qor5vLWGjt3X9howI4sUWGuRCDFen3lHBo1E">
            <a:hlinkClick r:id="rId16"/>
          </p:cNvPr>
          <p:cNvPicPr>
            <a:picLocks noChangeAspect="1" noChangeArrowheads="1"/>
          </p:cNvPicPr>
          <p:nvPr/>
        </p:nvPicPr>
        <p:blipFill>
          <a:blip r:embed="rId17"/>
          <a:srcRect/>
          <a:stretch>
            <a:fillRect/>
          </a:stretch>
        </p:blipFill>
        <p:spPr bwMode="auto">
          <a:xfrm>
            <a:off x="107950" y="2544763"/>
            <a:ext cx="1009650" cy="1089025"/>
          </a:xfrm>
          <a:prstGeom prst="rect">
            <a:avLst/>
          </a:prstGeom>
          <a:noFill/>
          <a:ln w="9525">
            <a:noFill/>
            <a:miter lim="800000"/>
            <a:headEnd/>
            <a:tailEnd/>
          </a:ln>
        </p:spPr>
      </p:pic>
      <p:pic>
        <p:nvPicPr>
          <p:cNvPr id="83979" name="Picture 24" descr="https://encrypted-tbn0.gstatic.com/images?q=tbn:ANd9GcTVXBYJ9rbjw002iGJ0K_eDdZa8m5-oBV-xV4UIIEJ7qAnQQOgu">
            <a:hlinkClick r:id="rId18" action="ppaction://hlinkfile"/>
          </p:cNvPr>
          <p:cNvPicPr>
            <a:picLocks noChangeAspect="1" noChangeArrowheads="1"/>
          </p:cNvPicPr>
          <p:nvPr/>
        </p:nvPicPr>
        <p:blipFill>
          <a:blip r:embed="rId19"/>
          <a:srcRect/>
          <a:stretch>
            <a:fillRect/>
          </a:stretch>
        </p:blipFill>
        <p:spPr bwMode="auto">
          <a:xfrm>
            <a:off x="7019925" y="2503488"/>
            <a:ext cx="919163" cy="917575"/>
          </a:xfrm>
          <a:prstGeom prst="rect">
            <a:avLst/>
          </a:prstGeom>
          <a:noFill/>
          <a:ln w="9525">
            <a:noFill/>
            <a:miter lim="800000"/>
            <a:headEnd/>
            <a:tailEnd/>
          </a:ln>
        </p:spPr>
      </p:pic>
      <p:pic>
        <p:nvPicPr>
          <p:cNvPr id="83980" name="Picture 2" descr="Recunchos da memoria">
            <a:hlinkClick r:id="rId20"/>
          </p:cNvPr>
          <p:cNvPicPr>
            <a:picLocks noChangeAspect="1" noChangeArrowheads="1"/>
          </p:cNvPicPr>
          <p:nvPr/>
        </p:nvPicPr>
        <p:blipFill>
          <a:blip r:embed="rId21"/>
          <a:srcRect/>
          <a:stretch>
            <a:fillRect/>
          </a:stretch>
        </p:blipFill>
        <p:spPr bwMode="auto">
          <a:xfrm>
            <a:off x="6184900" y="3590925"/>
            <a:ext cx="1670050" cy="396875"/>
          </a:xfrm>
          <a:prstGeom prst="rect">
            <a:avLst/>
          </a:prstGeom>
          <a:noFill/>
          <a:ln w="9525">
            <a:noFill/>
            <a:miter lim="800000"/>
            <a:headEnd/>
            <a:tailEnd/>
          </a:ln>
        </p:spPr>
      </p:pic>
      <p:sp>
        <p:nvSpPr>
          <p:cNvPr id="83981" name="29 CuadroTexto"/>
          <p:cNvSpPr txBox="1">
            <a:spLocks noChangeArrowheads="1"/>
          </p:cNvSpPr>
          <p:nvPr/>
        </p:nvSpPr>
        <p:spPr bwMode="auto">
          <a:xfrm>
            <a:off x="6200775" y="4111625"/>
            <a:ext cx="1639888" cy="368300"/>
          </a:xfrm>
          <a:prstGeom prst="rect">
            <a:avLst/>
          </a:prstGeom>
          <a:solidFill>
            <a:srgbClr val="FF0000"/>
          </a:solidFill>
          <a:ln w="9525">
            <a:noFill/>
            <a:miter lim="800000"/>
            <a:headEnd/>
            <a:tailEnd/>
          </a:ln>
        </p:spPr>
        <p:txBody>
          <a:bodyPr>
            <a:spAutoFit/>
          </a:bodyPr>
          <a:lstStyle/>
          <a:p>
            <a:r>
              <a:rPr lang="es-ES">
                <a:latin typeface="Century Gothic" pitchFamily="34" charset="0"/>
                <a:hlinkClick r:id="rId22"/>
              </a:rPr>
              <a:t>Montecoruto</a:t>
            </a:r>
            <a:endParaRPr lang="es-ES_tradnl">
              <a:latin typeface="Century Gothic" pitchFamily="34" charset="0"/>
            </a:endParaRPr>
          </a:p>
        </p:txBody>
      </p:sp>
      <p:sp>
        <p:nvSpPr>
          <p:cNvPr id="83982" name="AutoShape 28" descr="data:image/jpeg;base64,/9j/4AAQSkZJRgABAQAAAQABAAD/2wBDAAkGBwgHBgkIBwgKCgkLDRYPDQwMDRsUFRAWIB0iIiAdHx8kKDQsJCYxJx8fLT0tMTU3Ojo6Iys/RD84QzQ5Ojf/2wBDAQoKCg0MDRoPDxo3JR8lNzc3Nzc3Nzc3Nzc3Nzc3Nzc3Nzc3Nzc3Nzc3Nzc3Nzc3Nzc3Nzc3Nzc3Nzc3Nzc3Nzf/wAARCACoAPADASIAAhEBAxEB/8QAHAABAQACAwEBAAAAAAAAAAAAAAEFBgQHCAID/8QASBAAAQQCAAMFBAUHCgMJAAAAAQACAwQFEQYSIQcTMUFRImFxkRQygaHBCBUWI0JSsRckM0NTkrLR8PFis8I0NjdUcnSCk9L/xAAZAQEAAwEBAAAAAAAAAAAAAAAAAQIDBAX/xAArEQEAAgECBAUEAgMAAAAAAAAAARECAyEEEjFBUWGBkaEFccHwExQisfH/2gAMAwEAAhEDEQA/AO8UREBERAREQEREBERAREQEREBERAUVRBEVUQVRVEERVRAREQERVBEVUQVERAREQEREBYSjxXhb+duYOtdY7IUxuaIgjQ89E9DrY3rwWbWnT8P427xe3IsotgvwvPPZrnlMjC0tIkHg7YPx8OqmItnqakYVffo3AEEAggg+BCq1mtag4Vhsv4m4kru7+UyQsn5YWws8Axg2SQPVcc9pvBYdo8QVd+4PP4KGkebbkWtVuPuErRAi4hx2z+/OGf4tLMU8tjb+voV+pY3/AGM7X/wKDmooqgIix2TzuJxI3k8lUqdN6nmawn4AnZQZFFot/tc4LpnX51Nh3pXhe779aWCsdvHDUbiIMfk5ffyMaPvcg7XRdQN7fMLv2sPkAPc6P/NZbGdtnCN1zWWHXKJJ1ueHYH2tJQdkouHispQy9RtvF3ILUDvCSF4cN+h14H3FcxAREQEREBERAREQEREBERAREQFoXazxyODcO1tINdlbu2wAjYjA8XkeetgAevwK31eXe3TJOyHaDbi5iY6UbIGD06cx+9xQaNkL1vJW5Ld+xLYsSnb5ZXFznH4rjoiAqoiDIU87l6I1Syl6uB5Q2Hs/gVmqvaPxjVAEXEF0gf2jg/8AxArVUQdgQ9sfGbGckt2tO0jREtVh38dALiP7QW2CTd4R4ZncTtz/AKEWOP2tcFpSIN1Zxfw6/wD7VwJi3evc2Zo/xKv6QcDTH9dwTPF6mDLP/gWrSUQbx3vZrbID6vEdBx845Ipmj59VW8EYrMnl4R4nq3bDvq0bsZrTOPo3e2uP2haMqCQQQdEIM/icrn+Bc891czUrsLuWavKCA8fuvb5j/cFepeCeJ6vFvD9fK1ByF3sTRb2YpB4t/Ee4heejZdxxwTbdeJlz2AjErLB6vsVN6cHHzLCQdnyPxWb/ACd886nxFawsr/1N6LnjBPhIzr97d/IIPRCIiAiIgIiICIiAiIgIiICIiAvHnaDYNnjjOyk7/n8rfk4j8F7DXjPi/wD72Zr/AN/P/wAxyD54arQWco1ll8TQGOc3vtchdrpsEjY89e5ZWGN2Wq5aGSCq9tRpfHarxMj9ppOh08QQCsHhqTb14Ryu5YmNdJIR48rRs6963bF2pLPDWSc2o2vW7p7a0bWeLQ3qfed+fxWmEXD1+AwjUw5Z2j/L12+K8fZhGcHTW6dezQmcRN1InZ3fIPXxO9rjs4Oyr7BiDIwA3mMhd7J69NHzWRsXrFDgeiK8r45JZCwuadEDbj+CuZylocHYwixJ3k5IkeHe04N3038vkprFrlocHVzjNxjGU1PjW3ywGVwN/FzxRTxh5mOozGdhx9Piuf8AorJGY689uFmQmaXRV/8AN3r49PvWw8PB8tbFTX5nSuAkmjD+ug0cv47WGaJ5+Pjve47JcT+6wfhpRywrPB6GEY51MxlMREX0iYiffwfjJisPUxUdqzJdkl7zuZmRlre7kA2R1HkvxhwlXIGtJi7EpilsCGRkzQHxnW99OhGgVsNaxipaNq3k4myVJsk7kJ3oEjXMR6aH3r6rRzVeJ69Z8MEdFkcktcV2abJ7PievV2jr/dTyw1/qaWU47RyzUbdd56z9/VhWN4fyVv8ANtSrNA53sQ2zJvmd5czfQ/60uJXoUcfQbdy7JJpJXuZDWY7l3ynRLj8VksHYrXcqIK+Lx1aaMF8bpHvdtw8ANHqf8lyLmRs08M2zXbRtwusOLXGJzjA4kkjr7/P4JUVbONPTywnVyra+kbdu211+Yth8/jqkOLoZCtEazrI6wd5zjXk4FYBbm+KbK8P2rOUq143siE1e1G1rQ/r1adeflpaYqZQ4eO04xzxyxioyj7eXTz8tm5dkkrBxvVpzf0GQilpyjfi17CP46WH4cvScN8WUbkm2upW296B6B2nj5bXzwfa+hcV4ezzcoiuwuJ93ON/dtcntBq/Q+OM7AOgF6Vw+DnF34qriewQQQCNEHwKqwPAd45Lg3C23HbpKcfMT5uDdH7wVnkBERAREQEREBERAREQEREBeN+N4zFxlnGHyyE//ADHL2QvI3anD9H7Qs6zWt2i/+8A78UGAxl+fGW22a3LzgEacNgg+IKyVni3LzSh7Z2wgNLQyJugN/iuJw44DOUg5rXNdKGkOaCCD081n2NnvwSx5+KOCDvWshmMQjeX83g0+mt+5Xxutpejw0a2WlWGcxvO3bbxm9mIvcR2L2OFGatWEbfquDTzNPmep8T+JXCs5Oaxj61F7WCKuSWEDr18drNtoV44Lr72BmgZDHth7x/M5xcAOp6Hx30CjeHqcE9bHW55Pzjabv2QOWEkbAPrtKylbPR4nObnK7ivDvtG8R1no4P6RWhUqQMihY6p0ilaDza8weutHzS3xJdtRSN7uvE+Yallij0949CVz7WMkdw3R+i41slkyvZLLFGXOHKSBvX+uiy9bEPnz1iWBkFaOpE2MhsLdOe5u3ePTfXx+CmsmuOjxWcxjzTvXzHp0iPw1uXI2P0cjpyY+JtYu/VzgHZdvZPjolZHA5QXcezGzWm1rld3PSsPOgD+6T8x/suLZxtiTBRtptfO2O1LsRAv2NNGwQP8AdcrFYSVvDNy1NMyKOcfVe0DQaeh5j4dd9B4pF2jSjXjVit4jH4r079J6w+s1Lk6xkbEyk6buQ6zYqwgOjB2NF3v14hYXD567iGyMrFjopOro5G7aT6rkUqF2HEZF81aaOKSFha5zCA4h7da+a5beHqkM9bG253/nGy3fs65ITrYBHntN5m4VyjiM841NO8Z858ZmIj1/dmPy3EWQykQhnexkA/qom8rT8fVYhbbj8M+GrTfHjorJmcfpE8x22IBxBaBsdeiwefrR1MvZhghkhiDvYZINED/JVyiesufidHW5Y1dWbuvHwtwYZDFMyRvixwcPs6rcO2GPu+0fM68HSMcPtY1aaFuvbL/4hZEeYbED/wDW1VcTvLsTsGx2b4vf9WZY/k9y3tdd9g2/5Oqu/wDzE2v7y7EQRVRVBFVFUEVUVQEREBERAREQF5e7dqv0btFuPA0J4YpR7/Z0fvavUK6B/KTx5jzGHyIHSau+En3sdv8Ag/7kHVGEkihy1WWxKIo45A9zyCda6+SyUlGfM55+5pX03vdILLw7lbFvZILvTw+K19cwZO8KP0EWZBV/sgeitE9pdOlrYRjyZxtd/fyny+WzsztWWG9BHLFBRgYwVIH73IWu5t+Hnrz9Qvyv5XGvyzc5FZL5WRju63IQe8A0Nnw0FqKKeeW0/UdXKKmI/wCXXtf2bLevvZi8XBRyoa8B3fiORzNOcd7JWUmycWOny2SilgsCwGR1y0823cvX7B0JHwWjL7dI90bWFx5G75R6b8U5zHj88bmt9q8qivz7tljbYfQxraOVrxPZzSTE2gwtc52+o316LI5TMVakH0ePu3tuXO+e5o3+qDh1+3R17loy+5JHyODnuJIAA+AGgnOnHj8scZjGN5qPaK/029knd5LIWbOVqzV5mkxA2N8xDw5o5fLw14L8r+Vxz8sM5FZMkrYx3dbkIPea0Nnw0FqS7Blnw08ssVUVbGHhxRdM81QySGXl039Z9Zzy/Xu668ApibZav1PPCKjHvfed/wBnaJYGvPicnVrDI2BUmgee8a2Ils7djr0PR3vXD4jv1btmBlESGCvEImSS/WeASevzX68J4qDJ27ctzmNSjVktTNadF4aOjd+WyQNpxDjIYKOLylWIww5CJzjDskMex2nAE9dHoevqo3pjnx3NH8UxFzVz410/aYvHV3W79as0bdNK2MD4kD8Vs3a1MJ+0XOOB2BY5P7rQPwX5dmFAZDjvDxv/AKOKcWJCfBrY/bJP91YXP3/zrnMhkOv86syTAHyDnEj+KoyemexKua/ZvjOb+sMsnze5b2sHwRjziuEMPRc0tfDUjDwfJxbt33krOIIqoqgiqiqCKqKoCIiAiIgIiIC647eMM7KcDPswsLpcfM2foOvJ1a77jv7F2LJIyKN0kj2sY0Euc46AA8SStdi4y4Tyb30mZzGzGTcbonTN0/fTXXodoPICLfe1Ls9tcI5OSzUifJhZn7hmA33W/wBhx8iPI+fx2tCQEREBERAREQUePVbTHkOHp8JSxskmRptYe8tdzAx4nl/eJLgdAdANdNlaqimJpTPCMqblh8tw9jJbENd10VslVnr2TIwHuNu/VloHU6AG1iuJsvFdgxmPqPdJWx1fuhI5vL3jyducB5DwA310FgwNnQW6YfgcVa0eY41nOIxR6sicP5za1+zGzxH/AKj4bUzlNUrjo4xlzd37cMR/o7wRl+Ip/Ys5FhxuOB8SHf0rx7gBrfrtY/sy4Zk4o4up1DGXVIXCa07XQRtPgfidD7Vw+MeJHcRX4u4gFTG1I+5o02H2YYx/Fx8SfNds/k12oTSzdQRsE7ZIpC/XtOaQ4a+AIP8AeVWrupVEQRVRVBFVFUEVUVQEREBERAREQcXKUYcnjbVCyXCG1C+GTkOjyuBB18113wh2a4rhyxamx7n38gxwayxYa1vcjZ3yDyd/xePppdnKAAb0AN9SpiaZ6mE5xUTUPykhjmqOhtsjkjczlkY8BzSNddg+IXkDjm3irnFN+XA1Yq2OEnLC2Iaa4DpzAeWz1XfvbhxX+YOFnUK0nLeye4m6PVkX7bvkeX7fcuiOC+Csxxjc7nGQ8tdjgJrUgIji+3zPuHVQ0hgqNOzkLcVSlBJPYldyxxRt5nOPuC3ObgGhQa2rmeLcZQy+tyUpGPe2LfgHSN2A71Gui784L7P8LwlQfDUjM1uZnJPcf0keD4hpH1B7h8z4rDZPsW4RvOe+KO7Ve87LobBPX/5goOlndnVyQj6DnuHbgPh3WSYCfsdor6HZZxS4bjgpSD1ZfhI/xLsW52AUXE/Qs/ZiHkJqzZP4Fqx0vYBcB/VcQV3D/iqOH/UUGl/yV8V+damB6m9CP+pD2W8Tt6ujx7R6nIQ//pbg3sByP7WdqD4V3H8VyIvyfpTrveJGD15KRP8AF4QaKOzjIxu1dzHD9MeZmycfT7Bsr7Zw1whjvazXGDLJHjBiarpC74PdoD5Ls2l2B4Vmvp2YvzkeIiYyMH5hy2THdkXBdEhxxjrLh52ZnO+7YH3IOk4uLsXiJWxcDcONitk6Zfv/AM4s79WN+qw/Da+6/APHvGN03b9WyHyfWs5F/J0+B669wC9LYzD4zEsLMZj6tRpGiIIWs38dDqucg8ecZ8I5Pg/KCjlGNIe3mhnj2Y5R56J9PAjx+YW2/k+5H6Jx06qT7Nyq+PRP7TdOH+E/Nd98XcMY/izDS43JM9k+1FK0e1C/yc3/AF1XnGhich2fdpmLiybQBFbZyzD6ksTjylwPwJ6eXgg9UooqgiqiqCKqKoIqoqgIiIIqoqgiqiIKviWRkUbpJXtYxgLnOcdAAeJK+1CARogEehQdO/oLe7ReKpuIuJO+p4UaZSqnbZZYh4bB+oD1Pr18vFds43H08VSipY6tHXrRDTIo26A/16rkqoCIogqIiAiKICIiAqoiCrXeN+EqHGGHdRujkmZt1ay0e1C/1Hu9R5/IrYUQflTE7akItFpnEbe9LPDm1117t7X6oiAiIgIiICqiIKiIgiqiqCIiIKoqogKqKoCiqiCoiICiqiAiIgIiICIiAiIgIiICIiAiIgqIiCKoiCIiIKoiICqIgKIiCoiICiIgIiICIiAiIgIiICIiAiIgIiIP/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_tradnl">
              <a:latin typeface="Century Gothic" pitchFamily="34" charset="0"/>
            </a:endParaRPr>
          </a:p>
        </p:txBody>
      </p:sp>
      <p:sp>
        <p:nvSpPr>
          <p:cNvPr id="83983" name="AutoShape 30" descr="data:image/jpeg;base64,/9j/4AAQSkZJRgABAQAAAQABAAD/2wBDAAkGBwgHBgkIBwgKCgkLDRYPDQwMDRsUFRAWIB0iIiAdHx8kKDQsJCYxJx8fLT0tMTU3Ojo6Iys/RD84QzQ5Ojf/2wBDAQoKCg0MDRoPDxo3JR8lNzc3Nzc3Nzc3Nzc3Nzc3Nzc3Nzc3Nzc3Nzc3Nzc3Nzc3Nzc3Nzc3Nzc3Nzc3Nzc3Nzf/wAARCACoAPADASIAAhEBAxEB/8QAHAABAQACAwEBAAAAAAAAAAAAAAEFBgQHCAID/8QASBAAAQQCAAMFBAUHCgMJAAAAAQACAwQFEQYSIQcTMUFRImFxkRQygaHBCBUWI0JSsRckM0NTkrLR8PFis8I0NjdUcnSCk9L/xAAZAQEAAwEBAAAAAAAAAAAAAAAAAQIDBAX/xAArEQEAAgECBAUEAgMAAAAAAAAAARECAyEEEjFBUWGBkaEFccHwExQisfH/2gAMAwEAAhEDEQA/AO8UREBERAREQEREBERAREQEREBERAUVRBEVUQVRVEERVRAREQERVBEVUQVERAREQEREBYSjxXhb+duYOtdY7IUxuaIgjQ89E9DrY3rwWbWnT8P427xe3IsotgvwvPPZrnlMjC0tIkHg7YPx8OqmItnqakYVffo3AEEAggg+BCq1mtag4Vhsv4m4kru7+UyQsn5YWws8Axg2SQPVcc9pvBYdo8QVd+4PP4KGkebbkWtVuPuErRAi4hx2z+/OGf4tLMU8tjb+voV+pY3/AGM7X/wKDmooqgIix2TzuJxI3k8lUqdN6nmawn4AnZQZFFot/tc4LpnX51Nh3pXhe779aWCsdvHDUbiIMfk5ffyMaPvcg7XRdQN7fMLv2sPkAPc6P/NZbGdtnCN1zWWHXKJJ1ueHYH2tJQdkouHispQy9RtvF3ILUDvCSF4cN+h14H3FcxAREQEREBERAREQEREBERAREQFoXazxyODcO1tINdlbu2wAjYjA8XkeetgAevwK31eXe3TJOyHaDbi5iY6UbIGD06cx+9xQaNkL1vJW5Ld+xLYsSnb5ZXFznH4rjoiAqoiDIU87l6I1Syl6uB5Q2Hs/gVmqvaPxjVAEXEF0gf2jg/8AxArVUQdgQ9sfGbGckt2tO0jREtVh38dALiP7QW2CTd4R4ZncTtz/AKEWOP2tcFpSIN1Zxfw6/wD7VwJi3evc2Zo/xKv6QcDTH9dwTPF6mDLP/gWrSUQbx3vZrbID6vEdBx845Ipmj59VW8EYrMnl4R4nq3bDvq0bsZrTOPo3e2uP2haMqCQQQdEIM/icrn+Bc891czUrsLuWavKCA8fuvb5j/cFepeCeJ6vFvD9fK1ByF3sTRb2YpB4t/Ee4heejZdxxwTbdeJlz2AjErLB6vsVN6cHHzLCQdnyPxWb/ACd886nxFawsr/1N6LnjBPhIzr97d/IIPRCIiAiIgIiICIiAiIgIiICIiAvHnaDYNnjjOyk7/n8rfk4j8F7DXjPi/wD72Zr/AN/P/wAxyD54arQWco1ll8TQGOc3vtchdrpsEjY89e5ZWGN2Wq5aGSCq9tRpfHarxMj9ppOh08QQCsHhqTb14Ryu5YmNdJIR48rRs6963bF2pLPDWSc2o2vW7p7a0bWeLQ3qfed+fxWmEXD1+AwjUw5Z2j/L12+K8fZhGcHTW6dezQmcRN1InZ3fIPXxO9rjs4Oyr7BiDIwA3mMhd7J69NHzWRsXrFDgeiK8r45JZCwuadEDbj+CuZylocHYwixJ3k5IkeHe04N3038vkprFrlocHVzjNxjGU1PjW3ywGVwN/FzxRTxh5mOozGdhx9Piuf8AorJGY689uFmQmaXRV/8AN3r49PvWw8PB8tbFTX5nSuAkmjD+ug0cv47WGaJ5+Pjve47JcT+6wfhpRywrPB6GEY51MxlMREX0iYiffwfjJisPUxUdqzJdkl7zuZmRlre7kA2R1HkvxhwlXIGtJi7EpilsCGRkzQHxnW99OhGgVsNaxipaNq3k4myVJsk7kJ3oEjXMR6aH3r6rRzVeJ69Z8MEdFkcktcV2abJ7PievV2jr/dTyw1/qaWU47RyzUbdd56z9/VhWN4fyVv8ANtSrNA53sQ2zJvmd5czfQ/60uJXoUcfQbdy7JJpJXuZDWY7l3ynRLj8VksHYrXcqIK+Lx1aaMF8bpHvdtw8ANHqf8lyLmRs08M2zXbRtwusOLXGJzjA4kkjr7/P4JUVbONPTywnVyra+kbdu211+Yth8/jqkOLoZCtEazrI6wd5zjXk4FYBbm+KbK8P2rOUq143siE1e1G1rQ/r1adeflpaYqZQ4eO04xzxyxioyj7eXTz8tm5dkkrBxvVpzf0GQilpyjfi17CP46WH4cvScN8WUbkm2upW296B6B2nj5bXzwfa+hcV4ezzcoiuwuJ93ON/dtcntBq/Q+OM7AOgF6Vw+DnF34qriewQQQCNEHwKqwPAd45Lg3C23HbpKcfMT5uDdH7wVnkBERAREQEREBERAREQEREBeN+N4zFxlnGHyyE//ADHL2QvI3anD9H7Qs6zWt2i/+8A78UGAxl+fGW22a3LzgEacNgg+IKyVni3LzSh7Z2wgNLQyJugN/iuJw44DOUg5rXNdKGkOaCCD081n2NnvwSx5+KOCDvWshmMQjeX83g0+mt+5Xxutpejw0a2WlWGcxvO3bbxm9mIvcR2L2OFGatWEbfquDTzNPmep8T+JXCs5Oaxj61F7WCKuSWEDr18drNtoV44Lr72BmgZDHth7x/M5xcAOp6Hx30CjeHqcE9bHW55Pzjabv2QOWEkbAPrtKylbPR4nObnK7ivDvtG8R1no4P6RWhUqQMihY6p0ilaDza8weutHzS3xJdtRSN7uvE+Yallij0949CVz7WMkdw3R+i41slkyvZLLFGXOHKSBvX+uiy9bEPnz1iWBkFaOpE2MhsLdOe5u3ePTfXx+CmsmuOjxWcxjzTvXzHp0iPw1uXI2P0cjpyY+JtYu/VzgHZdvZPjolZHA5QXcezGzWm1rld3PSsPOgD+6T8x/suLZxtiTBRtptfO2O1LsRAv2NNGwQP8AdcrFYSVvDNy1NMyKOcfVe0DQaeh5j4dd9B4pF2jSjXjVit4jH4r079J6w+s1Lk6xkbEyk6buQ6zYqwgOjB2NF3v14hYXD567iGyMrFjopOro5G7aT6rkUqF2HEZF81aaOKSFha5zCA4h7da+a5beHqkM9bG253/nGy3fs65ITrYBHntN5m4VyjiM841NO8Z858ZmIj1/dmPy3EWQykQhnexkA/qom8rT8fVYhbbj8M+GrTfHjorJmcfpE8x22IBxBaBsdeiwefrR1MvZhghkhiDvYZINED/JVyiesufidHW5Y1dWbuvHwtwYZDFMyRvixwcPs6rcO2GPu+0fM68HSMcPtY1aaFuvbL/4hZEeYbED/wDW1VcTvLsTsGx2b4vf9WZY/k9y3tdd9g2/5Oqu/wDzE2v7y7EQRVRVBFVFUEVUVQEREBERAREQF5e7dqv0btFuPA0J4YpR7/Z0fvavUK6B/KTx5jzGHyIHSau+En3sdv8Ag/7kHVGEkihy1WWxKIo45A9zyCda6+SyUlGfM55+5pX03vdILLw7lbFvZILvTw+K19cwZO8KP0EWZBV/sgeitE9pdOlrYRjyZxtd/fyny+WzsztWWG9BHLFBRgYwVIH73IWu5t+Hnrz9Qvyv5XGvyzc5FZL5WRju63IQe8A0Nnw0FqKKeeW0/UdXKKmI/wCXXtf2bLevvZi8XBRyoa8B3fiORzNOcd7JWUmycWOny2SilgsCwGR1y0823cvX7B0JHwWjL7dI90bWFx5G75R6b8U5zHj88bmt9q8qivz7tljbYfQxraOVrxPZzSTE2gwtc52+o316LI5TMVakH0ePu3tuXO+e5o3+qDh1+3R17loy+5JHyODnuJIAA+AGgnOnHj8scZjGN5qPaK/029knd5LIWbOVqzV5mkxA2N8xDw5o5fLw14L8r+Vxz8sM5FZMkrYx3dbkIPea0Nnw0FqS7Blnw08ssVUVbGHhxRdM81QySGXl039Z9Zzy/Xu668ApibZav1PPCKjHvfed/wBnaJYGvPicnVrDI2BUmgee8a2Ils7djr0PR3vXD4jv1btmBlESGCvEImSS/WeASevzX68J4qDJ27ctzmNSjVktTNadF4aOjd+WyQNpxDjIYKOLylWIww5CJzjDskMex2nAE9dHoevqo3pjnx3NH8UxFzVz410/aYvHV3W79as0bdNK2MD4kD8Vs3a1MJ+0XOOB2BY5P7rQPwX5dmFAZDjvDxv/AKOKcWJCfBrY/bJP91YXP3/zrnMhkOv86syTAHyDnEj+KoyemexKua/ZvjOb+sMsnze5b2sHwRjziuEMPRc0tfDUjDwfJxbt33krOIIqoqgiqiqCKqKoCIiAiIgIiIC647eMM7KcDPswsLpcfM2foOvJ1a77jv7F2LJIyKN0kj2sY0Euc46AA8SStdi4y4Tyb30mZzGzGTcbonTN0/fTXXodoPICLfe1Ls9tcI5OSzUifJhZn7hmA33W/wBhx8iPI+fx2tCQEREBERAREQUePVbTHkOHp8JSxskmRptYe8tdzAx4nl/eJLgdAdANdNlaqimJpTPCMqblh8tw9jJbENd10VslVnr2TIwHuNu/VloHU6AG1iuJsvFdgxmPqPdJWx1fuhI5vL3jyducB5DwA310FgwNnQW6YfgcVa0eY41nOIxR6sicP5za1+zGzxH/AKj4bUzlNUrjo4xlzd37cMR/o7wRl+Ip/Ys5FhxuOB8SHf0rx7gBrfrtY/sy4Zk4o4up1DGXVIXCa07XQRtPgfidD7Vw+MeJHcRX4u4gFTG1I+5o02H2YYx/Fx8SfNds/k12oTSzdQRsE7ZIpC/XtOaQ4a+AIP8AeVWrupVEQRVRVBFVFUEVUVQEREBERAREQcXKUYcnjbVCyXCG1C+GTkOjyuBB18113wh2a4rhyxamx7n38gxwayxYa1vcjZ3yDyd/xePppdnKAAb0AN9SpiaZ6mE5xUTUPykhjmqOhtsjkjczlkY8BzSNddg+IXkDjm3irnFN+XA1Yq2OEnLC2Iaa4DpzAeWz1XfvbhxX+YOFnUK0nLeye4m6PVkX7bvkeX7fcuiOC+Csxxjc7nGQ8tdjgJrUgIji+3zPuHVQ0hgqNOzkLcVSlBJPYldyxxRt5nOPuC3ObgGhQa2rmeLcZQy+tyUpGPe2LfgHSN2A71Gui784L7P8LwlQfDUjM1uZnJPcf0keD4hpH1B7h8z4rDZPsW4RvOe+KO7Ve87LobBPX/5goOlndnVyQj6DnuHbgPh3WSYCfsdor6HZZxS4bjgpSD1ZfhI/xLsW52AUXE/Qs/ZiHkJqzZP4Fqx0vYBcB/VcQV3D/iqOH/UUGl/yV8V+damB6m9CP+pD2W8Tt6ujx7R6nIQ//pbg3sByP7WdqD4V3H8VyIvyfpTrveJGD15KRP8AF4QaKOzjIxu1dzHD9MeZmycfT7Bsr7Zw1whjvazXGDLJHjBiarpC74PdoD5Ls2l2B4Vmvp2YvzkeIiYyMH5hy2THdkXBdEhxxjrLh52ZnO+7YH3IOk4uLsXiJWxcDcONitk6Zfv/AM4s79WN+qw/Da+6/APHvGN03b9WyHyfWs5F/J0+B669wC9LYzD4zEsLMZj6tRpGiIIWs38dDqucg8ecZ8I5Pg/KCjlGNIe3mhnj2Y5R56J9PAjx+YW2/k+5H6Jx06qT7Nyq+PRP7TdOH+E/Nd98XcMY/izDS43JM9k+1FK0e1C/yc3/AF1XnGhich2fdpmLiybQBFbZyzD6ksTjylwPwJ6eXgg9UooqgiqiqCKqKoIqoqgIiIIqoqgiqiIKviWRkUbpJXtYxgLnOcdAAeJK+1CARogEehQdO/oLe7ReKpuIuJO+p4UaZSqnbZZYh4bB+oD1Pr18vFds43H08VSipY6tHXrRDTIo26A/16rkqoCIogqIiAiKICIiAqoiCrXeN+EqHGGHdRujkmZt1ay0e1C/1Hu9R5/IrYUQflTE7akItFpnEbe9LPDm1117t7X6oiAiIgIiICqiIKiIgiqiqCIiIKoqogKqKoCiqiCoiICiqiAiIgIiICIiAiIgIiICIiAiIgqIiCKoiCIiIKoiICqIgKIiCoiICiIgIiICIiAiIgIiICIiAiIgIiIP/9k="/>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s-ES_tradnl">
              <a:latin typeface="Century Gothic" pitchFamily="34" charset="0"/>
            </a:endParaRPr>
          </a:p>
        </p:txBody>
      </p:sp>
      <p:pic>
        <p:nvPicPr>
          <p:cNvPr id="83984" name="Picture 32" descr="https://encrypted-tbn1.gstatic.com/images?q=tbn:ANd9GcTjHuWjHyJyPSfg1nCXP7ObFB4Xkj4zia6nCTTUQi5dWZ8Wwi59Hw">
            <a:hlinkClick r:id="rId23"/>
          </p:cNvPr>
          <p:cNvPicPr>
            <a:picLocks noChangeAspect="1" noChangeArrowheads="1"/>
          </p:cNvPicPr>
          <p:nvPr/>
        </p:nvPicPr>
        <p:blipFill>
          <a:blip r:embed="rId24"/>
          <a:srcRect/>
          <a:stretch>
            <a:fillRect/>
          </a:stretch>
        </p:blipFill>
        <p:spPr bwMode="auto">
          <a:xfrm>
            <a:off x="1173163" y="4686300"/>
            <a:ext cx="1847850" cy="1146175"/>
          </a:xfrm>
          <a:prstGeom prst="rect">
            <a:avLst/>
          </a:prstGeom>
          <a:noFill/>
          <a:ln w="9525">
            <a:noFill/>
            <a:miter lim="800000"/>
            <a:headEnd/>
            <a:tailEnd/>
          </a:ln>
        </p:spPr>
      </p:pic>
      <p:sp>
        <p:nvSpPr>
          <p:cNvPr id="17" name="16 Rectángulo redondeado"/>
          <p:cNvSpPr/>
          <p:nvPr/>
        </p:nvSpPr>
        <p:spPr>
          <a:xfrm>
            <a:off x="0" y="2325688"/>
            <a:ext cx="8820150" cy="3389312"/>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_tradnl"/>
          </a:p>
        </p:txBody>
      </p:sp>
      <p:pic>
        <p:nvPicPr>
          <p:cNvPr id="83986" name="Picture 2" descr="Artistas de 1º A">
            <a:hlinkClick r:id="rId25"/>
          </p:cNvPr>
          <p:cNvPicPr>
            <a:picLocks noChangeAspect="1" noChangeArrowheads="1"/>
          </p:cNvPicPr>
          <p:nvPr/>
        </p:nvPicPr>
        <p:blipFill>
          <a:blip r:embed="rId26"/>
          <a:srcRect/>
          <a:stretch>
            <a:fillRect/>
          </a:stretch>
        </p:blipFill>
        <p:spPr bwMode="auto">
          <a:xfrm>
            <a:off x="6265863" y="4567238"/>
            <a:ext cx="1589087" cy="403225"/>
          </a:xfrm>
          <a:prstGeom prst="rect">
            <a:avLst/>
          </a:prstGeom>
          <a:noFill/>
          <a:ln w="9525">
            <a:noFill/>
            <a:miter lim="800000"/>
            <a:headEnd/>
            <a:tailEnd/>
          </a:ln>
        </p:spPr>
      </p:pic>
      <p:pic>
        <p:nvPicPr>
          <p:cNvPr id="83987" name="Picture 2" descr="Miradas de 1º B">
            <a:hlinkClick r:id="rId27"/>
          </p:cNvPr>
          <p:cNvPicPr>
            <a:picLocks noChangeAspect="1" noChangeArrowheads="1"/>
          </p:cNvPicPr>
          <p:nvPr/>
        </p:nvPicPr>
        <p:blipFill>
          <a:blip r:embed="rId28"/>
          <a:srcRect/>
          <a:stretch>
            <a:fillRect/>
          </a:stretch>
        </p:blipFill>
        <p:spPr bwMode="auto">
          <a:xfrm>
            <a:off x="6230938" y="5045075"/>
            <a:ext cx="1579562" cy="428625"/>
          </a:xfrm>
          <a:prstGeom prst="rect">
            <a:avLst/>
          </a:prstGeom>
          <a:noFill/>
          <a:ln w="9525">
            <a:noFill/>
            <a:miter lim="800000"/>
            <a:headEnd/>
            <a:tailEnd/>
          </a:ln>
        </p:spPr>
      </p:pic>
      <p:pic>
        <p:nvPicPr>
          <p:cNvPr id="83988" name="Picture 4" descr="https://encrypted-tbn3.gstatic.com/images?q=tbn:ANd9GcTg399mffHOppDpw3_jz0HsyoBr2sOQyR27RT1yN2ziU9UyJvkIzw"/>
          <p:cNvPicPr>
            <a:picLocks noChangeAspect="1" noChangeArrowheads="1"/>
          </p:cNvPicPr>
          <p:nvPr/>
        </p:nvPicPr>
        <p:blipFill>
          <a:blip r:embed="rId29"/>
          <a:srcRect/>
          <a:stretch>
            <a:fillRect/>
          </a:stretch>
        </p:blipFill>
        <p:spPr bwMode="auto">
          <a:xfrm>
            <a:off x="4821238" y="0"/>
            <a:ext cx="1560512" cy="234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1 CuadroTexto"/>
          <p:cNvSpPr txBox="1">
            <a:spLocks noChangeArrowheads="1"/>
          </p:cNvSpPr>
          <p:nvPr/>
        </p:nvSpPr>
        <p:spPr bwMode="auto">
          <a:xfrm>
            <a:off x="504825" y="85725"/>
            <a:ext cx="8639175" cy="923925"/>
          </a:xfrm>
          <a:prstGeom prst="rect">
            <a:avLst/>
          </a:prstGeom>
          <a:solidFill>
            <a:srgbClr val="7030A0"/>
          </a:solidFill>
          <a:ln w="9525">
            <a:noFill/>
            <a:miter lim="800000"/>
            <a:headEnd/>
            <a:tailEnd/>
          </a:ln>
        </p:spPr>
        <p:txBody>
          <a:bodyPr>
            <a:spAutoFit/>
          </a:bodyPr>
          <a:lstStyle/>
          <a:p>
            <a:r>
              <a:rPr lang="es-ES" b="1">
                <a:latin typeface="Century Gothic" pitchFamily="34" charset="0"/>
              </a:rPr>
              <a:t>Alumnos</a:t>
            </a:r>
            <a:r>
              <a:rPr lang="es-ES">
                <a:latin typeface="Century Gothic" pitchFamily="34" charset="0"/>
              </a:rPr>
              <a:t> como </a:t>
            </a:r>
            <a:r>
              <a:rPr lang="es-ES" b="1">
                <a:latin typeface="Century Gothic" pitchFamily="34" charset="0"/>
              </a:rPr>
              <a:t>investigadores</a:t>
            </a:r>
            <a:r>
              <a:rPr lang="es-ES">
                <a:latin typeface="Century Gothic" pitchFamily="34" charset="0"/>
              </a:rPr>
              <a:t>, usuarios de tecnoloxía, creadores de sentido e profesores de si mesmos:  </a:t>
            </a:r>
            <a:r>
              <a:rPr lang="es-ES" b="1">
                <a:latin typeface="Century Gothic" pitchFamily="34" charset="0"/>
              </a:rPr>
              <a:t>Coasociación</a:t>
            </a:r>
            <a:r>
              <a:rPr lang="es-ES">
                <a:latin typeface="Century Gothic" pitchFamily="34" charset="0"/>
              </a:rPr>
              <a:t> (Prensky); </a:t>
            </a:r>
            <a:r>
              <a:rPr lang="es-ES" b="1">
                <a:latin typeface="Century Gothic" pitchFamily="34" charset="0"/>
              </a:rPr>
              <a:t>pasador</a:t>
            </a:r>
            <a:r>
              <a:rPr lang="es-ES">
                <a:latin typeface="Century Gothic" pitchFamily="34" charset="0"/>
              </a:rPr>
              <a:t>  (Alain Bergala)</a:t>
            </a:r>
            <a:endParaRPr lang="es-ES_tradnl">
              <a:latin typeface="Century Gothic" pitchFamily="34" charset="0"/>
            </a:endParaRPr>
          </a:p>
        </p:txBody>
      </p:sp>
      <p:sp>
        <p:nvSpPr>
          <p:cNvPr id="4" name="3 Elipse"/>
          <p:cNvSpPr/>
          <p:nvPr/>
        </p:nvSpPr>
        <p:spPr>
          <a:xfrm>
            <a:off x="2779713" y="1093788"/>
            <a:ext cx="2965450" cy="1905000"/>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ES" sz="1600" b="1" dirty="0">
                <a:solidFill>
                  <a:schemeClr val="tx1"/>
                </a:solidFill>
                <a:latin typeface="Times New Roman" pitchFamily="18" charset="0"/>
                <a:cs typeface="Times New Roman" pitchFamily="18" charset="0"/>
              </a:rPr>
              <a:t>Documental </a:t>
            </a:r>
          </a:p>
          <a:p>
            <a:pPr fontAlgn="auto">
              <a:spcBef>
                <a:spcPts val="0"/>
              </a:spcBef>
              <a:spcAft>
                <a:spcPts val="0"/>
              </a:spcAft>
              <a:defRPr/>
            </a:pPr>
            <a:r>
              <a:rPr lang="es-ES" sz="1600" b="1" dirty="0">
                <a:solidFill>
                  <a:schemeClr val="tx1"/>
                </a:solidFill>
                <a:latin typeface="Times New Roman" pitchFamily="18" charset="0"/>
                <a:cs typeface="Times New Roman" pitchFamily="18" charset="0"/>
                <a:hlinkClick r:id="rId2"/>
              </a:rPr>
              <a:t>Ferrol </a:t>
            </a:r>
            <a:r>
              <a:rPr lang="es-ES" sz="1600" b="1" dirty="0" err="1">
                <a:solidFill>
                  <a:schemeClr val="tx1"/>
                </a:solidFill>
                <a:latin typeface="Times New Roman" pitchFamily="18" charset="0"/>
                <a:cs typeface="Times New Roman" pitchFamily="18" charset="0"/>
                <a:hlinkClick r:id="rId2"/>
              </a:rPr>
              <a:t>na</a:t>
            </a:r>
            <a:r>
              <a:rPr lang="es-ES" sz="1600" b="1" dirty="0">
                <a:solidFill>
                  <a:schemeClr val="tx1"/>
                </a:solidFill>
                <a:latin typeface="Times New Roman" pitchFamily="18" charset="0"/>
                <a:cs typeface="Times New Roman" pitchFamily="18" charset="0"/>
                <a:hlinkClick r:id="rId2"/>
              </a:rPr>
              <a:t> guerra civil</a:t>
            </a:r>
            <a:endParaRPr lang="es-ES_tradnl" sz="1600" b="1" dirty="0">
              <a:solidFill>
                <a:schemeClr val="tx1"/>
              </a:solidFill>
              <a:latin typeface="Times New Roman" pitchFamily="18" charset="0"/>
              <a:cs typeface="Times New Roman" pitchFamily="18" charset="0"/>
            </a:endParaRPr>
          </a:p>
        </p:txBody>
      </p:sp>
      <p:sp>
        <p:nvSpPr>
          <p:cNvPr id="5" name="4 Elipse"/>
          <p:cNvSpPr/>
          <p:nvPr/>
        </p:nvSpPr>
        <p:spPr>
          <a:xfrm>
            <a:off x="6515100" y="3068638"/>
            <a:ext cx="2303463" cy="20161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rPr>
              <a:t>Culebrón</a:t>
            </a:r>
            <a:r>
              <a:rPr lang="es-ES" sz="1600" dirty="0">
                <a:latin typeface="Times New Roman" pitchFamily="18" charset="0"/>
                <a:cs typeface="Times New Roman" pitchFamily="18" charset="0"/>
              </a:rPr>
              <a:t>:</a:t>
            </a:r>
          </a:p>
          <a:p>
            <a:pPr algn="ctr" fontAlgn="auto">
              <a:spcBef>
                <a:spcPts val="0"/>
              </a:spcBef>
              <a:spcAft>
                <a:spcPts val="0"/>
              </a:spcAft>
              <a:defRPr/>
            </a:pPr>
            <a:r>
              <a:rPr lang="es-ES" sz="1600" dirty="0">
                <a:latin typeface="Times New Roman" pitchFamily="18" charset="0"/>
                <a:cs typeface="Times New Roman" pitchFamily="18" charset="0"/>
                <a:hlinkClick r:id="rId3" action="ppaction://hlinkfile"/>
              </a:rPr>
              <a:t>Felipe el Hermoso</a:t>
            </a:r>
            <a:endParaRPr lang="es-ES_tradnl" sz="1600" dirty="0">
              <a:latin typeface="Times New Roman" pitchFamily="18" charset="0"/>
              <a:cs typeface="Times New Roman" pitchFamily="18" charset="0"/>
            </a:endParaRPr>
          </a:p>
        </p:txBody>
      </p:sp>
      <p:sp>
        <p:nvSpPr>
          <p:cNvPr id="6" name="5 Elipse"/>
          <p:cNvSpPr/>
          <p:nvPr/>
        </p:nvSpPr>
        <p:spPr>
          <a:xfrm>
            <a:off x="1588" y="3249613"/>
            <a:ext cx="2879725" cy="1655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rPr>
              <a:t>Ficción histórica</a:t>
            </a:r>
          </a:p>
          <a:p>
            <a:pPr algn="ctr" fontAlgn="auto">
              <a:spcBef>
                <a:spcPts val="0"/>
              </a:spcBef>
              <a:spcAft>
                <a:spcPts val="0"/>
              </a:spcAft>
              <a:defRPr/>
            </a:pPr>
            <a:r>
              <a:rPr lang="es-ES" sz="1600" dirty="0">
                <a:solidFill>
                  <a:schemeClr val="tx1"/>
                </a:solidFill>
                <a:latin typeface="Times New Roman" pitchFamily="18" charset="0"/>
                <a:cs typeface="Times New Roman" pitchFamily="18" charset="0"/>
                <a:hlinkClick r:id="rId4" action="ppaction://hlinkfile"/>
              </a:rPr>
              <a:t>fuxidos</a:t>
            </a:r>
            <a:endParaRPr lang="es-ES_tradnl" sz="1600" dirty="0">
              <a:solidFill>
                <a:schemeClr val="tx1"/>
              </a:solidFill>
              <a:latin typeface="Times New Roman" pitchFamily="18" charset="0"/>
              <a:cs typeface="Times New Roman" pitchFamily="18" charset="0"/>
            </a:endParaRPr>
          </a:p>
        </p:txBody>
      </p:sp>
      <p:sp>
        <p:nvSpPr>
          <p:cNvPr id="7" name="6 Elipse"/>
          <p:cNvSpPr/>
          <p:nvPr/>
        </p:nvSpPr>
        <p:spPr>
          <a:xfrm>
            <a:off x="1588" y="1093788"/>
            <a:ext cx="2663825" cy="1752600"/>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err="1">
                <a:solidFill>
                  <a:schemeClr val="tx1"/>
                </a:solidFill>
              </a:rPr>
              <a:t>Clipdocumental</a:t>
            </a:r>
            <a:endParaRPr lang="es-ES" sz="1600" b="1" dirty="0">
              <a:solidFill>
                <a:schemeClr val="tx1"/>
              </a:solidFill>
            </a:endParaRPr>
          </a:p>
          <a:p>
            <a:pPr algn="ctr" fontAlgn="auto">
              <a:spcBef>
                <a:spcPts val="0"/>
              </a:spcBef>
              <a:spcAft>
                <a:spcPts val="0"/>
              </a:spcAft>
              <a:defRPr/>
            </a:pPr>
            <a:r>
              <a:rPr lang="es-ES" sz="1600" b="1" dirty="0">
                <a:solidFill>
                  <a:schemeClr val="tx1"/>
                </a:solidFill>
                <a:hlinkClick r:id="rId5" action="ppaction://hlinkfile"/>
              </a:rPr>
              <a:t>A </a:t>
            </a:r>
            <a:r>
              <a:rPr lang="es-ES" sz="1600" b="1" dirty="0" err="1">
                <a:solidFill>
                  <a:schemeClr val="tx1"/>
                </a:solidFill>
                <a:hlinkClick r:id="rId5" action="ppaction://hlinkfile"/>
              </a:rPr>
              <a:t>primeira</a:t>
            </a:r>
            <a:r>
              <a:rPr lang="es-ES" sz="1600" b="1" dirty="0">
                <a:solidFill>
                  <a:schemeClr val="tx1"/>
                </a:solidFill>
                <a:hlinkClick r:id="rId5" action="ppaction://hlinkfile"/>
              </a:rPr>
              <a:t> republica</a:t>
            </a:r>
            <a:endParaRPr lang="es-ES" sz="1600" b="1" dirty="0">
              <a:solidFill>
                <a:schemeClr val="tx1"/>
              </a:solidFill>
            </a:endParaRPr>
          </a:p>
        </p:txBody>
      </p:sp>
      <p:sp>
        <p:nvSpPr>
          <p:cNvPr id="8" name="7 Elipse"/>
          <p:cNvSpPr/>
          <p:nvPr/>
        </p:nvSpPr>
        <p:spPr>
          <a:xfrm>
            <a:off x="288925" y="5141913"/>
            <a:ext cx="2303463" cy="16605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a:solidFill>
                  <a:schemeClr val="tx1"/>
                </a:solidFill>
                <a:latin typeface="Times New Roman" pitchFamily="18" charset="0"/>
                <a:cs typeface="Times New Roman" pitchFamily="18" charset="0"/>
              </a:rPr>
              <a:t>Video creación</a:t>
            </a:r>
          </a:p>
          <a:p>
            <a:pPr algn="ctr">
              <a:defRPr/>
            </a:pPr>
            <a:r>
              <a:rPr lang="es-ES" sz="1600">
                <a:solidFill>
                  <a:schemeClr val="tx1"/>
                </a:solidFill>
                <a:latin typeface="Times New Roman" pitchFamily="18" charset="0"/>
                <a:cs typeface="Times New Roman" pitchFamily="18" charset="0"/>
                <a:hlinkClick r:id="rId6" action="ppaction://hlinkfile"/>
              </a:rPr>
              <a:t>Olladas</a:t>
            </a:r>
            <a:endParaRPr lang="es-ES" sz="1600">
              <a:solidFill>
                <a:schemeClr val="tx1"/>
              </a:solidFill>
              <a:latin typeface="Times New Roman" pitchFamily="18" charset="0"/>
              <a:cs typeface="Times New Roman" pitchFamily="18" charset="0"/>
            </a:endParaRPr>
          </a:p>
          <a:p>
            <a:pPr algn="ctr">
              <a:defRPr/>
            </a:pPr>
            <a:r>
              <a:rPr lang="es-ES" sz="1600">
                <a:solidFill>
                  <a:schemeClr val="tx1"/>
                </a:solidFill>
                <a:latin typeface="Times New Roman" pitchFamily="18" charset="0"/>
                <a:cs typeface="Times New Roman" pitchFamily="18" charset="0"/>
                <a:hlinkClick r:id="rId7" action="ppaction://hlinkfile"/>
              </a:rPr>
              <a:t>Isabel no país das libertades</a:t>
            </a:r>
            <a:endParaRPr lang="es-ES" sz="1600">
              <a:solidFill>
                <a:schemeClr val="tx1"/>
              </a:solidFill>
              <a:latin typeface="Times New Roman" pitchFamily="18" charset="0"/>
              <a:cs typeface="Times New Roman" pitchFamily="18" charset="0"/>
            </a:endParaRPr>
          </a:p>
          <a:p>
            <a:pPr algn="ctr">
              <a:defRPr/>
            </a:pPr>
            <a:r>
              <a:rPr lang="es-ES" sz="1600">
                <a:solidFill>
                  <a:schemeClr val="tx1"/>
                </a:solidFill>
                <a:latin typeface="Times New Roman" pitchFamily="18" charset="0"/>
                <a:cs typeface="Times New Roman" pitchFamily="18" charset="0"/>
                <a:hlinkClick r:id="rId7" action="ppaction://hlinkfile"/>
              </a:rPr>
              <a:t>Maria Cristina</a:t>
            </a:r>
            <a:endParaRPr lang="es-ES_tradnl" sz="1600">
              <a:solidFill>
                <a:schemeClr val="tx1"/>
              </a:solidFill>
              <a:latin typeface="Times New Roman" pitchFamily="18" charset="0"/>
              <a:cs typeface="Times New Roman" pitchFamily="18" charset="0"/>
            </a:endParaRPr>
          </a:p>
        </p:txBody>
      </p:sp>
      <p:sp>
        <p:nvSpPr>
          <p:cNvPr id="9" name="8 Elipse"/>
          <p:cNvSpPr/>
          <p:nvPr/>
        </p:nvSpPr>
        <p:spPr>
          <a:xfrm>
            <a:off x="3133725" y="3297238"/>
            <a:ext cx="2735263" cy="1608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err="1">
                <a:solidFill>
                  <a:schemeClr val="tx1"/>
                </a:solidFill>
                <a:latin typeface="Times New Roman" pitchFamily="18" charset="0"/>
                <a:cs typeface="Times New Roman" pitchFamily="18" charset="0"/>
              </a:rPr>
              <a:t>Megaprodución</a:t>
            </a:r>
            <a:endParaRPr lang="es-ES" sz="1600" b="1"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s-ES" dirty="0">
                <a:latin typeface="Times New Roman" pitchFamily="18" charset="0"/>
                <a:cs typeface="Times New Roman" pitchFamily="18" charset="0"/>
                <a:hlinkClick r:id="rId8"/>
              </a:rPr>
              <a:t>Os </a:t>
            </a:r>
            <a:r>
              <a:rPr lang="es-ES" dirty="0" err="1">
                <a:latin typeface="Times New Roman" pitchFamily="18" charset="0"/>
                <a:cs typeface="Times New Roman" pitchFamily="18" charset="0"/>
                <a:hlinkClick r:id="rId8"/>
              </a:rPr>
              <a:t>derradeiros</a:t>
            </a:r>
            <a:r>
              <a:rPr lang="es-ES" dirty="0">
                <a:latin typeface="Times New Roman" pitchFamily="18" charset="0"/>
                <a:cs typeface="Times New Roman" pitchFamily="18" charset="0"/>
                <a:hlinkClick r:id="rId8"/>
              </a:rPr>
              <a:t> republicanos</a:t>
            </a:r>
            <a:endParaRPr lang="es-ES_tradnl" dirty="0">
              <a:latin typeface="Times New Roman" pitchFamily="18" charset="0"/>
              <a:cs typeface="Times New Roman" pitchFamily="18" charset="0"/>
            </a:endParaRPr>
          </a:p>
        </p:txBody>
      </p:sp>
      <p:sp>
        <p:nvSpPr>
          <p:cNvPr id="10" name="9 Elipse"/>
          <p:cNvSpPr/>
          <p:nvPr/>
        </p:nvSpPr>
        <p:spPr>
          <a:xfrm>
            <a:off x="6084888" y="1149350"/>
            <a:ext cx="2447925" cy="1584325"/>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rPr>
              <a:t>Callejeros viajeros</a:t>
            </a:r>
          </a:p>
          <a:p>
            <a:pPr algn="ctr" fontAlgn="auto">
              <a:spcBef>
                <a:spcPts val="0"/>
              </a:spcBef>
              <a:spcAft>
                <a:spcPts val="0"/>
              </a:spcAft>
              <a:defRPr/>
            </a:pPr>
            <a:r>
              <a:rPr lang="es-ES" sz="1600" dirty="0">
                <a:solidFill>
                  <a:schemeClr val="tx1"/>
                </a:solidFill>
                <a:latin typeface="Times New Roman" pitchFamily="18" charset="0"/>
                <a:cs typeface="Times New Roman" pitchFamily="18" charset="0"/>
                <a:hlinkClick r:id="rId9"/>
              </a:rPr>
              <a:t>Feudalismo</a:t>
            </a:r>
            <a:endParaRPr lang="es-ES" sz="1600" dirty="0">
              <a:solidFill>
                <a:schemeClr val="tx1"/>
              </a:solidFill>
              <a:latin typeface="Times New Roman" pitchFamily="18" charset="0"/>
              <a:cs typeface="Times New Roman" pitchFamily="18" charset="0"/>
            </a:endParaRPr>
          </a:p>
          <a:p>
            <a:pPr algn="ctr" fontAlgn="auto">
              <a:spcBef>
                <a:spcPts val="0"/>
              </a:spcBef>
              <a:spcAft>
                <a:spcPts val="0"/>
              </a:spcAft>
              <a:defRPr/>
            </a:pPr>
            <a:r>
              <a:rPr lang="es-ES" sz="1600" dirty="0">
                <a:solidFill>
                  <a:schemeClr val="tx1"/>
                </a:solidFill>
                <a:latin typeface="Times New Roman" pitchFamily="18" charset="0"/>
                <a:cs typeface="Times New Roman" pitchFamily="18" charset="0"/>
                <a:hlinkClick r:id="rId10" action="ppaction://hlinkfile"/>
              </a:rPr>
              <a:t>San </a:t>
            </a:r>
            <a:r>
              <a:rPr lang="es-ES" sz="1600" dirty="0" err="1">
                <a:solidFill>
                  <a:schemeClr val="tx1"/>
                </a:solidFill>
                <a:latin typeface="Times New Roman" pitchFamily="18" charset="0"/>
                <a:cs typeface="Times New Roman" pitchFamily="18" charset="0"/>
                <a:hlinkClick r:id="rId10" action="ppaction://hlinkfile"/>
              </a:rPr>
              <a:t>sadurniño</a:t>
            </a:r>
            <a:endParaRPr lang="es-ES_tradnl" sz="1600" dirty="0">
              <a:solidFill>
                <a:schemeClr val="tx1"/>
              </a:solidFill>
              <a:latin typeface="Times New Roman" pitchFamily="18" charset="0"/>
              <a:cs typeface="Times New Roman" pitchFamily="18" charset="0"/>
            </a:endParaRPr>
          </a:p>
        </p:txBody>
      </p:sp>
      <p:sp>
        <p:nvSpPr>
          <p:cNvPr id="11" name="10 Elipse"/>
          <p:cNvSpPr/>
          <p:nvPr/>
        </p:nvSpPr>
        <p:spPr>
          <a:xfrm>
            <a:off x="3349625" y="5084763"/>
            <a:ext cx="2303463" cy="16605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err="1">
                <a:solidFill>
                  <a:schemeClr val="tx1"/>
                </a:solidFill>
                <a:latin typeface="Times New Roman" pitchFamily="18" charset="0"/>
                <a:cs typeface="Times New Roman" pitchFamily="18" charset="0"/>
              </a:rPr>
              <a:t>Videoxogos</a:t>
            </a:r>
            <a:r>
              <a:rPr lang="es-ES" sz="1600" b="1" dirty="0">
                <a:solidFill>
                  <a:schemeClr val="tx1"/>
                </a:solidFill>
                <a:latin typeface="Times New Roman" pitchFamily="18" charset="0"/>
                <a:cs typeface="Times New Roman" pitchFamily="18" charset="0"/>
              </a:rPr>
              <a:t> </a:t>
            </a:r>
          </a:p>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hlinkClick r:id="rId11" action="ppaction://hlinkfile"/>
              </a:rPr>
              <a:t>Sangre liberal</a:t>
            </a:r>
            <a:endParaRPr lang="es-ES_tradnl" sz="1600" dirty="0">
              <a:solidFill>
                <a:schemeClr val="tx1"/>
              </a:solidFill>
              <a:latin typeface="Times New Roman" pitchFamily="18" charset="0"/>
              <a:cs typeface="Times New Roman" pitchFamily="18" charset="0"/>
            </a:endParaRPr>
          </a:p>
        </p:txBody>
      </p:sp>
      <p:sp>
        <p:nvSpPr>
          <p:cNvPr id="12" name="11 Elipse"/>
          <p:cNvSpPr/>
          <p:nvPr/>
        </p:nvSpPr>
        <p:spPr>
          <a:xfrm>
            <a:off x="6421438" y="5197475"/>
            <a:ext cx="2303462" cy="16605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rPr>
              <a:t>Videoclip</a:t>
            </a:r>
          </a:p>
          <a:p>
            <a:pPr algn="ctr" fontAlgn="auto">
              <a:spcBef>
                <a:spcPts val="0"/>
              </a:spcBef>
              <a:spcAft>
                <a:spcPts val="0"/>
              </a:spcAft>
              <a:defRPr/>
            </a:pPr>
            <a:r>
              <a:rPr lang="es-ES" sz="1600" b="1" dirty="0">
                <a:solidFill>
                  <a:schemeClr val="tx1"/>
                </a:solidFill>
                <a:latin typeface="Times New Roman" pitchFamily="18" charset="0"/>
                <a:cs typeface="Times New Roman" pitchFamily="18" charset="0"/>
                <a:hlinkClick r:id="rId12" action="ppaction://hlinkfile"/>
              </a:rPr>
              <a:t>La campesina trepa</a:t>
            </a:r>
            <a:endParaRPr lang="es-ES_tradnl" sz="1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4"/>
          <p:cNvSpPr txBox="1">
            <a:spLocks noChangeArrowheads="1"/>
          </p:cNvSpPr>
          <p:nvPr/>
        </p:nvSpPr>
        <p:spPr bwMode="auto">
          <a:xfrm>
            <a:off x="3500438" y="357188"/>
            <a:ext cx="3929062" cy="366712"/>
          </a:xfrm>
          <a:prstGeom prst="rect">
            <a:avLst/>
          </a:prstGeom>
          <a:solidFill>
            <a:srgbClr val="FFFF00"/>
          </a:solidFill>
          <a:ln w="9525">
            <a:noFill/>
            <a:miter lim="800000"/>
            <a:headEnd/>
            <a:tailEnd/>
          </a:ln>
        </p:spPr>
        <p:txBody>
          <a:bodyPr>
            <a:spAutoFit/>
          </a:bodyPr>
          <a:lstStyle/>
          <a:p>
            <a:pPr>
              <a:spcBef>
                <a:spcPct val="50000"/>
              </a:spcBef>
            </a:pPr>
            <a:r>
              <a:rPr lang="es-ES"/>
              <a:t>: </a:t>
            </a:r>
            <a:r>
              <a:rPr lang="es-ES">
                <a:hlinkClick r:id="rId2"/>
              </a:rPr>
              <a:t>Dominaremos o mundo</a:t>
            </a:r>
            <a:endParaRPr lang="es-ES"/>
          </a:p>
        </p:txBody>
      </p:sp>
      <p:sp>
        <p:nvSpPr>
          <p:cNvPr id="39938" name="Text Box 5"/>
          <p:cNvSpPr txBox="1">
            <a:spLocks noChangeArrowheads="1"/>
          </p:cNvSpPr>
          <p:nvPr/>
        </p:nvSpPr>
        <p:spPr bwMode="auto">
          <a:xfrm>
            <a:off x="3530600" y="1285875"/>
            <a:ext cx="4214813" cy="366713"/>
          </a:xfrm>
          <a:prstGeom prst="rect">
            <a:avLst/>
          </a:prstGeom>
          <a:solidFill>
            <a:srgbClr val="FFFF00"/>
          </a:solidFill>
          <a:ln w="9525">
            <a:noFill/>
            <a:miter lim="800000"/>
            <a:headEnd/>
            <a:tailEnd/>
          </a:ln>
        </p:spPr>
        <p:txBody>
          <a:bodyPr>
            <a:spAutoFit/>
          </a:bodyPr>
          <a:lstStyle/>
          <a:p>
            <a:pPr>
              <a:spcBef>
                <a:spcPct val="50000"/>
              </a:spcBef>
            </a:pPr>
            <a:r>
              <a:rPr lang="es-ES"/>
              <a:t>: </a:t>
            </a:r>
            <a:r>
              <a:rPr lang="es-ES">
                <a:hlinkClick r:id="rId3"/>
              </a:rPr>
              <a:t>Pacto do pardo</a:t>
            </a:r>
            <a:endParaRPr lang="es-ES"/>
          </a:p>
        </p:txBody>
      </p:sp>
      <p:sp>
        <p:nvSpPr>
          <p:cNvPr id="39939" name="Text Box 6"/>
          <p:cNvSpPr txBox="1">
            <a:spLocks noChangeArrowheads="1"/>
          </p:cNvSpPr>
          <p:nvPr/>
        </p:nvSpPr>
        <p:spPr bwMode="auto">
          <a:xfrm>
            <a:off x="2571750" y="4857750"/>
            <a:ext cx="3600450" cy="366713"/>
          </a:xfrm>
          <a:prstGeom prst="rect">
            <a:avLst/>
          </a:prstGeom>
          <a:solidFill>
            <a:srgbClr val="FFFF00"/>
          </a:solidFill>
          <a:ln w="9525">
            <a:noFill/>
            <a:miter lim="800000"/>
            <a:headEnd/>
            <a:tailEnd/>
          </a:ln>
        </p:spPr>
        <p:txBody>
          <a:bodyPr>
            <a:spAutoFit/>
          </a:bodyPr>
          <a:lstStyle/>
          <a:p>
            <a:pPr>
              <a:spcBef>
                <a:spcPct val="50000"/>
              </a:spcBef>
            </a:pPr>
            <a:r>
              <a:rPr lang="es-ES"/>
              <a:t>: </a:t>
            </a:r>
            <a:r>
              <a:rPr lang="es-ES">
                <a:hlinkClick r:id="rId4"/>
              </a:rPr>
              <a:t>Obradoiro de Tiziano</a:t>
            </a:r>
            <a:endParaRPr lang="es-ES"/>
          </a:p>
        </p:txBody>
      </p:sp>
      <p:sp>
        <p:nvSpPr>
          <p:cNvPr id="39940" name="Text Box 7"/>
          <p:cNvSpPr txBox="1">
            <a:spLocks noChangeArrowheads="1"/>
          </p:cNvSpPr>
          <p:nvPr/>
        </p:nvSpPr>
        <p:spPr bwMode="auto">
          <a:xfrm>
            <a:off x="3429000" y="2571750"/>
            <a:ext cx="3000375" cy="366713"/>
          </a:xfrm>
          <a:prstGeom prst="rect">
            <a:avLst/>
          </a:prstGeom>
          <a:solidFill>
            <a:srgbClr val="FFFF00"/>
          </a:solidFill>
          <a:ln w="9525">
            <a:noFill/>
            <a:miter lim="800000"/>
            <a:headEnd/>
            <a:tailEnd/>
          </a:ln>
        </p:spPr>
        <p:txBody>
          <a:bodyPr>
            <a:spAutoFit/>
          </a:bodyPr>
          <a:lstStyle/>
          <a:p>
            <a:pPr>
              <a:spcBef>
                <a:spcPct val="50000"/>
              </a:spcBef>
            </a:pPr>
            <a:r>
              <a:rPr lang="es-ES"/>
              <a:t>: </a:t>
            </a:r>
            <a:r>
              <a:rPr lang="es-ES">
                <a:hlinkClick r:id="rId5"/>
              </a:rPr>
              <a:t>O Maine estoura</a:t>
            </a:r>
            <a:endParaRPr lang="es-ES"/>
          </a:p>
        </p:txBody>
      </p:sp>
      <p:sp>
        <p:nvSpPr>
          <p:cNvPr id="39941" name="Text Box 8"/>
          <p:cNvSpPr txBox="1">
            <a:spLocks noChangeArrowheads="1"/>
          </p:cNvSpPr>
          <p:nvPr/>
        </p:nvSpPr>
        <p:spPr bwMode="auto">
          <a:xfrm>
            <a:off x="714375" y="3143250"/>
            <a:ext cx="4752975" cy="366713"/>
          </a:xfrm>
          <a:prstGeom prst="rect">
            <a:avLst/>
          </a:prstGeom>
          <a:solidFill>
            <a:srgbClr val="7030A0"/>
          </a:solidFill>
          <a:ln w="9525">
            <a:noFill/>
            <a:miter lim="800000"/>
            <a:headEnd/>
            <a:tailEnd/>
          </a:ln>
        </p:spPr>
        <p:txBody>
          <a:bodyPr>
            <a:spAutoFit/>
          </a:bodyPr>
          <a:lstStyle/>
          <a:p>
            <a:pPr>
              <a:spcBef>
                <a:spcPct val="50000"/>
              </a:spcBef>
            </a:pPr>
            <a:r>
              <a:rPr lang="es-ES" b="1">
                <a:solidFill>
                  <a:srgbClr val="FFFF00"/>
                </a:solidFill>
              </a:rPr>
              <a:t>Pluraridade de puntos de vista</a:t>
            </a:r>
          </a:p>
        </p:txBody>
      </p:sp>
      <p:sp>
        <p:nvSpPr>
          <p:cNvPr id="39942" name="Text Box 9"/>
          <p:cNvSpPr txBox="1">
            <a:spLocks noChangeArrowheads="1"/>
          </p:cNvSpPr>
          <p:nvPr/>
        </p:nvSpPr>
        <p:spPr bwMode="auto">
          <a:xfrm>
            <a:off x="714375" y="4357688"/>
            <a:ext cx="1384300" cy="369887"/>
          </a:xfrm>
          <a:prstGeom prst="rect">
            <a:avLst/>
          </a:prstGeom>
          <a:solidFill>
            <a:srgbClr val="7030A0"/>
          </a:solidFill>
          <a:ln w="9525">
            <a:noFill/>
            <a:miter lim="800000"/>
            <a:headEnd/>
            <a:tailEnd/>
          </a:ln>
        </p:spPr>
        <p:txBody>
          <a:bodyPr>
            <a:spAutoFit/>
          </a:bodyPr>
          <a:lstStyle/>
          <a:p>
            <a:pPr>
              <a:spcBef>
                <a:spcPct val="50000"/>
              </a:spcBef>
            </a:pPr>
            <a:r>
              <a:rPr lang="es-ES" b="1">
                <a:solidFill>
                  <a:srgbClr val="FFFF00"/>
                </a:solidFill>
              </a:rPr>
              <a:t>O outro</a:t>
            </a:r>
          </a:p>
        </p:txBody>
      </p:sp>
      <p:sp>
        <p:nvSpPr>
          <p:cNvPr id="39943" name="Text Box 10"/>
          <p:cNvSpPr txBox="1">
            <a:spLocks noChangeArrowheads="1"/>
          </p:cNvSpPr>
          <p:nvPr/>
        </p:nvSpPr>
        <p:spPr bwMode="auto">
          <a:xfrm>
            <a:off x="5643563" y="785813"/>
            <a:ext cx="1944687" cy="366712"/>
          </a:xfrm>
          <a:prstGeom prst="rect">
            <a:avLst/>
          </a:prstGeom>
          <a:noFill/>
          <a:ln w="9525">
            <a:noFill/>
            <a:miter lim="800000"/>
            <a:headEnd/>
            <a:tailEnd/>
          </a:ln>
        </p:spPr>
        <p:txBody>
          <a:bodyPr>
            <a:spAutoFit/>
          </a:bodyPr>
          <a:lstStyle/>
          <a:p>
            <a:pPr>
              <a:spcBef>
                <a:spcPct val="50000"/>
              </a:spcBef>
            </a:pPr>
            <a:r>
              <a:rPr lang="es-ES">
                <a:hlinkClick r:id="rId6"/>
              </a:rPr>
              <a:t>Renacemento</a:t>
            </a:r>
            <a:endParaRPr lang="es-ES"/>
          </a:p>
        </p:txBody>
      </p:sp>
      <p:sp>
        <p:nvSpPr>
          <p:cNvPr id="39944" name="Text Box 11"/>
          <p:cNvSpPr txBox="1">
            <a:spLocks noChangeArrowheads="1"/>
          </p:cNvSpPr>
          <p:nvPr/>
        </p:nvSpPr>
        <p:spPr bwMode="auto">
          <a:xfrm>
            <a:off x="3786188" y="785813"/>
            <a:ext cx="1873250" cy="366712"/>
          </a:xfrm>
          <a:prstGeom prst="rect">
            <a:avLst/>
          </a:prstGeom>
          <a:solidFill>
            <a:srgbClr val="FFFF00"/>
          </a:solidFill>
          <a:ln w="9525">
            <a:noFill/>
            <a:miter lim="800000"/>
            <a:headEnd/>
            <a:tailEnd/>
          </a:ln>
        </p:spPr>
        <p:txBody>
          <a:bodyPr>
            <a:spAutoFit/>
          </a:bodyPr>
          <a:lstStyle/>
          <a:p>
            <a:pPr>
              <a:spcBef>
                <a:spcPct val="50000"/>
              </a:spcBef>
            </a:pPr>
            <a:r>
              <a:rPr lang="es-ES">
                <a:hlinkClick r:id="rId7"/>
              </a:rPr>
              <a:t>Gutemberg</a:t>
            </a:r>
            <a:endParaRPr lang="es-ES"/>
          </a:p>
        </p:txBody>
      </p:sp>
      <p:sp>
        <p:nvSpPr>
          <p:cNvPr id="39945" name="Text Box 12"/>
          <p:cNvSpPr txBox="1">
            <a:spLocks noChangeArrowheads="1"/>
          </p:cNvSpPr>
          <p:nvPr/>
        </p:nvSpPr>
        <p:spPr bwMode="auto">
          <a:xfrm>
            <a:off x="6072188" y="3143250"/>
            <a:ext cx="500062" cy="366713"/>
          </a:xfrm>
          <a:prstGeom prst="rect">
            <a:avLst/>
          </a:prstGeom>
          <a:solidFill>
            <a:srgbClr val="FFFF00"/>
          </a:solidFill>
          <a:ln w="9525">
            <a:noFill/>
            <a:miter lim="800000"/>
            <a:headEnd/>
            <a:tailEnd/>
          </a:ln>
        </p:spPr>
        <p:txBody>
          <a:bodyPr>
            <a:spAutoFit/>
          </a:bodyPr>
          <a:lstStyle/>
          <a:p>
            <a:pPr>
              <a:spcBef>
                <a:spcPct val="50000"/>
              </a:spcBef>
            </a:pPr>
            <a:r>
              <a:rPr lang="es-ES">
                <a:hlinkClick r:id="rId8"/>
              </a:rPr>
              <a:t>1</a:t>
            </a:r>
            <a:endParaRPr lang="es-ES"/>
          </a:p>
        </p:txBody>
      </p:sp>
      <p:sp>
        <p:nvSpPr>
          <p:cNvPr id="39946" name="Text Box 13"/>
          <p:cNvSpPr txBox="1">
            <a:spLocks noChangeArrowheads="1"/>
          </p:cNvSpPr>
          <p:nvPr/>
        </p:nvSpPr>
        <p:spPr bwMode="auto">
          <a:xfrm>
            <a:off x="6500813" y="3143250"/>
            <a:ext cx="422275" cy="369888"/>
          </a:xfrm>
          <a:prstGeom prst="rect">
            <a:avLst/>
          </a:prstGeom>
          <a:solidFill>
            <a:srgbClr val="FFFF00"/>
          </a:solidFill>
          <a:ln w="9525">
            <a:noFill/>
            <a:miter lim="800000"/>
            <a:headEnd/>
            <a:tailEnd/>
          </a:ln>
        </p:spPr>
        <p:txBody>
          <a:bodyPr>
            <a:spAutoFit/>
          </a:bodyPr>
          <a:lstStyle/>
          <a:p>
            <a:pPr>
              <a:spcBef>
                <a:spcPct val="50000"/>
              </a:spcBef>
            </a:pPr>
            <a:r>
              <a:rPr lang="es-ES">
                <a:hlinkClick r:id="rId9"/>
              </a:rPr>
              <a:t>2</a:t>
            </a:r>
            <a:endParaRPr lang="es-ES"/>
          </a:p>
        </p:txBody>
      </p:sp>
      <p:sp>
        <p:nvSpPr>
          <p:cNvPr id="39947" name="Text Box 14"/>
          <p:cNvSpPr txBox="1">
            <a:spLocks noChangeArrowheads="1"/>
          </p:cNvSpPr>
          <p:nvPr/>
        </p:nvSpPr>
        <p:spPr bwMode="auto">
          <a:xfrm>
            <a:off x="6858000" y="3143250"/>
            <a:ext cx="420688" cy="369888"/>
          </a:xfrm>
          <a:prstGeom prst="rect">
            <a:avLst/>
          </a:prstGeom>
          <a:solidFill>
            <a:srgbClr val="FFFF00"/>
          </a:solidFill>
          <a:ln w="9525">
            <a:noFill/>
            <a:miter lim="800000"/>
            <a:headEnd/>
            <a:tailEnd/>
          </a:ln>
        </p:spPr>
        <p:txBody>
          <a:bodyPr>
            <a:spAutoFit/>
          </a:bodyPr>
          <a:lstStyle/>
          <a:p>
            <a:pPr>
              <a:spcBef>
                <a:spcPct val="50000"/>
              </a:spcBef>
            </a:pPr>
            <a:r>
              <a:rPr lang="es-ES">
                <a:hlinkClick r:id="rId10"/>
              </a:rPr>
              <a:t>3</a:t>
            </a:r>
            <a:endParaRPr lang="es-ES"/>
          </a:p>
        </p:txBody>
      </p:sp>
      <p:sp>
        <p:nvSpPr>
          <p:cNvPr id="39948" name="Text Box 15"/>
          <p:cNvSpPr txBox="1">
            <a:spLocks noChangeArrowheads="1"/>
          </p:cNvSpPr>
          <p:nvPr/>
        </p:nvSpPr>
        <p:spPr bwMode="auto">
          <a:xfrm>
            <a:off x="7215188" y="3143250"/>
            <a:ext cx="490537" cy="369888"/>
          </a:xfrm>
          <a:prstGeom prst="rect">
            <a:avLst/>
          </a:prstGeom>
          <a:solidFill>
            <a:srgbClr val="FFFF00"/>
          </a:solidFill>
          <a:ln w="9525">
            <a:noFill/>
            <a:miter lim="800000"/>
            <a:headEnd/>
            <a:tailEnd/>
          </a:ln>
        </p:spPr>
        <p:txBody>
          <a:bodyPr>
            <a:spAutoFit/>
          </a:bodyPr>
          <a:lstStyle/>
          <a:p>
            <a:pPr>
              <a:spcBef>
                <a:spcPct val="50000"/>
              </a:spcBef>
            </a:pPr>
            <a:r>
              <a:rPr lang="es-ES">
                <a:hlinkClick r:id="rId11"/>
              </a:rPr>
              <a:t>4</a:t>
            </a:r>
            <a:endParaRPr lang="es-ES"/>
          </a:p>
        </p:txBody>
      </p:sp>
      <p:sp>
        <p:nvSpPr>
          <p:cNvPr id="39949" name="Text Box 16"/>
          <p:cNvSpPr txBox="1">
            <a:spLocks noChangeArrowheads="1"/>
          </p:cNvSpPr>
          <p:nvPr/>
        </p:nvSpPr>
        <p:spPr bwMode="auto">
          <a:xfrm>
            <a:off x="7572375" y="3143250"/>
            <a:ext cx="560388" cy="369888"/>
          </a:xfrm>
          <a:prstGeom prst="rect">
            <a:avLst/>
          </a:prstGeom>
          <a:solidFill>
            <a:srgbClr val="FFFF00"/>
          </a:solidFill>
          <a:ln w="9525">
            <a:noFill/>
            <a:miter lim="800000"/>
            <a:headEnd/>
            <a:tailEnd/>
          </a:ln>
        </p:spPr>
        <p:txBody>
          <a:bodyPr>
            <a:spAutoFit/>
          </a:bodyPr>
          <a:lstStyle/>
          <a:p>
            <a:pPr>
              <a:spcBef>
                <a:spcPct val="50000"/>
              </a:spcBef>
            </a:pPr>
            <a:r>
              <a:rPr lang="es-ES">
                <a:hlinkClick r:id="rId12"/>
              </a:rPr>
              <a:t>5</a:t>
            </a:r>
            <a:endParaRPr lang="es-ES"/>
          </a:p>
        </p:txBody>
      </p:sp>
      <p:sp>
        <p:nvSpPr>
          <p:cNvPr id="39950" name="Text Box 17"/>
          <p:cNvSpPr txBox="1">
            <a:spLocks noChangeArrowheads="1"/>
          </p:cNvSpPr>
          <p:nvPr/>
        </p:nvSpPr>
        <p:spPr bwMode="auto">
          <a:xfrm>
            <a:off x="5715000" y="3143250"/>
            <a:ext cx="358775" cy="366713"/>
          </a:xfrm>
          <a:prstGeom prst="rect">
            <a:avLst/>
          </a:prstGeom>
          <a:solidFill>
            <a:srgbClr val="FFFF00"/>
          </a:solidFill>
          <a:ln w="9525">
            <a:noFill/>
            <a:miter lim="800000"/>
            <a:headEnd/>
            <a:tailEnd/>
          </a:ln>
        </p:spPr>
        <p:txBody>
          <a:bodyPr>
            <a:spAutoFit/>
          </a:bodyPr>
          <a:lstStyle/>
          <a:p>
            <a:pPr>
              <a:spcBef>
                <a:spcPct val="50000"/>
              </a:spcBef>
            </a:pPr>
            <a:r>
              <a:rPr lang="es-ES">
                <a:hlinkClick r:id="rId13"/>
              </a:rPr>
              <a:t>0</a:t>
            </a:r>
            <a:endParaRPr lang="es-ES"/>
          </a:p>
        </p:txBody>
      </p:sp>
      <p:sp>
        <p:nvSpPr>
          <p:cNvPr id="39951" name="Text Box 18"/>
          <p:cNvSpPr txBox="1">
            <a:spLocks noChangeArrowheads="1"/>
          </p:cNvSpPr>
          <p:nvPr/>
        </p:nvSpPr>
        <p:spPr bwMode="auto">
          <a:xfrm>
            <a:off x="5976938" y="3787775"/>
            <a:ext cx="1728787" cy="366713"/>
          </a:xfrm>
          <a:prstGeom prst="rect">
            <a:avLst/>
          </a:prstGeom>
          <a:solidFill>
            <a:srgbClr val="FFFF00"/>
          </a:solidFill>
          <a:ln w="9525">
            <a:noFill/>
            <a:miter lim="800000"/>
            <a:headEnd/>
            <a:tailEnd/>
          </a:ln>
        </p:spPr>
        <p:txBody>
          <a:bodyPr>
            <a:spAutoFit/>
          </a:bodyPr>
          <a:lstStyle/>
          <a:p>
            <a:pPr>
              <a:spcBef>
                <a:spcPct val="50000"/>
              </a:spcBef>
            </a:pPr>
            <a:r>
              <a:rPr lang="es-ES">
                <a:hlinkClick r:id="rId14"/>
              </a:rPr>
              <a:t>obradoiro</a:t>
            </a:r>
            <a:endParaRPr lang="es-ES"/>
          </a:p>
        </p:txBody>
      </p:sp>
      <p:sp>
        <p:nvSpPr>
          <p:cNvPr id="39952" name="Text Box 19"/>
          <p:cNvSpPr txBox="1">
            <a:spLocks noChangeArrowheads="1"/>
          </p:cNvSpPr>
          <p:nvPr/>
        </p:nvSpPr>
        <p:spPr bwMode="auto">
          <a:xfrm>
            <a:off x="2143125" y="4286250"/>
            <a:ext cx="4803775" cy="369888"/>
          </a:xfrm>
          <a:prstGeom prst="rect">
            <a:avLst/>
          </a:prstGeom>
          <a:solidFill>
            <a:srgbClr val="FFFF00"/>
          </a:solidFill>
          <a:ln w="9525">
            <a:noFill/>
            <a:miter lim="800000"/>
            <a:headEnd/>
            <a:tailEnd/>
          </a:ln>
        </p:spPr>
        <p:txBody>
          <a:bodyPr>
            <a:spAutoFit/>
          </a:bodyPr>
          <a:lstStyle/>
          <a:p>
            <a:pPr>
              <a:spcBef>
                <a:spcPct val="50000"/>
              </a:spcBef>
            </a:pPr>
            <a:r>
              <a:rPr lang="es-ES">
                <a:hlinkClick r:id="rId15"/>
              </a:rPr>
              <a:t>Independencia de venezuela</a:t>
            </a:r>
            <a:endParaRPr lang="es-ES"/>
          </a:p>
        </p:txBody>
      </p:sp>
      <p:sp>
        <p:nvSpPr>
          <p:cNvPr id="39953" name="Text Box 20"/>
          <p:cNvSpPr txBox="1">
            <a:spLocks noChangeArrowheads="1"/>
          </p:cNvSpPr>
          <p:nvPr/>
        </p:nvSpPr>
        <p:spPr bwMode="auto">
          <a:xfrm>
            <a:off x="2643188" y="3786188"/>
            <a:ext cx="2952750" cy="366712"/>
          </a:xfrm>
          <a:prstGeom prst="rect">
            <a:avLst/>
          </a:prstGeom>
          <a:solidFill>
            <a:srgbClr val="FFFF00"/>
          </a:solidFill>
          <a:ln w="9525">
            <a:noFill/>
            <a:miter lim="800000"/>
            <a:headEnd/>
            <a:tailEnd/>
          </a:ln>
        </p:spPr>
        <p:txBody>
          <a:bodyPr>
            <a:spAutoFit/>
          </a:bodyPr>
          <a:lstStyle/>
          <a:p>
            <a:pPr>
              <a:spcBef>
                <a:spcPct val="50000"/>
              </a:spcBef>
            </a:pPr>
            <a:r>
              <a:rPr lang="es-ES">
                <a:hlinkClick r:id="rId16"/>
              </a:rPr>
              <a:t>Que bonito é o tren</a:t>
            </a:r>
            <a:endParaRPr lang="es-ES"/>
          </a:p>
        </p:txBody>
      </p:sp>
      <p:sp>
        <p:nvSpPr>
          <p:cNvPr id="39954" name="Text Box 21"/>
          <p:cNvSpPr txBox="1">
            <a:spLocks noChangeArrowheads="1"/>
          </p:cNvSpPr>
          <p:nvPr/>
        </p:nvSpPr>
        <p:spPr bwMode="auto">
          <a:xfrm>
            <a:off x="714375" y="3786188"/>
            <a:ext cx="1714500" cy="366712"/>
          </a:xfrm>
          <a:prstGeom prst="rect">
            <a:avLst/>
          </a:prstGeom>
          <a:solidFill>
            <a:srgbClr val="7030A0"/>
          </a:solidFill>
          <a:ln w="9525">
            <a:noFill/>
            <a:miter lim="800000"/>
            <a:headEnd/>
            <a:tailEnd/>
          </a:ln>
        </p:spPr>
        <p:txBody>
          <a:bodyPr>
            <a:spAutoFit/>
          </a:bodyPr>
          <a:lstStyle/>
          <a:p>
            <a:pPr>
              <a:spcBef>
                <a:spcPct val="50000"/>
              </a:spcBef>
            </a:pPr>
            <a:r>
              <a:rPr lang="es-ES" b="1">
                <a:solidFill>
                  <a:srgbClr val="FFFF00"/>
                </a:solidFill>
              </a:rPr>
              <a:t>Vida cotián</a:t>
            </a:r>
          </a:p>
        </p:txBody>
      </p:sp>
      <p:sp>
        <p:nvSpPr>
          <p:cNvPr id="39955" name="Text Box 23"/>
          <p:cNvSpPr txBox="1">
            <a:spLocks noChangeArrowheads="1"/>
          </p:cNvSpPr>
          <p:nvPr/>
        </p:nvSpPr>
        <p:spPr bwMode="auto">
          <a:xfrm>
            <a:off x="2786063" y="5357813"/>
            <a:ext cx="1898650" cy="366712"/>
          </a:xfrm>
          <a:prstGeom prst="rect">
            <a:avLst/>
          </a:prstGeom>
          <a:solidFill>
            <a:srgbClr val="FFFF00"/>
          </a:solidFill>
          <a:ln w="9525">
            <a:noFill/>
            <a:miter lim="800000"/>
            <a:headEnd/>
            <a:tailEnd/>
          </a:ln>
        </p:spPr>
        <p:txBody>
          <a:bodyPr wrap="none">
            <a:spAutoFit/>
          </a:bodyPr>
          <a:lstStyle/>
          <a:p>
            <a:r>
              <a:rPr lang="es-ES">
                <a:hlinkClick r:id="rId17"/>
              </a:rPr>
              <a:t>A xeracion do 27</a:t>
            </a:r>
            <a:endParaRPr lang="es-ES"/>
          </a:p>
        </p:txBody>
      </p:sp>
      <p:sp>
        <p:nvSpPr>
          <p:cNvPr id="39956" name="21 Rectángulo"/>
          <p:cNvSpPr>
            <a:spLocks noChangeArrowheads="1"/>
          </p:cNvSpPr>
          <p:nvPr/>
        </p:nvSpPr>
        <p:spPr bwMode="auto">
          <a:xfrm>
            <a:off x="571500" y="357188"/>
            <a:ext cx="2800350" cy="369887"/>
          </a:xfrm>
          <a:prstGeom prst="rect">
            <a:avLst/>
          </a:prstGeom>
          <a:solidFill>
            <a:srgbClr val="7030A0"/>
          </a:solidFill>
          <a:ln w="9525">
            <a:noFill/>
            <a:miter lim="800000"/>
            <a:headEnd/>
            <a:tailEnd/>
          </a:ln>
        </p:spPr>
        <p:txBody>
          <a:bodyPr wrap="none">
            <a:spAutoFit/>
          </a:bodyPr>
          <a:lstStyle/>
          <a:p>
            <a:r>
              <a:rPr lang="es-ES" b="1">
                <a:solidFill>
                  <a:srgbClr val="FFFF00"/>
                </a:solidFill>
              </a:rPr>
              <a:t>Secuencias contextuais</a:t>
            </a:r>
            <a:endParaRPr lang="gl-ES" b="1">
              <a:solidFill>
                <a:srgbClr val="FFFF00"/>
              </a:solidFill>
            </a:endParaRPr>
          </a:p>
        </p:txBody>
      </p:sp>
      <p:sp>
        <p:nvSpPr>
          <p:cNvPr id="39957" name="22 Rectángulo"/>
          <p:cNvSpPr>
            <a:spLocks noChangeArrowheads="1"/>
          </p:cNvSpPr>
          <p:nvPr/>
        </p:nvSpPr>
        <p:spPr bwMode="auto">
          <a:xfrm>
            <a:off x="642938" y="1285875"/>
            <a:ext cx="2762250" cy="369888"/>
          </a:xfrm>
          <a:prstGeom prst="rect">
            <a:avLst/>
          </a:prstGeom>
          <a:solidFill>
            <a:srgbClr val="7030A0"/>
          </a:solidFill>
          <a:ln w="9525">
            <a:noFill/>
            <a:miter lim="800000"/>
            <a:headEnd/>
            <a:tailEnd/>
          </a:ln>
        </p:spPr>
        <p:txBody>
          <a:bodyPr wrap="none">
            <a:spAutoFit/>
          </a:bodyPr>
          <a:lstStyle/>
          <a:p>
            <a:r>
              <a:rPr lang="es-ES" b="1">
                <a:solidFill>
                  <a:srgbClr val="FFFF00"/>
                </a:solidFill>
              </a:rPr>
              <a:t>Persoaxes secundarios</a:t>
            </a:r>
            <a:endParaRPr lang="gl-ES" b="1">
              <a:solidFill>
                <a:srgbClr val="FFFF00"/>
              </a:solidFill>
            </a:endParaRPr>
          </a:p>
        </p:txBody>
      </p:sp>
      <p:sp>
        <p:nvSpPr>
          <p:cNvPr id="39958" name="23 CuadroTexto"/>
          <p:cNvSpPr txBox="1">
            <a:spLocks noChangeArrowheads="1"/>
          </p:cNvSpPr>
          <p:nvPr/>
        </p:nvSpPr>
        <p:spPr bwMode="auto">
          <a:xfrm>
            <a:off x="642938" y="1785938"/>
            <a:ext cx="2786062" cy="646112"/>
          </a:xfrm>
          <a:prstGeom prst="rect">
            <a:avLst/>
          </a:prstGeom>
          <a:solidFill>
            <a:srgbClr val="7030A0"/>
          </a:solidFill>
          <a:ln w="9525">
            <a:noFill/>
            <a:miter lim="800000"/>
            <a:headEnd/>
            <a:tailEnd/>
          </a:ln>
        </p:spPr>
        <p:txBody>
          <a:bodyPr>
            <a:spAutoFit/>
          </a:bodyPr>
          <a:lstStyle/>
          <a:p>
            <a:r>
              <a:rPr lang="gl-ES" b="1">
                <a:solidFill>
                  <a:srgbClr val="FFFF00"/>
                </a:solidFill>
              </a:rPr>
              <a:t>Unidades narrativas autónomas</a:t>
            </a:r>
          </a:p>
        </p:txBody>
      </p:sp>
      <p:sp>
        <p:nvSpPr>
          <p:cNvPr id="39959" name="24 Rectángulo"/>
          <p:cNvSpPr>
            <a:spLocks noChangeArrowheads="1"/>
          </p:cNvSpPr>
          <p:nvPr/>
        </p:nvSpPr>
        <p:spPr bwMode="auto">
          <a:xfrm>
            <a:off x="714375" y="2571750"/>
            <a:ext cx="1966913" cy="369888"/>
          </a:xfrm>
          <a:prstGeom prst="rect">
            <a:avLst/>
          </a:prstGeom>
          <a:solidFill>
            <a:srgbClr val="7030A0"/>
          </a:solidFill>
          <a:ln w="9525">
            <a:noFill/>
            <a:miter lim="800000"/>
            <a:headEnd/>
            <a:tailEnd/>
          </a:ln>
        </p:spPr>
        <p:txBody>
          <a:bodyPr wrap="none">
            <a:spAutoFit/>
          </a:bodyPr>
          <a:lstStyle/>
          <a:p>
            <a:r>
              <a:rPr lang="es-ES" b="1">
                <a:solidFill>
                  <a:srgbClr val="FFFF00"/>
                </a:solidFill>
              </a:rPr>
              <a:t>Datas históricas</a:t>
            </a:r>
            <a:endParaRPr lang="gl-ES" b="1">
              <a:solidFill>
                <a:srgbClr val="FFFF00"/>
              </a:solidFill>
            </a:endParaRPr>
          </a:p>
        </p:txBody>
      </p:sp>
      <p:sp>
        <p:nvSpPr>
          <p:cNvPr id="39960" name="25 Rectángulo"/>
          <p:cNvSpPr>
            <a:spLocks noChangeArrowheads="1"/>
          </p:cNvSpPr>
          <p:nvPr/>
        </p:nvSpPr>
        <p:spPr bwMode="auto">
          <a:xfrm>
            <a:off x="785813" y="4929188"/>
            <a:ext cx="646112" cy="369887"/>
          </a:xfrm>
          <a:prstGeom prst="rect">
            <a:avLst/>
          </a:prstGeom>
          <a:solidFill>
            <a:srgbClr val="7030A0"/>
          </a:solidFill>
          <a:ln w="9525">
            <a:noFill/>
            <a:miter lim="800000"/>
            <a:headEnd/>
            <a:tailEnd/>
          </a:ln>
        </p:spPr>
        <p:txBody>
          <a:bodyPr wrap="none">
            <a:spAutoFit/>
          </a:bodyPr>
          <a:lstStyle/>
          <a:p>
            <a:r>
              <a:rPr lang="es-ES" b="1">
                <a:solidFill>
                  <a:srgbClr val="FFFF00"/>
                </a:solidFill>
              </a:rPr>
              <a:t>Arte</a:t>
            </a:r>
            <a:endParaRPr lang="gl-ES" b="1">
              <a:solidFill>
                <a:srgbClr val="FFFF00"/>
              </a:solidFill>
            </a:endParaRPr>
          </a:p>
        </p:txBody>
      </p:sp>
      <p:sp>
        <p:nvSpPr>
          <p:cNvPr id="39961" name="26 Rectángulo"/>
          <p:cNvSpPr>
            <a:spLocks noChangeArrowheads="1"/>
          </p:cNvSpPr>
          <p:nvPr/>
        </p:nvSpPr>
        <p:spPr bwMode="auto">
          <a:xfrm>
            <a:off x="785813" y="5429250"/>
            <a:ext cx="1249362" cy="369888"/>
          </a:xfrm>
          <a:prstGeom prst="rect">
            <a:avLst/>
          </a:prstGeom>
          <a:solidFill>
            <a:srgbClr val="7030A0"/>
          </a:solidFill>
          <a:ln w="9525">
            <a:noFill/>
            <a:miter lim="800000"/>
            <a:headEnd/>
            <a:tailEnd/>
          </a:ln>
        </p:spPr>
        <p:txBody>
          <a:bodyPr wrap="none">
            <a:spAutoFit/>
          </a:bodyPr>
          <a:lstStyle/>
          <a:p>
            <a:r>
              <a:rPr lang="es-ES" b="1">
                <a:solidFill>
                  <a:srgbClr val="FFFF00"/>
                </a:solidFill>
              </a:rPr>
              <a:t>Literatura</a:t>
            </a:r>
            <a:endParaRPr lang="gl-ES" b="1">
              <a:solidFill>
                <a:srgbClr val="FFFF00"/>
              </a:solidFill>
            </a:endParaRPr>
          </a:p>
        </p:txBody>
      </p:sp>
      <p:sp>
        <p:nvSpPr>
          <p:cNvPr id="39962" name="27 CuadroTexto"/>
          <p:cNvSpPr txBox="1">
            <a:spLocks noChangeArrowheads="1"/>
          </p:cNvSpPr>
          <p:nvPr/>
        </p:nvSpPr>
        <p:spPr bwMode="auto">
          <a:xfrm>
            <a:off x="800100" y="6007100"/>
            <a:ext cx="6786563" cy="368300"/>
          </a:xfrm>
          <a:prstGeom prst="rect">
            <a:avLst/>
          </a:prstGeom>
          <a:solidFill>
            <a:srgbClr val="7030A0"/>
          </a:solidFill>
          <a:ln w="9525">
            <a:noFill/>
            <a:miter lim="800000"/>
            <a:headEnd/>
            <a:tailEnd/>
          </a:ln>
        </p:spPr>
        <p:txBody>
          <a:bodyPr>
            <a:spAutoFit/>
          </a:bodyPr>
          <a:lstStyle/>
          <a:p>
            <a:r>
              <a:rPr lang="gl-ES" b="1">
                <a:solidFill>
                  <a:srgbClr val="FFFF00"/>
                </a:solidFill>
              </a:rPr>
              <a:t>Galicia, Muller, Ensino, Música popular, tecnoloxías </a:t>
            </a:r>
          </a:p>
        </p:txBody>
      </p:sp>
      <p:sp>
        <p:nvSpPr>
          <p:cNvPr id="39963" name="28 CuadroTexto"/>
          <p:cNvSpPr txBox="1">
            <a:spLocks noChangeArrowheads="1"/>
          </p:cNvSpPr>
          <p:nvPr/>
        </p:nvSpPr>
        <p:spPr bwMode="auto">
          <a:xfrm>
            <a:off x="6858000" y="1870075"/>
            <a:ext cx="1071563" cy="369888"/>
          </a:xfrm>
          <a:prstGeom prst="rect">
            <a:avLst/>
          </a:prstGeom>
          <a:noFill/>
          <a:ln w="9525">
            <a:noFill/>
            <a:miter lim="800000"/>
            <a:headEnd/>
            <a:tailEnd/>
          </a:ln>
        </p:spPr>
        <p:txBody>
          <a:bodyPr>
            <a:spAutoFit/>
          </a:bodyPr>
          <a:lstStyle/>
          <a:p>
            <a:r>
              <a:rPr lang="gl-ES">
                <a:hlinkClick r:id="rId18"/>
              </a:rPr>
              <a:t>Igrexa</a:t>
            </a:r>
            <a:endParaRPr lang="gl-ES"/>
          </a:p>
        </p:txBody>
      </p:sp>
      <p:sp>
        <p:nvSpPr>
          <p:cNvPr id="39964" name="29 CuadroTexto"/>
          <p:cNvSpPr txBox="1">
            <a:spLocks noChangeArrowheads="1"/>
          </p:cNvSpPr>
          <p:nvPr/>
        </p:nvSpPr>
        <p:spPr bwMode="auto">
          <a:xfrm>
            <a:off x="642938" y="785813"/>
            <a:ext cx="2714625" cy="369887"/>
          </a:xfrm>
          <a:prstGeom prst="rect">
            <a:avLst/>
          </a:prstGeom>
          <a:solidFill>
            <a:srgbClr val="7030A0"/>
          </a:solidFill>
          <a:ln w="9525">
            <a:noFill/>
            <a:miter lim="800000"/>
            <a:headEnd/>
            <a:tailEnd/>
          </a:ln>
        </p:spPr>
        <p:txBody>
          <a:bodyPr>
            <a:spAutoFit/>
          </a:bodyPr>
          <a:lstStyle/>
          <a:p>
            <a:r>
              <a:rPr lang="gl-ES" b="1">
                <a:solidFill>
                  <a:srgbClr val="FFFF00"/>
                </a:solidFill>
              </a:rPr>
              <a:t>Grandes contextos</a:t>
            </a:r>
          </a:p>
        </p:txBody>
      </p:sp>
      <p:sp>
        <p:nvSpPr>
          <p:cNvPr id="39965" name="30 CuadroTexto"/>
          <p:cNvSpPr txBox="1">
            <a:spLocks noChangeArrowheads="1"/>
          </p:cNvSpPr>
          <p:nvPr/>
        </p:nvSpPr>
        <p:spPr bwMode="auto">
          <a:xfrm>
            <a:off x="3571875" y="1857375"/>
            <a:ext cx="3286125" cy="369888"/>
          </a:xfrm>
          <a:prstGeom prst="rect">
            <a:avLst/>
          </a:prstGeom>
          <a:solidFill>
            <a:srgbClr val="FFFF00"/>
          </a:solidFill>
          <a:ln w="9525">
            <a:noFill/>
            <a:miter lim="800000"/>
            <a:headEnd/>
            <a:tailEnd/>
          </a:ln>
        </p:spPr>
        <p:txBody>
          <a:bodyPr>
            <a:spAutoFit/>
          </a:bodyPr>
          <a:lstStyle/>
          <a:p>
            <a:r>
              <a:rPr lang="gl-ES">
                <a:hlinkClick r:id="rId19"/>
              </a:rPr>
              <a:t>Falanxistas de armas tomar</a:t>
            </a:r>
            <a:endParaRPr lang="gl-E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8" descr="Territorio-Archivo">
            <a:hlinkClick r:id="rId2"/>
          </p:cNvPr>
          <p:cNvPicPr>
            <a:picLocks noChangeAspect="1" noChangeArrowheads="1"/>
          </p:cNvPicPr>
          <p:nvPr/>
        </p:nvPicPr>
        <p:blipFill>
          <a:blip r:embed="rId3"/>
          <a:srcRect/>
          <a:stretch>
            <a:fillRect/>
          </a:stretch>
        </p:blipFill>
        <p:spPr bwMode="auto">
          <a:xfrm>
            <a:off x="3924300" y="0"/>
            <a:ext cx="3225800" cy="3227388"/>
          </a:xfrm>
          <a:prstGeom prst="rect">
            <a:avLst/>
          </a:prstGeom>
          <a:noFill/>
          <a:ln w="9525">
            <a:noFill/>
            <a:miter lim="800000"/>
            <a:headEnd/>
            <a:tailEnd/>
          </a:ln>
        </p:spPr>
      </p:pic>
      <p:pic>
        <p:nvPicPr>
          <p:cNvPr id="86018" name="Picture 10" descr="fichero_79382_20121021">
            <a:hlinkClick r:id="rId4"/>
          </p:cNvPr>
          <p:cNvPicPr>
            <a:picLocks noChangeAspect="1" noChangeArrowheads="1"/>
          </p:cNvPicPr>
          <p:nvPr/>
        </p:nvPicPr>
        <p:blipFill>
          <a:blip r:embed="rId5"/>
          <a:srcRect/>
          <a:stretch>
            <a:fillRect/>
          </a:stretch>
        </p:blipFill>
        <p:spPr bwMode="auto">
          <a:xfrm>
            <a:off x="466725" y="2949575"/>
            <a:ext cx="2736850" cy="3614738"/>
          </a:xfrm>
          <a:prstGeom prst="rect">
            <a:avLst/>
          </a:prstGeom>
          <a:noFill/>
          <a:ln w="9525">
            <a:noFill/>
            <a:miter lim="800000"/>
            <a:headEnd/>
            <a:tailEnd/>
          </a:ln>
        </p:spPr>
      </p:pic>
      <p:pic>
        <p:nvPicPr>
          <p:cNvPr id="86019" name="Picture 12" descr="1358875634045territoriodn"/>
          <p:cNvPicPr>
            <a:picLocks noChangeAspect="1" noChangeArrowheads="1"/>
          </p:cNvPicPr>
          <p:nvPr/>
        </p:nvPicPr>
        <p:blipFill>
          <a:blip r:embed="rId6"/>
          <a:srcRect/>
          <a:stretch>
            <a:fillRect/>
          </a:stretch>
        </p:blipFill>
        <p:spPr bwMode="auto">
          <a:xfrm>
            <a:off x="3924300" y="3435350"/>
            <a:ext cx="4608513" cy="3065463"/>
          </a:xfrm>
          <a:prstGeom prst="rect">
            <a:avLst/>
          </a:prstGeom>
          <a:noFill/>
          <a:ln w="9525">
            <a:noFill/>
            <a:miter lim="800000"/>
            <a:headEnd/>
            <a:tailEnd/>
          </a:ln>
        </p:spPr>
      </p:pic>
      <p:sp>
        <p:nvSpPr>
          <p:cNvPr id="2" name="1 Elipse"/>
          <p:cNvSpPr/>
          <p:nvPr/>
        </p:nvSpPr>
        <p:spPr>
          <a:xfrm>
            <a:off x="0" y="14288"/>
            <a:ext cx="2449513" cy="165576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err="1"/>
              <a:t>Fraxilidade</a:t>
            </a:r>
            <a:r>
              <a:rPr lang="es-ES" dirty="0"/>
              <a:t> da memoria colectiva</a:t>
            </a:r>
            <a:endParaRPr lang="es-ES_tradnl"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7" descr="ANd9GcQNm83E2xFK2IH-ytB8kn4nslh7Jku1KlZvnLBp1mNru7Ce_3o6">
            <a:hlinkClick r:id="rId2"/>
          </p:cNvPr>
          <p:cNvPicPr>
            <a:picLocks noChangeAspect="1" noChangeArrowheads="1"/>
          </p:cNvPicPr>
          <p:nvPr/>
        </p:nvPicPr>
        <p:blipFill>
          <a:blip r:embed="rId3"/>
          <a:srcRect/>
          <a:stretch>
            <a:fillRect/>
          </a:stretch>
        </p:blipFill>
        <p:spPr bwMode="auto">
          <a:xfrm>
            <a:off x="239713" y="476250"/>
            <a:ext cx="8897937" cy="2376488"/>
          </a:xfrm>
          <a:prstGeom prst="rect">
            <a:avLst/>
          </a:prstGeom>
          <a:noFill/>
          <a:ln w="9525">
            <a:noFill/>
            <a:miter lim="800000"/>
            <a:headEnd/>
            <a:tailEnd/>
          </a:ln>
        </p:spPr>
      </p:pic>
      <p:pic>
        <p:nvPicPr>
          <p:cNvPr id="87042" name="Picture 2" descr="https://encrypted-tbn2.gstatic.com/images?q=tbn:ANd9GcRGuZ7QDFDeRz3GV7msEAilcyGKwO1_4bFQ_SDC3NdKigSf1rnKNA">
            <a:hlinkClick r:id="rId4"/>
          </p:cNvPr>
          <p:cNvPicPr>
            <a:picLocks noChangeAspect="1" noChangeArrowheads="1"/>
          </p:cNvPicPr>
          <p:nvPr/>
        </p:nvPicPr>
        <p:blipFill>
          <a:blip r:embed="rId5"/>
          <a:srcRect/>
          <a:stretch>
            <a:fillRect/>
          </a:stretch>
        </p:blipFill>
        <p:spPr bwMode="auto">
          <a:xfrm>
            <a:off x="2555875" y="3770313"/>
            <a:ext cx="3190875" cy="2392362"/>
          </a:xfrm>
          <a:prstGeom prst="rect">
            <a:avLst/>
          </a:prstGeom>
          <a:noFill/>
          <a:ln w="9525">
            <a:noFill/>
            <a:miter lim="800000"/>
            <a:headEnd/>
            <a:tailEnd/>
          </a:ln>
        </p:spPr>
      </p:pic>
      <p:sp>
        <p:nvSpPr>
          <p:cNvPr id="6" name="5 Elipse"/>
          <p:cNvSpPr/>
          <p:nvPr/>
        </p:nvSpPr>
        <p:spPr>
          <a:xfrm>
            <a:off x="6443663" y="5202238"/>
            <a:ext cx="2693987" cy="165576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err="1"/>
              <a:t>Empoderamento</a:t>
            </a:r>
            <a:r>
              <a:rPr lang="es-ES" sz="1600" dirty="0"/>
              <a:t> da memoria individual</a:t>
            </a:r>
            <a:endParaRPr lang="es-ES_tradnl"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7" descr="ANd9GcQzSwtDpGg0wiZAjG0nfnLuqxIeLOJ_9ticRrZI_KXSHi1_Z7-99Q">
            <a:hlinkClick r:id="rId2"/>
          </p:cNvPr>
          <p:cNvPicPr>
            <a:picLocks noChangeAspect="1" noChangeArrowheads="1"/>
          </p:cNvPicPr>
          <p:nvPr/>
        </p:nvPicPr>
        <p:blipFill>
          <a:blip r:embed="rId3"/>
          <a:srcRect/>
          <a:stretch>
            <a:fillRect/>
          </a:stretch>
        </p:blipFill>
        <p:spPr bwMode="auto">
          <a:xfrm>
            <a:off x="107950" y="188913"/>
            <a:ext cx="7200900" cy="2751137"/>
          </a:xfrm>
          <a:prstGeom prst="rect">
            <a:avLst/>
          </a:prstGeom>
          <a:noFill/>
          <a:ln w="9525">
            <a:noFill/>
            <a:miter lim="800000"/>
            <a:headEnd/>
            <a:tailEnd/>
          </a:ln>
        </p:spPr>
      </p:pic>
      <p:pic>
        <p:nvPicPr>
          <p:cNvPr id="88066" name="Picture 9" descr="ANd9GcRMkmJpBn9A8Zlw-oobHRB8tFeNJajdi_fM6iJLzKe9eQRGKtKs">
            <a:hlinkClick r:id="rId4"/>
          </p:cNvPr>
          <p:cNvPicPr>
            <a:picLocks noChangeAspect="1" noChangeArrowheads="1"/>
          </p:cNvPicPr>
          <p:nvPr/>
        </p:nvPicPr>
        <p:blipFill>
          <a:blip r:embed="rId5"/>
          <a:srcRect/>
          <a:stretch>
            <a:fillRect/>
          </a:stretch>
        </p:blipFill>
        <p:spPr bwMode="auto">
          <a:xfrm>
            <a:off x="4140200" y="3489325"/>
            <a:ext cx="4862513" cy="2733675"/>
          </a:xfrm>
          <a:prstGeom prst="rect">
            <a:avLst/>
          </a:prstGeom>
          <a:noFill/>
          <a:ln w="9525">
            <a:noFill/>
            <a:miter lim="800000"/>
            <a:headEnd/>
            <a:tailEnd/>
          </a:ln>
        </p:spPr>
      </p:pic>
      <p:pic>
        <p:nvPicPr>
          <p:cNvPr id="88067" name="Picture 2" descr="http://www.unruidosecreto.net/wp-content/uploads/2007/07/corunha_main.jpg"/>
          <p:cNvPicPr>
            <a:picLocks noChangeAspect="1" noChangeArrowheads="1"/>
          </p:cNvPicPr>
          <p:nvPr/>
        </p:nvPicPr>
        <p:blipFill>
          <a:blip r:embed="rId6"/>
          <a:srcRect/>
          <a:stretch>
            <a:fillRect/>
          </a:stretch>
        </p:blipFill>
        <p:spPr bwMode="auto">
          <a:xfrm>
            <a:off x="323850" y="3500438"/>
            <a:ext cx="3613150" cy="2711450"/>
          </a:xfrm>
          <a:prstGeom prst="rect">
            <a:avLst/>
          </a:prstGeom>
          <a:noFill/>
          <a:ln w="9525">
            <a:noFill/>
            <a:miter lim="800000"/>
            <a:headEnd/>
            <a:tailEnd/>
          </a:ln>
        </p:spPr>
      </p:pic>
      <p:sp>
        <p:nvSpPr>
          <p:cNvPr id="6" name="5 Elipse"/>
          <p:cNvSpPr/>
          <p:nvPr/>
        </p:nvSpPr>
        <p:spPr>
          <a:xfrm>
            <a:off x="6659563" y="476250"/>
            <a:ext cx="2693987" cy="165735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dirty="0" err="1"/>
              <a:t>Facer</a:t>
            </a:r>
            <a:r>
              <a:rPr lang="es-ES" sz="1600" dirty="0"/>
              <a:t> </a:t>
            </a:r>
            <a:r>
              <a:rPr lang="es-ES" sz="1600" dirty="0" err="1"/>
              <a:t>visibel</a:t>
            </a:r>
            <a:r>
              <a:rPr lang="es-ES" sz="1600" dirty="0"/>
              <a:t> o </a:t>
            </a:r>
            <a:r>
              <a:rPr lang="es-ES" sz="1600" dirty="0" err="1"/>
              <a:t>invisibel</a:t>
            </a:r>
            <a:endParaRPr lang="es-ES_tradnl"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6" descr="a16c2f1">
            <a:hlinkClick r:id="rId2"/>
          </p:cNvPr>
          <p:cNvPicPr>
            <a:picLocks noChangeAspect="1" noChangeArrowheads="1"/>
          </p:cNvPicPr>
          <p:nvPr/>
        </p:nvPicPr>
        <p:blipFill>
          <a:blip r:embed="rId3"/>
          <a:srcRect/>
          <a:stretch>
            <a:fillRect/>
          </a:stretch>
        </p:blipFill>
        <p:spPr bwMode="auto">
          <a:xfrm>
            <a:off x="366713" y="3587750"/>
            <a:ext cx="4205287" cy="2728913"/>
          </a:xfrm>
          <a:prstGeom prst="rect">
            <a:avLst/>
          </a:prstGeom>
          <a:noFill/>
          <a:ln w="9525">
            <a:noFill/>
            <a:miter lim="800000"/>
            <a:headEnd/>
            <a:tailEnd/>
          </a:ln>
        </p:spPr>
      </p:pic>
      <p:pic>
        <p:nvPicPr>
          <p:cNvPr id="89090" name="Picture 8" descr="faiado">
            <a:hlinkClick r:id="rId4"/>
          </p:cNvPr>
          <p:cNvPicPr>
            <a:picLocks noChangeAspect="1" noChangeArrowheads="1"/>
          </p:cNvPicPr>
          <p:nvPr/>
        </p:nvPicPr>
        <p:blipFill>
          <a:blip r:embed="rId5"/>
          <a:srcRect/>
          <a:stretch>
            <a:fillRect/>
          </a:stretch>
        </p:blipFill>
        <p:spPr bwMode="auto">
          <a:xfrm>
            <a:off x="4957763" y="3644900"/>
            <a:ext cx="3925887" cy="2773363"/>
          </a:xfrm>
          <a:prstGeom prst="rect">
            <a:avLst/>
          </a:prstGeom>
          <a:noFill/>
          <a:ln w="9525">
            <a:noFill/>
            <a:miter lim="800000"/>
            <a:headEnd/>
            <a:tailEnd/>
          </a:ln>
        </p:spPr>
      </p:pic>
      <p:sp>
        <p:nvSpPr>
          <p:cNvPr id="89091" name="Text Box 10"/>
          <p:cNvSpPr txBox="1">
            <a:spLocks noChangeArrowheads="1"/>
          </p:cNvSpPr>
          <p:nvPr/>
        </p:nvSpPr>
        <p:spPr bwMode="auto">
          <a:xfrm>
            <a:off x="6921500" y="2997200"/>
            <a:ext cx="1417638" cy="366713"/>
          </a:xfrm>
          <a:prstGeom prst="rect">
            <a:avLst/>
          </a:prstGeom>
          <a:solidFill>
            <a:srgbClr val="FFFF00"/>
          </a:solidFill>
          <a:ln w="9525">
            <a:noFill/>
            <a:miter lim="800000"/>
            <a:headEnd/>
            <a:tailEnd/>
          </a:ln>
        </p:spPr>
        <p:txBody>
          <a:bodyPr>
            <a:spAutoFit/>
          </a:bodyPr>
          <a:lstStyle/>
          <a:p>
            <a:pPr>
              <a:spcBef>
                <a:spcPct val="50000"/>
              </a:spcBef>
            </a:pPr>
            <a:r>
              <a:rPr lang="es-ES">
                <a:hlinkClick r:id="rId6"/>
              </a:rPr>
              <a:t>Vilagarcia</a:t>
            </a:r>
            <a:endParaRPr lang="es-ES"/>
          </a:p>
        </p:txBody>
      </p:sp>
      <p:pic>
        <p:nvPicPr>
          <p:cNvPr id="89092" name="Picture 12" descr="ANd9GcRJhe1BkRDLK_55harJajdkMNAV8sruKSvRmuGiiws6efblcYMxNA">
            <a:hlinkClick r:id="rId7"/>
          </p:cNvPr>
          <p:cNvPicPr>
            <a:picLocks noChangeAspect="1" noChangeArrowheads="1"/>
          </p:cNvPicPr>
          <p:nvPr/>
        </p:nvPicPr>
        <p:blipFill>
          <a:blip r:embed="rId8"/>
          <a:srcRect/>
          <a:stretch>
            <a:fillRect/>
          </a:stretch>
        </p:blipFill>
        <p:spPr bwMode="auto">
          <a:xfrm>
            <a:off x="366713" y="134938"/>
            <a:ext cx="6143625" cy="2847975"/>
          </a:xfrm>
          <a:prstGeom prst="rect">
            <a:avLst/>
          </a:prstGeom>
          <a:noFill/>
          <a:ln w="9525">
            <a:noFill/>
            <a:miter lim="800000"/>
            <a:headEnd/>
            <a:tailEnd/>
          </a:ln>
        </p:spPr>
      </p:pic>
      <p:sp>
        <p:nvSpPr>
          <p:cNvPr id="2" name="1 Elipse"/>
          <p:cNvSpPr/>
          <p:nvPr/>
        </p:nvSpPr>
        <p:spPr>
          <a:xfrm>
            <a:off x="6510338" y="404813"/>
            <a:ext cx="2373312" cy="115411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Codificación 1</a:t>
            </a:r>
            <a:endParaRPr lang="es-ES_tradnl"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6" descr="Bitacora-Proxecto-Buserana">
            <a:hlinkClick r:id="rId2"/>
          </p:cNvPr>
          <p:cNvPicPr>
            <a:picLocks noChangeAspect="1" noChangeArrowheads="1"/>
          </p:cNvPicPr>
          <p:nvPr/>
        </p:nvPicPr>
        <p:blipFill>
          <a:blip r:embed="rId3"/>
          <a:srcRect/>
          <a:stretch>
            <a:fillRect/>
          </a:stretch>
        </p:blipFill>
        <p:spPr bwMode="auto">
          <a:xfrm>
            <a:off x="274638" y="9525"/>
            <a:ext cx="5875337" cy="3595688"/>
          </a:xfrm>
          <a:prstGeom prst="rect">
            <a:avLst/>
          </a:prstGeom>
          <a:noFill/>
          <a:ln w="9525">
            <a:noFill/>
            <a:miter lim="800000"/>
            <a:headEnd/>
            <a:tailEnd/>
          </a:ln>
        </p:spPr>
      </p:pic>
      <p:sp>
        <p:nvSpPr>
          <p:cNvPr id="90114" name="Text Box 7"/>
          <p:cNvSpPr txBox="1">
            <a:spLocks noChangeArrowheads="1"/>
          </p:cNvSpPr>
          <p:nvPr/>
        </p:nvSpPr>
        <p:spPr bwMode="auto">
          <a:xfrm>
            <a:off x="6732588" y="1125538"/>
            <a:ext cx="1943100" cy="366712"/>
          </a:xfrm>
          <a:prstGeom prst="rect">
            <a:avLst/>
          </a:prstGeom>
          <a:noFill/>
          <a:ln w="9525">
            <a:noFill/>
            <a:miter lim="800000"/>
            <a:headEnd/>
            <a:tailEnd/>
          </a:ln>
        </p:spPr>
        <p:txBody>
          <a:bodyPr>
            <a:spAutoFit/>
          </a:bodyPr>
          <a:lstStyle/>
          <a:p>
            <a:pPr>
              <a:spcBef>
                <a:spcPct val="50000"/>
              </a:spcBef>
            </a:pPr>
            <a:r>
              <a:rPr lang="es-ES">
                <a:hlinkClick r:id="rId4"/>
              </a:rPr>
              <a:t>Video</a:t>
            </a:r>
            <a:endParaRPr lang="es-ES"/>
          </a:p>
        </p:txBody>
      </p:sp>
      <p:pic>
        <p:nvPicPr>
          <p:cNvPr id="90115" name="Picture 2" descr="https://encrypted-tbn3.gstatic.com/images?q=tbn:ANd9GcRgl6RX5s4Hsx2szwcfX7iox03oclIUSG_grNL2pJUUPYpR-_mcMg">
            <a:hlinkClick r:id="rId4"/>
          </p:cNvPr>
          <p:cNvPicPr>
            <a:picLocks noChangeAspect="1" noChangeArrowheads="1"/>
          </p:cNvPicPr>
          <p:nvPr/>
        </p:nvPicPr>
        <p:blipFill>
          <a:blip r:embed="rId5"/>
          <a:srcRect/>
          <a:stretch>
            <a:fillRect/>
          </a:stretch>
        </p:blipFill>
        <p:spPr bwMode="auto">
          <a:xfrm>
            <a:off x="2339975" y="3783013"/>
            <a:ext cx="3810000" cy="2857500"/>
          </a:xfrm>
          <a:prstGeom prst="rect">
            <a:avLst/>
          </a:prstGeom>
          <a:noFill/>
          <a:ln w="9525">
            <a:noFill/>
            <a:miter lim="800000"/>
            <a:headEnd/>
            <a:tailEnd/>
          </a:ln>
        </p:spPr>
      </p:pic>
      <p:sp>
        <p:nvSpPr>
          <p:cNvPr id="5" name="4 Elipse"/>
          <p:cNvSpPr/>
          <p:nvPr/>
        </p:nvSpPr>
        <p:spPr>
          <a:xfrm>
            <a:off x="6510338" y="404813"/>
            <a:ext cx="2373312" cy="115411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Codificación 2</a:t>
            </a:r>
            <a:endParaRPr lang="es-ES_tradnl"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6" descr="Proxecto+Socheo">
            <a:hlinkClick r:id="rId2"/>
          </p:cNvPr>
          <p:cNvPicPr>
            <a:picLocks noChangeAspect="1" noChangeArrowheads="1"/>
          </p:cNvPicPr>
          <p:nvPr/>
        </p:nvPicPr>
        <p:blipFill>
          <a:blip r:embed="rId3"/>
          <a:srcRect/>
          <a:stretch>
            <a:fillRect/>
          </a:stretch>
        </p:blipFill>
        <p:spPr bwMode="auto">
          <a:xfrm>
            <a:off x="468313" y="333375"/>
            <a:ext cx="4600575" cy="5800725"/>
          </a:xfrm>
          <a:prstGeom prst="rect">
            <a:avLst/>
          </a:prstGeom>
          <a:noFill/>
          <a:ln w="9525">
            <a:noFill/>
            <a:miter lim="800000"/>
            <a:headEnd/>
            <a:tailEnd/>
          </a:ln>
        </p:spPr>
      </p:pic>
      <p:pic>
        <p:nvPicPr>
          <p:cNvPr id="91138" name="Picture 9" descr="proxecto-socheo-en-cineuropa-2012"/>
          <p:cNvPicPr>
            <a:picLocks noChangeAspect="1" noChangeArrowheads="1"/>
          </p:cNvPicPr>
          <p:nvPr/>
        </p:nvPicPr>
        <p:blipFill>
          <a:blip r:embed="rId4"/>
          <a:srcRect/>
          <a:stretch>
            <a:fillRect/>
          </a:stretch>
        </p:blipFill>
        <p:spPr bwMode="auto">
          <a:xfrm>
            <a:off x="5219700" y="2781300"/>
            <a:ext cx="3744913" cy="2813050"/>
          </a:xfrm>
          <a:prstGeom prst="rect">
            <a:avLst/>
          </a:prstGeom>
          <a:noFill/>
          <a:ln w="9525">
            <a:noFill/>
            <a:miter lim="800000"/>
            <a:headEnd/>
            <a:tailEnd/>
          </a:ln>
        </p:spPr>
      </p:pic>
      <p:sp>
        <p:nvSpPr>
          <p:cNvPr id="5" name="4 Elipse"/>
          <p:cNvSpPr/>
          <p:nvPr/>
        </p:nvSpPr>
        <p:spPr>
          <a:xfrm>
            <a:off x="6510338" y="404813"/>
            <a:ext cx="2373312" cy="115411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A memoria colectiva e  pública</a:t>
            </a:r>
            <a:endParaRPr lang="es-ES_tradnl"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6" descr="http://www.manuelgago.org/blog/wp-content/themes/arthemia-premium/images/logo/logo.gif">
            <a:hlinkClick r:id="rId2"/>
          </p:cNvPr>
          <p:cNvPicPr>
            <a:picLocks noChangeAspect="1" noChangeArrowheads="1"/>
          </p:cNvPicPr>
          <p:nvPr/>
        </p:nvPicPr>
        <p:blipFill>
          <a:blip r:embed="rId3"/>
          <a:srcRect/>
          <a:stretch>
            <a:fillRect/>
          </a:stretch>
        </p:blipFill>
        <p:spPr bwMode="auto">
          <a:xfrm>
            <a:off x="155575" y="3402013"/>
            <a:ext cx="3067050" cy="847725"/>
          </a:xfrm>
          <a:prstGeom prst="rect">
            <a:avLst/>
          </a:prstGeom>
          <a:noFill/>
          <a:ln w="9525">
            <a:noFill/>
            <a:miter lim="800000"/>
            <a:headEnd/>
            <a:tailEnd/>
          </a:ln>
        </p:spPr>
      </p:pic>
      <p:pic>
        <p:nvPicPr>
          <p:cNvPr id="92162" name="Picture 2" descr="Patrimonio Galego">
            <a:hlinkClick r:id="rId4"/>
          </p:cNvPr>
          <p:cNvPicPr>
            <a:picLocks noChangeAspect="1" noChangeArrowheads="1"/>
          </p:cNvPicPr>
          <p:nvPr/>
        </p:nvPicPr>
        <p:blipFill>
          <a:blip r:embed="rId5"/>
          <a:srcRect/>
          <a:stretch>
            <a:fillRect/>
          </a:stretch>
        </p:blipFill>
        <p:spPr bwMode="auto">
          <a:xfrm>
            <a:off x="684213" y="549275"/>
            <a:ext cx="7812087" cy="1614488"/>
          </a:xfrm>
          <a:prstGeom prst="rect">
            <a:avLst/>
          </a:prstGeom>
          <a:noFill/>
          <a:ln w="9525">
            <a:noFill/>
            <a:miter lim="800000"/>
            <a:headEnd/>
            <a:tailEnd/>
          </a:ln>
        </p:spPr>
      </p:pic>
      <p:sp>
        <p:nvSpPr>
          <p:cNvPr id="5" name="4 Elipse"/>
          <p:cNvSpPr/>
          <p:nvPr/>
        </p:nvSpPr>
        <p:spPr>
          <a:xfrm>
            <a:off x="-12700" y="5300663"/>
            <a:ext cx="2568575" cy="129857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As </a:t>
            </a:r>
            <a:r>
              <a:rPr lang="es-ES" dirty="0" err="1"/>
              <a:t>habitacións</a:t>
            </a:r>
            <a:r>
              <a:rPr lang="es-ES" dirty="0"/>
              <a:t>  da memoria colaborativa</a:t>
            </a:r>
            <a:endParaRPr lang="es-ES_tradnl" dirty="0"/>
          </a:p>
        </p:txBody>
      </p:sp>
      <p:pic>
        <p:nvPicPr>
          <p:cNvPr id="92164" name="Picture 4" descr="https://encrypted-tbn1.gstatic.com/images?q=tbn:ANd9GcQDRusyIpJhsj_bFhqRqvnOJQlz8hJUGFQycE02m6griHY6kuK6"/>
          <p:cNvPicPr>
            <a:picLocks noChangeAspect="1" noChangeArrowheads="1"/>
          </p:cNvPicPr>
          <p:nvPr/>
        </p:nvPicPr>
        <p:blipFill>
          <a:blip r:embed="rId6"/>
          <a:srcRect/>
          <a:stretch>
            <a:fillRect/>
          </a:stretch>
        </p:blipFill>
        <p:spPr bwMode="auto">
          <a:xfrm>
            <a:off x="3059113" y="2708275"/>
            <a:ext cx="5905500"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http://api.ning.com/files/E12ZO5fIjR0XGZtNoeajTyqse*OgY4IWKH3TRgV2RvG9f1ax8d3uUjRQFqFD8xqopTVPCzjfqzKNguyJoTIRI2hxpfPgwgz*/1013706590.jpeg?width=136">
            <a:hlinkClick r:id="rId2"/>
          </p:cNvPr>
          <p:cNvPicPr>
            <a:picLocks noChangeAspect="1" noChangeArrowheads="1"/>
          </p:cNvPicPr>
          <p:nvPr/>
        </p:nvPicPr>
        <p:blipFill>
          <a:blip r:embed="rId3"/>
          <a:srcRect/>
          <a:stretch>
            <a:fillRect/>
          </a:stretch>
        </p:blipFill>
        <p:spPr bwMode="auto">
          <a:xfrm>
            <a:off x="468313" y="404813"/>
            <a:ext cx="3378200" cy="2533650"/>
          </a:xfrm>
          <a:prstGeom prst="rect">
            <a:avLst/>
          </a:prstGeom>
          <a:noFill/>
          <a:ln w="9525">
            <a:noFill/>
            <a:miter lim="800000"/>
            <a:headEnd/>
            <a:tailEnd/>
          </a:ln>
        </p:spPr>
      </p:pic>
      <p:sp>
        <p:nvSpPr>
          <p:cNvPr id="93186" name="4 Rectángulo"/>
          <p:cNvSpPr>
            <a:spLocks noChangeArrowheads="1"/>
          </p:cNvSpPr>
          <p:nvPr/>
        </p:nvSpPr>
        <p:spPr bwMode="auto">
          <a:xfrm>
            <a:off x="2473325" y="4581525"/>
            <a:ext cx="4197350" cy="368300"/>
          </a:xfrm>
          <a:prstGeom prst="rect">
            <a:avLst/>
          </a:prstGeom>
          <a:noFill/>
          <a:ln w="9525">
            <a:noFill/>
            <a:miter lim="800000"/>
            <a:headEnd/>
            <a:tailEnd/>
          </a:ln>
        </p:spPr>
        <p:txBody>
          <a:bodyPr wrap="none">
            <a:spAutoFit/>
          </a:bodyPr>
          <a:lstStyle/>
          <a:p>
            <a:r>
              <a:rPr lang="es-ES_tradnl"/>
              <a:t>http://www.yourlostmemories.com/#/es/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5" descr="ANd9GcS1S196_x4pBz69agbROscGFJYHHhpNfgpYEpZtHBlWZx8JHBWW">
            <a:hlinkClick r:id="rId2"/>
          </p:cNvPr>
          <p:cNvPicPr>
            <a:picLocks noChangeAspect="1" noChangeArrowheads="1"/>
          </p:cNvPicPr>
          <p:nvPr/>
        </p:nvPicPr>
        <p:blipFill>
          <a:blip r:embed="rId3"/>
          <a:srcRect/>
          <a:stretch>
            <a:fillRect/>
          </a:stretch>
        </p:blipFill>
        <p:spPr bwMode="auto">
          <a:xfrm>
            <a:off x="179388" y="188913"/>
            <a:ext cx="4608512" cy="3652837"/>
          </a:xfrm>
          <a:prstGeom prst="rect">
            <a:avLst/>
          </a:prstGeom>
          <a:noFill/>
          <a:ln w="9525">
            <a:noFill/>
            <a:miter lim="800000"/>
            <a:headEnd/>
            <a:tailEnd/>
          </a:ln>
        </p:spPr>
      </p:pic>
      <p:pic>
        <p:nvPicPr>
          <p:cNvPr id="94210" name="Picture 8" descr="portada_ponte_nas_ondas"/>
          <p:cNvPicPr>
            <a:picLocks noChangeAspect="1" noChangeArrowheads="1"/>
          </p:cNvPicPr>
          <p:nvPr/>
        </p:nvPicPr>
        <p:blipFill>
          <a:blip r:embed="rId4"/>
          <a:srcRect/>
          <a:stretch>
            <a:fillRect/>
          </a:stretch>
        </p:blipFill>
        <p:spPr bwMode="auto">
          <a:xfrm>
            <a:off x="5219700" y="3603625"/>
            <a:ext cx="3683000" cy="2944813"/>
          </a:xfrm>
          <a:prstGeom prst="rect">
            <a:avLst/>
          </a:prstGeom>
          <a:noFill/>
          <a:ln w="9525">
            <a:noFill/>
            <a:miter lim="800000"/>
            <a:headEnd/>
            <a:tailEnd/>
          </a:ln>
        </p:spPr>
      </p:pic>
      <p:pic>
        <p:nvPicPr>
          <p:cNvPr id="94211" name="Picture 10" descr="XVedicion">
            <a:hlinkClick r:id="rId5"/>
          </p:cNvPr>
          <p:cNvPicPr>
            <a:picLocks noChangeAspect="1" noChangeArrowheads="1"/>
          </p:cNvPicPr>
          <p:nvPr/>
        </p:nvPicPr>
        <p:blipFill>
          <a:blip r:embed="rId6"/>
          <a:srcRect/>
          <a:stretch>
            <a:fillRect/>
          </a:stretch>
        </p:blipFill>
        <p:spPr bwMode="auto">
          <a:xfrm>
            <a:off x="287338" y="4005263"/>
            <a:ext cx="4392612"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ANd9GcSEEH6cOfepBqrYpZ5lg-Cmxa5Yj8NqvrEZE0ItwBcS7kCDrSyZFw">
            <a:hlinkClick r:id="rId2"/>
          </p:cNvPr>
          <p:cNvPicPr>
            <a:picLocks noChangeAspect="1" noChangeArrowheads="1"/>
          </p:cNvPicPr>
          <p:nvPr/>
        </p:nvPicPr>
        <p:blipFill>
          <a:blip r:embed="rId3"/>
          <a:srcRect/>
          <a:stretch>
            <a:fillRect/>
          </a:stretch>
        </p:blipFill>
        <p:spPr bwMode="auto">
          <a:xfrm>
            <a:off x="611188" y="1052513"/>
            <a:ext cx="7810500" cy="5162550"/>
          </a:xfrm>
          <a:prstGeom prst="rect">
            <a:avLst/>
          </a:prstGeom>
          <a:noFill/>
          <a:ln w="9525">
            <a:noFill/>
            <a:miter lim="800000"/>
            <a:headEnd/>
            <a:tailEnd/>
          </a:ln>
        </p:spPr>
      </p:pic>
      <p:sp>
        <p:nvSpPr>
          <p:cNvPr id="3" name="2 Elipse"/>
          <p:cNvSpPr/>
          <p:nvPr/>
        </p:nvSpPr>
        <p:spPr>
          <a:xfrm>
            <a:off x="-180975" y="0"/>
            <a:ext cx="2373313" cy="11541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t>Integración complexa</a:t>
            </a:r>
            <a:endParaRPr lang="es-ES_tradnl"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a:srcRect/>
          <a:stretch>
            <a:fillRect/>
          </a:stretch>
        </p:blipFill>
        <p:spPr bwMode="auto">
          <a:xfrm>
            <a:off x="250825" y="188913"/>
            <a:ext cx="7993063" cy="6394450"/>
          </a:xfrm>
          <a:prstGeom prst="rect">
            <a:avLst/>
          </a:prstGeom>
          <a:noFill/>
          <a:ln w="9525">
            <a:noFill/>
            <a:miter lim="800000"/>
            <a:headEnd/>
            <a:tailEnd/>
          </a:ln>
        </p:spPr>
      </p:pic>
      <p:sp>
        <p:nvSpPr>
          <p:cNvPr id="3" name="2 Elipse"/>
          <p:cNvSpPr/>
          <p:nvPr/>
        </p:nvSpPr>
        <p:spPr>
          <a:xfrm>
            <a:off x="7072313" y="1500188"/>
            <a:ext cx="46037"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4" name="3 Elipse"/>
          <p:cNvSpPr/>
          <p:nvPr/>
        </p:nvSpPr>
        <p:spPr>
          <a:xfrm>
            <a:off x="5214938" y="857250"/>
            <a:ext cx="1714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dirty="0">
              <a:solidFill>
                <a:srgbClr val="FF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9538" y="1412875"/>
            <a:ext cx="8785225" cy="4246563"/>
          </a:xfrm>
          <a:prstGeom prst="rect">
            <a:avLst/>
          </a:prstGeom>
          <a:solidFill>
            <a:schemeClr val="bg2">
              <a:lumMod val="60000"/>
              <a:lumOff val="40000"/>
            </a:schemeClr>
          </a:solidFill>
        </p:spPr>
        <p:txBody>
          <a:bodyPr>
            <a:spAutoFit/>
          </a:bodyPr>
          <a:lstStyle/>
          <a:p>
            <a:pPr fontAlgn="auto">
              <a:spcBef>
                <a:spcPts val="0"/>
              </a:spcBef>
              <a:spcAft>
                <a:spcPts val="0"/>
              </a:spcAft>
              <a:defRPr/>
            </a:pPr>
            <a:r>
              <a:rPr lang="es-ES_tradnl" dirty="0">
                <a:solidFill>
                  <a:schemeClr val="bg1"/>
                </a:solidFill>
                <a:latin typeface="Times New Roman" pitchFamily="18" charset="0"/>
                <a:cs typeface="Times New Roman" pitchFamily="18" charset="0"/>
              </a:rPr>
              <a:t>- Tutorial en video de </a:t>
            </a:r>
            <a:r>
              <a:rPr lang="es-ES_tradnl" b="1" dirty="0" err="1">
                <a:solidFill>
                  <a:schemeClr val="bg1"/>
                </a:solidFill>
                <a:latin typeface="Times New Roman" pitchFamily="18" charset="0"/>
                <a:cs typeface="Times New Roman" pitchFamily="18" charset="0"/>
                <a:hlinkClick r:id="rId2"/>
              </a:rPr>
              <a:t>Bloguer</a:t>
            </a:r>
            <a:r>
              <a:rPr lang="es-ES_tradnl" b="1" dirty="0">
                <a:solidFill>
                  <a:schemeClr val="bg1"/>
                </a:solidFill>
                <a:latin typeface="Times New Roman" pitchFamily="18" charset="0"/>
                <a:cs typeface="Times New Roman" pitchFamily="18" charset="0"/>
                <a:hlinkClick r:id="rId2"/>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Curso completo en </a:t>
            </a:r>
            <a:r>
              <a:rPr lang="es-ES_tradnl" b="1" dirty="0">
                <a:solidFill>
                  <a:schemeClr val="bg1"/>
                </a:solidFill>
                <a:latin typeface="Times New Roman" pitchFamily="18" charset="0"/>
                <a:cs typeface="Times New Roman" pitchFamily="18" charset="0"/>
                <a:hlinkClick r:id="rId3"/>
              </a:rPr>
              <a:t>Google </a:t>
            </a:r>
            <a:r>
              <a:rPr lang="es-ES_tradnl" b="1" dirty="0" err="1">
                <a:solidFill>
                  <a:schemeClr val="bg1"/>
                </a:solidFill>
                <a:latin typeface="Times New Roman" pitchFamily="18" charset="0"/>
                <a:cs typeface="Times New Roman" pitchFamily="18" charset="0"/>
                <a:hlinkClick r:id="rId3"/>
              </a:rPr>
              <a:t>docs</a:t>
            </a:r>
            <a:r>
              <a:rPr lang="es-ES_tradnl" b="1" dirty="0">
                <a:solidFill>
                  <a:schemeClr val="bg1"/>
                </a:solidFill>
                <a:latin typeface="Times New Roman" pitchFamily="18" charset="0"/>
                <a:cs typeface="Times New Roman" pitchFamily="18" charset="0"/>
                <a:hlinkClick r:id="rId3"/>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Explora Galicia con</a:t>
            </a:r>
            <a:r>
              <a:rPr lang="es-ES_tradnl" dirty="0">
                <a:solidFill>
                  <a:schemeClr val="bg1"/>
                </a:solidFill>
                <a:latin typeface="Times New Roman" pitchFamily="18" charset="0"/>
                <a:cs typeface="Times New Roman" pitchFamily="18" charset="0"/>
                <a:hlinkClick r:id="rId4"/>
              </a:rPr>
              <a:t> </a:t>
            </a:r>
            <a:r>
              <a:rPr lang="es-ES_tradnl" b="1" dirty="0">
                <a:solidFill>
                  <a:schemeClr val="bg1"/>
                </a:solidFill>
                <a:latin typeface="Times New Roman" pitchFamily="18" charset="0"/>
                <a:cs typeface="Times New Roman" pitchFamily="18" charset="0"/>
                <a:hlinkClick r:id="rId4"/>
              </a:rPr>
              <a:t>Google </a:t>
            </a:r>
            <a:r>
              <a:rPr lang="es-ES_tradnl" b="1" dirty="0" err="1">
                <a:solidFill>
                  <a:schemeClr val="bg1"/>
                </a:solidFill>
                <a:latin typeface="Times New Roman" pitchFamily="18" charset="0"/>
                <a:cs typeface="Times New Roman" pitchFamily="18" charset="0"/>
                <a:hlinkClick r:id="rId4"/>
              </a:rPr>
              <a:t>maps</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Almacena as </a:t>
            </a:r>
            <a:r>
              <a:rPr lang="es-ES_tradnl" dirty="0" err="1">
                <a:solidFill>
                  <a:schemeClr val="bg1"/>
                </a:solidFill>
                <a:latin typeface="Times New Roman" pitchFamily="18" charset="0"/>
                <a:cs typeface="Times New Roman" pitchFamily="18" charset="0"/>
              </a:rPr>
              <a:t>túas</a:t>
            </a:r>
            <a:r>
              <a:rPr lang="es-ES_tradnl" dirty="0">
                <a:solidFill>
                  <a:schemeClr val="bg1"/>
                </a:solidFill>
                <a:latin typeface="Times New Roman" pitchFamily="18" charset="0"/>
                <a:cs typeface="Times New Roman" pitchFamily="18" charset="0"/>
              </a:rPr>
              <a:t> </a:t>
            </a:r>
            <a:r>
              <a:rPr lang="es-ES_tradnl" b="1" dirty="0">
                <a:solidFill>
                  <a:schemeClr val="bg1"/>
                </a:solidFill>
                <a:latin typeface="Times New Roman" pitchFamily="18" charset="0"/>
                <a:cs typeface="Times New Roman" pitchFamily="18" charset="0"/>
                <a:hlinkClick r:id="rId5"/>
              </a:rPr>
              <a:t>fotos en </a:t>
            </a:r>
            <a:r>
              <a:rPr lang="es-ES_tradnl" b="1" dirty="0" err="1">
                <a:solidFill>
                  <a:schemeClr val="bg1"/>
                </a:solidFill>
                <a:latin typeface="Times New Roman" pitchFamily="18" charset="0"/>
                <a:cs typeface="Times New Roman" pitchFamily="18" charset="0"/>
                <a:hlinkClick r:id="rId5"/>
              </a:rPr>
              <a:t>Picasa</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Crea a </a:t>
            </a:r>
            <a:r>
              <a:rPr lang="es-ES_tradnl" dirty="0" err="1">
                <a:solidFill>
                  <a:schemeClr val="bg1"/>
                </a:solidFill>
                <a:latin typeface="Times New Roman" pitchFamily="18" charset="0"/>
                <a:cs typeface="Times New Roman" pitchFamily="18" charset="0"/>
              </a:rPr>
              <a:t>túa</a:t>
            </a:r>
            <a:r>
              <a:rPr lang="es-ES_tradnl" dirty="0">
                <a:solidFill>
                  <a:schemeClr val="bg1"/>
                </a:solidFill>
                <a:latin typeface="Times New Roman" pitchFamily="18" charset="0"/>
                <a:cs typeface="Times New Roman" pitchFamily="18" charset="0"/>
              </a:rPr>
              <a:t> </a:t>
            </a:r>
            <a:r>
              <a:rPr lang="es-ES_tradnl" b="1" dirty="0" err="1">
                <a:solidFill>
                  <a:schemeClr val="bg1"/>
                </a:solidFill>
                <a:latin typeface="Times New Roman" pitchFamily="18" charset="0"/>
                <a:cs typeface="Times New Roman" pitchFamily="18" charset="0"/>
                <a:hlinkClick r:id="rId6"/>
              </a:rPr>
              <a:t>arbre</a:t>
            </a:r>
            <a:r>
              <a:rPr lang="es-ES_tradnl" b="1" dirty="0">
                <a:solidFill>
                  <a:schemeClr val="bg1"/>
                </a:solidFill>
                <a:latin typeface="Times New Roman" pitchFamily="18" charset="0"/>
                <a:cs typeface="Times New Roman" pitchFamily="18" charset="0"/>
                <a:hlinkClick r:id="rId6"/>
              </a:rPr>
              <a:t> </a:t>
            </a:r>
            <a:r>
              <a:rPr lang="es-ES_tradnl" b="1" dirty="0" err="1">
                <a:solidFill>
                  <a:schemeClr val="bg1"/>
                </a:solidFill>
                <a:latin typeface="Times New Roman" pitchFamily="18" charset="0"/>
                <a:cs typeface="Times New Roman" pitchFamily="18" charset="0"/>
                <a:hlinkClick r:id="rId6"/>
              </a:rPr>
              <a:t>xenealóxica</a:t>
            </a:r>
            <a:r>
              <a:rPr lang="es-ES_tradnl" b="1" dirty="0">
                <a:solidFill>
                  <a:schemeClr val="bg1"/>
                </a:solidFill>
                <a:latin typeface="Times New Roman" pitchFamily="18" charset="0"/>
                <a:cs typeface="Times New Roman" pitchFamily="18" charset="0"/>
                <a:hlinkClick r:id="rId6"/>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Elabora </a:t>
            </a:r>
            <a:r>
              <a:rPr lang="es-ES_tradnl" dirty="0" err="1">
                <a:solidFill>
                  <a:schemeClr val="bg1"/>
                </a:solidFill>
                <a:latin typeface="Times New Roman" pitchFamily="18" charset="0"/>
                <a:cs typeface="Times New Roman" pitchFamily="18" charset="0"/>
              </a:rPr>
              <a:t>liñas</a:t>
            </a:r>
            <a:r>
              <a:rPr lang="es-ES_tradnl" dirty="0">
                <a:solidFill>
                  <a:schemeClr val="bg1"/>
                </a:solidFill>
                <a:latin typeface="Times New Roman" pitchFamily="18" charset="0"/>
                <a:cs typeface="Times New Roman" pitchFamily="18" charset="0"/>
              </a:rPr>
              <a:t> de tempo con </a:t>
            </a:r>
            <a:r>
              <a:rPr lang="es-ES_tradnl" b="1" dirty="0" err="1">
                <a:solidFill>
                  <a:schemeClr val="bg1"/>
                </a:solidFill>
                <a:latin typeface="Times New Roman" pitchFamily="18" charset="0"/>
                <a:cs typeface="Times New Roman" pitchFamily="18" charset="0"/>
                <a:hlinkClick r:id="rId7"/>
              </a:rPr>
              <a:t>Dipity</a:t>
            </a:r>
            <a:r>
              <a:rPr lang="es-ES_tradnl" b="1" dirty="0">
                <a:solidFill>
                  <a:schemeClr val="bg1"/>
                </a:solidFill>
                <a:latin typeface="Times New Roman" pitchFamily="18" charset="0"/>
                <a:cs typeface="Times New Roman" pitchFamily="18" charset="0"/>
                <a:hlinkClick r:id="rId7"/>
              </a:rPr>
              <a:t>. E </a:t>
            </a:r>
            <a:r>
              <a:rPr lang="es-ES_tradnl" b="1" dirty="0">
                <a:solidFill>
                  <a:schemeClr val="bg1"/>
                </a:solidFill>
                <a:latin typeface="Times New Roman" pitchFamily="18" charset="0"/>
                <a:cs typeface="Times New Roman" pitchFamily="18" charset="0"/>
                <a:hlinkClick r:id="rId8"/>
              </a:rPr>
              <a:t>-Tutorial de </a:t>
            </a:r>
            <a:r>
              <a:rPr lang="es-ES_tradnl" b="1" dirty="0" err="1">
                <a:solidFill>
                  <a:schemeClr val="bg1"/>
                </a:solidFill>
                <a:latin typeface="Times New Roman" pitchFamily="18" charset="0"/>
                <a:cs typeface="Times New Roman" pitchFamily="18" charset="0"/>
                <a:hlinkClick r:id="rId8"/>
              </a:rPr>
              <a:t>Dipit</a:t>
            </a:r>
            <a:r>
              <a:rPr lang="es-ES_tradnl" b="1" dirty="0" err="1">
                <a:solidFill>
                  <a:schemeClr val="bg1"/>
                </a:solidFill>
                <a:latin typeface="Times New Roman" pitchFamily="18" charset="0"/>
                <a:cs typeface="Times New Roman" pitchFamily="18" charset="0"/>
              </a:rPr>
              <a:t>y</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Realiza </a:t>
            </a:r>
            <a:r>
              <a:rPr lang="es-ES_tradnl" dirty="0" err="1">
                <a:solidFill>
                  <a:schemeClr val="bg1"/>
                </a:solidFill>
                <a:latin typeface="Times New Roman" pitchFamily="18" charset="0"/>
                <a:cs typeface="Times New Roman" pitchFamily="18" charset="0"/>
              </a:rPr>
              <a:t>presentacións</a:t>
            </a:r>
            <a:r>
              <a:rPr lang="es-ES_tradnl" dirty="0">
                <a:solidFill>
                  <a:schemeClr val="bg1"/>
                </a:solidFill>
                <a:latin typeface="Times New Roman" pitchFamily="18" charset="0"/>
                <a:cs typeface="Times New Roman" pitchFamily="18" charset="0"/>
              </a:rPr>
              <a:t> alucinantes con </a:t>
            </a:r>
            <a:r>
              <a:rPr lang="es-ES_tradnl" b="1" dirty="0" err="1">
                <a:solidFill>
                  <a:schemeClr val="bg1"/>
                </a:solidFill>
                <a:latin typeface="Times New Roman" pitchFamily="18" charset="0"/>
                <a:cs typeface="Times New Roman" pitchFamily="18" charset="0"/>
                <a:hlinkClick r:id="rId9"/>
              </a:rPr>
              <a:t>Prezi</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Textos e documentos en forma de libro </a:t>
            </a:r>
            <a:r>
              <a:rPr lang="es-ES_tradnl" dirty="0">
                <a:solidFill>
                  <a:schemeClr val="bg1"/>
                </a:solidFill>
                <a:latin typeface="Times New Roman" pitchFamily="18" charset="0"/>
                <a:cs typeface="Times New Roman" pitchFamily="18" charset="0"/>
                <a:hlinkClick r:id="rId10"/>
              </a:rPr>
              <a:t>en </a:t>
            </a:r>
            <a:r>
              <a:rPr lang="es-ES_tradnl" b="1" dirty="0" err="1">
                <a:solidFill>
                  <a:schemeClr val="bg1"/>
                </a:solidFill>
                <a:latin typeface="Times New Roman" pitchFamily="18" charset="0"/>
                <a:cs typeface="Times New Roman" pitchFamily="18" charset="0"/>
                <a:hlinkClick r:id="rId10"/>
              </a:rPr>
              <a:t>Calameo</a:t>
            </a:r>
            <a:r>
              <a:rPr lang="es-ES_tradnl" b="1" dirty="0">
                <a:solidFill>
                  <a:schemeClr val="bg1"/>
                </a:solidFill>
                <a:latin typeface="Times New Roman" pitchFamily="18" charset="0"/>
                <a:cs typeface="Times New Roman" pitchFamily="18" charset="0"/>
                <a:hlinkClick r:id="rId10"/>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Sube as </a:t>
            </a:r>
            <a:r>
              <a:rPr lang="es-ES_tradnl" dirty="0" err="1">
                <a:solidFill>
                  <a:schemeClr val="bg1"/>
                </a:solidFill>
                <a:latin typeface="Times New Roman" pitchFamily="18" charset="0"/>
                <a:cs typeface="Times New Roman" pitchFamily="18" charset="0"/>
              </a:rPr>
              <a:t>presentacións</a:t>
            </a:r>
            <a:r>
              <a:rPr lang="es-ES_tradnl" dirty="0">
                <a:solidFill>
                  <a:schemeClr val="bg1"/>
                </a:solidFill>
                <a:latin typeface="Times New Roman" pitchFamily="18" charset="0"/>
                <a:cs typeface="Times New Roman" pitchFamily="18" charset="0"/>
              </a:rPr>
              <a:t> á rede con </a:t>
            </a:r>
            <a:r>
              <a:rPr lang="es-ES_tradnl" b="1" dirty="0" err="1">
                <a:solidFill>
                  <a:schemeClr val="bg1"/>
                </a:solidFill>
                <a:latin typeface="Times New Roman" pitchFamily="18" charset="0"/>
                <a:cs typeface="Times New Roman" pitchFamily="18" charset="0"/>
                <a:hlinkClick r:id="rId11"/>
              </a:rPr>
              <a:t>Slideshare</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Miles de </a:t>
            </a:r>
            <a:r>
              <a:rPr lang="es-ES_tradnl" b="1" dirty="0">
                <a:solidFill>
                  <a:schemeClr val="bg1"/>
                </a:solidFill>
                <a:latin typeface="Times New Roman" pitchFamily="18" charset="0"/>
                <a:cs typeface="Times New Roman" pitchFamily="18" charset="0"/>
                <a:hlinkClick r:id="rId12"/>
              </a:rPr>
              <a:t>recursos </a:t>
            </a:r>
            <a:r>
              <a:rPr lang="es-ES_tradnl" b="1" dirty="0" err="1">
                <a:solidFill>
                  <a:schemeClr val="bg1"/>
                </a:solidFill>
                <a:latin typeface="Times New Roman" pitchFamily="18" charset="0"/>
                <a:cs typeface="Times New Roman" pitchFamily="18" charset="0"/>
                <a:hlinkClick r:id="rId12"/>
              </a:rPr>
              <a:t>visuais</a:t>
            </a:r>
            <a:r>
              <a:rPr lang="es-ES_tradnl" b="1" dirty="0">
                <a:solidFill>
                  <a:schemeClr val="bg1"/>
                </a:solidFill>
                <a:latin typeface="Times New Roman" pitchFamily="18" charset="0"/>
                <a:cs typeface="Times New Roman" pitchFamily="18" charset="0"/>
                <a:hlinkClick r:id="rId12"/>
              </a:rPr>
              <a:t> e sonoros</a:t>
            </a:r>
            <a:r>
              <a:rPr lang="es-ES_tradnl" b="1" dirty="0">
                <a:solidFill>
                  <a:schemeClr val="bg1"/>
                </a:solidFill>
                <a:latin typeface="Times New Roman" pitchFamily="18" charset="0"/>
                <a:cs typeface="Times New Roman" pitchFamily="18" charset="0"/>
              </a:rPr>
              <a:t> </a:t>
            </a:r>
            <a:r>
              <a:rPr lang="es-ES_tradnl" dirty="0">
                <a:solidFill>
                  <a:schemeClr val="bg1"/>
                </a:solidFill>
                <a:latin typeface="Times New Roman" pitchFamily="18" charset="0"/>
                <a:cs typeface="Times New Roman" pitchFamily="18" charset="0"/>
              </a:rPr>
              <a:t>sobre a Historia</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Bancos de </a:t>
            </a:r>
            <a:r>
              <a:rPr lang="es-ES_tradnl" dirty="0" err="1">
                <a:solidFill>
                  <a:schemeClr val="bg1"/>
                </a:solidFill>
                <a:latin typeface="Times New Roman" pitchFamily="18" charset="0"/>
                <a:cs typeface="Times New Roman" pitchFamily="18" charset="0"/>
              </a:rPr>
              <a:t>imaxes</a:t>
            </a: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fixas</a:t>
            </a:r>
            <a:r>
              <a:rPr lang="es-ES_tradnl" dirty="0">
                <a:solidFill>
                  <a:schemeClr val="bg1"/>
                </a:solidFill>
                <a:latin typeface="Times New Roman" pitchFamily="18" charset="0"/>
                <a:cs typeface="Times New Roman" pitchFamily="18" charset="0"/>
              </a:rPr>
              <a:t>. </a:t>
            </a:r>
            <a:r>
              <a:rPr lang="es-ES_tradnl" b="1" dirty="0">
                <a:solidFill>
                  <a:schemeClr val="bg1"/>
                </a:solidFill>
                <a:latin typeface="Times New Roman" pitchFamily="18" charset="0"/>
                <a:cs typeface="Times New Roman" pitchFamily="18" charset="0"/>
                <a:hlinkClick r:id="rId13"/>
              </a:rPr>
              <a:t>Varios</a:t>
            </a:r>
            <a:r>
              <a:rPr lang="es-ES_tradnl" dirty="0">
                <a:solidFill>
                  <a:schemeClr val="bg1"/>
                </a:solidFill>
                <a:latin typeface="Times New Roman" pitchFamily="18" charset="0"/>
                <a:cs typeface="Times New Roman" pitchFamily="18" charset="0"/>
                <a:hlinkClick r:id="rId13"/>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Orgaiza</a:t>
            </a:r>
            <a:r>
              <a:rPr lang="es-ES_tradnl" dirty="0">
                <a:solidFill>
                  <a:schemeClr val="bg1"/>
                </a:solidFill>
                <a:latin typeface="Times New Roman" pitchFamily="18" charset="0"/>
                <a:cs typeface="Times New Roman" pitchFamily="18" charset="0"/>
              </a:rPr>
              <a:t> os </a:t>
            </a:r>
            <a:r>
              <a:rPr lang="es-ES_tradnl" dirty="0" err="1">
                <a:solidFill>
                  <a:schemeClr val="bg1"/>
                </a:solidFill>
                <a:latin typeface="Times New Roman" pitchFamily="18" charset="0"/>
                <a:cs typeface="Times New Roman" pitchFamily="18" charset="0"/>
              </a:rPr>
              <a:t>teus</a:t>
            </a:r>
            <a:r>
              <a:rPr lang="es-ES_tradnl" dirty="0">
                <a:solidFill>
                  <a:schemeClr val="bg1"/>
                </a:solidFill>
                <a:latin typeface="Times New Roman" pitchFamily="18" charset="0"/>
                <a:cs typeface="Times New Roman" pitchFamily="18" charset="0"/>
              </a:rPr>
              <a:t> conceptos en esquemas con </a:t>
            </a:r>
            <a:r>
              <a:rPr lang="es-ES_tradnl" b="1" dirty="0" err="1">
                <a:solidFill>
                  <a:schemeClr val="bg1"/>
                </a:solidFill>
                <a:latin typeface="Times New Roman" pitchFamily="18" charset="0"/>
                <a:cs typeface="Times New Roman" pitchFamily="18" charset="0"/>
                <a:hlinkClick r:id="rId14"/>
              </a:rPr>
              <a:t>Exobrain</a:t>
            </a:r>
            <a:r>
              <a:rPr lang="es-ES_tradnl" dirty="0">
                <a:solidFill>
                  <a:schemeClr val="bg1"/>
                </a:solidFill>
                <a:latin typeface="Times New Roman" pitchFamily="18" charset="0"/>
                <a:cs typeface="Times New Roman" pitchFamily="18" charset="0"/>
                <a:hlinkClick r:id="rId14"/>
              </a:rPr>
              <a:t> </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a:t>
            </a:r>
            <a:r>
              <a:rPr lang="es-ES_tradnl" u="sng" dirty="0">
                <a:solidFill>
                  <a:schemeClr val="bg1"/>
                </a:solidFill>
                <a:latin typeface="Times New Roman" pitchFamily="18" charset="0"/>
                <a:cs typeface="Times New Roman" pitchFamily="18" charset="0"/>
                <a:hlinkClick r:id="rId15" tooltip="Click to Continue &gt; by SmartSuggestor"/>
              </a:rPr>
              <a:t>Descarga</a:t>
            </a:r>
            <a:r>
              <a:rPr lang="es-ES_tradnl" dirty="0">
                <a:solidFill>
                  <a:schemeClr val="bg1"/>
                </a:solidFill>
                <a:latin typeface="Times New Roman" pitchFamily="18" charset="0"/>
                <a:cs typeface="Times New Roman" pitchFamily="18" charset="0"/>
              </a:rPr>
              <a:t> Videos de YouTube con  </a:t>
            </a:r>
            <a:r>
              <a:rPr lang="es-ES_tradnl" b="1" dirty="0" err="1">
                <a:solidFill>
                  <a:schemeClr val="bg1"/>
                </a:solidFill>
                <a:latin typeface="Times New Roman" pitchFamily="18" charset="0"/>
                <a:cs typeface="Times New Roman" pitchFamily="18" charset="0"/>
                <a:hlinkClick r:id="rId16"/>
              </a:rPr>
              <a:t>aTube</a:t>
            </a:r>
            <a:r>
              <a:rPr lang="es-ES_tradnl" b="1" dirty="0">
                <a:solidFill>
                  <a:schemeClr val="bg1"/>
                </a:solidFill>
                <a:latin typeface="Times New Roman" pitchFamily="18" charset="0"/>
                <a:cs typeface="Times New Roman" pitchFamily="18" charset="0"/>
                <a:hlinkClick r:id="rId16"/>
              </a:rPr>
              <a:t> </a:t>
            </a:r>
            <a:r>
              <a:rPr lang="es-ES_tradnl" b="1" dirty="0" err="1">
                <a:solidFill>
                  <a:schemeClr val="bg1"/>
                </a:solidFill>
                <a:latin typeface="Times New Roman" pitchFamily="18" charset="0"/>
                <a:cs typeface="Times New Roman" pitchFamily="18" charset="0"/>
                <a:hlinkClick r:id="rId16"/>
              </a:rPr>
              <a:t>Catcher</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dirty="0">
                <a:solidFill>
                  <a:schemeClr val="bg1"/>
                </a:solidFill>
                <a:latin typeface="Times New Roman" pitchFamily="18" charset="0"/>
                <a:cs typeface="Times New Roman" pitchFamily="18" charset="0"/>
              </a:rPr>
              <a:t>- Para subtitular, cambiar o son </a:t>
            </a:r>
            <a:r>
              <a:rPr lang="es-ES_tradnl" dirty="0" err="1">
                <a:solidFill>
                  <a:schemeClr val="bg1"/>
                </a:solidFill>
                <a:latin typeface="Times New Roman" pitchFamily="18" charset="0"/>
                <a:cs typeface="Times New Roman" pitchFamily="18" charset="0"/>
              </a:rPr>
              <a:t>ou</a:t>
            </a: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dobrar</a:t>
            </a:r>
            <a:r>
              <a:rPr lang="es-ES_tradnl" dirty="0">
                <a:solidFill>
                  <a:schemeClr val="bg1"/>
                </a:solidFill>
                <a:latin typeface="Times New Roman" pitchFamily="18" charset="0"/>
                <a:cs typeface="Times New Roman" pitchFamily="18" charset="0"/>
              </a:rPr>
              <a:t> videos  con </a:t>
            </a:r>
            <a:r>
              <a:rPr lang="es-ES_tradnl" b="1" dirty="0" err="1">
                <a:solidFill>
                  <a:schemeClr val="bg1"/>
                </a:solidFill>
                <a:latin typeface="Times New Roman" pitchFamily="18" charset="0"/>
                <a:cs typeface="Times New Roman" pitchFamily="18" charset="0"/>
                <a:hlinkClick r:id="rId17"/>
              </a:rPr>
              <a:t>Videopad</a:t>
            </a:r>
            <a:r>
              <a:rPr lang="es-ES_tradnl" dirty="0">
                <a:solidFill>
                  <a:schemeClr val="bg1"/>
                </a:solidFill>
                <a:latin typeface="Times New Roman" pitchFamily="18" charset="0"/>
                <a:cs typeface="Times New Roman" pitchFamily="18" charset="0"/>
              </a:rPr>
              <a:t/>
            </a:r>
            <a:br>
              <a:rPr lang="es-ES_tradnl" dirty="0">
                <a:solidFill>
                  <a:schemeClr val="bg1"/>
                </a:solidFill>
                <a:latin typeface="Times New Roman" pitchFamily="18" charset="0"/>
                <a:cs typeface="Times New Roman" pitchFamily="18" charset="0"/>
              </a:rPr>
            </a:br>
            <a:r>
              <a:rPr lang="es-ES_tradnl" b="1" dirty="0">
                <a:solidFill>
                  <a:schemeClr val="bg1"/>
                </a:solidFill>
                <a:latin typeface="Times New Roman" pitchFamily="18" charset="0"/>
                <a:cs typeface="Times New Roman" pitchFamily="18" charset="0"/>
              </a:rPr>
              <a:t>- </a:t>
            </a:r>
            <a:r>
              <a:rPr lang="es-ES_tradnl" dirty="0">
                <a:solidFill>
                  <a:schemeClr val="bg1"/>
                </a:solidFill>
                <a:latin typeface="Times New Roman" pitchFamily="18" charset="0"/>
                <a:cs typeface="Times New Roman" pitchFamily="18" charset="0"/>
              </a:rPr>
              <a:t>Para </a:t>
            </a:r>
            <a:r>
              <a:rPr lang="es-ES_tradnl" dirty="0" err="1">
                <a:solidFill>
                  <a:schemeClr val="bg1"/>
                </a:solidFill>
                <a:latin typeface="Times New Roman" pitchFamily="18" charset="0"/>
                <a:cs typeface="Times New Roman" pitchFamily="18" charset="0"/>
              </a:rPr>
              <a:t>dobrar</a:t>
            </a: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ou</a:t>
            </a: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traballar</a:t>
            </a:r>
            <a:r>
              <a:rPr lang="es-ES_tradnl" dirty="0">
                <a:solidFill>
                  <a:schemeClr val="bg1"/>
                </a:solidFill>
                <a:latin typeface="Times New Roman" pitchFamily="18" charset="0"/>
                <a:cs typeface="Times New Roman" pitchFamily="18" charset="0"/>
              </a:rPr>
              <a:t> </a:t>
            </a:r>
            <a:r>
              <a:rPr lang="es-ES_tradnl" dirty="0" err="1">
                <a:solidFill>
                  <a:schemeClr val="bg1"/>
                </a:solidFill>
                <a:latin typeface="Times New Roman" pitchFamily="18" charset="0"/>
                <a:cs typeface="Times New Roman" pitchFamily="18" charset="0"/>
              </a:rPr>
              <a:t>co</a:t>
            </a:r>
            <a:r>
              <a:rPr lang="es-ES_tradnl" dirty="0">
                <a:solidFill>
                  <a:schemeClr val="bg1"/>
                </a:solidFill>
                <a:latin typeface="Times New Roman" pitchFamily="18" charset="0"/>
                <a:cs typeface="Times New Roman" pitchFamily="18" charset="0"/>
              </a:rPr>
              <a:t> audio en</a:t>
            </a:r>
            <a:r>
              <a:rPr lang="es-ES_tradnl" b="1" dirty="0">
                <a:solidFill>
                  <a:schemeClr val="bg1"/>
                </a:solidFill>
                <a:latin typeface="Times New Roman" pitchFamily="18" charset="0"/>
                <a:cs typeface="Times New Roman" pitchFamily="18" charset="0"/>
              </a:rPr>
              <a:t> </a:t>
            </a:r>
            <a:r>
              <a:rPr lang="es-ES_tradnl" b="1" dirty="0" err="1">
                <a:solidFill>
                  <a:schemeClr val="bg1"/>
                </a:solidFill>
                <a:latin typeface="Times New Roman" pitchFamily="18" charset="0"/>
                <a:cs typeface="Times New Roman" pitchFamily="18" charset="0"/>
                <a:hlinkClick r:id="rId18"/>
              </a:rPr>
              <a:t>Audacity</a:t>
            </a:r>
            <a:endParaRPr lang="es-ES_tradnl" dirty="0">
              <a:solidFill>
                <a:schemeClr val="bg1"/>
              </a:solidFill>
              <a:latin typeface="Times New Roman" pitchFamily="18" charset="0"/>
              <a:cs typeface="Times New Roman" pitchFamily="18" charset="0"/>
            </a:endParaRPr>
          </a:p>
        </p:txBody>
      </p:sp>
      <p:sp>
        <p:nvSpPr>
          <p:cNvPr id="96258" name="4 CuadroTexto"/>
          <p:cNvSpPr txBox="1">
            <a:spLocks noChangeArrowheads="1"/>
          </p:cNvSpPr>
          <p:nvPr/>
        </p:nvSpPr>
        <p:spPr bwMode="auto">
          <a:xfrm>
            <a:off x="1835150" y="115888"/>
            <a:ext cx="3744913" cy="369887"/>
          </a:xfrm>
          <a:prstGeom prst="rect">
            <a:avLst/>
          </a:prstGeom>
          <a:solidFill>
            <a:srgbClr val="7030A0"/>
          </a:solidFill>
          <a:ln w="9525">
            <a:noFill/>
            <a:miter lim="800000"/>
            <a:headEnd/>
            <a:tailEnd/>
          </a:ln>
        </p:spPr>
        <p:txBody>
          <a:bodyPr>
            <a:spAutoFit/>
          </a:bodyPr>
          <a:lstStyle/>
          <a:p>
            <a:r>
              <a:rPr lang="es-ES" b="1">
                <a:solidFill>
                  <a:srgbClr val="FFFF00"/>
                </a:solidFill>
                <a:latin typeface="Century Gothic" pitchFamily="34" charset="0"/>
              </a:rPr>
              <a:t>FERRAMENTAS  TIC</a:t>
            </a:r>
            <a:endParaRPr lang="es-ES_tradnl" b="1">
              <a:solidFill>
                <a:srgbClr val="FFFF00"/>
              </a:solidFill>
              <a:latin typeface="Century Gothic"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3 Rectángulo"/>
          <p:cNvSpPr>
            <a:spLocks noChangeArrowheads="1"/>
          </p:cNvSpPr>
          <p:nvPr/>
        </p:nvSpPr>
        <p:spPr bwMode="auto">
          <a:xfrm>
            <a:off x="107950" y="6480175"/>
            <a:ext cx="2859088" cy="369888"/>
          </a:xfrm>
          <a:prstGeom prst="rect">
            <a:avLst/>
          </a:prstGeom>
          <a:noFill/>
          <a:ln w="9525">
            <a:noFill/>
            <a:miter lim="800000"/>
            <a:headEnd/>
            <a:tailEnd/>
          </a:ln>
        </p:spPr>
        <p:txBody>
          <a:bodyPr wrap="none">
            <a:spAutoFit/>
          </a:bodyPr>
          <a:lstStyle/>
          <a:p>
            <a:pPr algn="ctr"/>
            <a:r>
              <a:rPr lang="gl-ES" b="1" u="sng">
                <a:latin typeface="Century Gothic" pitchFamily="34" charset="0"/>
              </a:rPr>
              <a:t>manologon@gmail.com</a:t>
            </a:r>
          </a:p>
        </p:txBody>
      </p:sp>
      <p:pic>
        <p:nvPicPr>
          <p:cNvPr id="97282" name="Picture 2" descr="http://daixonses.com/wp-content/uploads/2012/12/zona_de_confort.jpg"/>
          <p:cNvPicPr>
            <a:picLocks noChangeAspect="1" noChangeArrowheads="1"/>
          </p:cNvPicPr>
          <p:nvPr/>
        </p:nvPicPr>
        <p:blipFill>
          <a:blip r:embed="rId2"/>
          <a:srcRect/>
          <a:stretch>
            <a:fillRect/>
          </a:stretch>
        </p:blipFill>
        <p:spPr bwMode="auto">
          <a:xfrm>
            <a:off x="3492500" y="1187450"/>
            <a:ext cx="5330825" cy="5316538"/>
          </a:xfrm>
          <a:prstGeom prst="rect">
            <a:avLst/>
          </a:prstGeom>
          <a:noFill/>
          <a:ln w="9525">
            <a:noFill/>
            <a:miter lim="800000"/>
            <a:headEnd/>
            <a:tailEnd/>
          </a:ln>
        </p:spPr>
      </p:pic>
      <p:pic>
        <p:nvPicPr>
          <p:cNvPr id="97283" name="Picture 27" descr="https://encrypted-tbn3.gstatic.com/images?q=tbn:ANd9GcS4fjLkA2um2ux81IAJdU0-27D_-RnOR3syqTdN_J0wA7vDq9UG"/>
          <p:cNvPicPr>
            <a:picLocks noChangeAspect="1" noChangeArrowheads="1"/>
          </p:cNvPicPr>
          <p:nvPr/>
        </p:nvPicPr>
        <p:blipFill>
          <a:blip r:embed="rId3"/>
          <a:srcRect/>
          <a:stretch>
            <a:fillRect/>
          </a:stretch>
        </p:blipFill>
        <p:spPr bwMode="auto">
          <a:xfrm>
            <a:off x="0" y="-379413"/>
            <a:ext cx="2847975" cy="3743326"/>
          </a:xfrm>
          <a:prstGeom prst="rect">
            <a:avLst/>
          </a:prstGeom>
          <a:noFill/>
          <a:ln w="9525">
            <a:noFill/>
            <a:miter lim="800000"/>
            <a:headEnd/>
            <a:tailEnd/>
          </a:ln>
        </p:spPr>
      </p:pic>
      <p:sp>
        <p:nvSpPr>
          <p:cNvPr id="2" name="1 Llamada ovalada"/>
          <p:cNvSpPr/>
          <p:nvPr/>
        </p:nvSpPr>
        <p:spPr>
          <a:xfrm>
            <a:off x="900113" y="1806575"/>
            <a:ext cx="2435225" cy="1584325"/>
          </a:xfrm>
          <a:prstGeom prst="wedgeEllipseCallout">
            <a:avLst>
              <a:gd name="adj1" fmla="val 67048"/>
              <a:gd name="adj2" fmla="val -41573"/>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b="1" dirty="0">
                <a:solidFill>
                  <a:schemeClr val="tx1"/>
                </a:solidFill>
              </a:rPr>
              <a:t>Aventúrate XA </a:t>
            </a:r>
            <a:r>
              <a:rPr lang="es-ES" b="1" dirty="0" err="1">
                <a:solidFill>
                  <a:schemeClr val="tx1"/>
                </a:solidFill>
              </a:rPr>
              <a:t>fora</a:t>
            </a:r>
            <a:r>
              <a:rPr lang="es-ES" b="1" dirty="0">
                <a:solidFill>
                  <a:schemeClr val="tx1"/>
                </a:solidFill>
              </a:rPr>
              <a:t> da…</a:t>
            </a:r>
            <a:endParaRPr lang="es-ES_tradnl" b="1"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2"/>
          <a:srcRect/>
          <a:stretch>
            <a:fillRect/>
          </a:stretch>
        </p:blipFill>
        <p:spPr bwMode="auto">
          <a:xfrm>
            <a:off x="0" y="188913"/>
            <a:ext cx="8964613" cy="7172325"/>
          </a:xfrm>
          <a:prstGeom prst="rect">
            <a:avLst/>
          </a:prstGeom>
          <a:noFill/>
          <a:ln w="9525">
            <a:noFill/>
            <a:miter lim="800000"/>
            <a:headEnd/>
            <a:tailEnd/>
          </a:ln>
        </p:spPr>
      </p:pic>
      <p:sp>
        <p:nvSpPr>
          <p:cNvPr id="4" name="3 Elipse"/>
          <p:cNvSpPr/>
          <p:nvPr/>
        </p:nvSpPr>
        <p:spPr>
          <a:xfrm>
            <a:off x="857250" y="1571625"/>
            <a:ext cx="1714500" cy="10001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a:srcRect/>
          <a:stretch>
            <a:fillRect/>
          </a:stretch>
        </p:blipFill>
        <p:spPr bwMode="auto">
          <a:xfrm>
            <a:off x="-285750" y="214313"/>
            <a:ext cx="9677400" cy="544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RRCC e Austrias\01.tif"/>
          <p:cNvPicPr>
            <a:picLocks noGrp="1" noChangeAspect="1" noChangeArrowheads="1"/>
          </p:cNvPicPr>
          <p:nvPr>
            <p:ph idx="1"/>
          </p:nvPr>
        </p:nvPicPr>
        <p:blipFill>
          <a:blip r:embed="rId2"/>
          <a:srcRect/>
          <a:stretch>
            <a:fillRect/>
          </a:stretch>
        </p:blipFill>
        <p:spPr>
          <a:xfrm>
            <a:off x="1071563" y="714375"/>
            <a:ext cx="7143750" cy="5907088"/>
          </a:xfrm>
        </p:spPr>
      </p:pic>
      <p:sp>
        <p:nvSpPr>
          <p:cNvPr id="44034" name="2 CuadroTexto"/>
          <p:cNvSpPr txBox="1">
            <a:spLocks noChangeArrowheads="1"/>
          </p:cNvSpPr>
          <p:nvPr/>
        </p:nvSpPr>
        <p:spPr bwMode="auto">
          <a:xfrm>
            <a:off x="539750" y="620713"/>
            <a:ext cx="8215313" cy="366712"/>
          </a:xfrm>
          <a:prstGeom prst="rect">
            <a:avLst/>
          </a:prstGeom>
          <a:solidFill>
            <a:srgbClr val="FF0000"/>
          </a:solidFill>
          <a:ln w="9525">
            <a:noFill/>
            <a:miter lim="800000"/>
            <a:headEnd/>
            <a:tailEnd/>
          </a:ln>
        </p:spPr>
        <p:txBody>
          <a:bodyPr>
            <a:spAutoFit/>
          </a:bodyPr>
          <a:lstStyle/>
          <a:p>
            <a:r>
              <a:rPr lang="gl-ES" b="1">
                <a:solidFill>
                  <a:schemeClr val="bg1"/>
                </a:solidFill>
              </a:rPr>
              <a:t>4.-HISPANIA  UNHA:  Unificación territorial </a:t>
            </a:r>
          </a:p>
        </p:txBody>
      </p:sp>
      <p:sp>
        <p:nvSpPr>
          <p:cNvPr id="4" name="3 Elipse"/>
          <p:cNvSpPr/>
          <p:nvPr/>
        </p:nvSpPr>
        <p:spPr>
          <a:xfrm>
            <a:off x="4357688" y="1643063"/>
            <a:ext cx="1500187" cy="85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5" name="4 Elipse"/>
          <p:cNvSpPr/>
          <p:nvPr/>
        </p:nvSpPr>
        <p:spPr>
          <a:xfrm>
            <a:off x="6429375" y="1714500"/>
            <a:ext cx="1500188" cy="85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6" name="5 Elipse"/>
          <p:cNvSpPr/>
          <p:nvPr/>
        </p:nvSpPr>
        <p:spPr>
          <a:xfrm>
            <a:off x="3643313" y="5286375"/>
            <a:ext cx="1500187" cy="85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gl-ES"/>
          </a:p>
        </p:txBody>
      </p:sp>
      <p:sp>
        <p:nvSpPr>
          <p:cNvPr id="44038" name="6 CuadroTexto"/>
          <p:cNvSpPr txBox="1">
            <a:spLocks noChangeArrowheads="1"/>
          </p:cNvSpPr>
          <p:nvPr/>
        </p:nvSpPr>
        <p:spPr bwMode="auto">
          <a:xfrm>
            <a:off x="5072063" y="4857750"/>
            <a:ext cx="2714625" cy="1816100"/>
          </a:xfrm>
          <a:prstGeom prst="rect">
            <a:avLst/>
          </a:prstGeom>
          <a:solidFill>
            <a:srgbClr val="FFFF00"/>
          </a:solidFill>
          <a:ln w="9525">
            <a:noFill/>
            <a:miter lim="800000"/>
            <a:headEnd/>
            <a:tailEnd/>
          </a:ln>
        </p:spPr>
        <p:txBody>
          <a:bodyPr>
            <a:spAutoFit/>
          </a:bodyPr>
          <a:lstStyle/>
          <a:p>
            <a:r>
              <a:rPr lang="gl-ES" sz="1400">
                <a:hlinkClick r:id="rId3"/>
              </a:rPr>
              <a:t>Paz co Reino de Granada</a:t>
            </a:r>
            <a:endParaRPr lang="gl-ES" sz="1400"/>
          </a:p>
          <a:p>
            <a:r>
              <a:rPr lang="gl-ES" sz="1400">
                <a:hlinkClick r:id="rId4"/>
              </a:rPr>
              <a:t>Non pagaremos mais impostos</a:t>
            </a:r>
            <a:endParaRPr lang="gl-ES" sz="1400"/>
          </a:p>
          <a:p>
            <a:r>
              <a:rPr lang="gl-ES" sz="1400">
                <a:hlinkClick r:id="rId5"/>
              </a:rPr>
              <a:t>A guerra de Granada</a:t>
            </a:r>
            <a:endParaRPr lang="gl-ES" sz="1400"/>
          </a:p>
          <a:p>
            <a:r>
              <a:rPr lang="gl-ES" sz="1400">
                <a:hlinkClick r:id="rId6"/>
              </a:rPr>
              <a:t>Boabdil prisioneiro de si mesmo</a:t>
            </a:r>
            <a:endParaRPr lang="gl-ES" sz="1400"/>
          </a:p>
          <a:p>
            <a:r>
              <a:rPr lang="gl-ES" sz="1400">
                <a:hlinkClick r:id="rId7"/>
              </a:rPr>
              <a:t>Arma segreda</a:t>
            </a:r>
            <a:endParaRPr lang="gl-ES" sz="1400"/>
          </a:p>
          <a:p>
            <a:r>
              <a:rPr lang="gl-ES" sz="1400">
                <a:hlinkClick r:id="rId8"/>
              </a:rPr>
              <a:t>Rendición de Granada (1)</a:t>
            </a:r>
            <a:endParaRPr lang="gl-ES" sz="1400"/>
          </a:p>
          <a:p>
            <a:r>
              <a:rPr lang="gl-ES" sz="1400">
                <a:hlinkClick r:id="rId9"/>
              </a:rPr>
              <a:t>Rendición de Granada (2)</a:t>
            </a:r>
            <a:endParaRPr lang="gl-ES" sz="1400"/>
          </a:p>
          <a:p>
            <a:r>
              <a:rPr lang="gl-ES" sz="1400">
                <a:hlinkClick r:id="rId10"/>
              </a:rPr>
              <a:t>Un tratado de papel mollado</a:t>
            </a:r>
            <a:endParaRPr lang="gl-ES" sz="1400"/>
          </a:p>
        </p:txBody>
      </p:sp>
      <p:sp>
        <p:nvSpPr>
          <p:cNvPr id="8" name="7 Elipse"/>
          <p:cNvSpPr/>
          <p:nvPr/>
        </p:nvSpPr>
        <p:spPr>
          <a:xfrm>
            <a:off x="0" y="5715000"/>
            <a:ext cx="1692275" cy="85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gl-ES" sz="1600" b="1" dirty="0">
                <a:solidFill>
                  <a:schemeClr val="tx1"/>
                </a:solidFill>
              </a:rPr>
              <a:t>Canarias (1483)</a:t>
            </a:r>
          </a:p>
        </p:txBody>
      </p:sp>
      <p:sp>
        <p:nvSpPr>
          <p:cNvPr id="44040" name="9 Rectángulo"/>
          <p:cNvSpPr>
            <a:spLocks noChangeArrowheads="1"/>
          </p:cNvSpPr>
          <p:nvPr/>
        </p:nvSpPr>
        <p:spPr bwMode="auto">
          <a:xfrm>
            <a:off x="1214438" y="6143625"/>
            <a:ext cx="2000250" cy="523875"/>
          </a:xfrm>
          <a:prstGeom prst="rect">
            <a:avLst/>
          </a:prstGeom>
          <a:solidFill>
            <a:srgbClr val="FFFF00"/>
          </a:solidFill>
          <a:ln w="9525">
            <a:noFill/>
            <a:miter lim="800000"/>
            <a:headEnd/>
            <a:tailEnd/>
          </a:ln>
        </p:spPr>
        <p:txBody>
          <a:bodyPr>
            <a:spAutoFit/>
          </a:bodyPr>
          <a:lstStyle/>
          <a:p>
            <a:r>
              <a:rPr lang="gl-ES" sz="1400" b="1">
                <a:latin typeface="Calibri" pitchFamily="34" charset="0"/>
                <a:hlinkClick r:id="rId11"/>
              </a:rPr>
              <a:t>Conquista de Canarias</a:t>
            </a:r>
            <a:r>
              <a:rPr lang="gl-ES" sz="1400" b="1">
                <a:latin typeface="Calibri" pitchFamily="34" charset="0"/>
              </a:rPr>
              <a:t>.</a:t>
            </a:r>
          </a:p>
          <a:p>
            <a:r>
              <a:rPr lang="gl-ES" sz="1400" b="1">
                <a:latin typeface="Calibri" pitchFamily="34" charset="0"/>
                <a:hlinkClick r:id="rId12"/>
              </a:rPr>
              <a:t>Canarias conquistada</a:t>
            </a:r>
            <a:r>
              <a:rPr lang="gl-ES" sz="1400">
                <a:latin typeface="Calibri" pitchFamily="34" charset="0"/>
              </a:rPr>
              <a:t> </a:t>
            </a:r>
            <a:endParaRPr lang="gl-ES" sz="1400"/>
          </a:p>
        </p:txBody>
      </p:sp>
      <p:sp>
        <p:nvSpPr>
          <p:cNvPr id="44041" name="10 CuadroTexto"/>
          <p:cNvSpPr txBox="1">
            <a:spLocks noChangeArrowheads="1"/>
          </p:cNvSpPr>
          <p:nvPr/>
        </p:nvSpPr>
        <p:spPr bwMode="auto">
          <a:xfrm>
            <a:off x="5000625" y="4500563"/>
            <a:ext cx="2714625" cy="369887"/>
          </a:xfrm>
          <a:prstGeom prst="rect">
            <a:avLst/>
          </a:prstGeom>
          <a:solidFill>
            <a:srgbClr val="7030A0"/>
          </a:solidFill>
          <a:ln w="9525">
            <a:noFill/>
            <a:miter lim="800000"/>
            <a:headEnd/>
            <a:tailEnd/>
          </a:ln>
        </p:spPr>
        <p:txBody>
          <a:bodyPr>
            <a:spAutoFit/>
          </a:bodyPr>
          <a:lstStyle/>
          <a:p>
            <a:r>
              <a:rPr lang="gl-ES">
                <a:solidFill>
                  <a:srgbClr val="FFFF00"/>
                </a:solidFill>
              </a:rPr>
              <a:t>Guerra de Granada</a:t>
            </a:r>
          </a:p>
        </p:txBody>
      </p:sp>
      <p:sp>
        <p:nvSpPr>
          <p:cNvPr id="11" name="10 Estrella de 7 puntas"/>
          <p:cNvSpPr/>
          <p:nvPr/>
        </p:nvSpPr>
        <p:spPr>
          <a:xfrm>
            <a:off x="-396875" y="1557338"/>
            <a:ext cx="2595563" cy="2244725"/>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rgbClr val="FFFF00"/>
                </a:solidFill>
              </a:rPr>
              <a:t>1.-Describir procesos complexos</a:t>
            </a:r>
            <a:endParaRPr lang="es-ES_tradnl" b="1" dirty="0">
              <a:solidFill>
                <a:srgbClr val="FFFF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ío">
  <a:themeElements>
    <a:clrScheme name="Personalizado 1">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002676"/>
      </a:hlink>
      <a:folHlink>
        <a:srgbClr val="00194F"/>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4679</TotalTime>
  <Words>4141</Words>
  <Application>Microsoft Office PowerPoint</Application>
  <PresentationFormat>Presentación en pantalla (4:3)</PresentationFormat>
  <Paragraphs>594</Paragraphs>
  <Slides>61</Slides>
  <Notes>0</Notes>
  <HiddenSlides>0</HiddenSlides>
  <MMClips>0</MMClips>
  <ScaleCrop>false</ScaleCrop>
  <HeadingPairs>
    <vt:vector size="4" baseType="variant">
      <vt:variant>
        <vt:lpstr>Tema</vt:lpstr>
      </vt:variant>
      <vt:variant>
        <vt:i4>1</vt:i4>
      </vt:variant>
      <vt:variant>
        <vt:lpstr>Títulos de diapositiva</vt:lpstr>
      </vt:variant>
      <vt:variant>
        <vt:i4>61</vt:i4>
      </vt:variant>
    </vt:vector>
  </HeadingPairs>
  <TitlesOfParts>
    <vt:vector size="62" baseType="lpstr">
      <vt:lpstr>Brío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WinuE</cp:lastModifiedBy>
  <cp:revision>187</cp:revision>
  <dcterms:created xsi:type="dcterms:W3CDTF">2012-01-09T19:56:17Z</dcterms:created>
  <dcterms:modified xsi:type="dcterms:W3CDTF">2013-04-11T10:56:09Z</dcterms:modified>
</cp:coreProperties>
</file>