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68" r:id="rId11"/>
    <p:sldId id="261" r:id="rId12"/>
    <p:sldId id="269" r:id="rId13"/>
    <p:sldId id="262" r:id="rId14"/>
    <p:sldId id="263" r:id="rId15"/>
    <p:sldId id="285" r:id="rId16"/>
    <p:sldId id="286" r:id="rId17"/>
    <p:sldId id="287" r:id="rId18"/>
    <p:sldId id="288" r:id="rId19"/>
    <p:sldId id="289" r:id="rId20"/>
    <p:sldId id="274" r:id="rId21"/>
    <p:sldId id="275" r:id="rId22"/>
    <p:sldId id="276" r:id="rId23"/>
    <p:sldId id="277" r:id="rId24"/>
    <p:sldId id="270" r:id="rId25"/>
    <p:sldId id="271" r:id="rId26"/>
    <p:sldId id="272" r:id="rId27"/>
    <p:sldId id="273" r:id="rId28"/>
    <p:sldId id="278" r:id="rId29"/>
    <p:sldId id="284" r:id="rId30"/>
    <p:sldId id="302" r:id="rId31"/>
    <p:sldId id="290" r:id="rId32"/>
    <p:sldId id="291" r:id="rId33"/>
    <p:sldId id="292" r:id="rId34"/>
    <p:sldId id="293" r:id="rId35"/>
    <p:sldId id="30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4" r:id="rId54"/>
    <p:sldId id="330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516" y="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FC8DCF0-C90C-469C-B792-844CA7C86CC3}" type="datetimeFigureOut">
              <a:rPr lang="es-ES" smtClean="0"/>
              <a:pPr/>
              <a:t>16/03/2012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91A6F38-D3CC-4188-8ABF-656269C6F35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357422" y="785794"/>
            <a:ext cx="6172200" cy="3518388"/>
          </a:xfrm>
        </p:spPr>
        <p:txBody>
          <a:bodyPr>
            <a:noAutofit/>
          </a:bodyPr>
          <a:lstStyle/>
          <a:p>
            <a:pPr algn="ctr"/>
            <a:r>
              <a:rPr lang="es-ES" sz="6000" dirty="0" smtClean="0">
                <a:solidFill>
                  <a:srgbClr val="FF0000"/>
                </a:solidFill>
                <a:latin typeface="Lucida Calligraphy" pitchFamily="66" charset="0"/>
              </a:rPr>
              <a:t>Con</a:t>
            </a:r>
            <a:r>
              <a:rPr lang="es-ES" sz="7200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br>
              <a:rPr lang="es-ES" sz="7200" dirty="0" smtClean="0">
                <a:solidFill>
                  <a:srgbClr val="FF0000"/>
                </a:solidFill>
                <a:latin typeface="Lucida Calligraphy" pitchFamily="66" charset="0"/>
              </a:rPr>
            </a:br>
            <a:r>
              <a:rPr lang="es-ES" sz="7200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s-ES" sz="9600" dirty="0" smtClean="0">
                <a:solidFill>
                  <a:srgbClr val="00B050"/>
                </a:solidFill>
                <a:latin typeface="Lucida Calligraphy" pitchFamily="66" charset="0"/>
              </a:rPr>
              <a:t>a</a:t>
            </a:r>
            <a:r>
              <a:rPr lang="es-ES" sz="7200" dirty="0" smtClean="0">
                <a:solidFill>
                  <a:srgbClr val="00B050"/>
                </a:solidFill>
                <a:latin typeface="Lucida Calligraphy" pitchFamily="66" charset="0"/>
              </a:rPr>
              <a:t> </a:t>
            </a:r>
            <a:r>
              <a:rPr lang="es-ES" sz="7200" dirty="0" smtClean="0">
                <a:solidFill>
                  <a:srgbClr val="FF0000"/>
                </a:solidFill>
                <a:latin typeface="Lucida Calligraphy" pitchFamily="66" charset="0"/>
              </a:rPr>
              <a:t/>
            </a:r>
            <a:br>
              <a:rPr lang="es-ES" sz="7200" dirty="0" smtClean="0">
                <a:solidFill>
                  <a:srgbClr val="FF0000"/>
                </a:solidFill>
                <a:latin typeface="Lucida Calligraphy" pitchFamily="66" charset="0"/>
              </a:rPr>
            </a:br>
            <a:r>
              <a:rPr lang="es-ES" sz="6000" dirty="0" smtClean="0">
                <a:solidFill>
                  <a:srgbClr val="FF0000"/>
                </a:solidFill>
                <a:latin typeface="Lucida Calligraphy" pitchFamily="66" charset="0"/>
              </a:rPr>
              <a:t>de </a:t>
            </a:r>
            <a:r>
              <a:rPr lang="es-ES" sz="6000" dirty="0" smtClean="0">
                <a:solidFill>
                  <a:srgbClr val="00B050"/>
                </a:solidFill>
                <a:latin typeface="Lucida Calligraphy" pitchFamily="66" charset="0"/>
              </a:rPr>
              <a:t>a</a:t>
            </a:r>
            <a:r>
              <a:rPr lang="es-ES" sz="6000" dirty="0" smtClean="0">
                <a:solidFill>
                  <a:srgbClr val="FF0000"/>
                </a:solidFill>
                <a:latin typeface="Lucida Calligraphy" pitchFamily="66" charset="0"/>
              </a:rPr>
              <a:t>rtistas</a:t>
            </a:r>
            <a:endParaRPr lang="es-ES" sz="6000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28794" y="5003322"/>
            <a:ext cx="6929486" cy="137160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ES" sz="5400" dirty="0" smtClean="0">
                <a:latin typeface="Lucida Calligraphy" pitchFamily="66" charset="0"/>
              </a:rPr>
              <a:t>EN EDUCACIÓN INFANTIL PODEMOS TRABALLAR CON ARTE  </a:t>
            </a:r>
            <a:endParaRPr lang="es-ES" sz="5400" dirty="0"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POUCO A POUCOA AULA DE JUANITA VAI PARECCENDO UN MAR</a:t>
            </a:r>
            <a:endParaRPr lang="es-ES" dirty="0"/>
          </a:p>
        </p:txBody>
      </p:sp>
      <p:pic>
        <p:nvPicPr>
          <p:cNvPr id="5122" name="Picture 2" descr="G:\DCIM\101NIKON\DSCN09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s-ES" sz="3600" dirty="0" smtClean="0"/>
              <a:t>  AS OBRAS DE ARTE SON COUSA DE TODOS: CON PAISAXES DO MAR E DO OUTONO, COMPLETAMOS Á NOSA MANEIRA, CON ROTUS E CERAS GROSAS E FIXEMOS DOUS MURAIS XIGANTES</a:t>
            </a:r>
            <a:endParaRPr lang="es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TODOS TRABALLAMOS: TRES, CATRO E CINCO ANOS</a:t>
            </a:r>
            <a:endParaRPr lang="es-ES" dirty="0"/>
          </a:p>
        </p:txBody>
      </p:sp>
      <p:pic>
        <p:nvPicPr>
          <p:cNvPr id="6146" name="Picture 2" descr="C:\Users\yeni\Desktop\CURSO 2011-12\BELEN\ARTE\DSCN02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</p:spPr>
      </p:pic>
      <p:pic>
        <p:nvPicPr>
          <p:cNvPr id="6147" name="Picture 3" descr="C:\Users\yeni\Desktop\CURSO 2011-12\ANA R\ARTE\DSCN052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2857520" cy="2143140"/>
          </a:xfrm>
          <a:prstGeom prst="rect">
            <a:avLst/>
          </a:prstGeom>
          <a:noFill/>
        </p:spPr>
      </p:pic>
      <p:pic>
        <p:nvPicPr>
          <p:cNvPr id="6148" name="Picture 4" descr="C:\Users\yeni\Desktop\CURSO 2011-12\RUTH\ARTE\DSCN0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4021902"/>
            <a:ext cx="2928958" cy="2196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28596" y="642918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es-ES" sz="8800" dirty="0" smtClean="0"/>
              <a:t>O OUTONO</a:t>
            </a:r>
            <a:endParaRPr lang="es-ES" sz="8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8424096" cy="314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28596" y="57148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es-ES" sz="8800" dirty="0" smtClean="0"/>
              <a:t>O MAR</a:t>
            </a:r>
            <a:endParaRPr lang="es-ES" sz="8800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8215348" cy="313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36894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UN DÍA DECIDIMOS FACER UNHA ESCULTURA, DESPOIS DE VER A OBRA DO PENSADOR DE RODIN EN FILOSOFÍA; A IDEA ERA FACER UNHA CARA XIGANTE, PARA ISO OS DE TRES ANOS PINTARON CAIXAS GRANDES, OS DE CATRO E CINCO TRABALLARON COA CÁMARA DE FOTOS E SACARON PARTES DAS CARAS DOS COMPAÑEIROS E OS DE CINCO DERON O TOQUE FINAL.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PINTAMOS VARIAS CAPAS DE DISTINTAS CORES PARA CUBRIR BEN</a:t>
            </a:r>
            <a:endParaRPr lang="es-ES" dirty="0"/>
          </a:p>
        </p:txBody>
      </p:sp>
      <p:pic>
        <p:nvPicPr>
          <p:cNvPr id="13314" name="Picture 2" descr="C:\Users\yeni\Desktop\CURSO 2011-12\ELENA\ARTE\100_34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3657600" cy="2743200"/>
          </a:xfrm>
          <a:prstGeom prst="rect">
            <a:avLst/>
          </a:prstGeom>
          <a:noFill/>
        </p:spPr>
      </p:pic>
      <p:pic>
        <p:nvPicPr>
          <p:cNvPr id="13315" name="Picture 3" descr="C:\Users\yeni\Desktop\CURSO 2011-12\ELENA\ARTE\100_36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786058"/>
            <a:ext cx="3829064" cy="2871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yeni\Desktop\CURSO 2011-12\ANA R\ARTE\DSCN02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3657600" cy="2743200"/>
          </a:xfrm>
          <a:prstGeom prst="rect">
            <a:avLst/>
          </a:prstGeom>
          <a:noFill/>
        </p:spPr>
      </p:pic>
      <p:pic>
        <p:nvPicPr>
          <p:cNvPr id="14339" name="Picture 3" descr="C:\Users\yeni\Desktop\CURSO 2011-12\ANA R\ARTE\DSCN02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642918"/>
            <a:ext cx="3657600" cy="2743200"/>
          </a:xfrm>
          <a:prstGeom prst="rect">
            <a:avLst/>
          </a:prstGeom>
          <a:noFill/>
        </p:spPr>
      </p:pic>
      <p:pic>
        <p:nvPicPr>
          <p:cNvPr id="14340" name="Picture 4" descr="C:\Users\yeni\Desktop\CURSO 2011-12\ANA R\ARTE\DSCN0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876"/>
            <a:ext cx="3933823" cy="2950186"/>
          </a:xfrm>
          <a:prstGeom prst="rect">
            <a:avLst/>
          </a:prstGeom>
          <a:noFill/>
        </p:spPr>
      </p:pic>
      <p:pic>
        <p:nvPicPr>
          <p:cNvPr id="14341" name="Picture 5" descr="C:\Users\yeni\Desktop\CURSO 2011-12\MAIKA\ARTE\DSCN05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3905517" cy="2928958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786182" y="285728"/>
            <a:ext cx="1500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AS NOSAS FOTOS</a:t>
            </a:r>
            <a:endParaRPr lang="es-E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DANDO O TOQUE FINAL</a:t>
            </a:r>
            <a:endParaRPr lang="es-ES" dirty="0"/>
          </a:p>
        </p:txBody>
      </p:sp>
      <p:pic>
        <p:nvPicPr>
          <p:cNvPr id="15362" name="Picture 2" descr="C:\Users\yeni\Desktop\CURSO 2011-12\MAIKA\ARTE\DSCN05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643050"/>
            <a:ext cx="4095779" cy="3071834"/>
          </a:xfrm>
          <a:prstGeom prst="rect">
            <a:avLst/>
          </a:prstGeom>
          <a:noFill/>
        </p:spPr>
      </p:pic>
      <p:pic>
        <p:nvPicPr>
          <p:cNvPr id="15363" name="Picture 3" descr="C:\Users\yeni\Desktop\CURSO 2011-12\MAIKA\ARTE\DSCN056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4"/>
            <a:ext cx="4133853" cy="3100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/>
              <a:t>SÓ FALTA IMPRIMIR AS FOTOS E MONTAR A ESCULTURA</a:t>
            </a:r>
            <a:endParaRPr lang="es-ES" dirty="0"/>
          </a:p>
        </p:txBody>
      </p:sp>
      <p:pic>
        <p:nvPicPr>
          <p:cNvPr id="1027" name="Picture 3" descr="C:\Users\yeni\Desktop\CURSO 2011-12\ARTE\DSCN13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QUE SIGNIFICA SER</a:t>
            </a:r>
            <a:r>
              <a:rPr lang="es-ES" sz="4800" dirty="0" smtClean="0"/>
              <a:t> ARTISTA?</a:t>
            </a:r>
            <a:endParaRPr lang="es-ES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sz="3200" dirty="0" smtClean="0"/>
              <a:t>OS/AS NENOS/AS OPINAN</a:t>
            </a:r>
          </a:p>
          <a:p>
            <a:pPr lvl="1"/>
            <a:r>
              <a:rPr lang="es-ES" dirty="0" smtClean="0"/>
              <a:t>PINTAR CADROS</a:t>
            </a:r>
          </a:p>
          <a:p>
            <a:pPr lvl="1"/>
            <a:r>
              <a:rPr lang="es-ES" dirty="0" smtClean="0"/>
              <a:t>DEBUXAR CON PINCEIS</a:t>
            </a:r>
          </a:p>
          <a:p>
            <a:pPr lvl="1"/>
            <a:r>
              <a:rPr lang="es-ES" dirty="0" smtClean="0"/>
              <a:t>COLOREAR CON  CERAS OU PINTURA</a:t>
            </a:r>
          </a:p>
          <a:p>
            <a:r>
              <a:rPr lang="es-ES" sz="3200" dirty="0" smtClean="0"/>
              <a:t>AS MESTRAS  COMPLETAMOS</a:t>
            </a:r>
          </a:p>
          <a:p>
            <a:pPr lvl="1"/>
            <a:r>
              <a:rPr lang="es-ES" sz="2000" dirty="0" smtClean="0"/>
              <a:t>OS ARTISTAS TRABALLAN CON TODO TIPO DE MATERIAIS E INSTRUMENTOS</a:t>
            </a:r>
          </a:p>
          <a:p>
            <a:pPr lvl="1"/>
            <a:r>
              <a:rPr lang="es-ES" sz="2000" dirty="0" smtClean="0"/>
              <a:t>HAI ARTISTAS QUE FAN CADROS, PERO TAMÉN ESCULTURAS, FOTOS, OBRAS MUSICAIS…TODOS PODEMOS SER ARTISTAS EN ALGO. ÍMOLO INTENTAR</a:t>
            </a:r>
          </a:p>
          <a:p>
            <a:pPr lvl="1"/>
            <a:endParaRPr lang="es-ES" dirty="0" smtClean="0"/>
          </a:p>
          <a:p>
            <a:pPr lvl="1">
              <a:buNone/>
            </a:pP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dirty="0" smtClean="0"/>
              <a:t>APROVEITANDO O OUTONO TRABALLAMOS CON ARCIMBOLDO E AS SÚAS CARAS CON ELEMENTOS NATURAIS</a:t>
            </a:r>
            <a:endParaRPr lang="es-ES" sz="2000" dirty="0"/>
          </a:p>
        </p:txBody>
      </p:sp>
      <p:pic>
        <p:nvPicPr>
          <p:cNvPr id="10242" name="Picture 2" descr="C:\Users\yeni\Desktop\CURSO 2011-12\MAIKA\ARTE\100_358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85926"/>
            <a:ext cx="2438400" cy="1828800"/>
          </a:xfrm>
          <a:prstGeom prst="rect">
            <a:avLst/>
          </a:prstGeom>
          <a:noFill/>
        </p:spPr>
      </p:pic>
      <p:pic>
        <p:nvPicPr>
          <p:cNvPr id="10243" name="Picture 3" descr="C:\Users\yeni\Desktop\CURSO 2011-12\MAIKA\ARTE\100_359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857628"/>
            <a:ext cx="2438400" cy="1828800"/>
          </a:xfrm>
          <a:prstGeom prst="rect">
            <a:avLst/>
          </a:prstGeom>
          <a:noFill/>
        </p:spPr>
      </p:pic>
      <p:pic>
        <p:nvPicPr>
          <p:cNvPr id="10244" name="Picture 4" descr="C:\Users\yeni\Desktop\CURSO 2011-12\MAIKA\ARTE\100_3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785926"/>
            <a:ext cx="2438400" cy="1828800"/>
          </a:xfrm>
          <a:prstGeom prst="rect">
            <a:avLst/>
          </a:prstGeom>
          <a:noFill/>
        </p:spPr>
      </p:pic>
      <p:pic>
        <p:nvPicPr>
          <p:cNvPr id="10245" name="Picture 5" descr="C:\Users\yeni\Desktop\CURSO 2011-12\MAIKA\ARTE\100_35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24384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ESTES SON OS NOSOS CADROS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s-ES" dirty="0" smtClean="0"/>
              <a:t>TRES ANOS A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TRES ANOS B</a:t>
            </a:r>
            <a:endParaRPr lang="es-ES" dirty="0"/>
          </a:p>
        </p:txBody>
      </p:sp>
      <p:pic>
        <p:nvPicPr>
          <p:cNvPr id="5122" name="Picture 2" descr="C:\Users\yeni\Desktop\CURSO 2011-12\ARTE\DSCN12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" y="2362200"/>
            <a:ext cx="2914650" cy="3886200"/>
          </a:xfrm>
          <a:prstGeom prst="rect">
            <a:avLst/>
          </a:prstGeom>
          <a:noFill/>
        </p:spPr>
      </p:pic>
      <p:pic>
        <p:nvPicPr>
          <p:cNvPr id="5123" name="Picture 3" descr="C:\Users\yeni\Desktop\CURSO 2011-12\ARTE\DSCN12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2362200"/>
            <a:ext cx="291465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sz="quarter" idx="1"/>
          </p:nvPr>
        </p:nvSpPr>
        <p:spPr>
          <a:xfrm>
            <a:off x="428596" y="428604"/>
            <a:ext cx="3657600" cy="658368"/>
          </a:xfrm>
        </p:spPr>
        <p:txBody>
          <a:bodyPr/>
          <a:lstStyle/>
          <a:p>
            <a:r>
              <a:rPr lang="es-ES" dirty="0" smtClean="0"/>
              <a:t>CATRO ANOS A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4500562" y="428604"/>
            <a:ext cx="3657600" cy="658368"/>
          </a:xfrm>
        </p:spPr>
        <p:txBody>
          <a:bodyPr/>
          <a:lstStyle/>
          <a:p>
            <a:r>
              <a:rPr lang="es-ES" dirty="0" smtClean="0"/>
              <a:t>CATRO ANOS B</a:t>
            </a:r>
            <a:endParaRPr lang="es-ES" dirty="0"/>
          </a:p>
        </p:txBody>
      </p:sp>
      <p:pic>
        <p:nvPicPr>
          <p:cNvPr id="3075" name="Picture 3" descr="C:\Users\yeni\Desktop\CURSO 2011-12\ARTE\DSCN12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43050"/>
            <a:ext cx="3454013" cy="4605350"/>
          </a:xfrm>
          <a:prstGeom prst="rect">
            <a:avLst/>
          </a:prstGeom>
          <a:noFill/>
        </p:spPr>
      </p:pic>
      <p:pic>
        <p:nvPicPr>
          <p:cNvPr id="2050" name="Picture 2" descr="C:\Users\yeni\Desktop\CURSO 2011-12\ARTE\DSCN131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312" y="1643050"/>
            <a:ext cx="3454013" cy="460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sz="quarter" idx="1"/>
          </p:nvPr>
        </p:nvSpPr>
        <p:spPr>
          <a:xfrm>
            <a:off x="428596" y="428604"/>
            <a:ext cx="3657600" cy="658368"/>
          </a:xfrm>
        </p:spPr>
        <p:txBody>
          <a:bodyPr/>
          <a:lstStyle/>
          <a:p>
            <a:r>
              <a:rPr lang="es-ES" dirty="0" smtClean="0"/>
              <a:t>CINCO ANOS A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4500562" y="428604"/>
            <a:ext cx="3657600" cy="658368"/>
          </a:xfrm>
        </p:spPr>
        <p:txBody>
          <a:bodyPr/>
          <a:lstStyle/>
          <a:p>
            <a:r>
              <a:rPr lang="es-ES" dirty="0" smtClean="0"/>
              <a:t>CINCO ANOS B</a:t>
            </a:r>
            <a:endParaRPr lang="es-ES" dirty="0"/>
          </a:p>
        </p:txBody>
      </p:sp>
      <p:pic>
        <p:nvPicPr>
          <p:cNvPr id="4098" name="Picture 2" descr="C:\Users\yeni\Desktop\CURSO 2011-12\ARTE\DSCN12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34" y="1571612"/>
            <a:ext cx="3507591" cy="4676788"/>
          </a:xfrm>
          <a:prstGeom prst="rect">
            <a:avLst/>
          </a:prstGeom>
          <a:noFill/>
        </p:spPr>
      </p:pic>
      <p:pic>
        <p:nvPicPr>
          <p:cNvPr id="4099" name="Picture 3" descr="C:\Users\yeni\Desktop\CURSO 2011-12\ARTE\DSCN12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49" y="1643050"/>
            <a:ext cx="3454013" cy="460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CANDO CHEGOU O NADAL DECORAMOS A NOSA ÁRBORE CON MATERIAL DE REFUGALLO</a:t>
            </a:r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s-ES" dirty="0" smtClean="0"/>
              <a:t>CATRO ANOS PINTOU O FONDO</a:t>
            </a:r>
            <a:endParaRPr lang="es-E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00174"/>
            <a:ext cx="3657600" cy="727914"/>
          </a:xfrm>
        </p:spPr>
        <p:txBody>
          <a:bodyPr/>
          <a:lstStyle/>
          <a:p>
            <a:endParaRPr lang="es-ES" dirty="0" smtClean="0"/>
          </a:p>
          <a:p>
            <a:r>
              <a:rPr lang="es-ES" dirty="0" smtClean="0"/>
              <a:t>CINCO ANOS DECOROU</a:t>
            </a:r>
          </a:p>
          <a:p>
            <a:endParaRPr lang="es-ES" dirty="0"/>
          </a:p>
        </p:txBody>
      </p:sp>
      <p:pic>
        <p:nvPicPr>
          <p:cNvPr id="7173" name="Picture 5" descr="C:\Users\yeni\Desktop\CURSO 2011-12\MAIKA\ARTE\DSCN07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975" y="2933700"/>
            <a:ext cx="3657600" cy="2743200"/>
          </a:xfrm>
          <a:prstGeom prst="rect">
            <a:avLst/>
          </a:prstGeom>
          <a:noFill/>
        </p:spPr>
      </p:pic>
      <p:pic>
        <p:nvPicPr>
          <p:cNvPr id="13" name="Picture 2" descr="C:\Users\yeni\Desktop\CURSO 2011-12\ANA R\ARTE\DSCN07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29337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pPr algn="ctr"/>
            <a:r>
              <a:rPr lang="es-ES" dirty="0" smtClean="0"/>
              <a:t>A NOSA ÁRBORE</a:t>
            </a:r>
            <a:endParaRPr lang="es-ES" dirty="0"/>
          </a:p>
        </p:txBody>
      </p:sp>
      <p:pic>
        <p:nvPicPr>
          <p:cNvPr id="8194" name="Picture 2" descr="C:\Users\yeni\Desktop\CURSO 2011-12\NADAL\DSCN08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087388"/>
            <a:ext cx="4071966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000" dirty="0" smtClean="0"/>
              <a:t>LOGRAMOS CONVENCER A TODO O COLE PARA TRABALLAR CON MATERIAL DE REFUGALLO E ENTRE TODOS FIXEMOS ESTOUTRA ÁRBORE</a:t>
            </a:r>
            <a:endParaRPr lang="es-ES" sz="2000" dirty="0"/>
          </a:p>
        </p:txBody>
      </p:sp>
      <p:pic>
        <p:nvPicPr>
          <p:cNvPr id="9218" name="Picture 2" descr="C:\Users\yeni\Desktop\CURSO 2011-12\NADAL\DSCN08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es-ES" sz="2400" dirty="0" smtClean="0"/>
              <a:t>TAMÉN PINTAMOS </a:t>
            </a:r>
            <a:r>
              <a:rPr lang="es-ES" sz="2400" dirty="0" err="1" smtClean="0"/>
              <a:t>CDs</a:t>
            </a:r>
            <a:r>
              <a:rPr lang="es-ES" sz="2400" dirty="0" smtClean="0"/>
              <a:t> DECORATIVOS</a:t>
            </a:r>
            <a:endParaRPr lang="es-ES" sz="2400" dirty="0"/>
          </a:p>
        </p:txBody>
      </p:sp>
      <p:pic>
        <p:nvPicPr>
          <p:cNvPr id="11266" name="Picture 2" descr="C:\Users\yeni\Desktop\CURSO 2011-12\MAIKA\ARTE\DSCN056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1285859"/>
            <a:ext cx="4000529" cy="3000397"/>
          </a:xfrm>
          <a:prstGeom prst="rect">
            <a:avLst/>
          </a:prstGeom>
          <a:noFill/>
        </p:spPr>
      </p:pic>
      <p:pic>
        <p:nvPicPr>
          <p:cNvPr id="11267" name="Picture 3" descr="C:\Users\yeni\Desktop\CURSO 2011-12\ELENA\ARTE\DSCN056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375" y="2714620"/>
            <a:ext cx="3848101" cy="2886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 COLGÁMOLOS NOS CORREDORES. CANDO QUENTA O SOL BRILLAN.</a:t>
            </a:r>
            <a:endParaRPr lang="es-ES" dirty="0"/>
          </a:p>
        </p:txBody>
      </p:sp>
      <p:pic>
        <p:nvPicPr>
          <p:cNvPr id="12290" name="Picture 2" descr="C:\Users\yeni\Desktop\CURSO 2011-12\NADAL\DSCN08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000" dirty="0" smtClean="0"/>
              <a:t>DESPOIS DAS PAREDES FALTABA DECORAR TAMÉN AS VENTÁS, ENTÓN FIXEMOS CORTINAS CON PLÁSTICO, ACRÍLICAS E PERMANENTES</a:t>
            </a:r>
            <a:endParaRPr lang="es-ES" sz="2000" dirty="0"/>
          </a:p>
        </p:txBody>
      </p:sp>
      <p:pic>
        <p:nvPicPr>
          <p:cNvPr id="16386" name="Picture 2" descr="C:\Users\yeni\Desktop\CURSO 2011-12\MAIKA\ARTE\DSCN08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3286148" cy="2464611"/>
          </a:xfrm>
          <a:prstGeom prst="rect">
            <a:avLst/>
          </a:prstGeom>
          <a:noFill/>
        </p:spPr>
      </p:pic>
      <p:pic>
        <p:nvPicPr>
          <p:cNvPr id="16387" name="Picture 3" descr="C:\Users\yeni\Desktop\CURSO 2011-12\ANA R\ARTE\DSCN090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3333773" cy="2500330"/>
          </a:xfrm>
          <a:prstGeom prst="rect">
            <a:avLst/>
          </a:prstGeom>
          <a:noFill/>
        </p:spPr>
      </p:pic>
      <p:pic>
        <p:nvPicPr>
          <p:cNvPr id="16388" name="Picture 4" descr="C:\Users\yeni\Desktop\CURSO 2011-12\ELENA\ARTE\DSCN0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071942"/>
            <a:ext cx="3433775" cy="2575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3600" dirty="0" smtClean="0"/>
              <a:t>UNHA MAMÁ ARTISTA VEU VISITARNOS</a:t>
            </a:r>
            <a:endParaRPr lang="es-ES" sz="3600" dirty="0"/>
          </a:p>
        </p:txBody>
      </p:sp>
      <p:pic>
        <p:nvPicPr>
          <p:cNvPr id="1026" name="Picture 2" descr="C:\Users\yeni\Desktop\CURSO 2011-12\MAIKA\ARTE\100_31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3487208" cy="2615406"/>
          </a:xfrm>
          <a:prstGeom prst="rect">
            <a:avLst/>
          </a:prstGeom>
          <a:noFill/>
        </p:spPr>
      </p:pic>
      <p:pic>
        <p:nvPicPr>
          <p:cNvPr id="1027" name="Picture 3" descr="C:\Users\yeni\Desktop\CURSO 2011-12\MAIKA\ARTE\100_3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080" y="1643050"/>
            <a:ext cx="3521030" cy="2641195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071538" y="4572008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MOSTROUNOS </a:t>
            </a:r>
            <a:r>
              <a:rPr lang="es-ES" dirty="0" smtClean="0"/>
              <a:t>PARTE DA SÚA OBRA: </a:t>
            </a:r>
          </a:p>
          <a:p>
            <a:pPr algn="ctr"/>
            <a:r>
              <a:rPr lang="es-ES" dirty="0" smtClean="0"/>
              <a:t>PINTURAS E ESCULTURAS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AS CORTINAS DE JUANITA</a:t>
            </a:r>
            <a:endParaRPr lang="es-ES" dirty="0"/>
          </a:p>
        </p:txBody>
      </p:sp>
      <p:pic>
        <p:nvPicPr>
          <p:cNvPr id="2050" name="Picture 2" descr="C:\Users\yeni\Desktop\CURSO 2011-12\ARTE\DSCN12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2571740" cy="3428987"/>
          </a:xfrm>
          <a:prstGeom prst="rect">
            <a:avLst/>
          </a:prstGeom>
          <a:noFill/>
        </p:spPr>
      </p:pic>
      <p:pic>
        <p:nvPicPr>
          <p:cNvPr id="2051" name="Picture 3" descr="C:\Users\yeni\Desktop\CURSO 2011-12\ARTE\DSCN12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214686"/>
            <a:ext cx="2411009" cy="3214678"/>
          </a:xfrm>
          <a:prstGeom prst="rect">
            <a:avLst/>
          </a:prstGeom>
          <a:noFill/>
        </p:spPr>
      </p:pic>
      <p:pic>
        <p:nvPicPr>
          <p:cNvPr id="2052" name="Picture 4" descr="C:\Users\yeni\Desktop\CURSO 2011-12\ARTE\DSCN1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071678"/>
            <a:ext cx="3076573" cy="410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000" dirty="0" smtClean="0"/>
              <a:t>TANTO NOS GUSTOU QUE AS COLGAMOS NO CORREDOR E CONTAXIAMOS A TODO O COLE, ASÍ CANDO GRAVAMOS O LIPDUB ESTABA TODO DECORADO</a:t>
            </a:r>
            <a:endParaRPr lang="es-ES" sz="2000" dirty="0"/>
          </a:p>
        </p:txBody>
      </p:sp>
      <p:pic>
        <p:nvPicPr>
          <p:cNvPr id="17413" name="Picture 5" descr="C:\Users\yeni\Desktop\CURSO 2011-12\NURIA\ARTE\100_40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017" y="1571612"/>
            <a:ext cx="2311007" cy="3081342"/>
          </a:xfrm>
          <a:prstGeom prst="rect">
            <a:avLst/>
          </a:prstGeom>
          <a:noFill/>
        </p:spPr>
      </p:pic>
      <p:pic>
        <p:nvPicPr>
          <p:cNvPr id="17414" name="Picture 6" descr="C:\Users\yeni\Desktop\CURSO 2011-12\NURIA\ARTE\100_4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71612"/>
            <a:ext cx="2257428" cy="3009904"/>
          </a:xfrm>
          <a:prstGeom prst="rect">
            <a:avLst/>
          </a:prstGeom>
          <a:noFill/>
        </p:spPr>
      </p:pic>
      <p:pic>
        <p:nvPicPr>
          <p:cNvPr id="17415" name="Picture 7" descr="C:\Users\yeni\Desktop\CURSO 2011-12\NURIA\ARTE\100_4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571612"/>
            <a:ext cx="2293146" cy="3057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E QUE PENSADES DOS NOSOS CADROS CHISPEANTES?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4" name="Picture 2" descr="C:\Users\yeni\Desktop\CURSO 2011-12\ELENA\ARTE\DSCN09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813" y="3500438"/>
            <a:ext cx="4133853" cy="3100390"/>
          </a:xfrm>
          <a:prstGeom prst="rect">
            <a:avLst/>
          </a:prstGeom>
          <a:noFill/>
        </p:spPr>
      </p:pic>
      <p:pic>
        <p:nvPicPr>
          <p:cNvPr id="18435" name="Picture 3" descr="C:\Users\yeni\Desktop\CURSO 2011-12\RUTH\ARTE\DSCN0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4148137" cy="3110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60524"/>
            <a:ext cx="2884499" cy="531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yeni\Desktop\CURSO 2011-12\ARTE\DSCN105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928670"/>
            <a:ext cx="3986226" cy="5314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OUTRO GRAN ARTISTA QUE NOS ENCANTOU FOI </a:t>
            </a:r>
            <a:r>
              <a:rPr lang="es-ES" dirty="0" smtClean="0">
                <a:solidFill>
                  <a:srgbClr val="FF0000"/>
                </a:solidFill>
              </a:rPr>
              <a:t>POLLOCK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yeni\Desktop\CURSO 2011-12\MAIKA\ARTE\DSCN061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933700"/>
            <a:ext cx="3657600" cy="2743200"/>
          </a:xfrm>
          <a:prstGeom prst="rect">
            <a:avLst/>
          </a:prstGeom>
          <a:noFill/>
        </p:spPr>
      </p:pic>
      <p:sp>
        <p:nvSpPr>
          <p:cNvPr id="6" name="5 Marcador de texto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s-ES" sz="1600" dirty="0" smtClean="0"/>
              <a:t>CON ROTUS ESCRIBIMOS O NOSO NOME MOITAS VECES</a:t>
            </a:r>
            <a:endParaRPr lang="es-ES" sz="1600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1600" dirty="0" smtClean="0"/>
              <a:t>CON CANICAS PINTAMOS UN CADRO</a:t>
            </a:r>
            <a:endParaRPr lang="es-ES" sz="1600" dirty="0"/>
          </a:p>
        </p:txBody>
      </p:sp>
      <p:pic>
        <p:nvPicPr>
          <p:cNvPr id="19459" name="Picture 3" descr="C:\Users\yeni\Desktop\CURSO 2011-12\MAIKA\ARTE\DSCN06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357430"/>
            <a:ext cx="2628917" cy="1971688"/>
          </a:xfrm>
          <a:prstGeom prst="rect">
            <a:avLst/>
          </a:prstGeom>
          <a:noFill/>
        </p:spPr>
      </p:pic>
      <p:pic>
        <p:nvPicPr>
          <p:cNvPr id="19460" name="Picture 4" descr="C:\Users\yeni\Desktop\CURSO 2011-12\MAIKA\ARTE\DSCN0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393155"/>
            <a:ext cx="3005129" cy="2253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 descr="C:\Users\yeni\Desktop\CURSO 2011-12\ARTE\DSCN137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071810"/>
            <a:ext cx="4514856" cy="3386142"/>
          </a:xfrm>
          <a:prstGeom prst="rect">
            <a:avLst/>
          </a:prstGeom>
          <a:noFill/>
        </p:spPr>
      </p:pic>
      <p:pic>
        <p:nvPicPr>
          <p:cNvPr id="13" name="Picture 2" descr="C:\Users\yeni\Desktop\CURSO 2011-12\ARTE\DSCN13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142852"/>
            <a:ext cx="4191029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OS DE TRES ANOS PINTARON CON PAUS COAS SÚAS TITORAS</a:t>
            </a:r>
            <a:endParaRPr lang="es-ES" dirty="0"/>
          </a:p>
        </p:txBody>
      </p:sp>
      <p:pic>
        <p:nvPicPr>
          <p:cNvPr id="1027" name="Picture 3" descr="C:\Users\yeni\Desktop\CURSO 2011-12\ARTE\DSCN12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377" y="1600200"/>
            <a:ext cx="3523245" cy="4572000"/>
          </a:xfrm>
          <a:prstGeom prst="rect">
            <a:avLst/>
          </a:prstGeom>
          <a:noFill/>
        </p:spPr>
      </p:pic>
      <p:pic>
        <p:nvPicPr>
          <p:cNvPr id="1028" name="Picture 4" descr="C:\Users\yeni\Desktop\CURSO 2011-12\ARTE\DSCN12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1626497"/>
            <a:ext cx="3657600" cy="4519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PINTAMOS CADROS PRECIOSOS E VERNIZÁMOLOS</a:t>
            </a:r>
            <a:endParaRPr lang="es-ES" dirty="0"/>
          </a:p>
        </p:txBody>
      </p:sp>
      <p:pic>
        <p:nvPicPr>
          <p:cNvPr id="20482" name="Picture 2" descr="C:\Users\yeni\Desktop\CURSO 2011-12\MAIKA\ARTE\DSCN09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20483" name="Picture 3" descr="C:\Users\yeni\Desktop\CURSO 2011-12\MAIKA\ARTE\DSCN091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4675" y="16002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CADRO ABSTRACTO DE 4 ANOS</a:t>
            </a:r>
            <a:endParaRPr lang="es-E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5413"/>
            <a:ext cx="7467600" cy="410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CADROS DE 5 ANOS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581" y="1600200"/>
            <a:ext cx="4038295" cy="28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428868"/>
            <a:ext cx="3141653" cy="413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DESPOIS ENSINOUNOS A TRABALLAR CON CERÁMICA</a:t>
            </a:r>
            <a:endParaRPr lang="es-ES" dirty="0"/>
          </a:p>
        </p:txBody>
      </p:sp>
      <p:pic>
        <p:nvPicPr>
          <p:cNvPr id="2051" name="Picture 3" descr="C:\Users\yeni\Desktop\CURSO 2011-12\BELEN\ARTE\100_327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5311" y="3357562"/>
            <a:ext cx="4324355" cy="3243266"/>
          </a:xfrm>
          <a:prstGeom prst="rect">
            <a:avLst/>
          </a:prstGeom>
          <a:noFill/>
        </p:spPr>
      </p:pic>
      <p:pic>
        <p:nvPicPr>
          <p:cNvPr id="2052" name="Picture 4" descr="C:\Users\yeni\Desktop\CURSO 2011-12\MAIKA\ARTE\100_31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518830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643314"/>
            <a:ext cx="4615584" cy="309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1"/>
            <a:ext cx="4867094" cy="32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158" y="2357430"/>
            <a:ext cx="3329189" cy="397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CADROS DE TRES ANOS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3571876"/>
            <a:ext cx="2155372" cy="299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yeni\Desktop\CURSO 2011-12\ARTE\DSCN108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428736"/>
            <a:ext cx="2398841" cy="3214710"/>
          </a:xfrm>
          <a:prstGeom prst="rect">
            <a:avLst/>
          </a:prstGeom>
          <a:noFill/>
        </p:spPr>
      </p:pic>
      <p:pic>
        <p:nvPicPr>
          <p:cNvPr id="1026" name="Picture 2" descr="C:\Users\yeni\Desktop\CURSO 2011-12\ARTE\DSCN1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571612"/>
            <a:ext cx="3238722" cy="2428892"/>
          </a:xfrm>
          <a:prstGeom prst="rect">
            <a:avLst/>
          </a:prstGeom>
          <a:noFill/>
        </p:spPr>
      </p:pic>
      <p:pic>
        <p:nvPicPr>
          <p:cNvPr id="1027" name="Picture 3" descr="C:\Users\yeni\Desktop\CURSO 2011-12\ARTE\DSCN1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14818"/>
            <a:ext cx="3219443" cy="2414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393793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714752"/>
            <a:ext cx="3839429" cy="278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yeni\Desktop\CURSO 2011-12\ARTE\DSCN13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28604"/>
            <a:ext cx="3881717" cy="2911108"/>
          </a:xfrm>
          <a:prstGeom prst="rect">
            <a:avLst/>
          </a:prstGeom>
          <a:noFill/>
        </p:spPr>
      </p:pic>
      <p:pic>
        <p:nvPicPr>
          <p:cNvPr id="2051" name="Picture 3" descr="C:\Users\yeni\Desktop\CURSO 2011-12\ARTE\DSCN13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633530"/>
            <a:ext cx="3929090" cy="2946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TRABALLAMOS CON PASTA DE SAL</a:t>
            </a:r>
            <a:endParaRPr lang="es-ES" sz="2800" dirty="0"/>
          </a:p>
        </p:txBody>
      </p:sp>
      <p:pic>
        <p:nvPicPr>
          <p:cNvPr id="1026" name="Picture 2" descr="C:\Users\yeni\Desktop\CURSO 2011-12\ANA R\ARTE\DSCN115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3657600" cy="27432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714884"/>
            <a:ext cx="5577563" cy="186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yeni\Desktop\CURSO 2011-12\MAIKA\ARTE\DSCN1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71612"/>
            <a:ext cx="3624270" cy="2718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sz="4400" dirty="0" smtClean="0"/>
              <a:t>A ARTE TAMÉN ESTÁ NA COCIÑA</a:t>
            </a:r>
            <a:endParaRPr lang="es-ES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REMEXEMOS</a:t>
            </a:r>
          </a:p>
          <a:p>
            <a:r>
              <a:rPr lang="es-ES" dirty="0" smtClean="0"/>
              <a:t>AMASAMOS</a:t>
            </a:r>
          </a:p>
          <a:p>
            <a:r>
              <a:rPr lang="es-ES" dirty="0" smtClean="0"/>
              <a:t>DAMOS FORMA</a:t>
            </a:r>
          </a:p>
          <a:p>
            <a:r>
              <a:rPr lang="es-ES" dirty="0" smtClean="0"/>
              <a:t>FRITIMOS</a:t>
            </a:r>
          </a:p>
          <a:p>
            <a:r>
              <a:rPr lang="es-ES" dirty="0" smtClean="0"/>
              <a:t>E COMEMOS</a:t>
            </a:r>
          </a:p>
          <a:p>
            <a:r>
              <a:rPr lang="es-ES" dirty="0" smtClean="0"/>
              <a:t>ESTE É O TRUCO DUNHAS BOAS ROSQUIÑAS.</a:t>
            </a:r>
            <a:endParaRPr lang="es-ES" dirty="0"/>
          </a:p>
        </p:txBody>
      </p:sp>
      <p:pic>
        <p:nvPicPr>
          <p:cNvPr id="3074" name="Picture 2" descr="C:\Users\yeni\Desktop\CURSO 2011-12\ANA R\ARTE\Foto00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4675" y="1600200"/>
            <a:ext cx="2259027" cy="3012036"/>
          </a:xfrm>
          <a:prstGeom prst="rect">
            <a:avLst/>
          </a:prstGeom>
          <a:noFill/>
        </p:spPr>
      </p:pic>
      <p:pic>
        <p:nvPicPr>
          <p:cNvPr id="3075" name="Picture 3" descr="C:\Users\yeni\Desktop\CURSO 2011-12\ANA R\ARTE\DSCN1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286005"/>
            <a:ext cx="3148005" cy="2360858"/>
          </a:xfrm>
          <a:prstGeom prst="rect">
            <a:avLst/>
          </a:prstGeom>
          <a:noFill/>
        </p:spPr>
      </p:pic>
      <p:pic>
        <p:nvPicPr>
          <p:cNvPr id="3077" name="Picture 5" descr="C:\Users\yeni\Desktop\CURSO 2011-12\ANA R\ARTE\DSCN1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5072074"/>
            <a:ext cx="1857388" cy="1392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COÑECEMOS A </a:t>
            </a:r>
            <a:r>
              <a:rPr lang="es-ES" dirty="0" smtClean="0">
                <a:solidFill>
                  <a:srgbClr val="FF0000"/>
                </a:solidFill>
              </a:rPr>
              <a:t>MONDRIAN 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sz="2000" dirty="0" smtClean="0"/>
              <a:t>ENTRE TODOS ELABORAMOS UN CADRO TRIDIMENSIONAL.</a:t>
            </a:r>
          </a:p>
          <a:p>
            <a:r>
              <a:rPr lang="es-ES" sz="2000" dirty="0" smtClean="0"/>
              <a:t>OS DE 3 ANOS PINTARON CAIXAS DE CORES.</a:t>
            </a:r>
          </a:p>
          <a:p>
            <a:r>
              <a:rPr lang="es-ES" sz="2000" dirty="0" smtClean="0"/>
              <a:t>OS DE 4 ANOS REPASARON  E DESEÑARON O CADRO.</a:t>
            </a:r>
          </a:p>
          <a:p>
            <a:r>
              <a:rPr lang="es-ES" sz="2000" dirty="0" smtClean="0"/>
              <a:t>OS DE 5 ANOS REMATARON.</a:t>
            </a:r>
            <a:endParaRPr lang="es-ES" sz="2000" dirty="0"/>
          </a:p>
        </p:txBody>
      </p:sp>
      <p:pic>
        <p:nvPicPr>
          <p:cNvPr id="4" name="Picture 2" descr="C:\Users\yeni\Desktop\CURSO 2011-12\ELENA\ARTE\MONDRIAN\DSCN140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428736"/>
            <a:ext cx="3514724" cy="2636043"/>
          </a:xfrm>
          <a:prstGeom prst="rect">
            <a:avLst/>
          </a:prstGeom>
          <a:noFill/>
        </p:spPr>
      </p:pic>
      <p:pic>
        <p:nvPicPr>
          <p:cNvPr id="5" name="Picture 3" descr="C:\Users\yeni\Desktop\CURSO 2011-12\ELENA\ARTE\MONDRIAN\DSCN1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143380"/>
            <a:ext cx="3500462" cy="2625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Users\yeni\Desktop\CURSO 2011-12\MAIKA\ARTE\MONDRIAN\DSCN137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714488"/>
            <a:ext cx="4381530" cy="3286148"/>
          </a:xfrm>
          <a:prstGeom prst="rect">
            <a:avLst/>
          </a:prstGeom>
          <a:noFill/>
        </p:spPr>
      </p:pic>
      <p:pic>
        <p:nvPicPr>
          <p:cNvPr id="5" name="Picture 2" descr="C:\Users\yeni\Desktop\CURSO 2011-12\ANA R\ARTE\MONDRIAN\DSCN13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229495" cy="2423160"/>
          </a:xfrm>
          <a:prstGeom prst="rect">
            <a:avLst/>
          </a:prstGeom>
          <a:noFill/>
        </p:spPr>
      </p:pic>
      <p:pic>
        <p:nvPicPr>
          <p:cNvPr id="6" name="Picture 3" descr="C:\Users\yeni\Desktop\CURSO 2011-12\ANA R\ARTE\MONDRIAN\DSCN1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214686"/>
            <a:ext cx="3290880" cy="2468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SÓ FALTA COLGALO.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564184"/>
            <a:ext cx="3500462" cy="390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428736"/>
            <a:ext cx="458264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00034" y="785794"/>
            <a:ext cx="7929618" cy="4714908"/>
          </a:xfrm>
        </p:spPr>
        <p:txBody>
          <a:bodyPr>
            <a:normAutofit/>
          </a:bodyPr>
          <a:lstStyle/>
          <a:p>
            <a:pPr algn="just"/>
            <a:r>
              <a:rPr lang="es-ES" dirty="0" smtClean="0"/>
              <a:t>QUE MÁIS PODEMOS TRABALLAR EN ARTE  RELACIONÁNDOO COA FILOSOFÍA?: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PARA TRABALLAR CON PASTA DE PAPEL PRECISAMOS ISO, PAPEL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sz="1600" dirty="0" smtClean="0"/>
              <a:t>FIXEMOS ANAQUIÑOS O PAPEL DE PERIÓDICO</a:t>
            </a:r>
          </a:p>
          <a:p>
            <a:endParaRPr lang="es-ES" sz="1600" dirty="0" smtClean="0"/>
          </a:p>
          <a:p>
            <a:endParaRPr lang="es-ES" sz="1600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s-ES" sz="1600" dirty="0" smtClean="0"/>
              <a:t>XOGAR CON EL É DIVERTIDO</a:t>
            </a:r>
            <a:endParaRPr lang="es-ES" sz="1600" dirty="0"/>
          </a:p>
        </p:txBody>
      </p:sp>
      <p:pic>
        <p:nvPicPr>
          <p:cNvPr id="7" name="6 Imagen" descr="100_3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571744"/>
            <a:ext cx="3592832" cy="2694624"/>
          </a:xfrm>
          <a:prstGeom prst="rect">
            <a:avLst/>
          </a:prstGeom>
        </p:spPr>
      </p:pic>
      <p:pic>
        <p:nvPicPr>
          <p:cNvPr id="9" name="8 Imagen" descr="100_3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071810"/>
            <a:ext cx="4354837" cy="3266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1857380"/>
          </a:xfrm>
        </p:spPr>
        <p:txBody>
          <a:bodyPr>
            <a:normAutofit/>
          </a:bodyPr>
          <a:lstStyle/>
          <a:p>
            <a:pPr algn="ctr"/>
            <a:r>
              <a:rPr lang="es-ES" sz="2400" dirty="0" smtClean="0"/>
              <a:t>TRABALLANDO A PICASSO FIXEMOS UNHA RECREACIÓN DALGUNHA DAS SÚAS OBRAS: “EL ARLEQUÍN”E “</a:t>
            </a:r>
            <a:r>
              <a:rPr lang="es-ES" sz="2400" cap="all" dirty="0" smtClean="0"/>
              <a:t>El niño y la paloma</a:t>
            </a:r>
            <a:r>
              <a:rPr lang="es-ES" sz="2400" dirty="0" smtClean="0"/>
              <a:t>”</a:t>
            </a:r>
            <a:endParaRPr lang="es-ES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73196"/>
            <a:ext cx="3657600" cy="282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2554673"/>
            <a:ext cx="3657600" cy="266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85728"/>
            <a:ext cx="74676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latin typeface="Algerian" pitchFamily="82" charset="0"/>
              </a:rPr>
              <a:t> </a:t>
            </a:r>
            <a:r>
              <a:rPr lang="es-ES" sz="2200" dirty="0" smtClean="0"/>
              <a:t>CON MIRÓ TRABALLAMOS O RETRATO, O CADRO MÁIS BONITO DO MUNDO, VOTAMOS, ACATAMOS DECISIÓNS DEMOCRÁTICAS E PINTAMOS.</a:t>
            </a:r>
            <a:endParaRPr lang="es-ES" sz="2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816"/>
            <a:ext cx="3657600" cy="252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5" y="1643050"/>
            <a:ext cx="426674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643314"/>
            <a:ext cx="3906838" cy="296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7467600" cy="1285876"/>
          </a:xfrm>
        </p:spPr>
        <p:txBody>
          <a:bodyPr>
            <a:noAutofit/>
          </a:bodyPr>
          <a:lstStyle/>
          <a:p>
            <a:r>
              <a:rPr lang="es-ES" sz="2000" dirty="0" smtClean="0"/>
              <a:t>O DÍA DA PAZ CADA AULA DESEÑOU Á SÚA MANEIRA UNHA PARTE DUN MURAL XIGANTE E ENTRE TODOS CONFORMAMOS O CADRO DA PALOMA DE PICASSO.</a:t>
            </a:r>
            <a:endParaRPr lang="es-ES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49196" y="1781492"/>
            <a:ext cx="4483608" cy="451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1368412"/>
          </a:xfrm>
        </p:spPr>
        <p:txBody>
          <a:bodyPr>
            <a:normAutofit/>
          </a:bodyPr>
          <a:lstStyle/>
          <a:p>
            <a:pPr algn="ctr"/>
            <a:r>
              <a:rPr lang="es-ES" sz="2000" dirty="0" smtClean="0"/>
              <a:t>PICASSO TAMÉN DA PÉ A TRABALLAR COA PRENSA E A COMPARAR AS SÚAS OBRAS COAS DE OUTROS ARTISTAS QUE TRABALLARON O MESMO TEMA.</a:t>
            </a:r>
            <a:endParaRPr lang="es-ES" sz="2000" dirty="0"/>
          </a:p>
        </p:txBody>
      </p:sp>
      <p:pic>
        <p:nvPicPr>
          <p:cNvPr id="9218" name="Picture 2" descr="F:\PICTURES\DSC018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7" y="1785926"/>
            <a:ext cx="4286281" cy="3214710"/>
          </a:xfrm>
          <a:prstGeom prst="rect">
            <a:avLst/>
          </a:prstGeom>
          <a:noFill/>
        </p:spPr>
      </p:pic>
      <p:pic>
        <p:nvPicPr>
          <p:cNvPr id="9219" name="Picture 3" descr="F:\PICTURES\DSC0184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91063" y="3571876"/>
            <a:ext cx="4038603" cy="3028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000" dirty="0" smtClean="0"/>
              <a:t>ESTAMPAMOS TODO TIPO DE MATERIAIS DE RECICLAXE, MESMO AS BARQUETAS DO SÚPER QUE PREVIAMENTE PICAMOS CO PUNZÓN.</a:t>
            </a:r>
            <a:endParaRPr lang="es-ES" sz="2000" dirty="0"/>
          </a:p>
        </p:txBody>
      </p:sp>
      <p:pic>
        <p:nvPicPr>
          <p:cNvPr id="8194" name="Picture 2" descr="F:\Fotos 5 anos-Curso 0607\PROXECTO MATES\jenny mates 2\DSCN19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3071834" cy="2303876"/>
          </a:xfrm>
          <a:prstGeom prst="rect">
            <a:avLst/>
          </a:prstGeom>
          <a:noFill/>
        </p:spPr>
      </p:pic>
      <p:pic>
        <p:nvPicPr>
          <p:cNvPr id="8195" name="Picture 3" descr="F:\Fotos 5 anos-Curso 0607\PROXECTO MATES\jenny mates 2\DSCN1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5563" y="4135403"/>
            <a:ext cx="2986157" cy="2239960"/>
          </a:xfrm>
          <a:prstGeom prst="rect">
            <a:avLst/>
          </a:prstGeom>
          <a:noFill/>
        </p:spPr>
      </p:pic>
      <p:pic>
        <p:nvPicPr>
          <p:cNvPr id="8196" name="Picture 4" descr="F:\Fotos 5 anos-Curso 0607\PROXECTO MATES\jenny mates 2\DSCN198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0754" y="2514600"/>
            <a:ext cx="4457722" cy="3343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PRESENTACIÓN PICASSO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ES" dirty="0" smtClean="0"/>
              <a:t>UN XEITO DISTINTO DE TRABALLAR CON ARTE, UNINDO TAMÉN FILOSOFÍA E PSICOMOTRICIDADE.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400" dirty="0" smtClean="0"/>
              <a:t>IMAXINAMOS O NOSO MAR, OS DE TRES ANOS PRIMEIRO EN PAPEL CONTÍNUO E DESPOIS CADA UN O SEU</a:t>
            </a:r>
            <a:endParaRPr lang="es-ES" sz="2400" dirty="0"/>
          </a:p>
        </p:txBody>
      </p:sp>
      <p:pic>
        <p:nvPicPr>
          <p:cNvPr id="1026" name="Picture 2" descr="C:\Users\yeni\Desktop\CURSO 2011-12\ELENA\ARTE\Imagen00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</p:spPr>
      </p:pic>
      <p:pic>
        <p:nvPicPr>
          <p:cNvPr id="1027" name="Picture 3" descr="C:\Users\yeni\Desktop\CURSO 2011-12\ELENA\ARTE\DSCN06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643050"/>
            <a:ext cx="3071834" cy="2303876"/>
          </a:xfrm>
          <a:prstGeom prst="rect">
            <a:avLst/>
          </a:prstGeom>
          <a:noFill/>
        </p:spPr>
      </p:pic>
      <p:pic>
        <p:nvPicPr>
          <p:cNvPr id="1028" name="Picture 4" descr="C:\Users\yeni\Desktop\CURSO 2011-12\RUTH\ARTE\DSCN0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214818"/>
            <a:ext cx="3100367" cy="2325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5975" y="0"/>
            <a:ext cx="4970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5975" y="0"/>
            <a:ext cx="4970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5975" y="0"/>
            <a:ext cx="4970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 0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5975" y="0"/>
            <a:ext cx="4970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esentació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60350"/>
            <a:ext cx="9144000" cy="6335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OS DE CATRO ANOS PINTARON O FONDO DO MURAL</a:t>
            </a:r>
            <a:endParaRPr lang="es-ES" dirty="0"/>
          </a:p>
        </p:txBody>
      </p:sp>
      <p:pic>
        <p:nvPicPr>
          <p:cNvPr id="2050" name="Picture 2" descr="C:\Users\yeni\Desktop\CURSO 2011-12\ANA R\ARTE\100_38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571612"/>
            <a:ext cx="4000528" cy="3000396"/>
          </a:xfrm>
          <a:prstGeom prst="rect">
            <a:avLst/>
          </a:prstGeom>
          <a:noFill/>
        </p:spPr>
      </p:pic>
      <p:pic>
        <p:nvPicPr>
          <p:cNvPr id="2051" name="Picture 3" descr="C:\Users\yeni\Desktop\CURSO 2011-12\ANA R\ARTE\100_38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937" y="2714620"/>
            <a:ext cx="4095778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E OS DE CINCO DERON O TOQUE FINAL</a:t>
            </a:r>
            <a:endParaRPr lang="es-ES" dirty="0"/>
          </a:p>
        </p:txBody>
      </p:sp>
      <p:pic>
        <p:nvPicPr>
          <p:cNvPr id="3074" name="Picture 2" descr="C:\Users\yeni\Desktop\CURSO 2011-12\MAIKA\ARTE\DSCN068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</p:spPr>
      </p:pic>
      <p:pic>
        <p:nvPicPr>
          <p:cNvPr id="3075" name="Picture 3" descr="C:\Users\yeni\Desktop\CURSO 2011-12\MAIKA\ARTE\DSCN069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ESTE É O RESULTADO DOS MURAIS COS QUE AMBIENTAMOS A AULA</a:t>
            </a:r>
            <a:endParaRPr lang="es-ES" dirty="0"/>
          </a:p>
        </p:txBody>
      </p:sp>
      <p:pic>
        <p:nvPicPr>
          <p:cNvPr id="4098" name="Picture 2" descr="G:\DCIM\101NIKON\DSCN09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71612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Orige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ersonalizado 1">
      <a:majorFont>
        <a:latin typeface="Lucida Calligraphy"/>
        <a:ea typeface=""/>
        <a:cs typeface=""/>
      </a:majorFont>
      <a:minorFont>
        <a:latin typeface="Lucida Calligraphy"/>
        <a:ea typeface=""/>
        <a:cs typeface="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11862</TotalTime>
  <Words>685</Words>
  <Application>Microsoft Office PowerPoint</Application>
  <PresentationFormat>Presentación en pantalla (4:3)</PresentationFormat>
  <Paragraphs>83</Paragraphs>
  <Slides>68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69" baseType="lpstr">
      <vt:lpstr>Mirador</vt:lpstr>
      <vt:lpstr>Con   a  de artistas</vt:lpstr>
      <vt:lpstr>QUE SIGNIFICA SER ARTISTA?</vt:lpstr>
      <vt:lpstr>UNHA MAMÁ ARTISTA VEU VISITARNOS</vt:lpstr>
      <vt:lpstr>DESPOIS ENSINOUNOS A TRABALLAR CON CERÁMICA</vt:lpstr>
      <vt:lpstr>PARA TRABALLAR CON PASTA DE PAPEL PRECISAMOS ISO, PAPEL</vt:lpstr>
      <vt:lpstr>IMAXINAMOS O NOSO MAR, OS DE TRES ANOS PRIMEIRO EN PAPEL CONTÍNUO E DESPOIS CADA UN O SEU</vt:lpstr>
      <vt:lpstr>OS DE CATRO ANOS PINTARON O FONDO DO MURAL</vt:lpstr>
      <vt:lpstr>E OS DE CINCO DERON O TOQUE FINAL</vt:lpstr>
      <vt:lpstr>ESTE É O RESULTADO DOS MURAIS COS QUE AMBIENTAMOS A AULA</vt:lpstr>
      <vt:lpstr>POUCO A POUCOA AULA DE JUANITA VAI PARECCENDO UN MAR</vt:lpstr>
      <vt:lpstr> </vt:lpstr>
      <vt:lpstr>TODOS TRABALLAMOS: TRES, CATRO E CINCO ANOS</vt:lpstr>
      <vt:lpstr>O OUTONO</vt:lpstr>
      <vt:lpstr>O MAR</vt:lpstr>
      <vt:lpstr>UN DÍA DECIDIMOS FACER UNHA ESCULTURA, DESPOIS DE VER A OBRA DO PENSADOR DE RODIN EN FILOSOFÍA; A IDEA ERA FACER UNHA CARA XIGANTE, PARA ISO OS DE TRES ANOS PINTARON CAIXAS GRANDES, OS DE CATRO E CINCO TRABALLARON COA CÁMARA DE FOTOS E SACARON PARTES DAS CARAS DOS COMPAÑEIROS E OS DE CINCO DERON O TOQUE FINAL.</vt:lpstr>
      <vt:lpstr>PINTAMOS VARIAS CAPAS DE DISTINTAS CORES PARA CUBRIR BEN</vt:lpstr>
      <vt:lpstr>Diapositiva 17</vt:lpstr>
      <vt:lpstr>DANDO O TOQUE FINAL</vt:lpstr>
      <vt:lpstr>SÓ FALTA IMPRIMIR AS FOTOS E MONTAR A ESCULTURA</vt:lpstr>
      <vt:lpstr>APROVEITANDO O OUTONO TRABALLAMOS CON ARCIMBOLDO E AS SÚAS CARAS CON ELEMENTOS NATURAIS</vt:lpstr>
      <vt:lpstr>ESTES SON OS NOSOS CADROS</vt:lpstr>
      <vt:lpstr>Diapositiva 22</vt:lpstr>
      <vt:lpstr>Diapositiva 23</vt:lpstr>
      <vt:lpstr>CANDO CHEGOU O NADAL DECORAMOS A NOSA ÁRBORE CON MATERIAL DE REFUGALLO</vt:lpstr>
      <vt:lpstr>A NOSA ÁRBORE</vt:lpstr>
      <vt:lpstr>LOGRAMOS CONVENCER A TODO O COLE PARA TRABALLAR CON MATERIAL DE REFUGALLO E ENTRE TODOS FIXEMOS ESTOUTRA ÁRBORE</vt:lpstr>
      <vt:lpstr>TAMÉN PINTAMOS CDs DECORATIVOS</vt:lpstr>
      <vt:lpstr>E COLGÁMOLOS NOS CORREDORES. CANDO QUENTA O SOL BRILLAN.</vt:lpstr>
      <vt:lpstr>DESPOIS DAS PAREDES FALTABA DECORAR TAMÉN AS VENTÁS, ENTÓN FIXEMOS CORTINAS CON PLÁSTICO, ACRÍLICAS E PERMANENTES</vt:lpstr>
      <vt:lpstr>AS CORTINAS DE JUANITA</vt:lpstr>
      <vt:lpstr>TANTO NOS GUSTOU QUE AS COLGAMOS NO CORREDOR E CONTAXIAMOS A TODO O COLE, ASÍ CANDO GRAVAMOS O LIPDUB ESTABA TODO DECORADO</vt:lpstr>
      <vt:lpstr>E QUE PENSADES DOS NOSOS CADROS CHISPEANTES?</vt:lpstr>
      <vt:lpstr>Diapositiva 33</vt:lpstr>
      <vt:lpstr>OUTRO GRAN ARTISTA QUE NOS ENCANTOU FOI POLLOCK</vt:lpstr>
      <vt:lpstr>Diapositiva 35</vt:lpstr>
      <vt:lpstr>OS DE TRES ANOS PINTARON CON PAUS COAS SÚAS TITORAS</vt:lpstr>
      <vt:lpstr>PINTAMOS CADROS PRECIOSOS E VERNIZÁMOLOS</vt:lpstr>
      <vt:lpstr>CADRO ABSTRACTO DE 4 ANOS</vt:lpstr>
      <vt:lpstr>CADROS DE 5 ANOS</vt:lpstr>
      <vt:lpstr>Diapositiva 40</vt:lpstr>
      <vt:lpstr>Diapositiva 41</vt:lpstr>
      <vt:lpstr>CADROS DE TRES ANOS</vt:lpstr>
      <vt:lpstr>Diapositiva 43</vt:lpstr>
      <vt:lpstr>TRABALLAMOS CON PASTA DE SAL</vt:lpstr>
      <vt:lpstr> A ARTE TAMÉN ESTÁ NA COCIÑA</vt:lpstr>
      <vt:lpstr>COÑECEMOS A MONDRIAN . </vt:lpstr>
      <vt:lpstr>Diapositiva 47</vt:lpstr>
      <vt:lpstr>SÓ FALTA COLGALO.</vt:lpstr>
      <vt:lpstr>QUE MÁIS PODEMOS TRABALLAR EN ARTE  RELACIONÁNDOO COA FILOSOFÍA?:</vt:lpstr>
      <vt:lpstr>TRABALLANDO A PICASSO FIXEMOS UNHA RECREACIÓN DALGUNHA DAS SÚAS OBRAS: “EL ARLEQUÍN”E “El niño y la paloma”</vt:lpstr>
      <vt:lpstr> CON MIRÓ TRABALLAMOS O RETRATO, O CADRO MÁIS BONITO DO MUNDO, VOTAMOS, ACATAMOS DECISIÓNS DEMOCRÁTICAS E PINTAMOS.</vt:lpstr>
      <vt:lpstr>O DÍA DA PAZ CADA AULA DESEÑOU Á SÚA MANEIRA UNHA PARTE DUN MURAL XIGANTE E ENTRE TODOS CONFORMAMOS O CADRO DA PALOMA DE PICASSO.</vt:lpstr>
      <vt:lpstr>PICASSO TAMÉN DA PÉ A TRABALLAR COA PRENSA E A COMPARAR AS SÚAS OBRAS COAS DE OUTROS ARTISTAS QUE TRABALLARON O MESMO TEMA.</vt:lpstr>
      <vt:lpstr>ESTAMPAMOS TODO TIPO DE MATERIAIS DE RECICLAXE, MESMO AS BARQUETAS DO SÚPER QUE PREVIAMENTE PICAMOS CO PUNZÓN.</vt:lpstr>
      <vt:lpstr>PRESENTACIÓN PICASSO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aaaaeeeebbbb</dc:title>
  <dc:creator>yeni</dc:creator>
  <cp:lastModifiedBy>yeni</cp:lastModifiedBy>
  <cp:revision>38</cp:revision>
  <dcterms:created xsi:type="dcterms:W3CDTF">2012-02-16T18:13:56Z</dcterms:created>
  <dcterms:modified xsi:type="dcterms:W3CDTF">2012-03-16T17:24:34Z</dcterms:modified>
</cp:coreProperties>
</file>