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0160000" cy="8445500"/>
  <p:notesSz cx="6858000" cy="9144000"/>
  <p:embeddedFontLst>
    <p:embeddedFont>
      <p:font typeface="Calibri Light" panose="020F0302020204030204" pitchFamily="34" charset="0"/>
      <p:regular r:id="rId7"/>
      <p:italic r:id="rId8"/>
    </p:embeddedFont>
    <p:embeddedFont>
      <p:font typeface="Calibri" panose="020F0502020204030204" pitchFamily="34" charset="0"/>
      <p:regular r:id="rId9"/>
      <p:bold r:id="rId10"/>
      <p:italic r:id="rId11"/>
      <p:boldItalic r:id="rId12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2.fntdata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font" Target="fonts/font1.fntdata"/><Relationship Id="rId12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5.fntdata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font" Target="fonts/font3.fntdata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270000" y="1382169"/>
            <a:ext cx="7620000" cy="2940285"/>
          </a:xfrm>
        </p:spPr>
        <p:txBody>
          <a:bodyPr anchor="b"/>
          <a:lstStyle>
            <a:lvl1pPr algn="ctr">
              <a:defRPr sz="5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270000" y="4435843"/>
            <a:ext cx="7620000" cy="2039040"/>
          </a:xfrm>
        </p:spPr>
        <p:txBody>
          <a:bodyPr/>
          <a:lstStyle>
            <a:lvl1pPr marL="0" indent="0" algn="ctr">
              <a:buNone/>
              <a:defRPr sz="2000"/>
            </a:lvl1pPr>
            <a:lvl2pPr marL="380985" indent="0" algn="ctr">
              <a:buNone/>
              <a:defRPr sz="1667"/>
            </a:lvl2pPr>
            <a:lvl3pPr marL="761970" indent="0" algn="ctr">
              <a:buNone/>
              <a:defRPr sz="1500"/>
            </a:lvl3pPr>
            <a:lvl4pPr marL="1142954" indent="0" algn="ctr">
              <a:buNone/>
              <a:defRPr sz="1333"/>
            </a:lvl4pPr>
            <a:lvl5pPr marL="1523939" indent="0" algn="ctr">
              <a:buNone/>
              <a:defRPr sz="1333"/>
            </a:lvl5pPr>
            <a:lvl6pPr marL="1904924" indent="0" algn="ctr">
              <a:buNone/>
              <a:defRPr sz="1333"/>
            </a:lvl6pPr>
            <a:lvl7pPr marL="2285909" indent="0" algn="ctr">
              <a:buNone/>
              <a:defRPr sz="1333"/>
            </a:lvl7pPr>
            <a:lvl8pPr marL="2666893" indent="0" algn="ctr">
              <a:buNone/>
              <a:defRPr sz="1333"/>
            </a:lvl8pPr>
            <a:lvl9pPr marL="3047878" indent="0" algn="ctr">
              <a:buNone/>
              <a:defRPr sz="1333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D15EA5-44A6-4D09-8B05-A3C61065A834}" type="datetimeFigureOut">
              <a:rPr lang="es-ES" smtClean="0"/>
              <a:t>26/05/2014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36B17-94AE-44F5-9068-11F1461D757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111375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D15EA5-44A6-4D09-8B05-A3C61065A834}" type="datetimeFigureOut">
              <a:rPr lang="es-ES" smtClean="0"/>
              <a:t>26/05/2014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36B17-94AE-44F5-9068-11F1461D757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747725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93208" y="2105512"/>
            <a:ext cx="8763000" cy="3513093"/>
          </a:xfrm>
        </p:spPr>
        <p:txBody>
          <a:bodyPr anchor="b"/>
          <a:lstStyle>
            <a:lvl1pPr>
              <a:defRPr sz="5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93208" y="5651840"/>
            <a:ext cx="8763000" cy="1847453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380985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2pPr>
            <a:lvl3pPr marL="76197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14295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4pPr>
            <a:lvl5pPr marL="152393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5pPr>
            <a:lvl6pPr marL="190492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6pPr>
            <a:lvl7pPr marL="228590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7pPr>
            <a:lvl8pPr marL="2666893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8pPr>
            <a:lvl9pPr marL="3047878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D15EA5-44A6-4D09-8B05-A3C61065A834}" type="datetimeFigureOut">
              <a:rPr lang="es-ES" smtClean="0"/>
              <a:t>26/05/2014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36B17-94AE-44F5-9068-11F1461D757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428327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698500" y="2248223"/>
            <a:ext cx="4318000" cy="5358592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5143500" y="2248223"/>
            <a:ext cx="4318000" cy="5358592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D15EA5-44A6-4D09-8B05-A3C61065A834}" type="datetimeFigureOut">
              <a:rPr lang="es-ES" smtClean="0"/>
              <a:t>26/05/2014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36B17-94AE-44F5-9068-11F1461D757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436306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99823" y="449647"/>
            <a:ext cx="8763000" cy="1632406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99824" y="2070321"/>
            <a:ext cx="4298156" cy="1014632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99824" y="3084953"/>
            <a:ext cx="4298156" cy="4537502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5143501" y="2070321"/>
            <a:ext cx="4319323" cy="1014632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5143501" y="3084953"/>
            <a:ext cx="4319323" cy="4537502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D15EA5-44A6-4D09-8B05-A3C61065A834}" type="datetimeFigureOut">
              <a:rPr lang="es-ES" smtClean="0"/>
              <a:t>26/05/2014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36B17-94AE-44F5-9068-11F1461D757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191829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D15EA5-44A6-4D09-8B05-A3C61065A834}" type="datetimeFigureOut">
              <a:rPr lang="es-ES" smtClean="0"/>
              <a:t>26/05/2014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36B17-94AE-44F5-9068-11F1461D757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131570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D15EA5-44A6-4D09-8B05-A3C61065A834}" type="datetimeFigureOut">
              <a:rPr lang="es-ES" smtClean="0"/>
              <a:t>26/05/2014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36B17-94AE-44F5-9068-11F1461D757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481504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99824" y="563033"/>
            <a:ext cx="3276864" cy="1970617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319323" y="1215997"/>
            <a:ext cx="5143500" cy="6001779"/>
          </a:xfrm>
        </p:spPr>
        <p:txBody>
          <a:bodyPr/>
          <a:lstStyle>
            <a:lvl1pPr>
              <a:defRPr sz="2667"/>
            </a:lvl1pPr>
            <a:lvl2pPr>
              <a:defRPr sz="2333"/>
            </a:lvl2pPr>
            <a:lvl3pPr>
              <a:defRPr sz="2000"/>
            </a:lvl3pPr>
            <a:lvl4pPr>
              <a:defRPr sz="1667"/>
            </a:lvl4pPr>
            <a:lvl5pPr>
              <a:defRPr sz="1667"/>
            </a:lvl5pPr>
            <a:lvl6pPr>
              <a:defRPr sz="1667"/>
            </a:lvl6pPr>
            <a:lvl7pPr>
              <a:defRPr sz="1667"/>
            </a:lvl7pPr>
            <a:lvl8pPr>
              <a:defRPr sz="1667"/>
            </a:lvl8pPr>
            <a:lvl9pPr>
              <a:defRPr sz="1667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99824" y="2533650"/>
            <a:ext cx="3276864" cy="4693900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D15EA5-44A6-4D09-8B05-A3C61065A834}" type="datetimeFigureOut">
              <a:rPr lang="es-ES" smtClean="0"/>
              <a:t>26/05/2014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36B17-94AE-44F5-9068-11F1461D757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400877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99824" y="563033"/>
            <a:ext cx="3276864" cy="1970617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4319323" y="1215997"/>
            <a:ext cx="5143500" cy="6001779"/>
          </a:xfrm>
        </p:spPr>
        <p:txBody>
          <a:bodyPr/>
          <a:lstStyle>
            <a:lvl1pPr marL="0" indent="0">
              <a:buNone/>
              <a:defRPr sz="2667"/>
            </a:lvl1pPr>
            <a:lvl2pPr marL="380985" indent="0">
              <a:buNone/>
              <a:defRPr sz="2333"/>
            </a:lvl2pPr>
            <a:lvl3pPr marL="761970" indent="0">
              <a:buNone/>
              <a:defRPr sz="2000"/>
            </a:lvl3pPr>
            <a:lvl4pPr marL="1142954" indent="0">
              <a:buNone/>
              <a:defRPr sz="1667"/>
            </a:lvl4pPr>
            <a:lvl5pPr marL="1523939" indent="0">
              <a:buNone/>
              <a:defRPr sz="1667"/>
            </a:lvl5pPr>
            <a:lvl6pPr marL="1904924" indent="0">
              <a:buNone/>
              <a:defRPr sz="1667"/>
            </a:lvl6pPr>
            <a:lvl7pPr marL="2285909" indent="0">
              <a:buNone/>
              <a:defRPr sz="1667"/>
            </a:lvl7pPr>
            <a:lvl8pPr marL="2666893" indent="0">
              <a:buNone/>
              <a:defRPr sz="1667"/>
            </a:lvl8pPr>
            <a:lvl9pPr marL="3047878" indent="0">
              <a:buNone/>
              <a:defRPr sz="1667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99824" y="2533650"/>
            <a:ext cx="3276864" cy="4693900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D15EA5-44A6-4D09-8B05-A3C61065A834}" type="datetimeFigureOut">
              <a:rPr lang="es-ES" smtClean="0"/>
              <a:t>26/05/2014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36B17-94AE-44F5-9068-11F1461D757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572099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D15EA5-44A6-4D09-8B05-A3C61065A834}" type="datetimeFigureOut">
              <a:rPr lang="es-ES" smtClean="0"/>
              <a:t>26/05/2014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36B17-94AE-44F5-9068-11F1461D757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07063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7270750" y="449645"/>
            <a:ext cx="2190750" cy="715717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98500" y="449645"/>
            <a:ext cx="6445250" cy="715717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D15EA5-44A6-4D09-8B05-A3C61065A834}" type="datetimeFigureOut">
              <a:rPr lang="es-ES" smtClean="0"/>
              <a:t>26/05/2014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36B17-94AE-44F5-9068-11F1461D757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418744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698500" y="449647"/>
            <a:ext cx="8763000" cy="16324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98500" y="2248223"/>
            <a:ext cx="8763000" cy="53585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698500" y="7827729"/>
            <a:ext cx="2286000" cy="44964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D15EA5-44A6-4D09-8B05-A3C61065A834}" type="datetimeFigureOut">
              <a:rPr lang="es-ES" smtClean="0"/>
              <a:t>26/05/2014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3365500" y="7827729"/>
            <a:ext cx="3429000" cy="44964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7175500" y="7827729"/>
            <a:ext cx="2286000" cy="44964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936B17-94AE-44F5-9068-11F1461D757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538971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761970" rtl="0" eaLnBrk="1" latinLnBrk="0" hangingPunct="1">
        <a:lnSpc>
          <a:spcPct val="90000"/>
        </a:lnSpc>
        <a:spcBef>
          <a:spcPct val="0"/>
        </a:spcBef>
        <a:buNone/>
        <a:defRPr sz="36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0492" indent="-190492" algn="l" defTabSz="761970" rtl="0" eaLnBrk="1" latinLnBrk="0" hangingPunct="1">
        <a:lnSpc>
          <a:spcPct val="90000"/>
        </a:lnSpc>
        <a:spcBef>
          <a:spcPts val="833"/>
        </a:spcBef>
        <a:buFont typeface="Arial" panose="020B0604020202020204" pitchFamily="34" charset="0"/>
        <a:buChar char="•"/>
        <a:defRPr sz="2333" kern="1200">
          <a:solidFill>
            <a:schemeClr val="tx1"/>
          </a:solidFill>
          <a:latin typeface="+mn-lt"/>
          <a:ea typeface="+mn-ea"/>
          <a:cs typeface="+mn-cs"/>
        </a:defRPr>
      </a:lvl1pPr>
      <a:lvl2pPr marL="57147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52462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3pPr>
      <a:lvl4pPr marL="133344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71443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09541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47640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38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238370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985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7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95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93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92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90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893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878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Relationship Id="rId9" Type="http://schemas.openxmlformats.org/officeDocument/2006/relationships/image" Target="../media/image18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Relationship Id="rId9" Type="http://schemas.openxmlformats.org/officeDocument/2006/relationships/image" Target="../media/image2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85800" y="-76200"/>
            <a:ext cx="10882884" cy="7314184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3" name="Imagen 2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100" y="914400"/>
            <a:ext cx="2480183" cy="2697734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4" name="Imagen 3"/>
          <p:cNvPicPr>
            <a:picLocks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2800" y="965200"/>
            <a:ext cx="811022" cy="595122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5" name="CuadroTexto 4"/>
          <p:cNvSpPr txBox="1"/>
          <p:nvPr/>
        </p:nvSpPr>
        <p:spPr>
          <a:xfrm>
            <a:off x="4699000" y="749300"/>
            <a:ext cx="748010" cy="276999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s-ES" sz="1200" smtClean="0">
                <a:solidFill>
                  <a:srgbClr val="800080"/>
                </a:solidFill>
                <a:latin typeface="Arial - 16"/>
              </a:rPr>
              <a:t>NACE</a:t>
            </a:r>
            <a:r>
              <a:rPr lang="es-ES" sz="1200" smtClean="0">
                <a:solidFill>
                  <a:srgbClr val="000000"/>
                </a:solidFill>
                <a:latin typeface="Arial - 16"/>
              </a:rPr>
              <a:t> </a:t>
            </a:r>
            <a:endParaRPr lang="es-ES" sz="1200">
              <a:solidFill>
                <a:srgbClr val="000000"/>
              </a:solidFill>
              <a:latin typeface="Arial - 16"/>
            </a:endParaRPr>
          </a:p>
        </p:txBody>
      </p:sp>
      <p:cxnSp>
        <p:nvCxnSpPr>
          <p:cNvPr id="6" name="Conector recto 5"/>
          <p:cNvCxnSpPr/>
          <p:nvPr/>
        </p:nvCxnSpPr>
        <p:spPr>
          <a:xfrm>
            <a:off x="5542534" y="1251585"/>
            <a:ext cx="536321" cy="0"/>
          </a:xfrm>
          <a:prstGeom prst="line">
            <a:avLst/>
          </a:prstGeom>
          <a:ln w="38100" cap="flat" cmpd="sng" algn="ctr">
            <a:solidFill>
              <a:srgbClr val="000000"/>
            </a:solidFill>
            <a:prstDash val="solid"/>
            <a:miter lim="800000"/>
            <a:headEnd type="none" w="med" len="sm"/>
            <a:tailEnd type="triangle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CuadroTexto 6"/>
          <p:cNvSpPr txBox="1"/>
          <p:nvPr/>
        </p:nvSpPr>
        <p:spPr>
          <a:xfrm>
            <a:off x="6527800" y="1219200"/>
            <a:ext cx="1019076" cy="276999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s-ES" sz="1200" smtClean="0">
                <a:solidFill>
                  <a:srgbClr val="800080"/>
                </a:solidFill>
                <a:latin typeface="Arial - 16"/>
              </a:rPr>
              <a:t>MALPICA</a:t>
            </a:r>
            <a:endParaRPr lang="es-ES" sz="1200">
              <a:solidFill>
                <a:srgbClr val="800080"/>
              </a:solidFill>
              <a:latin typeface="Arial - 16"/>
            </a:endParaRPr>
          </a:p>
        </p:txBody>
      </p:sp>
      <p:grpSp>
        <p:nvGrpSpPr>
          <p:cNvPr id="10" name="Grupo 9"/>
          <p:cNvGrpSpPr/>
          <p:nvPr/>
        </p:nvGrpSpPr>
        <p:grpSpPr>
          <a:xfrm>
            <a:off x="5956300" y="1803400"/>
            <a:ext cx="3782822" cy="3274822"/>
            <a:chOff x="5956300" y="1803400"/>
            <a:chExt cx="3782822" cy="3274822"/>
          </a:xfrm>
        </p:grpSpPr>
        <p:pic>
          <p:nvPicPr>
            <p:cNvPr id="8" name="Imagen 7"/>
            <p:cNvPicPr>
              <a:picLocks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56300" y="1803400"/>
              <a:ext cx="3782822" cy="3274822"/>
            </a:xfrm>
            <a:prstGeom prst="rect">
              <a:avLst/>
            </a:prstGeom>
            <a:solidFill>
              <a:scrgbClr r="0" g="0" b="0">
                <a:alpha val="0"/>
              </a:scrgbClr>
            </a:solidFill>
          </p:spPr>
        </p:pic>
        <p:sp>
          <p:nvSpPr>
            <p:cNvPr id="9" name="Elipse 8"/>
            <p:cNvSpPr/>
            <p:nvPr/>
          </p:nvSpPr>
          <p:spPr>
            <a:xfrm>
              <a:off x="6947281" y="3609594"/>
              <a:ext cx="677418" cy="677418"/>
            </a:xfrm>
            <a:prstGeom prst="ellipse">
              <a:avLst/>
            </a:prstGeom>
            <a:solidFill>
              <a:schemeClr val="accent1">
                <a:alpha val="1000"/>
              </a:schemeClr>
            </a:solidFill>
            <a:ln w="76200" cap="flat" cmpd="sng" algn="ctr">
              <a:solidFill>
                <a:srgbClr val="FF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</p:spTree>
    <p:extLst>
      <p:ext uri="{BB962C8B-B14F-4D97-AF65-F5344CB8AC3E}">
        <p14:creationId xmlns:p14="http://schemas.microsoft.com/office/powerpoint/2010/main" val="28387919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5C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o 3"/>
          <p:cNvGrpSpPr/>
          <p:nvPr/>
        </p:nvGrpSpPr>
        <p:grpSpPr>
          <a:xfrm>
            <a:off x="762000" y="12700"/>
            <a:ext cx="8719439" cy="7266178"/>
            <a:chOff x="762000" y="12700"/>
            <a:chExt cx="8719439" cy="7266178"/>
          </a:xfrm>
        </p:grpSpPr>
        <p:pic>
          <p:nvPicPr>
            <p:cNvPr id="2" name="Imagen 1"/>
            <p:cNvPicPr>
              <a:picLocks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2000" y="12700"/>
              <a:ext cx="8719439" cy="7266178"/>
            </a:xfrm>
            <a:prstGeom prst="rect">
              <a:avLst/>
            </a:prstGeom>
            <a:solidFill>
              <a:scrgbClr r="0" g="0" b="0">
                <a:alpha val="0"/>
              </a:scrgbClr>
            </a:solidFill>
          </p:spPr>
        </p:pic>
        <p:pic>
          <p:nvPicPr>
            <p:cNvPr id="3" name="Imagen 2"/>
            <p:cNvPicPr>
              <a:picLocks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05561" y="550418"/>
              <a:ext cx="363347" cy="188976"/>
            </a:xfrm>
            <a:prstGeom prst="rect">
              <a:avLst/>
            </a:prstGeom>
            <a:solidFill>
              <a:scrgbClr r="0" g="0" b="0">
                <a:alpha val="0"/>
              </a:scrgbClr>
            </a:solidFill>
          </p:spPr>
        </p:pic>
      </p:grpSp>
      <p:sp>
        <p:nvSpPr>
          <p:cNvPr id="5" name="Forma libre 4"/>
          <p:cNvSpPr/>
          <p:nvPr/>
        </p:nvSpPr>
        <p:spPr>
          <a:xfrm>
            <a:off x="1631897" y="419905"/>
            <a:ext cx="2995396" cy="2488064"/>
          </a:xfrm>
          <a:custGeom>
            <a:avLst/>
            <a:gdLst/>
            <a:ahLst/>
            <a:cxnLst/>
            <a:rect l="0" t="0" r="0" b="0"/>
            <a:pathLst>
              <a:path w="2995396" h="2488064">
                <a:moveTo>
                  <a:pt x="77735" y="16180"/>
                </a:moveTo>
                <a:lnTo>
                  <a:pt x="132554" y="38580"/>
                </a:lnTo>
                <a:lnTo>
                  <a:pt x="184757" y="74584"/>
                </a:lnTo>
                <a:lnTo>
                  <a:pt x="196989" y="86187"/>
                </a:lnTo>
                <a:lnTo>
                  <a:pt x="254063" y="122673"/>
                </a:lnTo>
                <a:lnTo>
                  <a:pt x="314844" y="162373"/>
                </a:lnTo>
                <a:lnTo>
                  <a:pt x="375485" y="213128"/>
                </a:lnTo>
                <a:lnTo>
                  <a:pt x="434751" y="259751"/>
                </a:lnTo>
                <a:lnTo>
                  <a:pt x="492384" y="305528"/>
                </a:lnTo>
                <a:lnTo>
                  <a:pt x="551846" y="340131"/>
                </a:lnTo>
                <a:lnTo>
                  <a:pt x="613478" y="378854"/>
                </a:lnTo>
                <a:lnTo>
                  <a:pt x="668852" y="413783"/>
                </a:lnTo>
                <a:lnTo>
                  <a:pt x="705131" y="430291"/>
                </a:lnTo>
                <a:lnTo>
                  <a:pt x="724571" y="442047"/>
                </a:lnTo>
                <a:lnTo>
                  <a:pt x="769722" y="463731"/>
                </a:lnTo>
                <a:lnTo>
                  <a:pt x="792942" y="479306"/>
                </a:lnTo>
                <a:lnTo>
                  <a:pt x="855936" y="509399"/>
                </a:lnTo>
                <a:lnTo>
                  <a:pt x="917928" y="560343"/>
                </a:lnTo>
                <a:lnTo>
                  <a:pt x="981102" y="606968"/>
                </a:lnTo>
                <a:lnTo>
                  <a:pt x="1041012" y="653609"/>
                </a:lnTo>
                <a:lnTo>
                  <a:pt x="1066382" y="674339"/>
                </a:lnTo>
                <a:lnTo>
                  <a:pt x="1128278" y="713526"/>
                </a:lnTo>
                <a:lnTo>
                  <a:pt x="1190459" y="752403"/>
                </a:lnTo>
                <a:lnTo>
                  <a:pt x="1250882" y="787506"/>
                </a:lnTo>
                <a:lnTo>
                  <a:pt x="1307007" y="818230"/>
                </a:lnTo>
                <a:lnTo>
                  <a:pt x="1342656" y="834544"/>
                </a:lnTo>
                <a:lnTo>
                  <a:pt x="1362029" y="846279"/>
                </a:lnTo>
                <a:lnTo>
                  <a:pt x="1381877" y="857530"/>
                </a:lnTo>
                <a:lnTo>
                  <a:pt x="1405608" y="871804"/>
                </a:lnTo>
                <a:lnTo>
                  <a:pt x="1466770" y="893953"/>
                </a:lnTo>
                <a:lnTo>
                  <a:pt x="1523469" y="919383"/>
                </a:lnTo>
                <a:lnTo>
                  <a:pt x="1583490" y="943489"/>
                </a:lnTo>
                <a:lnTo>
                  <a:pt x="1602966" y="955143"/>
                </a:lnTo>
                <a:lnTo>
                  <a:pt x="1656586" y="980636"/>
                </a:lnTo>
                <a:lnTo>
                  <a:pt x="1717542" y="1012279"/>
                </a:lnTo>
                <a:lnTo>
                  <a:pt x="1778529" y="1039750"/>
                </a:lnTo>
                <a:lnTo>
                  <a:pt x="1840632" y="1082820"/>
                </a:lnTo>
                <a:lnTo>
                  <a:pt x="1875574" y="1110090"/>
                </a:lnTo>
                <a:lnTo>
                  <a:pt x="1935692" y="1142537"/>
                </a:lnTo>
                <a:lnTo>
                  <a:pt x="1996180" y="1189177"/>
                </a:lnTo>
                <a:lnTo>
                  <a:pt x="2054683" y="1226212"/>
                </a:lnTo>
                <a:lnTo>
                  <a:pt x="2114496" y="1270019"/>
                </a:lnTo>
                <a:lnTo>
                  <a:pt x="2137748" y="1287114"/>
                </a:lnTo>
                <a:lnTo>
                  <a:pt x="2152415" y="1296204"/>
                </a:lnTo>
                <a:lnTo>
                  <a:pt x="2213774" y="1359267"/>
                </a:lnTo>
                <a:lnTo>
                  <a:pt x="2250251" y="1394246"/>
                </a:lnTo>
                <a:lnTo>
                  <a:pt x="2272948" y="1425039"/>
                </a:lnTo>
                <a:lnTo>
                  <a:pt x="2331510" y="1485661"/>
                </a:lnTo>
                <a:lnTo>
                  <a:pt x="2390932" y="1545010"/>
                </a:lnTo>
                <a:lnTo>
                  <a:pt x="2443437" y="1598402"/>
                </a:lnTo>
                <a:lnTo>
                  <a:pt x="2465341" y="1617664"/>
                </a:lnTo>
                <a:lnTo>
                  <a:pt x="2489975" y="1650197"/>
                </a:lnTo>
                <a:lnTo>
                  <a:pt x="2544004" y="1696120"/>
                </a:lnTo>
                <a:lnTo>
                  <a:pt x="2599983" y="1749070"/>
                </a:lnTo>
                <a:lnTo>
                  <a:pt x="2643715" y="1793698"/>
                </a:lnTo>
                <a:lnTo>
                  <a:pt x="2685576" y="1851988"/>
                </a:lnTo>
                <a:lnTo>
                  <a:pt x="2738847" y="1915230"/>
                </a:lnTo>
                <a:lnTo>
                  <a:pt x="2753548" y="1931839"/>
                </a:lnTo>
                <a:lnTo>
                  <a:pt x="2789022" y="1993192"/>
                </a:lnTo>
                <a:lnTo>
                  <a:pt x="2823029" y="2051474"/>
                </a:lnTo>
                <a:lnTo>
                  <a:pt x="2844880" y="2107179"/>
                </a:lnTo>
                <a:lnTo>
                  <a:pt x="2874055" y="2168362"/>
                </a:lnTo>
                <a:lnTo>
                  <a:pt x="2904747" y="2226813"/>
                </a:lnTo>
                <a:lnTo>
                  <a:pt x="2933933" y="2285768"/>
                </a:lnTo>
                <a:lnTo>
                  <a:pt x="2963878" y="2348227"/>
                </a:lnTo>
                <a:lnTo>
                  <a:pt x="2982418" y="2409706"/>
                </a:lnTo>
                <a:lnTo>
                  <a:pt x="2995395" y="2449199"/>
                </a:lnTo>
                <a:lnTo>
                  <a:pt x="2994533" y="2455277"/>
                </a:lnTo>
                <a:lnTo>
                  <a:pt x="2991367" y="2460192"/>
                </a:lnTo>
                <a:lnTo>
                  <a:pt x="2980938" y="2467957"/>
                </a:lnTo>
                <a:lnTo>
                  <a:pt x="2967667" y="2474288"/>
                </a:lnTo>
                <a:lnTo>
                  <a:pt x="2911866" y="2479852"/>
                </a:lnTo>
                <a:lnTo>
                  <a:pt x="2856932" y="2487034"/>
                </a:lnTo>
                <a:lnTo>
                  <a:pt x="2795778" y="2488063"/>
                </a:lnTo>
                <a:lnTo>
                  <a:pt x="2735586" y="2485845"/>
                </a:lnTo>
                <a:lnTo>
                  <a:pt x="2673094" y="2472411"/>
                </a:lnTo>
                <a:lnTo>
                  <a:pt x="2617970" y="2457050"/>
                </a:lnTo>
                <a:lnTo>
                  <a:pt x="2557845" y="2438929"/>
                </a:lnTo>
                <a:lnTo>
                  <a:pt x="2495316" y="2418200"/>
                </a:lnTo>
                <a:lnTo>
                  <a:pt x="2434195" y="2400062"/>
                </a:lnTo>
                <a:lnTo>
                  <a:pt x="2375748" y="2391208"/>
                </a:lnTo>
                <a:lnTo>
                  <a:pt x="2326540" y="2376887"/>
                </a:lnTo>
                <a:lnTo>
                  <a:pt x="2308876" y="2369608"/>
                </a:lnTo>
                <a:lnTo>
                  <a:pt x="2271688" y="2360329"/>
                </a:lnTo>
                <a:lnTo>
                  <a:pt x="2208779" y="2340844"/>
                </a:lnTo>
                <a:lnTo>
                  <a:pt x="2145589" y="2324951"/>
                </a:lnTo>
                <a:lnTo>
                  <a:pt x="2083766" y="2306781"/>
                </a:lnTo>
                <a:lnTo>
                  <a:pt x="2039891" y="2296127"/>
                </a:lnTo>
                <a:lnTo>
                  <a:pt x="2019096" y="2293120"/>
                </a:lnTo>
                <a:lnTo>
                  <a:pt x="1972457" y="2274465"/>
                </a:lnTo>
                <a:lnTo>
                  <a:pt x="1913930" y="2271025"/>
                </a:lnTo>
                <a:lnTo>
                  <a:pt x="1858430" y="2262116"/>
                </a:lnTo>
                <a:lnTo>
                  <a:pt x="1798037" y="2253281"/>
                </a:lnTo>
                <a:lnTo>
                  <a:pt x="1740794" y="2245414"/>
                </a:lnTo>
                <a:lnTo>
                  <a:pt x="1685192" y="2231480"/>
                </a:lnTo>
                <a:lnTo>
                  <a:pt x="1630334" y="2218659"/>
                </a:lnTo>
                <a:lnTo>
                  <a:pt x="1573181" y="2208473"/>
                </a:lnTo>
                <a:lnTo>
                  <a:pt x="1517662" y="2200488"/>
                </a:lnTo>
                <a:lnTo>
                  <a:pt x="1457900" y="2192696"/>
                </a:lnTo>
                <a:lnTo>
                  <a:pt x="1443734" y="2188993"/>
                </a:lnTo>
                <a:lnTo>
                  <a:pt x="1440993" y="2185932"/>
                </a:lnTo>
                <a:lnTo>
                  <a:pt x="1440893" y="2182165"/>
                </a:lnTo>
                <a:lnTo>
                  <a:pt x="1443661" y="2171645"/>
                </a:lnTo>
                <a:lnTo>
                  <a:pt x="1445681" y="2116906"/>
                </a:lnTo>
                <a:lnTo>
                  <a:pt x="1444995" y="2055373"/>
                </a:lnTo>
                <a:lnTo>
                  <a:pt x="1438801" y="2025186"/>
                </a:lnTo>
                <a:lnTo>
                  <a:pt x="1417139" y="1969205"/>
                </a:lnTo>
                <a:lnTo>
                  <a:pt x="1389675" y="1905788"/>
                </a:lnTo>
                <a:lnTo>
                  <a:pt x="1368666" y="1856259"/>
                </a:lnTo>
                <a:lnTo>
                  <a:pt x="1362328" y="1838506"/>
                </a:lnTo>
                <a:lnTo>
                  <a:pt x="1334785" y="1780546"/>
                </a:lnTo>
                <a:lnTo>
                  <a:pt x="1297989" y="1717411"/>
                </a:lnTo>
                <a:lnTo>
                  <a:pt x="1263766" y="1654221"/>
                </a:lnTo>
                <a:lnTo>
                  <a:pt x="1229699" y="1594121"/>
                </a:lnTo>
                <a:lnTo>
                  <a:pt x="1184138" y="1530935"/>
                </a:lnTo>
                <a:lnTo>
                  <a:pt x="1148860" y="1472091"/>
                </a:lnTo>
                <a:lnTo>
                  <a:pt x="1121548" y="1436631"/>
                </a:lnTo>
                <a:lnTo>
                  <a:pt x="1109951" y="1417095"/>
                </a:lnTo>
                <a:lnTo>
                  <a:pt x="1097877" y="1398062"/>
                </a:lnTo>
                <a:lnTo>
                  <a:pt x="1086527" y="1378315"/>
                </a:lnTo>
                <a:lnTo>
                  <a:pt x="1041606" y="1320355"/>
                </a:lnTo>
                <a:lnTo>
                  <a:pt x="995010" y="1258277"/>
                </a:lnTo>
                <a:lnTo>
                  <a:pt x="961614" y="1215460"/>
                </a:lnTo>
                <a:lnTo>
                  <a:pt x="936495" y="1188873"/>
                </a:lnTo>
                <a:lnTo>
                  <a:pt x="893997" y="1130055"/>
                </a:lnTo>
                <a:lnTo>
                  <a:pt x="836950" y="1070815"/>
                </a:lnTo>
                <a:lnTo>
                  <a:pt x="822266" y="1054386"/>
                </a:lnTo>
                <a:lnTo>
                  <a:pt x="792019" y="1011753"/>
                </a:lnTo>
                <a:lnTo>
                  <a:pt x="735530" y="949752"/>
                </a:lnTo>
                <a:lnTo>
                  <a:pt x="694172" y="889881"/>
                </a:lnTo>
                <a:lnTo>
                  <a:pt x="642607" y="832249"/>
                </a:lnTo>
                <a:lnTo>
                  <a:pt x="588917" y="770836"/>
                </a:lnTo>
                <a:lnTo>
                  <a:pt x="541574" y="708668"/>
                </a:lnTo>
                <a:lnTo>
                  <a:pt x="488725" y="650959"/>
                </a:lnTo>
                <a:lnTo>
                  <a:pt x="448078" y="589785"/>
                </a:lnTo>
                <a:lnTo>
                  <a:pt x="400763" y="533433"/>
                </a:lnTo>
                <a:lnTo>
                  <a:pt x="355759" y="472837"/>
                </a:lnTo>
                <a:lnTo>
                  <a:pt x="308582" y="412999"/>
                </a:lnTo>
                <a:lnTo>
                  <a:pt x="268237" y="365480"/>
                </a:lnTo>
                <a:lnTo>
                  <a:pt x="250586" y="338921"/>
                </a:lnTo>
                <a:lnTo>
                  <a:pt x="212159" y="293780"/>
                </a:lnTo>
                <a:lnTo>
                  <a:pt x="200482" y="274344"/>
                </a:lnTo>
                <a:lnTo>
                  <a:pt x="188385" y="255341"/>
                </a:lnTo>
                <a:lnTo>
                  <a:pt x="168874" y="212662"/>
                </a:lnTo>
                <a:lnTo>
                  <a:pt x="130473" y="155477"/>
                </a:lnTo>
                <a:lnTo>
                  <a:pt x="92758" y="94582"/>
                </a:lnTo>
                <a:lnTo>
                  <a:pt x="52666" y="51619"/>
                </a:lnTo>
                <a:lnTo>
                  <a:pt x="28992" y="5039"/>
                </a:lnTo>
                <a:lnTo>
                  <a:pt x="24510" y="979"/>
                </a:lnTo>
                <a:lnTo>
                  <a:pt x="19795" y="0"/>
                </a:lnTo>
                <a:lnTo>
                  <a:pt x="14924" y="1075"/>
                </a:lnTo>
                <a:lnTo>
                  <a:pt x="9949" y="3519"/>
                </a:lnTo>
                <a:lnTo>
                  <a:pt x="6633" y="6875"/>
                </a:lnTo>
                <a:lnTo>
                  <a:pt x="0" y="23954"/>
                </a:lnTo>
              </a:path>
            </a:pathLst>
          </a:custGeom>
          <a:ln w="76200" cap="flat" cmpd="sng" algn="ctr">
            <a:solidFill>
              <a:srgbClr val="FF0000"/>
            </a:solidFill>
            <a:prstDash val="dashDot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grpSp>
        <p:nvGrpSpPr>
          <p:cNvPr id="8" name="Grupo 7"/>
          <p:cNvGrpSpPr/>
          <p:nvPr/>
        </p:nvGrpSpPr>
        <p:grpSpPr>
          <a:xfrm rot="2277600">
            <a:off x="901700" y="-508000"/>
            <a:ext cx="1716151" cy="1721993"/>
            <a:chOff x="901700" y="-508000"/>
            <a:chExt cx="1716151" cy="1721993"/>
          </a:xfrm>
        </p:grpSpPr>
        <p:pic>
          <p:nvPicPr>
            <p:cNvPr id="6" name="Imagen 5"/>
            <p:cNvPicPr>
              <a:picLocks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88549" y="98146"/>
              <a:ext cx="145542" cy="189865"/>
            </a:xfrm>
            <a:prstGeom prst="rect">
              <a:avLst/>
            </a:prstGeom>
            <a:solidFill>
              <a:scrgbClr r="0" g="0" b="0">
                <a:alpha val="0"/>
              </a:scrgbClr>
            </a:solidFill>
          </p:spPr>
        </p:pic>
        <p:pic>
          <p:nvPicPr>
            <p:cNvPr id="7" name="Imagen 6"/>
            <p:cNvPicPr>
              <a:picLocks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901700" y="-508000"/>
              <a:ext cx="1716151" cy="1721993"/>
            </a:xfrm>
            <a:prstGeom prst="rect">
              <a:avLst/>
            </a:prstGeom>
            <a:solidFill>
              <a:scrgbClr r="0" g="0" b="0">
                <a:alpha val="0"/>
              </a:scrgbClr>
            </a:solidFill>
          </p:spPr>
        </p:pic>
      </p:grpSp>
      <p:sp>
        <p:nvSpPr>
          <p:cNvPr id="9" name="CuadroTexto 8"/>
          <p:cNvSpPr txBox="1"/>
          <p:nvPr/>
        </p:nvSpPr>
        <p:spPr>
          <a:xfrm>
            <a:off x="0" y="2362200"/>
            <a:ext cx="1813729" cy="553998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s-ES" sz="1000" b="1" smtClean="0">
                <a:solidFill>
                  <a:srgbClr val="800080"/>
                </a:solidFill>
                <a:latin typeface="Comic Sans MS - 12"/>
              </a:rPr>
              <a:t> </a:t>
            </a:r>
            <a:r>
              <a:rPr lang="es-ES" sz="1000" b="1" smtClean="0">
                <a:solidFill>
                  <a:srgbClr val="FF0000"/>
                </a:solidFill>
                <a:latin typeface="Comic Sans MS - 12"/>
              </a:rPr>
              <a:t>       ESTUDOU</a:t>
            </a:r>
          </a:p>
          <a:p>
            <a:r>
              <a:rPr lang="es-ES" sz="1000" b="1" smtClean="0">
                <a:solidFill>
                  <a:srgbClr val="FF0000"/>
                </a:solidFill>
                <a:latin typeface="Comic Sans MS - 12"/>
              </a:rPr>
              <a:t>        EN MADRID E</a:t>
            </a:r>
          </a:p>
          <a:p>
            <a:r>
              <a:rPr lang="es-ES" sz="1000" b="1" smtClean="0">
                <a:solidFill>
                  <a:srgbClr val="FF0000"/>
                </a:solidFill>
                <a:latin typeface="Comic Sans MS - 12"/>
              </a:rPr>
              <a:t>       SALAMANCA</a:t>
            </a:r>
            <a:endParaRPr lang="es-ES" sz="1000" b="1">
              <a:solidFill>
                <a:srgbClr val="FF0000"/>
              </a:solidFill>
              <a:latin typeface="Comic Sans MS - 12"/>
            </a:endParaRPr>
          </a:p>
        </p:txBody>
      </p:sp>
    </p:spTree>
    <p:extLst>
      <p:ext uri="{BB962C8B-B14F-4D97-AF65-F5344CB8AC3E}">
        <p14:creationId xmlns:p14="http://schemas.microsoft.com/office/powerpoint/2010/main" val="4896711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o 3"/>
          <p:cNvGrpSpPr/>
          <p:nvPr/>
        </p:nvGrpSpPr>
        <p:grpSpPr>
          <a:xfrm>
            <a:off x="260666" y="-63271"/>
            <a:ext cx="5134121" cy="807812"/>
            <a:chOff x="260666" y="-63271"/>
            <a:chExt cx="5134121" cy="807812"/>
          </a:xfrm>
        </p:grpSpPr>
        <p:sp>
          <p:nvSpPr>
            <p:cNvPr id="2" name="Forma libre 1"/>
            <p:cNvSpPr/>
            <p:nvPr/>
          </p:nvSpPr>
          <p:spPr>
            <a:xfrm>
              <a:off x="260666" y="-63271"/>
              <a:ext cx="5134121" cy="807812"/>
            </a:xfrm>
            <a:custGeom>
              <a:avLst/>
              <a:gdLst/>
              <a:ahLst/>
              <a:cxnLst/>
              <a:rect l="0" t="0" r="0" b="0"/>
              <a:pathLst>
                <a:path w="5134121" h="807812">
                  <a:moveTo>
                    <a:pt x="855687" y="0"/>
                  </a:moveTo>
                  <a:lnTo>
                    <a:pt x="4363639" y="0"/>
                  </a:lnTo>
                  <a:lnTo>
                    <a:pt x="4449571" y="2749"/>
                  </a:lnTo>
                  <a:lnTo>
                    <a:pt x="4603229" y="9395"/>
                  </a:lnTo>
                  <a:lnTo>
                    <a:pt x="4748878" y="22915"/>
                  </a:lnTo>
                  <a:lnTo>
                    <a:pt x="4817333" y="29561"/>
                  </a:lnTo>
                  <a:lnTo>
                    <a:pt x="4937492" y="48468"/>
                  </a:lnTo>
                  <a:lnTo>
                    <a:pt x="5022698" y="70010"/>
                  </a:lnTo>
                  <a:lnTo>
                    <a:pt x="5065664" y="82155"/>
                  </a:lnTo>
                  <a:lnTo>
                    <a:pt x="5108630" y="106333"/>
                  </a:lnTo>
                  <a:lnTo>
                    <a:pt x="5125381" y="119853"/>
                  </a:lnTo>
                  <a:lnTo>
                    <a:pt x="5125381" y="126499"/>
                  </a:lnTo>
                  <a:lnTo>
                    <a:pt x="5134120" y="134635"/>
                  </a:lnTo>
                  <a:lnTo>
                    <a:pt x="5134120" y="673176"/>
                  </a:lnTo>
                  <a:lnTo>
                    <a:pt x="5125381" y="679936"/>
                  </a:lnTo>
                  <a:lnTo>
                    <a:pt x="5125381" y="686696"/>
                  </a:lnTo>
                  <a:lnTo>
                    <a:pt x="5108630" y="700102"/>
                  </a:lnTo>
                  <a:lnTo>
                    <a:pt x="5065664" y="724279"/>
                  </a:lnTo>
                  <a:lnTo>
                    <a:pt x="4980461" y="747197"/>
                  </a:lnTo>
                  <a:lnTo>
                    <a:pt x="4937492" y="757967"/>
                  </a:lnTo>
                  <a:lnTo>
                    <a:pt x="4817333" y="776874"/>
                  </a:lnTo>
                  <a:lnTo>
                    <a:pt x="4680423" y="790280"/>
                  </a:lnTo>
                  <a:lnTo>
                    <a:pt x="4603229" y="797040"/>
                  </a:lnTo>
                  <a:lnTo>
                    <a:pt x="4449571" y="803800"/>
                  </a:lnTo>
                  <a:lnTo>
                    <a:pt x="4363639" y="806436"/>
                  </a:lnTo>
                  <a:lnTo>
                    <a:pt x="4321399" y="806436"/>
                  </a:lnTo>
                  <a:lnTo>
                    <a:pt x="4278433" y="807811"/>
                  </a:lnTo>
                  <a:lnTo>
                    <a:pt x="855687" y="807811"/>
                  </a:lnTo>
                  <a:lnTo>
                    <a:pt x="803981" y="806436"/>
                  </a:lnTo>
                  <a:lnTo>
                    <a:pt x="761744" y="806436"/>
                  </a:lnTo>
                  <a:lnTo>
                    <a:pt x="675810" y="803800"/>
                  </a:lnTo>
                  <a:lnTo>
                    <a:pt x="522152" y="797040"/>
                  </a:lnTo>
                  <a:lnTo>
                    <a:pt x="376503" y="783520"/>
                  </a:lnTo>
                  <a:lnTo>
                    <a:pt x="308048" y="776874"/>
                  </a:lnTo>
                  <a:lnTo>
                    <a:pt x="188616" y="757967"/>
                  </a:lnTo>
                  <a:lnTo>
                    <a:pt x="102684" y="736426"/>
                  </a:lnTo>
                  <a:lnTo>
                    <a:pt x="59717" y="724279"/>
                  </a:lnTo>
                  <a:lnTo>
                    <a:pt x="17479" y="700102"/>
                  </a:lnTo>
                  <a:lnTo>
                    <a:pt x="0" y="686696"/>
                  </a:lnTo>
                  <a:lnTo>
                    <a:pt x="0" y="119853"/>
                  </a:lnTo>
                  <a:lnTo>
                    <a:pt x="17479" y="106333"/>
                  </a:lnTo>
                  <a:lnTo>
                    <a:pt x="59717" y="82155"/>
                  </a:lnTo>
                  <a:lnTo>
                    <a:pt x="145649" y="59239"/>
                  </a:lnTo>
                  <a:lnTo>
                    <a:pt x="188616" y="48468"/>
                  </a:lnTo>
                  <a:lnTo>
                    <a:pt x="308048" y="29561"/>
                  </a:lnTo>
                  <a:lnTo>
                    <a:pt x="444957" y="16155"/>
                  </a:lnTo>
                  <a:lnTo>
                    <a:pt x="522152" y="9395"/>
                  </a:lnTo>
                  <a:lnTo>
                    <a:pt x="675810" y="2749"/>
                  </a:lnTo>
                  <a:lnTo>
                    <a:pt x="761744" y="0"/>
                  </a:lnTo>
                  <a:close/>
                </a:path>
              </a:pathLst>
            </a:custGeom>
            <a:solidFill>
              <a:srgbClr val="FF6820"/>
            </a:solidFill>
            <a:ln w="38100" cap="flat" cmpd="sng" algn="ctr">
              <a:solidFill>
                <a:srgbClr val="FF682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" name="CuadroTexto 2"/>
            <p:cNvSpPr txBox="1"/>
            <p:nvPr/>
          </p:nvSpPr>
          <p:spPr>
            <a:xfrm>
              <a:off x="812800" y="139700"/>
              <a:ext cx="3904405" cy="415498"/>
            </a:xfrm>
            <a:prstGeom prst="rect">
              <a:avLst/>
            </a:prstGeom>
            <a:noFill/>
          </p:spPr>
          <p:txBody>
            <a:bodyPr vert="horz" rtlCol="0">
              <a:spAutoFit/>
            </a:bodyPr>
            <a:lstStyle/>
            <a:p>
              <a:r>
                <a:rPr lang="es-ES" sz="2100" b="1" smtClean="0">
                  <a:solidFill>
                    <a:srgbClr val="FFFFFF"/>
                  </a:solidFill>
                  <a:latin typeface="Arial - 28"/>
                </a:rPr>
                <a:t>ESTUDOU FILOSOFÍA</a:t>
              </a:r>
              <a:endParaRPr lang="es-ES" sz="2100" b="1">
                <a:solidFill>
                  <a:srgbClr val="FFFFFF"/>
                </a:solidFill>
                <a:latin typeface="Arial - 28"/>
              </a:endParaRPr>
            </a:p>
          </p:txBody>
        </p:sp>
      </p:grpSp>
      <p:pic>
        <p:nvPicPr>
          <p:cNvPr id="5" name="Imagen 4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850" y="-12700"/>
            <a:ext cx="3450717" cy="6212967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grpSp>
        <p:nvGrpSpPr>
          <p:cNvPr id="8" name="Grupo 7"/>
          <p:cNvGrpSpPr/>
          <p:nvPr/>
        </p:nvGrpSpPr>
        <p:grpSpPr>
          <a:xfrm>
            <a:off x="5886766" y="-50571"/>
            <a:ext cx="5134121" cy="807812"/>
            <a:chOff x="5886766" y="-50571"/>
            <a:chExt cx="5134121" cy="807812"/>
          </a:xfrm>
        </p:grpSpPr>
        <p:sp>
          <p:nvSpPr>
            <p:cNvPr id="6" name="Forma libre 5"/>
            <p:cNvSpPr/>
            <p:nvPr/>
          </p:nvSpPr>
          <p:spPr>
            <a:xfrm>
              <a:off x="5886766" y="-50571"/>
              <a:ext cx="5134121" cy="807812"/>
            </a:xfrm>
            <a:custGeom>
              <a:avLst/>
              <a:gdLst/>
              <a:ahLst/>
              <a:cxnLst/>
              <a:rect l="0" t="0" r="0" b="0"/>
              <a:pathLst>
                <a:path w="5134121" h="807812">
                  <a:moveTo>
                    <a:pt x="855687" y="0"/>
                  </a:moveTo>
                  <a:lnTo>
                    <a:pt x="4363639" y="0"/>
                  </a:lnTo>
                  <a:lnTo>
                    <a:pt x="4449571" y="2749"/>
                  </a:lnTo>
                  <a:lnTo>
                    <a:pt x="4603229" y="9395"/>
                  </a:lnTo>
                  <a:lnTo>
                    <a:pt x="4748878" y="22915"/>
                  </a:lnTo>
                  <a:lnTo>
                    <a:pt x="4817333" y="29561"/>
                  </a:lnTo>
                  <a:lnTo>
                    <a:pt x="4937492" y="48468"/>
                  </a:lnTo>
                  <a:lnTo>
                    <a:pt x="5022698" y="70010"/>
                  </a:lnTo>
                  <a:lnTo>
                    <a:pt x="5065665" y="82155"/>
                  </a:lnTo>
                  <a:lnTo>
                    <a:pt x="5108630" y="106333"/>
                  </a:lnTo>
                  <a:lnTo>
                    <a:pt x="5125380" y="119853"/>
                  </a:lnTo>
                  <a:lnTo>
                    <a:pt x="5125380" y="126499"/>
                  </a:lnTo>
                  <a:lnTo>
                    <a:pt x="5134120" y="134635"/>
                  </a:lnTo>
                  <a:lnTo>
                    <a:pt x="5134120" y="673176"/>
                  </a:lnTo>
                  <a:lnTo>
                    <a:pt x="5125380" y="679936"/>
                  </a:lnTo>
                  <a:lnTo>
                    <a:pt x="5125380" y="686696"/>
                  </a:lnTo>
                  <a:lnTo>
                    <a:pt x="5108630" y="700102"/>
                  </a:lnTo>
                  <a:lnTo>
                    <a:pt x="5065665" y="724279"/>
                  </a:lnTo>
                  <a:lnTo>
                    <a:pt x="4980460" y="747197"/>
                  </a:lnTo>
                  <a:lnTo>
                    <a:pt x="4937492" y="757967"/>
                  </a:lnTo>
                  <a:lnTo>
                    <a:pt x="4817333" y="776874"/>
                  </a:lnTo>
                  <a:lnTo>
                    <a:pt x="4680422" y="790280"/>
                  </a:lnTo>
                  <a:lnTo>
                    <a:pt x="4603229" y="797040"/>
                  </a:lnTo>
                  <a:lnTo>
                    <a:pt x="4449571" y="803800"/>
                  </a:lnTo>
                  <a:lnTo>
                    <a:pt x="4363639" y="806436"/>
                  </a:lnTo>
                  <a:lnTo>
                    <a:pt x="4321399" y="806436"/>
                  </a:lnTo>
                  <a:lnTo>
                    <a:pt x="4278434" y="807811"/>
                  </a:lnTo>
                  <a:lnTo>
                    <a:pt x="855687" y="807811"/>
                  </a:lnTo>
                  <a:lnTo>
                    <a:pt x="803981" y="806436"/>
                  </a:lnTo>
                  <a:lnTo>
                    <a:pt x="761744" y="806436"/>
                  </a:lnTo>
                  <a:lnTo>
                    <a:pt x="675810" y="803800"/>
                  </a:lnTo>
                  <a:lnTo>
                    <a:pt x="522152" y="797040"/>
                  </a:lnTo>
                  <a:lnTo>
                    <a:pt x="376503" y="783520"/>
                  </a:lnTo>
                  <a:lnTo>
                    <a:pt x="308048" y="776874"/>
                  </a:lnTo>
                  <a:lnTo>
                    <a:pt x="188615" y="757967"/>
                  </a:lnTo>
                  <a:lnTo>
                    <a:pt x="102684" y="736426"/>
                  </a:lnTo>
                  <a:lnTo>
                    <a:pt x="59717" y="724279"/>
                  </a:lnTo>
                  <a:lnTo>
                    <a:pt x="17479" y="700102"/>
                  </a:lnTo>
                  <a:lnTo>
                    <a:pt x="0" y="686696"/>
                  </a:lnTo>
                  <a:lnTo>
                    <a:pt x="0" y="119853"/>
                  </a:lnTo>
                  <a:lnTo>
                    <a:pt x="17479" y="106333"/>
                  </a:lnTo>
                  <a:lnTo>
                    <a:pt x="59717" y="82155"/>
                  </a:lnTo>
                  <a:lnTo>
                    <a:pt x="145649" y="59239"/>
                  </a:lnTo>
                  <a:lnTo>
                    <a:pt x="188615" y="48468"/>
                  </a:lnTo>
                  <a:lnTo>
                    <a:pt x="308048" y="29561"/>
                  </a:lnTo>
                  <a:lnTo>
                    <a:pt x="444958" y="16155"/>
                  </a:lnTo>
                  <a:lnTo>
                    <a:pt x="522152" y="9395"/>
                  </a:lnTo>
                  <a:lnTo>
                    <a:pt x="675810" y="2749"/>
                  </a:lnTo>
                  <a:lnTo>
                    <a:pt x="761744" y="0"/>
                  </a:lnTo>
                  <a:close/>
                </a:path>
              </a:pathLst>
            </a:custGeom>
            <a:solidFill>
              <a:srgbClr val="FF6820"/>
            </a:solidFill>
            <a:ln w="38100" cap="flat" cmpd="sng" algn="ctr">
              <a:solidFill>
                <a:srgbClr val="FF682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7" name="CuadroTexto 6"/>
            <p:cNvSpPr txBox="1"/>
            <p:nvPr/>
          </p:nvSpPr>
          <p:spPr>
            <a:xfrm>
              <a:off x="6438900" y="152400"/>
              <a:ext cx="3904361" cy="415498"/>
            </a:xfrm>
            <a:prstGeom prst="rect">
              <a:avLst/>
            </a:prstGeom>
            <a:noFill/>
          </p:spPr>
          <p:txBody>
            <a:bodyPr vert="horz" rtlCol="0">
              <a:spAutoFit/>
            </a:bodyPr>
            <a:lstStyle/>
            <a:p>
              <a:r>
                <a:rPr lang="es-ES" sz="2100" b="1" smtClean="0">
                  <a:solidFill>
                    <a:srgbClr val="FFFFFF"/>
                  </a:solidFill>
                  <a:latin typeface="Arial - 28"/>
                </a:rPr>
                <a:t>ESTUDOU TEOLOXÍA</a:t>
              </a:r>
              <a:endParaRPr lang="es-ES" sz="2100" b="1">
                <a:solidFill>
                  <a:srgbClr val="FFFFFF"/>
                </a:solidFill>
                <a:latin typeface="Arial - 28"/>
              </a:endParaRPr>
            </a:p>
          </p:txBody>
        </p:sp>
      </p:grpSp>
      <p:grpSp>
        <p:nvGrpSpPr>
          <p:cNvPr id="11" name="Grupo 10"/>
          <p:cNvGrpSpPr/>
          <p:nvPr/>
        </p:nvGrpSpPr>
        <p:grpSpPr>
          <a:xfrm>
            <a:off x="3227189" y="3378259"/>
            <a:ext cx="4044083" cy="2607274"/>
            <a:chOff x="3227189" y="3378259"/>
            <a:chExt cx="4044083" cy="2607274"/>
          </a:xfrm>
        </p:grpSpPr>
        <p:sp>
          <p:nvSpPr>
            <p:cNvPr id="9" name="Forma libre 8"/>
            <p:cNvSpPr/>
            <p:nvPr/>
          </p:nvSpPr>
          <p:spPr>
            <a:xfrm>
              <a:off x="3227189" y="3378259"/>
              <a:ext cx="4044083" cy="2607274"/>
            </a:xfrm>
            <a:custGeom>
              <a:avLst/>
              <a:gdLst/>
              <a:ahLst/>
              <a:cxnLst/>
              <a:rect l="0" t="0" r="0" b="0"/>
              <a:pathLst>
                <a:path w="4044083" h="2607274">
                  <a:moveTo>
                    <a:pt x="2137586" y="250584"/>
                  </a:moveTo>
                  <a:lnTo>
                    <a:pt x="2244879" y="161089"/>
                  </a:lnTo>
                  <a:lnTo>
                    <a:pt x="2376930" y="95460"/>
                  </a:lnTo>
                  <a:lnTo>
                    <a:pt x="2550248" y="41763"/>
                  </a:lnTo>
                  <a:lnTo>
                    <a:pt x="2707059" y="11933"/>
                  </a:lnTo>
                  <a:lnTo>
                    <a:pt x="2921643" y="0"/>
                  </a:lnTo>
                  <a:lnTo>
                    <a:pt x="3111468" y="11933"/>
                  </a:lnTo>
                  <a:lnTo>
                    <a:pt x="3317798" y="53696"/>
                  </a:lnTo>
                  <a:lnTo>
                    <a:pt x="3507621" y="113358"/>
                  </a:lnTo>
                  <a:lnTo>
                    <a:pt x="3672685" y="202854"/>
                  </a:lnTo>
                  <a:lnTo>
                    <a:pt x="3829497" y="328146"/>
                  </a:lnTo>
                  <a:lnTo>
                    <a:pt x="3936789" y="465371"/>
                  </a:lnTo>
                  <a:lnTo>
                    <a:pt x="4002815" y="620495"/>
                  </a:lnTo>
                  <a:lnTo>
                    <a:pt x="4044082" y="769651"/>
                  </a:lnTo>
                  <a:lnTo>
                    <a:pt x="4044082" y="924775"/>
                  </a:lnTo>
                  <a:lnTo>
                    <a:pt x="4011068" y="1056035"/>
                  </a:lnTo>
                  <a:lnTo>
                    <a:pt x="3953296" y="1193260"/>
                  </a:lnTo>
                  <a:lnTo>
                    <a:pt x="3879018" y="1306619"/>
                  </a:lnTo>
                  <a:lnTo>
                    <a:pt x="3796485" y="1437878"/>
                  </a:lnTo>
                  <a:lnTo>
                    <a:pt x="3730459" y="1515440"/>
                  </a:lnTo>
                  <a:lnTo>
                    <a:pt x="3623167" y="1634765"/>
                  </a:lnTo>
                  <a:lnTo>
                    <a:pt x="3507621" y="1730226"/>
                  </a:lnTo>
                  <a:lnTo>
                    <a:pt x="3383823" y="1837620"/>
                  </a:lnTo>
                  <a:lnTo>
                    <a:pt x="3243518" y="1933080"/>
                  </a:lnTo>
                  <a:lnTo>
                    <a:pt x="3111468" y="2034508"/>
                  </a:lnTo>
                  <a:lnTo>
                    <a:pt x="2987668" y="2106103"/>
                  </a:lnTo>
                  <a:lnTo>
                    <a:pt x="2839110" y="2201564"/>
                  </a:lnTo>
                  <a:lnTo>
                    <a:pt x="2682299" y="2279126"/>
                  </a:lnTo>
                  <a:lnTo>
                    <a:pt x="2541995" y="2350721"/>
                  </a:lnTo>
                  <a:lnTo>
                    <a:pt x="2418196" y="2416351"/>
                  </a:lnTo>
                  <a:lnTo>
                    <a:pt x="2286144" y="2476014"/>
                  </a:lnTo>
                  <a:lnTo>
                    <a:pt x="2178852" y="2541642"/>
                  </a:lnTo>
                  <a:lnTo>
                    <a:pt x="2013789" y="2607273"/>
                  </a:lnTo>
                  <a:lnTo>
                    <a:pt x="1856977" y="2529711"/>
                  </a:lnTo>
                  <a:lnTo>
                    <a:pt x="1757938" y="2481981"/>
                  </a:lnTo>
                  <a:lnTo>
                    <a:pt x="1650646" y="2440215"/>
                  </a:lnTo>
                  <a:lnTo>
                    <a:pt x="1543354" y="2380554"/>
                  </a:lnTo>
                  <a:lnTo>
                    <a:pt x="1394796" y="2308957"/>
                  </a:lnTo>
                  <a:lnTo>
                    <a:pt x="1279251" y="2243329"/>
                  </a:lnTo>
                  <a:lnTo>
                    <a:pt x="1147199" y="2165766"/>
                  </a:lnTo>
                  <a:lnTo>
                    <a:pt x="1023401" y="2094171"/>
                  </a:lnTo>
                  <a:lnTo>
                    <a:pt x="907856" y="2022575"/>
                  </a:lnTo>
                  <a:lnTo>
                    <a:pt x="775804" y="1927114"/>
                  </a:lnTo>
                  <a:lnTo>
                    <a:pt x="652006" y="1831653"/>
                  </a:lnTo>
                  <a:lnTo>
                    <a:pt x="544714" y="1754092"/>
                  </a:lnTo>
                  <a:lnTo>
                    <a:pt x="445675" y="1658631"/>
                  </a:lnTo>
                  <a:lnTo>
                    <a:pt x="346637" y="1563170"/>
                  </a:lnTo>
                  <a:lnTo>
                    <a:pt x="264104" y="1455776"/>
                  </a:lnTo>
                  <a:lnTo>
                    <a:pt x="181572" y="1354349"/>
                  </a:lnTo>
                  <a:lnTo>
                    <a:pt x="107292" y="1229057"/>
                  </a:lnTo>
                  <a:lnTo>
                    <a:pt x="57773" y="1103765"/>
                  </a:lnTo>
                  <a:lnTo>
                    <a:pt x="8254" y="984439"/>
                  </a:lnTo>
                  <a:lnTo>
                    <a:pt x="0" y="859147"/>
                  </a:lnTo>
                  <a:lnTo>
                    <a:pt x="16506" y="733854"/>
                  </a:lnTo>
                  <a:lnTo>
                    <a:pt x="41267" y="596629"/>
                  </a:lnTo>
                  <a:lnTo>
                    <a:pt x="90786" y="489236"/>
                  </a:lnTo>
                  <a:lnTo>
                    <a:pt x="156812" y="393775"/>
                  </a:lnTo>
                  <a:lnTo>
                    <a:pt x="247598" y="304280"/>
                  </a:lnTo>
                  <a:lnTo>
                    <a:pt x="330131" y="232685"/>
                  </a:lnTo>
                  <a:lnTo>
                    <a:pt x="437421" y="173022"/>
                  </a:lnTo>
                  <a:lnTo>
                    <a:pt x="569473" y="113358"/>
                  </a:lnTo>
                  <a:lnTo>
                    <a:pt x="726284" y="53696"/>
                  </a:lnTo>
                  <a:lnTo>
                    <a:pt x="866590" y="23864"/>
                  </a:lnTo>
                  <a:lnTo>
                    <a:pt x="1023401" y="0"/>
                  </a:lnTo>
                  <a:lnTo>
                    <a:pt x="1163705" y="5966"/>
                  </a:lnTo>
                  <a:lnTo>
                    <a:pt x="1304011" y="11933"/>
                  </a:lnTo>
                  <a:lnTo>
                    <a:pt x="1469074" y="47730"/>
                  </a:lnTo>
                  <a:lnTo>
                    <a:pt x="1609380" y="77561"/>
                  </a:lnTo>
                  <a:lnTo>
                    <a:pt x="1733178" y="137224"/>
                  </a:lnTo>
                  <a:lnTo>
                    <a:pt x="1840471" y="196888"/>
                  </a:lnTo>
                  <a:lnTo>
                    <a:pt x="1939509" y="286382"/>
                  </a:lnTo>
                  <a:lnTo>
                    <a:pt x="2013789" y="387809"/>
                  </a:lnTo>
                  <a:close/>
                </a:path>
              </a:pathLst>
            </a:custGeom>
            <a:solidFill>
              <a:srgbClr val="FF0000"/>
            </a:solidFill>
            <a:ln w="25400" cap="flat" cmpd="sng" algn="ctr">
              <a:solidFill>
                <a:srgbClr val="8B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0" name="CuadroTexto 9"/>
            <p:cNvSpPr txBox="1"/>
            <p:nvPr/>
          </p:nvSpPr>
          <p:spPr>
            <a:xfrm>
              <a:off x="3657600" y="4203700"/>
              <a:ext cx="3418332" cy="492443"/>
            </a:xfrm>
            <a:prstGeom prst="rect">
              <a:avLst/>
            </a:prstGeom>
            <a:noFill/>
          </p:spPr>
          <p:txBody>
            <a:bodyPr vert="horz" rtlCol="0">
              <a:spAutoFit/>
            </a:bodyPr>
            <a:lstStyle/>
            <a:p>
              <a:r>
                <a:rPr lang="es-ES" sz="1300" b="1" smtClean="0">
                  <a:solidFill>
                    <a:srgbClr val="FFFFFF"/>
                  </a:solidFill>
                  <a:latin typeface="Arial - 18"/>
                </a:rPr>
                <a:t>PERO AMA A SÚA TERRA CON TODO O SEU CORAZÓN</a:t>
              </a:r>
              <a:endParaRPr lang="es-ES" sz="1300" b="1">
                <a:solidFill>
                  <a:srgbClr val="FFFFFF"/>
                </a:solidFill>
                <a:latin typeface="Arial - 18"/>
              </a:endParaRPr>
            </a:p>
          </p:txBody>
        </p:sp>
      </p:grpSp>
      <p:grpSp>
        <p:nvGrpSpPr>
          <p:cNvPr id="15" name="Grupo 14"/>
          <p:cNvGrpSpPr/>
          <p:nvPr/>
        </p:nvGrpSpPr>
        <p:grpSpPr>
          <a:xfrm>
            <a:off x="6642100" y="1258805"/>
            <a:ext cx="4648200" cy="4092412"/>
            <a:chOff x="6642100" y="1258805"/>
            <a:chExt cx="4648200" cy="4092412"/>
          </a:xfrm>
        </p:grpSpPr>
        <p:pic>
          <p:nvPicPr>
            <p:cNvPr id="12" name="Imagen 11"/>
            <p:cNvPicPr>
              <a:picLocks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42100" y="2446184"/>
              <a:ext cx="3521250" cy="2905033"/>
            </a:xfrm>
            <a:prstGeom prst="rect">
              <a:avLst/>
            </a:prstGeom>
            <a:solidFill>
              <a:scrgbClr r="0" g="0" b="0">
                <a:alpha val="0"/>
              </a:scrgbClr>
            </a:solidFill>
          </p:spPr>
        </p:pic>
        <p:sp>
          <p:nvSpPr>
            <p:cNvPr id="13" name="Forma libre 12"/>
            <p:cNvSpPr/>
            <p:nvPr/>
          </p:nvSpPr>
          <p:spPr>
            <a:xfrm>
              <a:off x="7276384" y="1258805"/>
              <a:ext cx="3680750" cy="1441628"/>
            </a:xfrm>
            <a:custGeom>
              <a:avLst/>
              <a:gdLst/>
              <a:ahLst/>
              <a:cxnLst/>
              <a:rect l="0" t="0" r="0" b="0"/>
              <a:pathLst>
                <a:path w="3680750" h="1441628">
                  <a:moveTo>
                    <a:pt x="135634" y="277838"/>
                  </a:moveTo>
                  <a:lnTo>
                    <a:pt x="251603" y="219601"/>
                  </a:lnTo>
                  <a:lnTo>
                    <a:pt x="421521" y="164652"/>
                  </a:lnTo>
                  <a:lnTo>
                    <a:pt x="656484" y="108349"/>
                  </a:lnTo>
                  <a:lnTo>
                    <a:pt x="939852" y="64428"/>
                  </a:lnTo>
                  <a:lnTo>
                    <a:pt x="1200026" y="36761"/>
                  </a:lnTo>
                  <a:lnTo>
                    <a:pt x="1517174" y="12963"/>
                  </a:lnTo>
                  <a:lnTo>
                    <a:pt x="1844408" y="967"/>
                  </a:lnTo>
                  <a:lnTo>
                    <a:pt x="2106598" y="0"/>
                  </a:lnTo>
                  <a:lnTo>
                    <a:pt x="2443916" y="6965"/>
                  </a:lnTo>
                  <a:lnTo>
                    <a:pt x="2690476" y="26894"/>
                  </a:lnTo>
                  <a:lnTo>
                    <a:pt x="2975355" y="63268"/>
                  </a:lnTo>
                  <a:lnTo>
                    <a:pt x="3259730" y="130019"/>
                  </a:lnTo>
                  <a:lnTo>
                    <a:pt x="3392842" y="176454"/>
                  </a:lnTo>
                  <a:lnTo>
                    <a:pt x="3498729" y="225019"/>
                  </a:lnTo>
                  <a:lnTo>
                    <a:pt x="3582931" y="281708"/>
                  </a:lnTo>
                  <a:lnTo>
                    <a:pt x="3646462" y="346718"/>
                  </a:lnTo>
                  <a:lnTo>
                    <a:pt x="3680749" y="437074"/>
                  </a:lnTo>
                  <a:lnTo>
                    <a:pt x="3671672" y="511176"/>
                  </a:lnTo>
                  <a:lnTo>
                    <a:pt x="3621755" y="600178"/>
                  </a:lnTo>
                  <a:lnTo>
                    <a:pt x="3539570" y="664800"/>
                  </a:lnTo>
                  <a:lnTo>
                    <a:pt x="3437718" y="720330"/>
                  </a:lnTo>
                  <a:lnTo>
                    <a:pt x="3323263" y="764636"/>
                  </a:lnTo>
                  <a:lnTo>
                    <a:pt x="3164939" y="813587"/>
                  </a:lnTo>
                  <a:lnTo>
                    <a:pt x="2968801" y="846866"/>
                  </a:lnTo>
                  <a:lnTo>
                    <a:pt x="2765605" y="866601"/>
                  </a:lnTo>
                  <a:lnTo>
                    <a:pt x="2544255" y="874147"/>
                  </a:lnTo>
                  <a:lnTo>
                    <a:pt x="2550808" y="953861"/>
                  </a:lnTo>
                  <a:lnTo>
                    <a:pt x="2506943" y="1034929"/>
                  </a:lnTo>
                  <a:lnTo>
                    <a:pt x="2430807" y="1124318"/>
                  </a:lnTo>
                  <a:lnTo>
                    <a:pt x="2324921" y="1200550"/>
                  </a:lnTo>
                  <a:lnTo>
                    <a:pt x="2162062" y="1293227"/>
                  </a:lnTo>
                  <a:lnTo>
                    <a:pt x="2036009" y="1346241"/>
                  </a:lnTo>
                  <a:lnTo>
                    <a:pt x="1881721" y="1396933"/>
                  </a:lnTo>
                  <a:lnTo>
                    <a:pt x="1701716" y="1441627"/>
                  </a:lnTo>
                  <a:lnTo>
                    <a:pt x="1868610" y="1341017"/>
                  </a:lnTo>
                  <a:lnTo>
                    <a:pt x="2054664" y="1209644"/>
                  </a:lnTo>
                  <a:lnTo>
                    <a:pt x="2124246" y="1135540"/>
                  </a:lnTo>
                  <a:lnTo>
                    <a:pt x="2166599" y="1057374"/>
                  </a:lnTo>
                  <a:lnTo>
                    <a:pt x="2171642" y="993137"/>
                  </a:lnTo>
                  <a:lnTo>
                    <a:pt x="2144918" y="936448"/>
                  </a:lnTo>
                  <a:lnTo>
                    <a:pt x="2087943" y="874535"/>
                  </a:lnTo>
                  <a:lnTo>
                    <a:pt x="1708271" y="867762"/>
                  </a:lnTo>
                  <a:lnTo>
                    <a:pt x="1411794" y="854606"/>
                  </a:lnTo>
                  <a:lnTo>
                    <a:pt x="1128427" y="833323"/>
                  </a:lnTo>
                  <a:lnTo>
                    <a:pt x="929262" y="810686"/>
                  </a:lnTo>
                  <a:lnTo>
                    <a:pt x="710435" y="776633"/>
                  </a:lnTo>
                  <a:lnTo>
                    <a:pt x="542029" y="747224"/>
                  </a:lnTo>
                  <a:lnTo>
                    <a:pt x="355973" y="697306"/>
                  </a:lnTo>
                  <a:lnTo>
                    <a:pt x="163366" y="621460"/>
                  </a:lnTo>
                  <a:lnTo>
                    <a:pt x="90254" y="585861"/>
                  </a:lnTo>
                  <a:lnTo>
                    <a:pt x="36808" y="546197"/>
                  </a:lnTo>
                  <a:lnTo>
                    <a:pt x="0" y="496278"/>
                  </a:lnTo>
                  <a:lnTo>
                    <a:pt x="3530" y="433398"/>
                  </a:lnTo>
                  <a:lnTo>
                    <a:pt x="12606" y="385221"/>
                  </a:lnTo>
                  <a:lnTo>
                    <a:pt x="65548" y="327370"/>
                  </a:lnTo>
                  <a:close/>
                </a:path>
              </a:pathLst>
            </a:custGeom>
            <a:solidFill>
              <a:srgbClr val="FF6820"/>
            </a:solidFill>
            <a:ln w="7620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4" name="CuadroTexto 13"/>
            <p:cNvSpPr txBox="1"/>
            <p:nvPr/>
          </p:nvSpPr>
          <p:spPr>
            <a:xfrm>
              <a:off x="7692417" y="1495587"/>
              <a:ext cx="3597883" cy="261610"/>
            </a:xfrm>
            <a:prstGeom prst="rect">
              <a:avLst/>
            </a:prstGeom>
            <a:noFill/>
          </p:spPr>
          <p:txBody>
            <a:bodyPr vert="horz" rtlCol="0">
              <a:spAutoFit/>
            </a:bodyPr>
            <a:lstStyle/>
            <a:p>
              <a:r>
                <a:rPr lang="es-ES" sz="1100" b="1" smtClean="0">
                  <a:solidFill>
                    <a:srgbClr val="FFFFFF"/>
                  </a:solidFill>
                  <a:latin typeface="Arial - 14"/>
                </a:rPr>
                <a:t>CLASES DE RELIXIÓN PARA ADULTOS</a:t>
              </a:r>
              <a:endParaRPr lang="es-ES" sz="1100" b="1">
                <a:solidFill>
                  <a:srgbClr val="FFFFFF"/>
                </a:solidFill>
                <a:latin typeface="Arial - 1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202114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32CD32"/>
            </a:gs>
            <a:gs pos="100000">
              <a:srgbClr val="32CD32">
                <a:tint val="0"/>
              </a:srgb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1447800" y="215900"/>
            <a:ext cx="5160856" cy="815608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s-ES" sz="4700" b="1" smtClean="0">
                <a:solidFill>
                  <a:srgbClr val="800080"/>
                </a:solidFill>
                <a:latin typeface="Arial - 63"/>
              </a:rPr>
              <a:t>A SÚA OBRA</a:t>
            </a:r>
            <a:endParaRPr lang="es-ES" sz="4700" b="1">
              <a:solidFill>
                <a:srgbClr val="800080"/>
              </a:solidFill>
              <a:latin typeface="Arial - 63"/>
            </a:endParaRPr>
          </a:p>
        </p:txBody>
      </p:sp>
      <p:sp>
        <p:nvSpPr>
          <p:cNvPr id="3" name="CuadroTexto 2"/>
          <p:cNvSpPr txBox="1"/>
          <p:nvPr/>
        </p:nvSpPr>
        <p:spPr>
          <a:xfrm>
            <a:off x="6921500" y="3060700"/>
            <a:ext cx="3242866" cy="276999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pt-BR" sz="1200" b="1" smtClean="0">
                <a:solidFill>
                  <a:srgbClr val="FF6820"/>
                </a:solidFill>
                <a:latin typeface="Arial - 16"/>
              </a:rPr>
              <a:t>CONTA MOI BEN AS HISTORIAS</a:t>
            </a:r>
            <a:endParaRPr lang="es-ES" sz="1200" b="1">
              <a:solidFill>
                <a:srgbClr val="FF6820"/>
              </a:solidFill>
              <a:latin typeface="Arial - 16"/>
            </a:endParaRPr>
          </a:p>
        </p:txBody>
      </p:sp>
      <p:grpSp>
        <p:nvGrpSpPr>
          <p:cNvPr id="6" name="Grupo 5"/>
          <p:cNvGrpSpPr/>
          <p:nvPr/>
        </p:nvGrpSpPr>
        <p:grpSpPr>
          <a:xfrm>
            <a:off x="5181600" y="4622800"/>
            <a:ext cx="3644900" cy="791865"/>
            <a:chOff x="5181600" y="4622800"/>
            <a:chExt cx="3644900" cy="791865"/>
          </a:xfrm>
        </p:grpSpPr>
        <p:sp>
          <p:nvSpPr>
            <p:cNvPr id="4" name="CuadroTexto 3"/>
            <p:cNvSpPr txBox="1"/>
            <p:nvPr/>
          </p:nvSpPr>
          <p:spPr>
            <a:xfrm>
              <a:off x="5422900" y="4622800"/>
              <a:ext cx="2821384" cy="276999"/>
            </a:xfrm>
            <a:prstGeom prst="rect">
              <a:avLst/>
            </a:prstGeom>
            <a:noFill/>
          </p:spPr>
          <p:txBody>
            <a:bodyPr vert="horz" rtlCol="0">
              <a:spAutoFit/>
            </a:bodyPr>
            <a:lstStyle/>
            <a:p>
              <a:r>
                <a:rPr lang="es-ES" sz="1200" b="1" smtClean="0">
                  <a:solidFill>
                    <a:srgbClr val="FFD700"/>
                  </a:solidFill>
                  <a:latin typeface="Arial - 16"/>
                </a:rPr>
                <a:t>ESCRIBIU MOITAS LENDAS</a:t>
              </a:r>
              <a:endParaRPr lang="es-ES" sz="1200" b="1">
                <a:solidFill>
                  <a:srgbClr val="FFD700"/>
                </a:solidFill>
                <a:latin typeface="Arial - 16"/>
              </a:endParaRPr>
            </a:p>
          </p:txBody>
        </p:sp>
        <p:sp>
          <p:nvSpPr>
            <p:cNvPr id="5" name="CuadroTexto 4"/>
            <p:cNvSpPr txBox="1"/>
            <p:nvPr/>
          </p:nvSpPr>
          <p:spPr>
            <a:xfrm>
              <a:off x="5181600" y="4953000"/>
              <a:ext cx="3644900" cy="461665"/>
            </a:xfrm>
            <a:prstGeom prst="rect">
              <a:avLst/>
            </a:prstGeom>
            <a:noFill/>
          </p:spPr>
          <p:txBody>
            <a:bodyPr vert="horz" rtlCol="0">
              <a:spAutoFit/>
            </a:bodyPr>
            <a:lstStyle/>
            <a:p>
              <a:r>
                <a:rPr lang="pt-BR" sz="1200" b="1" smtClean="0">
                  <a:solidFill>
                    <a:srgbClr val="0000FF"/>
                  </a:solidFill>
                  <a:latin typeface="Arial - 16"/>
                </a:rPr>
                <a:t>LENDAS: CONTOS QUE FORON OU NON VERDADE E SE CONTAN DE PAIS A FILLOS</a:t>
              </a:r>
              <a:endParaRPr lang="es-ES" sz="1200" b="1">
                <a:solidFill>
                  <a:srgbClr val="0000FF"/>
                </a:solidFill>
                <a:latin typeface="Arial - 16"/>
              </a:endParaRPr>
            </a:p>
          </p:txBody>
        </p:sp>
      </p:grpSp>
      <p:pic>
        <p:nvPicPr>
          <p:cNvPr id="7" name="Imagen 6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7450" y="184150"/>
            <a:ext cx="2480183" cy="2697734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grpSp>
        <p:nvGrpSpPr>
          <p:cNvPr id="23" name="Grupo 22"/>
          <p:cNvGrpSpPr/>
          <p:nvPr/>
        </p:nvGrpSpPr>
        <p:grpSpPr>
          <a:xfrm>
            <a:off x="1354386" y="1173179"/>
            <a:ext cx="5422766" cy="2824492"/>
            <a:chOff x="1354386" y="1173179"/>
            <a:chExt cx="5422766" cy="2824492"/>
          </a:xfrm>
        </p:grpSpPr>
        <p:sp>
          <p:nvSpPr>
            <p:cNvPr id="8" name="Forma libre 7"/>
            <p:cNvSpPr/>
            <p:nvPr/>
          </p:nvSpPr>
          <p:spPr>
            <a:xfrm>
              <a:off x="1354386" y="1173179"/>
              <a:ext cx="5422766" cy="2824492"/>
            </a:xfrm>
            <a:custGeom>
              <a:avLst/>
              <a:gdLst/>
              <a:ahLst/>
              <a:cxnLst/>
              <a:rect l="0" t="0" r="0" b="0"/>
              <a:pathLst>
                <a:path w="5422766" h="2824492">
                  <a:moveTo>
                    <a:pt x="2866318" y="271462"/>
                  </a:moveTo>
                  <a:lnTo>
                    <a:pt x="3010188" y="174511"/>
                  </a:lnTo>
                  <a:lnTo>
                    <a:pt x="3187258" y="103414"/>
                  </a:lnTo>
                  <a:lnTo>
                    <a:pt x="3419662" y="45244"/>
                  </a:lnTo>
                  <a:lnTo>
                    <a:pt x="3629932" y="12927"/>
                  </a:lnTo>
                  <a:lnTo>
                    <a:pt x="3917671" y="0"/>
                  </a:lnTo>
                  <a:lnTo>
                    <a:pt x="4172209" y="12927"/>
                  </a:lnTo>
                  <a:lnTo>
                    <a:pt x="4448880" y="58170"/>
                  </a:lnTo>
                  <a:lnTo>
                    <a:pt x="4703418" y="122804"/>
                  </a:lnTo>
                  <a:lnTo>
                    <a:pt x="4924756" y="219755"/>
                  </a:lnTo>
                  <a:lnTo>
                    <a:pt x="5135026" y="355485"/>
                  </a:lnTo>
                  <a:lnTo>
                    <a:pt x="5278896" y="504143"/>
                  </a:lnTo>
                  <a:lnTo>
                    <a:pt x="5367430" y="672190"/>
                  </a:lnTo>
                  <a:lnTo>
                    <a:pt x="5422765" y="833774"/>
                  </a:lnTo>
                  <a:lnTo>
                    <a:pt x="5422765" y="1001822"/>
                  </a:lnTo>
                  <a:lnTo>
                    <a:pt x="5378498" y="1144016"/>
                  </a:lnTo>
                  <a:lnTo>
                    <a:pt x="5301029" y="1292673"/>
                  </a:lnTo>
                  <a:lnTo>
                    <a:pt x="5201428" y="1415477"/>
                  </a:lnTo>
                  <a:lnTo>
                    <a:pt x="5090759" y="1557671"/>
                  </a:lnTo>
                  <a:lnTo>
                    <a:pt x="5002224" y="1641695"/>
                  </a:lnTo>
                  <a:lnTo>
                    <a:pt x="4858355" y="1770962"/>
                  </a:lnTo>
                  <a:lnTo>
                    <a:pt x="4703418" y="1874376"/>
                  </a:lnTo>
                  <a:lnTo>
                    <a:pt x="4537415" y="1990717"/>
                  </a:lnTo>
                  <a:lnTo>
                    <a:pt x="4349279" y="2094131"/>
                  </a:lnTo>
                  <a:lnTo>
                    <a:pt x="4172209" y="2204008"/>
                  </a:lnTo>
                  <a:lnTo>
                    <a:pt x="4006206" y="2281568"/>
                  </a:lnTo>
                  <a:lnTo>
                    <a:pt x="3807002" y="2384982"/>
                  </a:lnTo>
                  <a:lnTo>
                    <a:pt x="3596732" y="2469006"/>
                  </a:lnTo>
                  <a:lnTo>
                    <a:pt x="3408595" y="2546566"/>
                  </a:lnTo>
                  <a:lnTo>
                    <a:pt x="3242592" y="2617663"/>
                  </a:lnTo>
                  <a:lnTo>
                    <a:pt x="3065522" y="2682297"/>
                  </a:lnTo>
                  <a:lnTo>
                    <a:pt x="2921653" y="2753394"/>
                  </a:lnTo>
                  <a:lnTo>
                    <a:pt x="2700315" y="2824491"/>
                  </a:lnTo>
                  <a:lnTo>
                    <a:pt x="2490045" y="2740467"/>
                  </a:lnTo>
                  <a:lnTo>
                    <a:pt x="2357243" y="2688760"/>
                  </a:lnTo>
                  <a:lnTo>
                    <a:pt x="2213374" y="2643517"/>
                  </a:lnTo>
                  <a:lnTo>
                    <a:pt x="2069504" y="2578883"/>
                  </a:lnTo>
                  <a:lnTo>
                    <a:pt x="1870301" y="2501323"/>
                  </a:lnTo>
                  <a:lnTo>
                    <a:pt x="1715365" y="2430226"/>
                  </a:lnTo>
                  <a:lnTo>
                    <a:pt x="1538295" y="2346202"/>
                  </a:lnTo>
                  <a:lnTo>
                    <a:pt x="1372292" y="2268642"/>
                  </a:lnTo>
                  <a:lnTo>
                    <a:pt x="1217355" y="2191081"/>
                  </a:lnTo>
                  <a:lnTo>
                    <a:pt x="1040286" y="2087667"/>
                  </a:lnTo>
                  <a:lnTo>
                    <a:pt x="874283" y="1984253"/>
                  </a:lnTo>
                  <a:lnTo>
                    <a:pt x="730413" y="1900230"/>
                  </a:lnTo>
                  <a:lnTo>
                    <a:pt x="597611" y="1796816"/>
                  </a:lnTo>
                  <a:lnTo>
                    <a:pt x="464809" y="1693402"/>
                  </a:lnTo>
                  <a:lnTo>
                    <a:pt x="354140" y="1577061"/>
                  </a:lnTo>
                  <a:lnTo>
                    <a:pt x="243471" y="1467184"/>
                  </a:lnTo>
                  <a:lnTo>
                    <a:pt x="143870" y="1331453"/>
                  </a:lnTo>
                  <a:lnTo>
                    <a:pt x="77468" y="1195723"/>
                  </a:lnTo>
                  <a:lnTo>
                    <a:pt x="11067" y="1066456"/>
                  </a:lnTo>
                  <a:lnTo>
                    <a:pt x="0" y="930725"/>
                  </a:lnTo>
                  <a:lnTo>
                    <a:pt x="22134" y="794994"/>
                  </a:lnTo>
                  <a:lnTo>
                    <a:pt x="55335" y="646337"/>
                  </a:lnTo>
                  <a:lnTo>
                    <a:pt x="121736" y="529996"/>
                  </a:lnTo>
                  <a:lnTo>
                    <a:pt x="210271" y="426582"/>
                  </a:lnTo>
                  <a:lnTo>
                    <a:pt x="332006" y="329632"/>
                  </a:lnTo>
                  <a:lnTo>
                    <a:pt x="442675" y="252071"/>
                  </a:lnTo>
                  <a:lnTo>
                    <a:pt x="586544" y="187438"/>
                  </a:lnTo>
                  <a:lnTo>
                    <a:pt x="763614" y="122804"/>
                  </a:lnTo>
                  <a:lnTo>
                    <a:pt x="973885" y="58170"/>
                  </a:lnTo>
                  <a:lnTo>
                    <a:pt x="1162021" y="25854"/>
                  </a:lnTo>
                  <a:lnTo>
                    <a:pt x="1372292" y="0"/>
                  </a:lnTo>
                  <a:lnTo>
                    <a:pt x="1560428" y="6464"/>
                  </a:lnTo>
                  <a:lnTo>
                    <a:pt x="1748565" y="12927"/>
                  </a:lnTo>
                  <a:lnTo>
                    <a:pt x="1969903" y="51707"/>
                  </a:lnTo>
                  <a:lnTo>
                    <a:pt x="2158039" y="84024"/>
                  </a:lnTo>
                  <a:lnTo>
                    <a:pt x="2324042" y="148658"/>
                  </a:lnTo>
                  <a:lnTo>
                    <a:pt x="2467912" y="213291"/>
                  </a:lnTo>
                  <a:lnTo>
                    <a:pt x="2600714" y="310242"/>
                  </a:lnTo>
                  <a:lnTo>
                    <a:pt x="2700315" y="420119"/>
                  </a:lnTo>
                  <a:close/>
                </a:path>
              </a:pathLst>
            </a:custGeom>
            <a:solidFill>
              <a:srgbClr val="00FF00"/>
            </a:solidFill>
            <a:ln w="38100" cap="flat" cmpd="sng" algn="ctr">
              <a:solidFill>
                <a:srgbClr val="00404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9" name="CuadroTexto 8"/>
            <p:cNvSpPr txBox="1"/>
            <p:nvPr/>
          </p:nvSpPr>
          <p:spPr>
            <a:xfrm>
              <a:off x="1590980" y="1605611"/>
              <a:ext cx="2937579" cy="353943"/>
            </a:xfrm>
            <a:prstGeom prst="rect">
              <a:avLst/>
            </a:prstGeom>
            <a:noFill/>
          </p:spPr>
          <p:txBody>
            <a:bodyPr vert="horz" rtlCol="0">
              <a:spAutoFit/>
            </a:bodyPr>
            <a:lstStyle/>
            <a:p>
              <a:r>
                <a:rPr lang="es-ES" sz="1700" b="1" smtClean="0">
                  <a:solidFill>
                    <a:srgbClr val="FFFFFF"/>
                  </a:solidFill>
                  <a:latin typeface="Comic Sans MS - 23"/>
                </a:rPr>
                <a:t>CIDADE MALDITA</a:t>
              </a:r>
              <a:endParaRPr lang="es-ES" sz="1700" b="1">
                <a:solidFill>
                  <a:srgbClr val="FFFFFF"/>
                </a:solidFill>
                <a:latin typeface="Comic Sans MS - 23"/>
              </a:endParaRPr>
            </a:p>
          </p:txBody>
        </p:sp>
        <p:sp>
          <p:nvSpPr>
            <p:cNvPr id="10" name="CuadroTexto 9"/>
            <p:cNvSpPr txBox="1"/>
            <p:nvPr/>
          </p:nvSpPr>
          <p:spPr>
            <a:xfrm>
              <a:off x="4475484" y="2013707"/>
              <a:ext cx="2218629" cy="461665"/>
            </a:xfrm>
            <a:prstGeom prst="rect">
              <a:avLst/>
            </a:prstGeom>
            <a:noFill/>
          </p:spPr>
          <p:txBody>
            <a:bodyPr vert="horz" rtlCol="0">
              <a:spAutoFit/>
            </a:bodyPr>
            <a:lstStyle/>
            <a:p>
              <a:r>
                <a:rPr lang="es-ES" sz="1200" b="1" smtClean="0">
                  <a:solidFill>
                    <a:srgbClr val="FFFF00"/>
                  </a:solidFill>
                  <a:latin typeface="Algerian - 16"/>
                </a:rPr>
                <a:t>GUNDAR E O CABALO</a:t>
              </a:r>
            </a:p>
            <a:p>
              <a:r>
                <a:rPr lang="es-ES" sz="1200" b="1" smtClean="0">
                  <a:solidFill>
                    <a:srgbClr val="FFFF00"/>
                  </a:solidFill>
                  <a:latin typeface="Algerian - 16"/>
                </a:rPr>
                <a:t> DE OITO PATAS</a:t>
              </a:r>
              <a:endParaRPr lang="es-ES" sz="1200" b="1">
                <a:solidFill>
                  <a:srgbClr val="FFFF00"/>
                </a:solidFill>
                <a:latin typeface="Algerian - 16"/>
              </a:endParaRPr>
            </a:p>
          </p:txBody>
        </p:sp>
        <p:sp>
          <p:nvSpPr>
            <p:cNvPr id="11" name="CuadroTexto 10"/>
            <p:cNvSpPr txBox="1"/>
            <p:nvPr/>
          </p:nvSpPr>
          <p:spPr>
            <a:xfrm>
              <a:off x="2026902" y="2171381"/>
              <a:ext cx="3062537" cy="323165"/>
            </a:xfrm>
            <a:prstGeom prst="rect">
              <a:avLst/>
            </a:prstGeom>
            <a:noFill/>
          </p:spPr>
          <p:txBody>
            <a:bodyPr vert="horz" rtlCol="0">
              <a:spAutoFit/>
            </a:bodyPr>
            <a:lstStyle/>
            <a:p>
              <a:r>
                <a:rPr lang="es-ES" sz="1500" b="1" smtClean="0">
                  <a:solidFill>
                    <a:srgbClr val="FF0000"/>
                  </a:solidFill>
                  <a:latin typeface="Bookman Old Style - 20"/>
                </a:rPr>
                <a:t>A ERMIDA DO DIAÑO</a:t>
              </a:r>
              <a:endParaRPr lang="es-ES" sz="1500" b="1">
                <a:solidFill>
                  <a:srgbClr val="FF0000"/>
                </a:solidFill>
                <a:latin typeface="Bookman Old Style - 20"/>
              </a:endParaRPr>
            </a:p>
          </p:txBody>
        </p:sp>
        <p:grpSp>
          <p:nvGrpSpPr>
            <p:cNvPr id="22" name="Grupo 21"/>
            <p:cNvGrpSpPr/>
            <p:nvPr/>
          </p:nvGrpSpPr>
          <p:grpSpPr>
            <a:xfrm>
              <a:off x="3492341" y="2653678"/>
              <a:ext cx="2321727" cy="804890"/>
              <a:chOff x="3492341" y="2653678"/>
              <a:chExt cx="2321727" cy="804890"/>
            </a:xfrm>
          </p:grpSpPr>
          <p:sp>
            <p:nvSpPr>
              <p:cNvPr id="12" name="CuadroTexto 11"/>
              <p:cNvSpPr txBox="1"/>
              <p:nvPr/>
            </p:nvSpPr>
            <p:spPr>
              <a:xfrm>
                <a:off x="3492341" y="2653678"/>
                <a:ext cx="2321727" cy="292388"/>
              </a:xfrm>
              <a:prstGeom prst="rect">
                <a:avLst/>
              </a:prstGeom>
              <a:noFill/>
            </p:spPr>
            <p:txBody>
              <a:bodyPr vert="horz" rtlCol="0">
                <a:spAutoFit/>
              </a:bodyPr>
              <a:lstStyle/>
              <a:p>
                <a:r>
                  <a:rPr lang="es-ES" sz="1300" b="1" smtClean="0">
                    <a:solidFill>
                      <a:srgbClr val="FF0080"/>
                    </a:solidFill>
                    <a:latin typeface="Arial - 18"/>
                  </a:rPr>
                  <a:t>AS AVENTURAS DE</a:t>
                </a:r>
                <a:endParaRPr lang="es-ES" sz="1300" b="1">
                  <a:solidFill>
                    <a:srgbClr val="FF0080"/>
                  </a:solidFill>
                  <a:latin typeface="Arial - 18"/>
                </a:endParaRPr>
              </a:p>
            </p:txBody>
          </p:sp>
          <p:grpSp>
            <p:nvGrpSpPr>
              <p:cNvPr id="21" name="Grupo 20"/>
              <p:cNvGrpSpPr/>
              <p:nvPr/>
            </p:nvGrpSpPr>
            <p:grpSpPr>
              <a:xfrm>
                <a:off x="3875654" y="2921906"/>
                <a:ext cx="561163" cy="536662"/>
                <a:chOff x="3875654" y="2921906"/>
                <a:chExt cx="561163" cy="536662"/>
              </a:xfrm>
            </p:grpSpPr>
            <p:pic>
              <p:nvPicPr>
                <p:cNvPr id="13" name="Imagen 12"/>
                <p:cNvPicPr>
                  <a:picLocks/>
                </p:cNvPicPr>
                <p:nvPr/>
              </p:nvPicPr>
              <p:blipFill>
                <a:blip r:embed="rId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3875654" y="2995272"/>
                  <a:ext cx="527308" cy="463296"/>
                </a:xfrm>
                <a:prstGeom prst="rect">
                  <a:avLst/>
                </a:prstGeom>
                <a:solidFill>
                  <a:scrgbClr r="0" g="0" b="0">
                    <a:alpha val="0"/>
                  </a:scrgbClr>
                </a:solidFill>
              </p:spPr>
            </p:pic>
            <p:grpSp>
              <p:nvGrpSpPr>
                <p:cNvPr id="20" name="Grupo 19"/>
                <p:cNvGrpSpPr/>
                <p:nvPr/>
              </p:nvGrpSpPr>
              <p:grpSpPr>
                <a:xfrm>
                  <a:off x="3961246" y="2921906"/>
                  <a:ext cx="475571" cy="82965"/>
                  <a:chOff x="3961246" y="2921906"/>
                  <a:chExt cx="475571" cy="82965"/>
                </a:xfrm>
              </p:grpSpPr>
              <p:pic>
                <p:nvPicPr>
                  <p:cNvPr id="14" name="Imagen 13"/>
                  <p:cNvPicPr>
                    <a:picLocks/>
                  </p:cNvPicPr>
                  <p:nvPr/>
                </p:nvPicPr>
                <p:blipFill>
                  <a:blip r:embed="rId4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4368496" y="2927150"/>
                    <a:ext cx="68321" cy="68322"/>
                  </a:xfrm>
                  <a:prstGeom prst="rect">
                    <a:avLst/>
                  </a:prstGeom>
                  <a:solidFill>
                    <a:scrgbClr r="0" g="0" b="0">
                      <a:alpha val="0"/>
                    </a:scrgbClr>
                  </a:solidFill>
                </p:spPr>
              </p:pic>
              <p:pic>
                <p:nvPicPr>
                  <p:cNvPr id="15" name="Imagen 14"/>
                  <p:cNvPicPr>
                    <a:picLocks/>
                  </p:cNvPicPr>
                  <p:nvPr/>
                </p:nvPicPr>
                <p:blipFill>
                  <a:blip r:embed="rId5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4047494" y="2930160"/>
                    <a:ext cx="67585" cy="67588"/>
                  </a:xfrm>
                  <a:prstGeom prst="rect">
                    <a:avLst/>
                  </a:prstGeom>
                  <a:solidFill>
                    <a:scrgbClr r="0" g="0" b="0">
                      <a:alpha val="0"/>
                    </a:scrgbClr>
                  </a:solidFill>
                </p:spPr>
              </p:pic>
              <p:pic>
                <p:nvPicPr>
                  <p:cNvPr id="16" name="Imagen 15"/>
                  <p:cNvPicPr>
                    <a:picLocks/>
                  </p:cNvPicPr>
                  <p:nvPr/>
                </p:nvPicPr>
                <p:blipFill>
                  <a:blip r:embed="rId6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4126240" y="2922655"/>
                    <a:ext cx="75840" cy="75841"/>
                  </a:xfrm>
                  <a:prstGeom prst="rect">
                    <a:avLst/>
                  </a:prstGeom>
                  <a:solidFill>
                    <a:scrgbClr r="0" g="0" b="0">
                      <a:alpha val="0"/>
                    </a:scrgbClr>
                  </a:solidFill>
                </p:spPr>
              </p:pic>
              <p:pic>
                <p:nvPicPr>
                  <p:cNvPr id="17" name="Imagen 16"/>
                  <p:cNvPicPr>
                    <a:picLocks/>
                  </p:cNvPicPr>
                  <p:nvPr/>
                </p:nvPicPr>
                <p:blipFill>
                  <a:blip r:embed="rId7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3961246" y="2921906"/>
                    <a:ext cx="77338" cy="77338"/>
                  </a:xfrm>
                  <a:prstGeom prst="rect">
                    <a:avLst/>
                  </a:prstGeom>
                  <a:solidFill>
                    <a:scrgbClr r="0" g="0" b="0">
                      <a:alpha val="0"/>
                    </a:scrgbClr>
                  </a:solidFill>
                </p:spPr>
              </p:pic>
              <p:pic>
                <p:nvPicPr>
                  <p:cNvPr id="18" name="Imagen 17"/>
                  <p:cNvPicPr>
                    <a:picLocks/>
                  </p:cNvPicPr>
                  <p:nvPr/>
                </p:nvPicPr>
                <p:blipFill>
                  <a:blip r:embed="rId8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4207996" y="2924153"/>
                    <a:ext cx="77722" cy="77722"/>
                  </a:xfrm>
                  <a:prstGeom prst="rect">
                    <a:avLst/>
                  </a:prstGeom>
                  <a:solidFill>
                    <a:scrgbClr r="0" g="0" b="0">
                      <a:alpha val="0"/>
                    </a:scrgbClr>
                  </a:solidFill>
                </p:spPr>
              </p:pic>
              <p:pic>
                <p:nvPicPr>
                  <p:cNvPr id="19" name="Imagen 18"/>
                  <p:cNvPicPr>
                    <a:picLocks/>
                  </p:cNvPicPr>
                  <p:nvPr/>
                </p:nvPicPr>
                <p:blipFill>
                  <a:blip r:embed="rId9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4292747" y="2928662"/>
                    <a:ext cx="76209" cy="76209"/>
                  </a:xfrm>
                  <a:prstGeom prst="rect">
                    <a:avLst/>
                  </a:prstGeom>
                  <a:solidFill>
                    <a:scrgbClr r="0" g="0" b="0">
                      <a:alpha val="0"/>
                    </a:scrgbClr>
                  </a:solidFill>
                </p:spPr>
              </p:pic>
            </p:grpSp>
          </p:grpSp>
        </p:grpSp>
      </p:grpSp>
    </p:spTree>
    <p:extLst>
      <p:ext uri="{BB962C8B-B14F-4D97-AF65-F5344CB8AC3E}">
        <p14:creationId xmlns:p14="http://schemas.microsoft.com/office/powerpoint/2010/main" val="42020741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rgbClr val="000000"/>
          </a:fgClr>
          <a:bgClr>
            <a:srgbClr val="FFFFFF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upo 9"/>
          <p:cNvGrpSpPr/>
          <p:nvPr/>
        </p:nvGrpSpPr>
        <p:grpSpPr>
          <a:xfrm>
            <a:off x="5435600" y="609600"/>
            <a:ext cx="4662765" cy="4459244"/>
            <a:chOff x="5435600" y="609600"/>
            <a:chExt cx="4662765" cy="4459244"/>
          </a:xfrm>
        </p:grpSpPr>
        <p:pic>
          <p:nvPicPr>
            <p:cNvPr id="2" name="Imagen 1"/>
            <p:cNvPicPr>
              <a:picLocks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35600" y="1219200"/>
              <a:ext cx="4381500" cy="3849644"/>
            </a:xfrm>
            <a:prstGeom prst="rect">
              <a:avLst/>
            </a:prstGeom>
            <a:solidFill>
              <a:scrgbClr r="0" g="0" b="0">
                <a:alpha val="0"/>
              </a:scrgbClr>
            </a:solidFill>
          </p:spPr>
        </p:pic>
        <p:grpSp>
          <p:nvGrpSpPr>
            <p:cNvPr id="9" name="Grupo 8"/>
            <p:cNvGrpSpPr/>
            <p:nvPr/>
          </p:nvGrpSpPr>
          <p:grpSpPr>
            <a:xfrm>
              <a:off x="6146800" y="609600"/>
              <a:ext cx="3951565" cy="689360"/>
              <a:chOff x="6146800" y="609600"/>
              <a:chExt cx="3951565" cy="689360"/>
            </a:xfrm>
          </p:grpSpPr>
          <p:pic>
            <p:nvPicPr>
              <p:cNvPr id="3" name="Imagen 2"/>
              <p:cNvPicPr>
                <a:picLocks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9530651" y="653223"/>
                <a:ext cx="567714" cy="567718"/>
              </a:xfrm>
              <a:prstGeom prst="rect">
                <a:avLst/>
              </a:prstGeom>
              <a:solidFill>
                <a:scrgbClr r="0" g="0" b="0">
                  <a:alpha val="0"/>
                </a:scrgbClr>
              </a:solidFill>
            </p:spPr>
          </p:pic>
          <p:pic>
            <p:nvPicPr>
              <p:cNvPr id="4" name="Imagen 3"/>
              <p:cNvPicPr>
                <a:picLocks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863455" y="678150"/>
                <a:ext cx="561607" cy="561608"/>
              </a:xfrm>
              <a:prstGeom prst="rect">
                <a:avLst/>
              </a:prstGeom>
              <a:solidFill>
                <a:scrgbClr r="0" g="0" b="0">
                  <a:alpha val="0"/>
                </a:scrgbClr>
              </a:solidFill>
            </p:spPr>
          </p:pic>
          <p:pic>
            <p:nvPicPr>
              <p:cNvPr id="5" name="Imagen 4"/>
              <p:cNvPicPr>
                <a:picLocks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517790" y="615832"/>
                <a:ext cx="630154" cy="630158"/>
              </a:xfrm>
              <a:prstGeom prst="rect">
                <a:avLst/>
              </a:prstGeom>
              <a:solidFill>
                <a:scrgbClr r="0" g="0" b="0">
                  <a:alpha val="0"/>
                </a:scrgbClr>
              </a:solidFill>
            </p:spPr>
          </p:pic>
          <p:pic>
            <p:nvPicPr>
              <p:cNvPr id="6" name="Imagen 5"/>
              <p:cNvPicPr>
                <a:picLocks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146800" y="609600"/>
                <a:ext cx="642619" cy="642622"/>
              </a:xfrm>
              <a:prstGeom prst="rect">
                <a:avLst/>
              </a:prstGeom>
              <a:solidFill>
                <a:scrgbClr r="0" g="0" b="0">
                  <a:alpha val="0"/>
                </a:scrgbClr>
              </a:solidFill>
            </p:spPr>
          </p:pic>
          <p:pic>
            <p:nvPicPr>
              <p:cNvPr id="7" name="Imagen 6"/>
              <p:cNvPicPr>
                <a:picLocks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197051" y="628295"/>
                <a:ext cx="645738" cy="645738"/>
              </a:xfrm>
              <a:prstGeom prst="rect">
                <a:avLst/>
              </a:prstGeom>
              <a:solidFill>
                <a:scrgbClr r="0" g="0" b="0">
                  <a:alpha val="0"/>
                </a:scrgbClr>
              </a:solidFill>
            </p:spPr>
          </p:pic>
          <p:pic>
            <p:nvPicPr>
              <p:cNvPr id="8" name="Imagen 7"/>
              <p:cNvPicPr>
                <a:picLocks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901240" y="665686"/>
                <a:ext cx="633274" cy="633274"/>
              </a:xfrm>
              <a:prstGeom prst="rect">
                <a:avLst/>
              </a:prstGeom>
              <a:solidFill>
                <a:scrgbClr r="0" g="0" b="0">
                  <a:alpha val="0"/>
                </a:scrgbClr>
              </a:solidFill>
            </p:spPr>
          </p:pic>
        </p:grpSp>
      </p:grpSp>
      <p:sp>
        <p:nvSpPr>
          <p:cNvPr id="11" name="CuadroTexto 10"/>
          <p:cNvSpPr txBox="1"/>
          <p:nvPr/>
        </p:nvSpPr>
        <p:spPr>
          <a:xfrm rot="20743522">
            <a:off x="330200" y="787400"/>
            <a:ext cx="4437077" cy="307777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pt-BR" sz="1400" b="1" smtClean="0">
                <a:solidFill>
                  <a:srgbClr val="FF0000"/>
                </a:solidFill>
                <a:latin typeface="Arial - 18"/>
              </a:rPr>
              <a:t>PELUSA É UNHA CADELA FERMOSA </a:t>
            </a:r>
            <a:endParaRPr lang="es-ES" sz="1400" b="1">
              <a:solidFill>
                <a:srgbClr val="FF0000"/>
              </a:solidFill>
              <a:latin typeface="Arial - 18"/>
            </a:endParaRPr>
          </a:p>
        </p:txBody>
      </p:sp>
      <p:sp>
        <p:nvSpPr>
          <p:cNvPr id="12" name="CuadroTexto 11"/>
          <p:cNvSpPr txBox="1"/>
          <p:nvPr/>
        </p:nvSpPr>
        <p:spPr>
          <a:xfrm>
            <a:off x="330200" y="5270500"/>
            <a:ext cx="5064026" cy="276999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pt-BR" sz="1200" b="1" smtClean="0">
                <a:solidFill>
                  <a:srgbClr val="0000FF"/>
                </a:solidFill>
                <a:latin typeface="Arial - 16"/>
              </a:rPr>
              <a:t>RECORREU COMA NÓS O CAMIÑO A SAN ADRÍAN</a:t>
            </a:r>
            <a:endParaRPr lang="es-ES" sz="1200" b="1">
              <a:solidFill>
                <a:srgbClr val="0000FF"/>
              </a:solidFill>
              <a:latin typeface="Arial - 16"/>
            </a:endParaRPr>
          </a:p>
        </p:txBody>
      </p:sp>
      <p:sp>
        <p:nvSpPr>
          <p:cNvPr id="13" name="CuadroTexto 12"/>
          <p:cNvSpPr txBox="1"/>
          <p:nvPr/>
        </p:nvSpPr>
        <p:spPr>
          <a:xfrm rot="1600433">
            <a:off x="1409700" y="3327400"/>
            <a:ext cx="4605040" cy="276999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pt-BR" sz="1200" b="1" smtClean="0">
                <a:solidFill>
                  <a:srgbClr val="00FF00"/>
                </a:solidFill>
                <a:latin typeface="Arial - 16"/>
              </a:rPr>
              <a:t>AXUDOU A MOITOS ANIMÁIS E A UNHA NENA</a:t>
            </a:r>
            <a:endParaRPr lang="es-ES" sz="1200" b="1">
              <a:solidFill>
                <a:srgbClr val="00FF00"/>
              </a:solidFill>
              <a:latin typeface="Arial - 16"/>
            </a:endParaRPr>
          </a:p>
        </p:txBody>
      </p:sp>
      <p:pic>
        <p:nvPicPr>
          <p:cNvPr id="14" name="Imagen 13"/>
          <p:cNvPicPr>
            <a:picLocks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10268" y="3282285"/>
            <a:ext cx="1766957" cy="1728639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</p:spTree>
    <p:extLst>
      <p:ext uri="{BB962C8B-B14F-4D97-AF65-F5344CB8AC3E}">
        <p14:creationId xmlns:p14="http://schemas.microsoft.com/office/powerpoint/2010/main" val="1038631861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93</Words>
  <Application>Microsoft Office PowerPoint</Application>
  <PresentationFormat>Personalizado</PresentationFormat>
  <Paragraphs>21</Paragraphs>
  <Slides>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12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5</vt:i4>
      </vt:variant>
    </vt:vector>
  </HeadingPairs>
  <TitlesOfParts>
    <vt:vector size="18" baseType="lpstr">
      <vt:lpstr>Arial - 14</vt:lpstr>
      <vt:lpstr>Arial</vt:lpstr>
      <vt:lpstr>Arial - 63</vt:lpstr>
      <vt:lpstr>Comic Sans MS - 12</vt:lpstr>
      <vt:lpstr>Algerian - 16</vt:lpstr>
      <vt:lpstr>Arial - 18</vt:lpstr>
      <vt:lpstr>Arial - 28</vt:lpstr>
      <vt:lpstr>Calibri Light</vt:lpstr>
      <vt:lpstr>Comic Sans MS - 23</vt:lpstr>
      <vt:lpstr>Bookman Old Style - 20</vt:lpstr>
      <vt:lpstr>Calibri</vt:lpstr>
      <vt:lpstr>Arial - 16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rosa rosulin</dc:creator>
  <cp:lastModifiedBy>rosa rosulin</cp:lastModifiedBy>
  <cp:revision>1</cp:revision>
  <dcterms:created xsi:type="dcterms:W3CDTF">2014-05-26T11:41:21Z</dcterms:created>
  <dcterms:modified xsi:type="dcterms:W3CDTF">2014-05-26T11:41:27Z</dcterms:modified>
</cp:coreProperties>
</file>