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3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0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4118D2-1446-415D-93D7-BD56247731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A6BD95A-E12B-4801-B88B-2E8B982C24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FBEEEC6-9DCD-4A80-9BFA-F04B3CD274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D8164-6E5D-4AA4-BD39-3B9B9707226C}" type="datetimeFigureOut">
              <a:rPr lang="es-ES" smtClean="0"/>
              <a:t>31/03/2022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C762816-DA16-4841-9741-6C7AD62A7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A5F5CCF-4011-498D-83A8-F4F29964D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93ACC-B9E9-4990-84C7-D82E5C74684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3474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FB195F-9B79-421E-ADE0-68B6E785B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DE1CA51-54D5-423F-8C12-E1E22567DE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E3488CA-8F77-45BF-97E1-4747EDCF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D8164-6E5D-4AA4-BD39-3B9B9707226C}" type="datetimeFigureOut">
              <a:rPr lang="es-ES" smtClean="0"/>
              <a:t>31/03/2022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CCA6FF3-6188-412D-B3EB-5A118728C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862AEA1-41B6-4904-AA25-98AB1F853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93ACC-B9E9-4990-84C7-D82E5C74684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74560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E3CD2BD-D118-4E08-A268-D2A3333C99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7415541-C80C-42B4-93F4-1A6EF58855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AADD4A1-26E9-4739-8759-B7E322BED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D8164-6E5D-4AA4-BD39-3B9B9707226C}" type="datetimeFigureOut">
              <a:rPr lang="es-ES" smtClean="0"/>
              <a:t>31/03/2022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E5EE962-0224-425C-9375-26427894A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180C2B8-E868-4A6B-A240-2ACDA3145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93ACC-B9E9-4990-84C7-D82E5C74684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8811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F74DCE-5B94-433F-86A8-E58928453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EE5838D-A704-48D7-ABC7-DC23ADD026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B0D226C-7E59-43FC-A79A-C9849C014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D8164-6E5D-4AA4-BD39-3B9B9707226C}" type="datetimeFigureOut">
              <a:rPr lang="es-ES" smtClean="0"/>
              <a:t>31/03/2022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EEA0A0C-2E27-4CB3-AF66-138359EFB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6C2E971-A9DB-47EA-A3D3-65170AEF7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93ACC-B9E9-4990-84C7-D82E5C74684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57549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D90649-0B2A-47E2-9069-225746A06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BCC9E51-F7D0-4159-A916-A4E8440B56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CEFBCFB-E550-433C-9698-98E1213E2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D8164-6E5D-4AA4-BD39-3B9B9707226C}" type="datetimeFigureOut">
              <a:rPr lang="es-ES" smtClean="0"/>
              <a:t>31/03/2022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4B0C5B1-D155-450B-817C-094F0734D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09DEFD4-F92D-4C91-9A78-9A036CCA9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93ACC-B9E9-4990-84C7-D82E5C74684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33051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D361EF-AF0C-4209-867A-F3D768F765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67C3011-5E24-485A-B5F9-BFA7C7BC8B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9299041-9766-4B76-AD7C-5B65629F41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D4F1CC5-BFD8-43CB-8471-0840161ED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D8164-6E5D-4AA4-BD39-3B9B9707226C}" type="datetimeFigureOut">
              <a:rPr lang="es-ES" smtClean="0"/>
              <a:t>31/03/2022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CE1EB45-FF75-417E-A63F-CF5E1F3A7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A2B10AC-9BA2-4760-94B6-FB5B67EE5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93ACC-B9E9-4990-84C7-D82E5C74684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1281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0C5FD4-BBBD-42EB-A0B6-97F388ED8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84DDDCC-7445-46DB-B960-26B42D4A06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B68DB8A-A304-44DC-AA01-6490B8EB83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12435E3-9F80-45FD-BC51-0270855E5F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DCA55C3-78BF-4D9D-9434-C98EFB33AD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0253168-3FB5-488C-A625-AB24243DF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D8164-6E5D-4AA4-BD39-3B9B9707226C}" type="datetimeFigureOut">
              <a:rPr lang="es-ES" smtClean="0"/>
              <a:t>31/03/2022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9F45CA4-D387-4E8E-98EA-4FC258C42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933B04D-50FF-41EB-A8C5-8212B567C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93ACC-B9E9-4990-84C7-D82E5C74684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1119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DE32A5-3ED4-4E89-B5B6-70272183AB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73235A1-77B9-4338-BDC0-77C4932D8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D8164-6E5D-4AA4-BD39-3B9B9707226C}" type="datetimeFigureOut">
              <a:rPr lang="es-ES" smtClean="0"/>
              <a:t>31/03/2022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547CBEC-E320-41A0-959D-BEDC305C2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84AC3A8-AA8D-4C3E-BF99-33BBDE4ED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93ACC-B9E9-4990-84C7-D82E5C74684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7279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97513A3-B3C1-45C4-9C58-050D5B8DF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D8164-6E5D-4AA4-BD39-3B9B9707226C}" type="datetimeFigureOut">
              <a:rPr lang="es-ES" smtClean="0"/>
              <a:t>31/03/2022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F54998C-7DD5-4DBB-9E2E-CA88C00C5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016373F-F13E-4D7D-88A4-1E4BE788F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93ACC-B9E9-4990-84C7-D82E5C74684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7742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5AE34F-8836-4913-87E6-EA4D3B2D1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DF68429-858A-4F7F-8CA5-3154933D1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2ABF3A4-E878-4EAF-B10E-1BEA4B42A9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91F4FC4-91BD-48B0-B393-C4213F167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D8164-6E5D-4AA4-BD39-3B9B9707226C}" type="datetimeFigureOut">
              <a:rPr lang="es-ES" smtClean="0"/>
              <a:t>31/03/2022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D6CC5B3-4DCF-422A-914E-28CF493B7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74F33DA-C02C-4646-8B0D-C7BA00FC8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93ACC-B9E9-4990-84C7-D82E5C74684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73809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54C336-035D-4BBE-AE75-7ABF28068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ECFD720-50D4-43C1-9F0B-AD6FB079D0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3510525-0FD2-4BE9-8D2E-66C867730B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FD6A96F-0C44-4C33-81B6-65FA0020A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D8164-6E5D-4AA4-BD39-3B9B9707226C}" type="datetimeFigureOut">
              <a:rPr lang="es-ES" smtClean="0"/>
              <a:t>31/03/2022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03EF345-D875-407F-B18A-08E6043C5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30D2906-AE3F-4EF7-A4FD-FD8E2B7B8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93ACC-B9E9-4990-84C7-D82E5C74684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90077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D961FB7-F043-4A22-8464-F77EA5624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51560A8-6D5F-470F-956F-3EDA50E5E2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2181775-35E9-4B8F-9AF8-A8B497E32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ED8164-6E5D-4AA4-BD39-3B9B9707226C}" type="datetimeFigureOut">
              <a:rPr lang="es-ES" smtClean="0"/>
              <a:t>31/03/2022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100EE18-1F8F-4FDB-A7A1-2B40DE4ABA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0CF1428-7645-4EAC-97AA-782378E6F1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F93ACC-B9E9-4990-84C7-D82E5C74684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97859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3B8C72-4874-4B36-A249-D0C971973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000" b="1" dirty="0">
                <a:latin typeface="Algerian" panose="04020705040A02060702" pitchFamily="82" charset="0"/>
              </a:rPr>
              <a:t>RESULTADOS PROGRAMAS EDUCACIÓN FSG 20-21 GALICIA </a:t>
            </a:r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F34CAEA7-78F5-48B9-8F83-129703AF316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05789"/>
            <a:ext cx="10283890" cy="4981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75486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3D2D80-8B4E-4543-A6D2-9391EC46D0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000" b="1" dirty="0">
                <a:latin typeface="Algerian" panose="04020705040A02060702" pitchFamily="82" charset="0"/>
              </a:rPr>
              <a:t>RESULTADOS  EDUCACIÓN  20-21 </a:t>
            </a:r>
            <a:r>
              <a:rPr lang="es-ES" sz="4000" b="1" dirty="0" err="1">
                <a:latin typeface="Algerian" panose="04020705040A02060702" pitchFamily="82" charset="0"/>
              </a:rPr>
              <a:t>coruña</a:t>
            </a:r>
            <a:r>
              <a:rPr lang="es-ES" sz="4000" b="1" dirty="0">
                <a:latin typeface="Algerian" panose="04020705040A02060702" pitchFamily="82" charset="0"/>
              </a:rPr>
              <a:t> </a:t>
            </a:r>
            <a:endParaRPr lang="es-ES" sz="4000" dirty="0"/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15614D16-06CC-43EA-BB4D-4EEBD510BC7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66285" y="1539551"/>
            <a:ext cx="9459430" cy="4637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4559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A3C52E-5ACE-45E9-BAFA-399B23091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4000" b="1" dirty="0">
                <a:latin typeface="Algerian" panose="04020705040A02060702" pitchFamily="82" charset="0"/>
              </a:rPr>
              <a:t>Resultados aprobados primaria y motivos superación Galicia 20-21</a:t>
            </a:r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B7DEEF96-DA96-4B2F-B39D-273168DD099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94318" y="1911446"/>
            <a:ext cx="9442580" cy="4938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85279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12A02D-3702-42A7-AC0F-E72938C1C2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4000" b="1" dirty="0">
                <a:latin typeface="Algerian" panose="04020705040A02060702" pitchFamily="82" charset="0"/>
              </a:rPr>
              <a:t>Resultados aprobados primaria y motivo de superación  </a:t>
            </a:r>
            <a:r>
              <a:rPr lang="es-ES" sz="4000" b="1" dirty="0" err="1">
                <a:latin typeface="Algerian" panose="04020705040A02060702" pitchFamily="82" charset="0"/>
              </a:rPr>
              <a:t>coruña</a:t>
            </a:r>
            <a:r>
              <a:rPr lang="es-ES" sz="4000" b="1" dirty="0">
                <a:latin typeface="Algerian" panose="04020705040A02060702" pitchFamily="82" charset="0"/>
              </a:rPr>
              <a:t> 20-21</a:t>
            </a:r>
          </a:p>
        </p:txBody>
      </p:sp>
      <p:pic>
        <p:nvPicPr>
          <p:cNvPr id="6" name="Marcador de contenido 5">
            <a:extLst>
              <a:ext uri="{FF2B5EF4-FFF2-40B4-BE49-F238E27FC236}">
                <a16:creationId xmlns:a16="http://schemas.microsoft.com/office/drawing/2014/main" id="{812BD166-C9F0-46AB-893D-6D23018BBAA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70383" y="1825625"/>
            <a:ext cx="9854515" cy="4444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947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CD340378-29C5-432A-9FB3-B3DF64F2C3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000" b="1" dirty="0">
                <a:latin typeface="Algerian" panose="04020705040A02060702" pitchFamily="82" charset="0"/>
              </a:rPr>
              <a:t>RESULTADOS EDUCACIÓN  20-21 CORUÑA </a:t>
            </a:r>
          </a:p>
        </p:txBody>
      </p:sp>
      <p:pic>
        <p:nvPicPr>
          <p:cNvPr id="6" name="Marcador de contenido 5">
            <a:extLst>
              <a:ext uri="{FF2B5EF4-FFF2-40B4-BE49-F238E27FC236}">
                <a16:creationId xmlns:a16="http://schemas.microsoft.com/office/drawing/2014/main" id="{7E91447F-C037-4B0D-AFDF-9E4CC72C95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352939"/>
            <a:ext cx="10515600" cy="4824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7838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313B35-F2EC-4388-9A6B-B0F052C77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000" b="1" dirty="0">
                <a:latin typeface="Algerian" panose="04020705040A02060702" pitchFamily="82" charset="0"/>
              </a:rPr>
              <a:t>RESULTADOS  PRIMARIA  20-21 GALICIA </a:t>
            </a:r>
            <a:endParaRPr lang="es-ES" sz="4000" dirty="0"/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8247C90F-525C-4AA0-ACB0-DBCCB12F7F4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199" y="1259632"/>
            <a:ext cx="9845351" cy="5299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0555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F56EF8-598E-4804-AB9B-5A5AAB527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b="1" dirty="0">
                <a:latin typeface="Algerian" panose="04020705040A02060702" pitchFamily="82" charset="0"/>
              </a:rPr>
              <a:t>RESULTADOS  EDUCACIÓN  20-21 CORUÑA </a:t>
            </a:r>
            <a:endParaRPr lang="es-ES" sz="3600" dirty="0"/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1599693B-F94C-4E27-847E-F5FC3BEC8E4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6140" y="1390261"/>
            <a:ext cx="9111672" cy="5010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8585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FE0CDD-F00A-4A2A-8203-AED2615D8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000" b="1" dirty="0">
                <a:latin typeface="Algerian" panose="04020705040A02060702" pitchFamily="82" charset="0"/>
              </a:rPr>
              <a:t>RESULTADOS  EDUCACIÓN  20-21 GALICIA </a:t>
            </a:r>
            <a:endParaRPr lang="es-ES" sz="4000" dirty="0"/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EFF0A7B3-F0E3-47BF-9AAA-20202F2909A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1" y="1390261"/>
            <a:ext cx="10059954" cy="4786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3114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4773F8-25B6-4330-9787-EE9E8EE50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000" b="1" dirty="0">
                <a:latin typeface="Algerian" panose="04020705040A02060702" pitchFamily="82" charset="0"/>
              </a:rPr>
              <a:t>RESULTADOS  EDUCACIÓN  20-21 CORUÑA </a:t>
            </a:r>
            <a:endParaRPr lang="es-ES" sz="4000" dirty="0"/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4C4CBFCD-9F4C-4ED7-AD25-9605D615F11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352939"/>
            <a:ext cx="10162591" cy="4824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87912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EF0A64-AD7C-4894-B502-C4EA38698F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000" b="1" dirty="0">
                <a:latin typeface="Algerian" panose="04020705040A02060702" pitchFamily="82" charset="0"/>
              </a:rPr>
              <a:t>RESULTADOS  EDUCACIÓN  20-21 GALICIA </a:t>
            </a:r>
            <a:endParaRPr lang="es-ES" sz="4000" dirty="0"/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CF8D935A-0D4B-4F41-A079-DDD7B3EB87B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9045" y="1399592"/>
            <a:ext cx="9759819" cy="5001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1124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C64105-77C9-4605-8E1A-5AFCE8451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000" b="1" dirty="0">
                <a:latin typeface="Algerian" panose="04020705040A02060702" pitchFamily="82" charset="0"/>
              </a:rPr>
              <a:t>RESULTADOS  EDUCACIÓN  20-21 CORUÑA </a:t>
            </a:r>
            <a:endParaRPr lang="es-ES" sz="4000" dirty="0"/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67B3183C-DA94-4500-A329-36FD3DEDA66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79714" y="1315616"/>
            <a:ext cx="9871788" cy="5057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73725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9E051C-A39E-4E11-9D21-CD43B29A0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000" b="1" dirty="0">
                <a:latin typeface="Algerian" panose="04020705040A02060702" pitchFamily="82" charset="0"/>
              </a:rPr>
              <a:t>RESULTADOS  EDUCACIÓN  20-21 GALICIA </a:t>
            </a:r>
            <a:endParaRPr lang="es-ES" sz="4000" dirty="0"/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2B2E2117-27F9-403D-A5D2-98AD90EF53A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90688"/>
            <a:ext cx="10515600" cy="3767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034123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59</Words>
  <Application>Microsoft Office PowerPoint</Application>
  <PresentationFormat>Panorámica</PresentationFormat>
  <Paragraphs>12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7" baseType="lpstr">
      <vt:lpstr>Algerian</vt:lpstr>
      <vt:lpstr>Arial</vt:lpstr>
      <vt:lpstr>Calibri</vt:lpstr>
      <vt:lpstr>Calibri Light</vt:lpstr>
      <vt:lpstr>Tema de Office</vt:lpstr>
      <vt:lpstr>RESULTADOS PROGRAMAS EDUCACIÓN FSG 20-21 GALICIA </vt:lpstr>
      <vt:lpstr>RESULTADOS EDUCACIÓN  20-21 CORUÑA </vt:lpstr>
      <vt:lpstr>RESULTADOS  PRIMARIA  20-21 GALICIA </vt:lpstr>
      <vt:lpstr>RESULTADOS  EDUCACIÓN  20-21 CORUÑA </vt:lpstr>
      <vt:lpstr>RESULTADOS  EDUCACIÓN  20-21 GALICIA </vt:lpstr>
      <vt:lpstr>RESULTADOS  EDUCACIÓN  20-21 CORUÑA </vt:lpstr>
      <vt:lpstr>RESULTADOS  EDUCACIÓN  20-21 GALICIA </vt:lpstr>
      <vt:lpstr>RESULTADOS  EDUCACIÓN  20-21 CORUÑA </vt:lpstr>
      <vt:lpstr>RESULTADOS  EDUCACIÓN  20-21 GALICIA </vt:lpstr>
      <vt:lpstr>RESULTADOS  EDUCACIÓN  20-21 coruña </vt:lpstr>
      <vt:lpstr>Resultados aprobados primaria y motivos superación Galicia 20-21</vt:lpstr>
      <vt:lpstr>Resultados aprobados primaria y motivo de superación  coruña 20-21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RESULTADOS EDUCACIÓN 20-21 CORUÑA</dc:title>
  <dc:creator>María Mercedes MMCM. Cruz Mahía</dc:creator>
  <cp:lastModifiedBy>María Mercedes MMCM. Cruz Mahía</cp:lastModifiedBy>
  <cp:revision>9</cp:revision>
  <dcterms:created xsi:type="dcterms:W3CDTF">2022-03-31T10:02:37Z</dcterms:created>
  <dcterms:modified xsi:type="dcterms:W3CDTF">2022-03-31T10:39:02Z</dcterms:modified>
</cp:coreProperties>
</file>