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59"/>
  </p:notesMasterIdLst>
  <p:sldIdLst>
    <p:sldId id="256" r:id="rId3"/>
    <p:sldId id="258" r:id="rId4"/>
    <p:sldId id="1973" r:id="rId5"/>
    <p:sldId id="1947" r:id="rId6"/>
    <p:sldId id="2009" r:id="rId7"/>
    <p:sldId id="1945" r:id="rId8"/>
    <p:sldId id="1951" r:id="rId9"/>
    <p:sldId id="1949" r:id="rId10"/>
    <p:sldId id="1948" r:id="rId11"/>
    <p:sldId id="1950" r:id="rId12"/>
    <p:sldId id="1997" r:id="rId13"/>
    <p:sldId id="2021" r:id="rId14"/>
    <p:sldId id="412" r:id="rId15"/>
    <p:sldId id="275" r:id="rId16"/>
    <p:sldId id="1989" r:id="rId17"/>
    <p:sldId id="1991" r:id="rId18"/>
    <p:sldId id="1992" r:id="rId19"/>
    <p:sldId id="280" r:id="rId20"/>
    <p:sldId id="2015" r:id="rId21"/>
    <p:sldId id="1990" r:id="rId22"/>
    <p:sldId id="1993" r:id="rId23"/>
    <p:sldId id="1994" r:id="rId24"/>
    <p:sldId id="2003" r:id="rId25"/>
    <p:sldId id="2004" r:id="rId26"/>
    <p:sldId id="2005" r:id="rId27"/>
    <p:sldId id="2020" r:id="rId28"/>
    <p:sldId id="2010" r:id="rId29"/>
    <p:sldId id="2011" r:id="rId30"/>
    <p:sldId id="2018" r:id="rId31"/>
    <p:sldId id="1995" r:id="rId32"/>
    <p:sldId id="2017" r:id="rId33"/>
    <p:sldId id="2016" r:id="rId34"/>
    <p:sldId id="2006" r:id="rId35"/>
    <p:sldId id="2008" r:id="rId36"/>
    <p:sldId id="2023" r:id="rId37"/>
    <p:sldId id="2024" r:id="rId38"/>
    <p:sldId id="2022" r:id="rId39"/>
    <p:sldId id="2019" r:id="rId40"/>
    <p:sldId id="2025" r:id="rId41"/>
    <p:sldId id="262" r:id="rId42"/>
    <p:sldId id="1998" r:id="rId43"/>
    <p:sldId id="1996" r:id="rId44"/>
    <p:sldId id="269" r:id="rId45"/>
    <p:sldId id="260" r:id="rId46"/>
    <p:sldId id="259" r:id="rId47"/>
    <p:sldId id="277" r:id="rId48"/>
    <p:sldId id="270" r:id="rId49"/>
    <p:sldId id="261" r:id="rId50"/>
    <p:sldId id="1999" r:id="rId51"/>
    <p:sldId id="264" r:id="rId52"/>
    <p:sldId id="268" r:id="rId53"/>
    <p:sldId id="265" r:id="rId54"/>
    <p:sldId id="266" r:id="rId55"/>
    <p:sldId id="2012" r:id="rId56"/>
    <p:sldId id="2013" r:id="rId57"/>
    <p:sldId id="2014" r:id="rId58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C9A9D"/>
    <a:srgbClr val="243C44"/>
    <a:srgbClr val="30201F"/>
    <a:srgbClr val="884B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23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61" Type="http://schemas.openxmlformats.org/officeDocument/2006/relationships/viewProps" Target="view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93C7ED-5CAD-41DD-9E60-9BA886CCCD87}" type="datetimeFigureOut">
              <a:rPr lang="es-ES" smtClean="0"/>
              <a:t>24/03/2025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51BA5D-80ED-4A89-8B79-C415F517B94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264190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46" name="Google Shape;24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522536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16:notes"/>
          <p:cNvSpPr txBox="1">
            <a:spLocks noGrp="1"/>
          </p:cNvSpPr>
          <p:nvPr>
            <p:ph type="body" idx="1"/>
          </p:nvPr>
        </p:nvSpPr>
        <p:spPr>
          <a:xfrm>
            <a:off x="711200" y="4860925"/>
            <a:ext cx="5683250" cy="4605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4" name="Google Shape;32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712933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6" name="Google Shape;296;p15:notes"/>
          <p:cNvSpPr txBox="1">
            <a:spLocks noGrp="1"/>
          </p:cNvSpPr>
          <p:nvPr>
            <p:ph type="body" idx="1"/>
          </p:nvPr>
        </p:nvSpPr>
        <p:spPr>
          <a:xfrm>
            <a:off x="711200" y="4860925"/>
            <a:ext cx="5683250" cy="4605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/>
              <a:t>Prioridad 1.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rPr lang="es-ES"/>
              <a:t>El abandono prematuro de la educación y la formación, que expone a los jóvenes y a los adultos a una limitación de las oportunidades socioeconómicas, aunque se ha reducido en la última década, sigue constituyendo un reto, especialmente a la hora de pensar en las consecuencias previstas de la pandemia de COVID-19. Deben proseguir los esfuerzos para reducir la tasa de abandono prematuro de la educación y la formación y aspirar a que más jóvenes obtengan una cualificación de educación secundaria superior.</a:t>
            </a:r>
            <a:endParaRPr/>
          </a:p>
        </p:txBody>
      </p:sp>
      <p:sp>
        <p:nvSpPr>
          <p:cNvPr id="297" name="Google Shape;297;p15:notes"/>
          <p:cNvSpPr txBox="1">
            <a:spLocks noGrp="1"/>
          </p:cNvSpPr>
          <p:nvPr>
            <p:ph type="sldNum" idx="12"/>
          </p:nvPr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02265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20:notes"/>
          <p:cNvSpPr txBox="1">
            <a:spLocks noGrp="1"/>
          </p:cNvSpPr>
          <p:nvPr>
            <p:ph type="body" idx="1"/>
          </p:nvPr>
        </p:nvSpPr>
        <p:spPr>
          <a:xfrm>
            <a:off x="711200" y="4860925"/>
            <a:ext cx="5683250" cy="4605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3" name="Google Shape;46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5" name="Google Shape;735;p25:notes"/>
          <p:cNvSpPr txBox="1">
            <a:spLocks noGrp="1"/>
          </p:cNvSpPr>
          <p:nvPr>
            <p:ph type="body" idx="1"/>
          </p:nvPr>
        </p:nvSpPr>
        <p:spPr>
          <a:xfrm>
            <a:off x="711200" y="4860925"/>
            <a:ext cx="5683250" cy="4605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 sz="1200" b="0">
                <a:solidFill>
                  <a:srgbClr val="015291"/>
                </a:solidFill>
                <a:latin typeface="Calibri"/>
                <a:ea typeface="Calibri"/>
                <a:cs typeface="Calibri"/>
                <a:sym typeface="Calibri"/>
              </a:rPr>
              <a:t>La iniciativa </a:t>
            </a:r>
            <a:r>
              <a:rPr lang="es-ES" sz="1200" i="1">
                <a:solidFill>
                  <a:srgbClr val="015291"/>
                </a:solidFill>
                <a:latin typeface="Calibri"/>
                <a:ea typeface="Calibri"/>
                <a:cs typeface="Calibri"/>
                <a:sym typeface="Calibri"/>
              </a:rPr>
              <a:t>Nueva Bauhaus Europea </a:t>
            </a:r>
            <a:r>
              <a:rPr lang="es-ES" sz="1200" b="0">
                <a:solidFill>
                  <a:srgbClr val="015291"/>
                </a:solidFill>
                <a:latin typeface="Calibri"/>
                <a:ea typeface="Calibri"/>
                <a:cs typeface="Calibri"/>
                <a:sym typeface="Calibri"/>
              </a:rPr>
              <a:t>nos llama a todos a </a:t>
            </a:r>
            <a:r>
              <a:rPr lang="es-ES" sz="1200">
                <a:solidFill>
                  <a:srgbClr val="015291"/>
                </a:solidFill>
                <a:latin typeface="Calibri"/>
                <a:ea typeface="Calibri"/>
                <a:cs typeface="Calibri"/>
                <a:sym typeface="Calibri"/>
              </a:rPr>
              <a:t>imaginar y construir juntos un futuro sostenible e inclusivo </a:t>
            </a:r>
            <a:r>
              <a:rPr lang="es-ES" sz="1200" b="0">
                <a:solidFill>
                  <a:srgbClr val="015291"/>
                </a:solidFill>
                <a:latin typeface="Calibri"/>
                <a:ea typeface="Calibri"/>
                <a:cs typeface="Calibri"/>
                <a:sym typeface="Calibri"/>
              </a:rPr>
              <a:t>que sea hermoso para nuestros ojos, mentes y almas. Hermosos son los lugares, prácticas y experiencias que son:</a:t>
            </a:r>
            <a:endParaRPr/>
          </a:p>
          <a:p>
            <a:pPr marL="285750" lvl="0" indent="-28575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15291"/>
              </a:buClr>
              <a:buSzPts val="1200"/>
              <a:buFont typeface="Arial"/>
              <a:buChar char="•"/>
            </a:pPr>
            <a:r>
              <a:rPr lang="es-ES" sz="1200">
                <a:solidFill>
                  <a:srgbClr val="015291"/>
                </a:solidFill>
                <a:latin typeface="Calibri"/>
                <a:ea typeface="Calibri"/>
                <a:cs typeface="Calibri"/>
                <a:sym typeface="Calibri"/>
              </a:rPr>
              <a:t>Enriquecedores</a:t>
            </a:r>
            <a:r>
              <a:rPr lang="es-ES" sz="1200" b="0">
                <a:solidFill>
                  <a:srgbClr val="015291"/>
                </a:solidFill>
                <a:latin typeface="Calibri"/>
                <a:ea typeface="Calibri"/>
                <a:cs typeface="Calibri"/>
                <a:sym typeface="Calibri"/>
              </a:rPr>
              <a:t>, inspirado en el arte y la cultura, respondiendo a necesidades más allá de la funcionalidad.</a:t>
            </a:r>
            <a:endParaRPr/>
          </a:p>
          <a:p>
            <a:pPr marL="285750" lvl="0" indent="-28575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15291"/>
              </a:buClr>
              <a:buSzPts val="1200"/>
              <a:buFont typeface="Arial"/>
              <a:buChar char="•"/>
            </a:pPr>
            <a:r>
              <a:rPr lang="es-ES" sz="1200">
                <a:solidFill>
                  <a:srgbClr val="015291"/>
                </a:solidFill>
                <a:latin typeface="Calibri"/>
                <a:ea typeface="Calibri"/>
                <a:cs typeface="Calibri"/>
                <a:sym typeface="Calibri"/>
              </a:rPr>
              <a:t>Sostenible</a:t>
            </a:r>
            <a:r>
              <a:rPr lang="es-ES" sz="1200" b="0">
                <a:solidFill>
                  <a:srgbClr val="015291"/>
                </a:solidFill>
                <a:latin typeface="Calibri"/>
                <a:ea typeface="Calibri"/>
                <a:cs typeface="Calibri"/>
                <a:sym typeface="Calibri"/>
              </a:rPr>
              <a:t>, en armonía con la naturaleza, el medio ambiente y nuestro planeta.</a:t>
            </a:r>
            <a:endParaRPr/>
          </a:p>
          <a:p>
            <a:pPr marL="285750" lvl="0" indent="-28575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15291"/>
              </a:buClr>
              <a:buSzPts val="1200"/>
              <a:buFont typeface="Arial"/>
              <a:buChar char="•"/>
            </a:pPr>
            <a:r>
              <a:rPr lang="es-ES" sz="1200">
                <a:solidFill>
                  <a:srgbClr val="015291"/>
                </a:solidFill>
                <a:latin typeface="Calibri"/>
                <a:ea typeface="Calibri"/>
                <a:cs typeface="Calibri"/>
                <a:sym typeface="Calibri"/>
              </a:rPr>
              <a:t>Inclusivo</a:t>
            </a:r>
            <a:r>
              <a:rPr lang="es-ES" sz="1200" b="0">
                <a:solidFill>
                  <a:srgbClr val="015291"/>
                </a:solidFill>
                <a:latin typeface="Calibri"/>
                <a:ea typeface="Calibri"/>
                <a:cs typeface="Calibri"/>
                <a:sym typeface="Calibri"/>
              </a:rPr>
              <a:t>, fomentando el diálogo entre culturas, disciplinas, géneros y edades.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15291"/>
              </a:buClr>
              <a:buSzPts val="1200"/>
              <a:buFont typeface="Arial"/>
              <a:buNone/>
            </a:pPr>
            <a:r>
              <a:rPr lang="es-ES">
                <a:solidFill>
                  <a:srgbClr val="015291"/>
                </a:solidFill>
                <a:latin typeface="Calibri"/>
                <a:ea typeface="Calibri"/>
                <a:cs typeface="Calibri"/>
                <a:sym typeface="Calibri"/>
              </a:rPr>
              <a:t>¡Haz de tu centro educativo parte de esta nueva Bauhaus Europea!</a:t>
            </a:r>
            <a:endParaRPr>
              <a:solidFill>
                <a:srgbClr val="015291"/>
              </a:solidFill>
            </a:endParaRPr>
          </a:p>
          <a:p>
            <a:pPr marL="0" lvl="0" indent="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>
              <a:solidFill>
                <a:srgbClr val="01529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36" name="Google Shape;736;p25:notes"/>
          <p:cNvSpPr txBox="1">
            <a:spLocks noGrp="1"/>
          </p:cNvSpPr>
          <p:nvPr>
            <p:ph type="sldNum" idx="12"/>
          </p:nvPr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S"/>
              <a:t>18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Cooperación dentro do centro, coa </a:t>
            </a:r>
            <a:r>
              <a:rPr lang="es-ES" dirty="0" err="1"/>
              <a:t>comunidade</a:t>
            </a:r>
            <a:r>
              <a:rPr lang="es-ES" dirty="0"/>
              <a:t> educativa (</a:t>
            </a:r>
            <a:r>
              <a:rPr lang="es-ES" dirty="0" err="1"/>
              <a:t>anpas</a:t>
            </a:r>
            <a:r>
              <a:rPr lang="es-ES" dirty="0"/>
              <a:t>, </a:t>
            </a:r>
            <a:r>
              <a:rPr lang="es-ES" dirty="0" err="1"/>
              <a:t>outros</a:t>
            </a:r>
            <a:r>
              <a:rPr lang="es-ES" dirty="0"/>
              <a:t> centros da </a:t>
            </a:r>
            <a:r>
              <a:rPr lang="es-ES" dirty="0" err="1"/>
              <a:t>localidade</a:t>
            </a:r>
            <a:r>
              <a:rPr lang="es-ES" dirty="0"/>
              <a:t>, </a:t>
            </a:r>
            <a:r>
              <a:rPr lang="es-ES" dirty="0" err="1"/>
              <a:t>concello</a:t>
            </a:r>
            <a:r>
              <a:rPr lang="es-ES" dirty="0"/>
              <a:t>, inspección)</a:t>
            </a:r>
          </a:p>
          <a:p>
            <a:r>
              <a:rPr lang="es-ES" dirty="0"/>
              <a:t>Cooperación cos socios: mecanismos de busca </a:t>
            </a:r>
            <a:r>
              <a:rPr lang="es-ES" dirty="0">
                <a:sym typeface="Wingdings" panose="05000000000000000000" pitchFamily="2" charset="2"/>
              </a:rPr>
              <a:t> </a:t>
            </a:r>
            <a:r>
              <a:rPr lang="es-ES" dirty="0" err="1">
                <a:sym typeface="Wingdings" panose="05000000000000000000" pitchFamily="2" charset="2"/>
              </a:rPr>
              <a:t>etw</a:t>
            </a:r>
            <a:r>
              <a:rPr lang="es-ES" dirty="0">
                <a:sym typeface="Wingdings" panose="05000000000000000000" pitchFamily="2" charset="2"/>
              </a:rPr>
              <a:t>, </a:t>
            </a:r>
            <a:r>
              <a:rPr lang="es-ES" dirty="0" err="1">
                <a:sym typeface="Wingdings" panose="05000000000000000000" pitchFamily="2" charset="2"/>
              </a:rPr>
              <a:t>antigos</a:t>
            </a:r>
            <a:r>
              <a:rPr lang="es-ES" dirty="0">
                <a:sym typeface="Wingdings" panose="05000000000000000000" pitchFamily="2" charset="2"/>
              </a:rPr>
              <a:t> socios, </a:t>
            </a:r>
            <a:r>
              <a:rPr lang="es-ES" dirty="0" err="1">
                <a:sym typeface="Wingdings" panose="05000000000000000000" pitchFamily="2" charset="2"/>
              </a:rPr>
              <a:t>coñecidos</a:t>
            </a:r>
            <a:r>
              <a:rPr lang="es-ES" dirty="0">
                <a:sym typeface="Wingdings" panose="05000000000000000000" pitchFamily="2" charset="2"/>
              </a:rPr>
              <a:t>, redes, </a:t>
            </a:r>
            <a:r>
              <a:rPr lang="es-ES" dirty="0" err="1">
                <a:sym typeface="Wingdings" panose="05000000000000000000" pitchFamily="2" charset="2"/>
              </a:rPr>
              <a:t>e+prp</a:t>
            </a:r>
            <a:endParaRPr lang="es-ES" dirty="0">
              <a:sym typeface="Wingdings" panose="05000000000000000000" pitchFamily="2" charset="2"/>
            </a:endParaRPr>
          </a:p>
          <a:p>
            <a:r>
              <a:rPr lang="es-ES" dirty="0">
                <a:sym typeface="Wingdings" panose="05000000000000000000" pitchFamily="2" charset="2"/>
              </a:rPr>
              <a:t>Equipo no centro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51BA5D-80ED-4A89-8B79-C415F517B949}" type="slidenum">
              <a:rPr lang="es-ES" smtClean="0"/>
              <a:t>40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046957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22:notes"/>
          <p:cNvSpPr txBox="1">
            <a:spLocks noGrp="1"/>
          </p:cNvSpPr>
          <p:nvPr>
            <p:ph type="body" idx="1"/>
          </p:nvPr>
        </p:nvSpPr>
        <p:spPr>
          <a:xfrm>
            <a:off x="711200" y="4860925"/>
            <a:ext cx="5683250" cy="4605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95" name="Google Shape;59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580038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4CD157-A04A-D0EF-C186-2E7159FECC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3D8543B-4E27-3930-EE68-B65AB780C0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7835B56-7CD6-2E55-82D2-0F3B59139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83F9D-0071-4387-B2BB-31400F462CBE}" type="datetimeFigureOut">
              <a:rPr lang="es-ES" smtClean="0"/>
              <a:t>24/03/2025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1A6DC36-0054-F00D-B95A-B9D6CE180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CC11876-193A-E251-4D8E-EAF2F5675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08B1D-A898-46FA-935E-C47FEC15F81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5013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3656A0-44AF-BA91-B00F-ECEF98DBB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518BB6E-CFEF-31D1-404A-F1521AE3BF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4A0E250-4267-384F-4F96-D85451DAE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83F9D-0071-4387-B2BB-31400F462CBE}" type="datetimeFigureOut">
              <a:rPr lang="es-ES" smtClean="0"/>
              <a:t>24/03/2025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A4C7C83-7135-1150-5182-19868B3BA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6947C7E-6469-9AC9-0036-51AD12D00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08B1D-A898-46FA-935E-C47FEC15F81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85502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29C18B6-414E-4D1C-3B38-188D48FC77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4AB44DC-6F33-3ED8-88B1-E9EA8B6989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8D07531-B243-5E08-AD3D-79BC421B3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83F9D-0071-4387-B2BB-31400F462CBE}" type="datetimeFigureOut">
              <a:rPr lang="es-ES" smtClean="0"/>
              <a:t>24/03/2025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3DDC4B5-0421-6654-E16D-B98245BD3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2BE852B-15CF-E9E9-07E9-8B828C946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08B1D-A898-46FA-935E-C47FEC15F81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719348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32"/>
          <p:cNvSpPr/>
          <p:nvPr/>
        </p:nvSpPr>
        <p:spPr>
          <a:xfrm>
            <a:off x="-100" y="6727600"/>
            <a:ext cx="12192000" cy="130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13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9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4" name="Google Shape;114;p132"/>
          <p:cNvSpPr txBox="1">
            <a:spLocks noGrp="1"/>
          </p:cNvSpPr>
          <p:nvPr>
            <p:ph type="body" idx="1"/>
          </p:nvPr>
        </p:nvSpPr>
        <p:spPr>
          <a:xfrm>
            <a:off x="415600" y="1688433"/>
            <a:ext cx="11360800" cy="44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marR="0" lvl="0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marR="0" lvl="1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marR="0" lvl="2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marR="0" lvl="3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marR="0" lvl="4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marR="0" lvl="5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5" name="Google Shape;115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10091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rior" type="blank">
  <p:cSld name="Interior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76132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33"/>
          <p:cNvSpPr txBox="1">
            <a:spLocks noGrp="1"/>
          </p:cNvSpPr>
          <p:nvPr>
            <p:ph type="title"/>
          </p:nvPr>
        </p:nvSpPr>
        <p:spPr>
          <a:xfrm>
            <a:off x="0" y="0"/>
            <a:ext cx="4000000" cy="4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rgbClr val="3366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rgbClr val="3366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rgbClr val="3366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rgbClr val="3366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rgbClr val="3366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rgbClr val="3366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rgbClr val="3366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rgbClr val="3366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rgbClr val="3366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9" name="Google Shape;119;p133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4000000" cy="4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marR="0" lvl="0" indent="-575719" algn="l" rtl="0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rgbClr val="3366FF"/>
              </a:buClr>
              <a:buSzPts val="3200"/>
              <a:buFont typeface="Noto Sans Symbols"/>
              <a:buChar char="▪"/>
              <a:defRPr sz="4267" b="0" i="0" u="none" strike="noStrike" cap="none">
                <a:solidFill>
                  <a:srgbClr val="3366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541853" algn="l" rtl="0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Clr>
                <a:srgbClr val="3366FF"/>
              </a:buClr>
              <a:buSzPts val="2800"/>
              <a:buFont typeface="Noto Sans Symbols"/>
              <a:buChar char="▪"/>
              <a:defRPr sz="3733" b="0" i="0" u="none" strike="noStrike" cap="none">
                <a:solidFill>
                  <a:srgbClr val="3366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507987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3366FF"/>
              </a:buClr>
              <a:buSzPts val="2400"/>
              <a:buFont typeface="Noto Sans Symbols"/>
              <a:buChar char="▪"/>
              <a:defRPr sz="3200" b="0" i="0" u="none" strike="noStrike" cap="none">
                <a:solidFill>
                  <a:srgbClr val="3366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3366FF"/>
              </a:buClr>
              <a:buSzPts val="2000"/>
              <a:buFont typeface="Noto Sans Symbols"/>
              <a:buChar char="▪"/>
              <a:defRPr sz="2667" b="0" i="0" u="none" strike="noStrike" cap="none">
                <a:solidFill>
                  <a:srgbClr val="3366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3366FF"/>
              </a:buClr>
              <a:buSzPts val="2000"/>
              <a:buFont typeface="Noto Sans Symbols"/>
              <a:buChar char="▪"/>
              <a:defRPr sz="2667" b="0" i="0" u="none" strike="noStrike" cap="none">
                <a:solidFill>
                  <a:srgbClr val="3366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3366FF"/>
              </a:buClr>
              <a:buSzPts val="2000"/>
              <a:buFont typeface="Noto Sans Symbols"/>
              <a:buChar char="▪"/>
              <a:defRPr sz="2667" b="0" i="0" u="none" strike="noStrike" cap="none">
                <a:solidFill>
                  <a:srgbClr val="3366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3366FF"/>
              </a:buClr>
              <a:buSzPts val="2000"/>
              <a:buFont typeface="Noto Sans Symbols"/>
              <a:buChar char="▪"/>
              <a:defRPr sz="2667" b="0" i="0" u="none" strike="noStrike" cap="none">
                <a:solidFill>
                  <a:srgbClr val="3366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3366FF"/>
              </a:buClr>
              <a:buSzPts val="2000"/>
              <a:buFont typeface="Noto Sans Symbols"/>
              <a:buChar char="▪"/>
              <a:defRPr sz="2667" b="0" i="0" u="none" strike="noStrike" cap="none">
                <a:solidFill>
                  <a:srgbClr val="3366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3366FF"/>
              </a:buClr>
              <a:buSzPts val="2000"/>
              <a:buFont typeface="Noto Sans Symbols"/>
              <a:buChar char="▪"/>
              <a:defRPr sz="2667" b="0" i="0" u="none" strike="noStrike" cap="none">
                <a:solidFill>
                  <a:srgbClr val="3366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0" name="Google Shape;120;p133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4000000" cy="4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1" name="Google Shape;121;p133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4000000" cy="4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2" name="Google Shape;122;p133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4000000" cy="4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10647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34"/>
          <p:cNvSpPr txBox="1">
            <a:spLocks noGrp="1"/>
          </p:cNvSpPr>
          <p:nvPr>
            <p:ph type="title"/>
          </p:nvPr>
        </p:nvSpPr>
        <p:spPr>
          <a:xfrm>
            <a:off x="0" y="0"/>
            <a:ext cx="4000000" cy="4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rgbClr val="3366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rgbClr val="3366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rgbClr val="3366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rgbClr val="3366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rgbClr val="3366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rgbClr val="3366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rgbClr val="3366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rgbClr val="3366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rgbClr val="3366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1307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E5CD02-8F63-2233-8168-75C843186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C0BA4F4-7C5E-4833-6441-91478F6727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0F31F35-5B4A-73E2-EF88-7B491DE65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83F9D-0071-4387-B2BB-31400F462CBE}" type="datetimeFigureOut">
              <a:rPr lang="es-ES" smtClean="0"/>
              <a:t>24/03/2025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AE4F272-5789-384C-8211-C549B1374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14DF0FD-17B0-F078-93A3-30913F915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08B1D-A898-46FA-935E-C47FEC15F81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7497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C6D9AF-BADA-F77E-02C6-555FF1FDA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1C949BE-97B3-B139-9B5E-5355255E81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586E9-8E59-2843-60BE-11C6C6FE5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83F9D-0071-4387-B2BB-31400F462CBE}" type="datetimeFigureOut">
              <a:rPr lang="es-ES" smtClean="0"/>
              <a:t>24/03/2025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F029CAF-2AFA-401E-18C1-4CF6D73B0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6F71AB6-CFA0-DAE7-0455-B039F1350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08B1D-A898-46FA-935E-C47FEC15F81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00499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6B6C95-EA3F-F432-17AA-6EB61B2D9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6031BE7-70E7-7DA8-8BDF-C48DBF4119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AD21CCD-2B6C-B95F-5C6D-308521A360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4E735C9-A75E-3B9B-D308-128779CFF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83F9D-0071-4387-B2BB-31400F462CBE}" type="datetimeFigureOut">
              <a:rPr lang="es-ES" smtClean="0"/>
              <a:t>24/03/2025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30248BD-3A02-E74F-F826-42CC4E3DE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AAD686E-E647-CE36-B20C-1E8FA980A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08B1D-A898-46FA-935E-C47FEC15F81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6962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2716F6-B585-7383-0C94-8E5A309EC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36903C7-EB8A-685C-BDDF-6CBC20A863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AB4F13D-5AF4-41A8-E5FE-A06680A351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0648EDF-0F96-D1A3-26DA-ED7C2074FB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668E68A-4694-D4C7-1969-50088A7B88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A0E310F-E290-2E95-AD5E-AC8BE4513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83F9D-0071-4387-B2BB-31400F462CBE}" type="datetimeFigureOut">
              <a:rPr lang="es-ES" smtClean="0"/>
              <a:t>24/03/2025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5F2495F-67E1-4392-F28C-8EA9CB03F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F0CBD77-EFEE-90C1-0873-91C4BC238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08B1D-A898-46FA-935E-C47FEC15F81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09632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84A256-0C43-5DD5-C6D0-EC24EAA1B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ACD9D6A-7106-2798-474D-446800FC3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83F9D-0071-4387-B2BB-31400F462CBE}" type="datetimeFigureOut">
              <a:rPr lang="es-ES" smtClean="0"/>
              <a:t>24/03/2025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EE264AB-E62A-2558-AE3C-8393F9FA1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415B3E1-9FBE-EFB3-C20D-D22B3216E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08B1D-A898-46FA-935E-C47FEC15F81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54280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D106EE5-EB49-D821-B59A-2B9221E07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83F9D-0071-4387-B2BB-31400F462CBE}" type="datetimeFigureOut">
              <a:rPr lang="es-ES" smtClean="0"/>
              <a:t>24/03/2025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0DE6094-D011-CAEA-2900-8521398FA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DD0AB4F-6B71-1AF8-493D-D0882A599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08B1D-A898-46FA-935E-C47FEC15F81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02676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F2D047-3EAB-C386-ACEC-6C06BDCFF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8E47D8C-8B59-B814-9E8F-08DCB2DF75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0942B4B-DAEC-171C-6606-E93EDAD466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01C7D28-65DD-FD2A-6A45-4ACE51B0E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83F9D-0071-4387-B2BB-31400F462CBE}" type="datetimeFigureOut">
              <a:rPr lang="es-ES" smtClean="0"/>
              <a:t>24/03/2025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C727E1D-B6B1-9076-814A-BE05E2EC9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FFC57C1-81D5-005D-C4FC-4E797096B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08B1D-A898-46FA-935E-C47FEC15F81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26155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28E201-6572-D662-C827-D817CB437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636E12C-A8D0-73E6-713D-EC4ACF6E68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5C1879D-E9A6-0AD8-4E54-F1EFFEBC61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F9D7341-3CF7-AF31-67E1-5F132BE2B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83F9D-0071-4387-B2BB-31400F462CBE}" type="datetimeFigureOut">
              <a:rPr lang="es-ES" smtClean="0"/>
              <a:t>24/03/2025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2501873-6BF6-0562-C8E8-319F97A11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2F25627-2D8D-0F90-DF1F-2CE745737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08B1D-A898-46FA-935E-C47FEC15F81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70279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iktok.com/@sepiegob?lang=es" TargetMode="External"/><Relationship Id="rId13" Type="http://schemas.openxmlformats.org/officeDocument/2006/relationships/image" Target="../media/image4.png"/><Relationship Id="rId18" Type="http://schemas.openxmlformats.org/officeDocument/2006/relationships/hyperlink" Target="https://open.spotify.com/user/sepie_erasmus+" TargetMode="External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8.png"/><Relationship Id="rId7" Type="http://schemas.openxmlformats.org/officeDocument/2006/relationships/image" Target="../media/image1.png"/><Relationship Id="rId12" Type="http://schemas.openxmlformats.org/officeDocument/2006/relationships/hyperlink" Target="https://twitter.com/sepiegob/" TargetMode="Externa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13.xml"/><Relationship Id="rId16" Type="http://schemas.openxmlformats.org/officeDocument/2006/relationships/hyperlink" Target="https://www.facebook.com/ErasmusPlusSEPIE" TargetMode="External"/><Relationship Id="rId20" Type="http://schemas.openxmlformats.org/officeDocument/2006/relationships/hyperlink" Target="http://www.sepie.es/comunicacion/newsletter.html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linkedin.com/company/servicio-espa%C3%B1ol-para-la-internacionalizaci%C3%B3n-de-la-educaci%C3%B3n-sepie" TargetMode="External"/><Relationship Id="rId11" Type="http://schemas.openxmlformats.org/officeDocument/2006/relationships/image" Target="../media/image3.png"/><Relationship Id="rId5" Type="http://schemas.openxmlformats.org/officeDocument/2006/relationships/theme" Target="../theme/theme2.xml"/><Relationship Id="rId15" Type="http://schemas.openxmlformats.org/officeDocument/2006/relationships/image" Target="../media/image5.png"/><Relationship Id="rId23" Type="http://schemas.openxmlformats.org/officeDocument/2006/relationships/image" Target="../media/image10.png"/><Relationship Id="rId10" Type="http://schemas.openxmlformats.org/officeDocument/2006/relationships/hyperlink" Target="https://www.youtube.com/channel/UCG9E4RhjlHrq3_uMKShDLYA" TargetMode="Externa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2.png"/><Relationship Id="rId14" Type="http://schemas.openxmlformats.org/officeDocument/2006/relationships/hyperlink" Target="https://www.instagram.com/sepie_gob/" TargetMode="External"/><Relationship Id="rId22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4DFFF94-16B3-773A-B071-8756A7840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60B89F8-9B4B-78BE-C3C1-47619D3E35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5C29D01-2E06-EE3A-D677-24666AB06E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3E83F9D-0071-4387-B2BB-31400F462CBE}" type="datetimeFigureOut">
              <a:rPr lang="es-ES" smtClean="0"/>
              <a:t>24/03/2025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0BB094F-ACAD-C91A-F73D-7067E2F4D8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F9DF28D-F59D-B94B-6344-38CC685157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908B1D-A898-46FA-935E-C47FEC15F81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98413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30"/>
          <p:cNvSpPr/>
          <p:nvPr/>
        </p:nvSpPr>
        <p:spPr>
          <a:xfrm rot="5400000">
            <a:off x="-2675467" y="3429000"/>
            <a:ext cx="6913035" cy="0"/>
          </a:xfrm>
          <a:prstGeom prst="rect">
            <a:avLst/>
          </a:prstGeom>
          <a:solidFill>
            <a:srgbClr val="10436E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3200" b="0" i="0" u="none" strike="noStrike" cap="none" baseline="-25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30"/>
          <p:cNvSpPr txBox="1"/>
          <p:nvPr userDrawn="1"/>
        </p:nvSpPr>
        <p:spPr>
          <a:xfrm>
            <a:off x="655786" y="6470112"/>
            <a:ext cx="4743180" cy="451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ES" sz="1067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SERVICIO ESPAÑOL PARA LA INTERNACIONALIZACIÓN DE LA EDUCACIÓN (SEPIE)</a:t>
            </a:r>
            <a:endParaRPr sz="1867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6" name="Google Shape;96;p130"/>
          <p:cNvGrpSpPr/>
          <p:nvPr userDrawn="1"/>
        </p:nvGrpSpPr>
        <p:grpSpPr>
          <a:xfrm>
            <a:off x="8600679" y="6521791"/>
            <a:ext cx="1670003" cy="183903"/>
            <a:chOff x="3182303" y="2418715"/>
            <a:chExt cx="2779395" cy="306070"/>
          </a:xfrm>
        </p:grpSpPr>
        <p:pic>
          <p:nvPicPr>
            <p:cNvPr id="97" name="Google Shape;97;p130">
              <a:hlinkClick r:id="rId6"/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242753" y="2419985"/>
              <a:ext cx="302260" cy="3022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8" name="Google Shape;98;p130">
              <a:hlinkClick r:id="rId8"/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4952048" y="2418715"/>
              <a:ext cx="302260" cy="3022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9" name="Google Shape;99;p130">
              <a:hlinkClick r:id="rId10"/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4597718" y="2418715"/>
              <a:ext cx="302260" cy="3022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0" name="Google Shape;100;p130">
              <a:hlinkClick r:id="rId12"/>
            </p:cNvPr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3182303" y="2422525"/>
              <a:ext cx="302260" cy="3022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1" name="Google Shape;101;p130">
              <a:hlinkClick r:id="rId14"/>
            </p:cNvPr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3887788" y="2418715"/>
              <a:ext cx="302260" cy="3022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" name="Google Shape;102;p130">
              <a:hlinkClick r:id="rId16"/>
            </p:cNvPr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3534093" y="2418715"/>
              <a:ext cx="302260" cy="3022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3" name="Google Shape;103;p130">
              <a:hlinkClick r:id="rId18"/>
            </p:cNvPr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5306378" y="2421255"/>
              <a:ext cx="302260" cy="3022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4;p130">
              <a:hlinkClick r:id="rId20"/>
            </p:cNvPr>
            <p:cNvPicPr preferRelativeResize="0"/>
            <p:nvPr/>
          </p:nvPicPr>
          <p:blipFill rotWithShape="1">
            <a:blip r:embed="rId21">
              <a:alphaModFix/>
            </a:blip>
            <a:srcRect/>
            <a:stretch/>
          </p:blipFill>
          <p:spPr>
            <a:xfrm>
              <a:off x="5659438" y="2422525"/>
              <a:ext cx="302260" cy="30226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5" name="Google Shape;105;p130"/>
          <p:cNvGrpSpPr/>
          <p:nvPr userDrawn="1"/>
        </p:nvGrpSpPr>
        <p:grpSpPr>
          <a:xfrm>
            <a:off x="5830607" y="6470100"/>
            <a:ext cx="2338432" cy="256505"/>
            <a:chOff x="3833876" y="4862229"/>
            <a:chExt cx="1753824" cy="192379"/>
          </a:xfrm>
        </p:grpSpPr>
        <p:sp>
          <p:nvSpPr>
            <p:cNvPr id="106" name="Google Shape;106;p130"/>
            <p:cNvSpPr txBox="1"/>
            <p:nvPr/>
          </p:nvSpPr>
          <p:spPr>
            <a:xfrm>
              <a:off x="3888196" y="4862229"/>
              <a:ext cx="1699504" cy="1923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s-ES" sz="1067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www.sepie.es |        sepie@sepie.es</a:t>
              </a:r>
              <a:endParaRPr sz="1067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7" name="Google Shape;107;p130"/>
            <p:cNvPicPr preferRelativeResize="0"/>
            <p:nvPr/>
          </p:nvPicPr>
          <p:blipFill rotWithShape="1">
            <a:blip r:embed="rId22">
              <a:alphaModFix/>
            </a:blip>
            <a:srcRect/>
            <a:stretch/>
          </p:blipFill>
          <p:spPr>
            <a:xfrm>
              <a:off x="4691706" y="4941214"/>
              <a:ext cx="101117" cy="7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8" name="Google Shape;108;p130"/>
            <p:cNvPicPr preferRelativeResize="0"/>
            <p:nvPr/>
          </p:nvPicPr>
          <p:blipFill rotWithShape="1">
            <a:blip r:embed="rId23">
              <a:alphaModFix/>
            </a:blip>
            <a:srcRect/>
            <a:stretch/>
          </p:blipFill>
          <p:spPr>
            <a:xfrm>
              <a:off x="3833876" y="4923214"/>
              <a:ext cx="109449" cy="10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" name="Google Shape;14;p127">
            <a:extLst>
              <a:ext uri="{FF2B5EF4-FFF2-40B4-BE49-F238E27FC236}">
                <a16:creationId xmlns:a16="http://schemas.microsoft.com/office/drawing/2014/main" id="{F98B3377-6EA0-4B3F-A54D-A875D1A406EB}"/>
              </a:ext>
            </a:extLst>
          </p:cNvPr>
          <p:cNvSpPr/>
          <p:nvPr userDrawn="1"/>
        </p:nvSpPr>
        <p:spPr>
          <a:xfrm>
            <a:off x="-100" y="6727600"/>
            <a:ext cx="12192000" cy="130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2000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erasmus-plus.ec.europa.eu/es/resources-and-tools/statistics-and-factsheets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commission.europa.eu/strategy-and-policy/priorities-2019-2024/european-green-deal_es" TargetMode="Externa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wm5CLsMAvxY?feature=oembed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education-for-climate.ec.europa.eu/community/" TargetMode="Externa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environment.ec.europa.eu/strategy/textiles-strategy_en" TargetMode="Externa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environment.ec.europa.eu/news/reset-trend-2023-01-26_en" TargetMode="Externa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maritime-forum.ec.europa.eu/theme/ocean-literacy-and-blue-skills/ocean-literacy/network-european-blue-schools_en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HuocF3EhYjU?feature=oembed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marie-sklodowska-curie-actions.ec.europa.eu/news/researchers-at-schools-researchers-meet-children-to-show-the-wonders-of-science?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education.ec.europa.eu/es/about-eea/the-eea-explained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boe.es/buscar/doc.php?id=DOUE-Z-2021-70017" TargetMode="External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education.ec.europa.eu/focus-topics/digital-education/action-plan" TargetMode="Externa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s://education.ec.europa.eu/focus-topics/digital-education/action-plan/european-digital-education-hub" TargetMode="Externa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education.ec.europa.eu/focus-topics/digital-education/tools-for-schools-and-educators" TargetMode="Externa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eur-lex.europa.eu/legal-content/ES/TXT/PDF/?uri=OJ:C_202301339" TargetMode="Externa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s://citizens.ec.europa.eu/european-citizens-panels_es" TargetMode="Externa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nWpgO1EPO_Y?feature=oembed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s://alumni.europa.eu/" TargetMode="Externa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aReWHfjBDAk?feature=oembed" TargetMode="Externa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B6A3F97-4010-2A4F-F888-449376AEED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279"/>
          <a:stretch/>
        </p:blipFill>
        <p:spPr>
          <a:xfrm>
            <a:off x="0" y="0"/>
            <a:ext cx="3270824" cy="68580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E9B2D77E-C1D1-1C39-979F-46630A99C6C7}"/>
              </a:ext>
            </a:extLst>
          </p:cNvPr>
          <p:cNvSpPr txBox="1"/>
          <p:nvPr/>
        </p:nvSpPr>
        <p:spPr>
          <a:xfrm>
            <a:off x="5726944" y="4034728"/>
            <a:ext cx="60935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200" b="1" i="1" dirty="0">
                <a:solidFill>
                  <a:srgbClr val="3C9A9D"/>
                </a:solidFill>
              </a:rPr>
              <a:t>Inspirando </a:t>
            </a:r>
            <a:r>
              <a:rPr lang="es-ES" sz="3200" b="1" i="1" dirty="0" err="1">
                <a:solidFill>
                  <a:srgbClr val="3C9A9D"/>
                </a:solidFill>
              </a:rPr>
              <a:t>Proxectos</a:t>
            </a:r>
            <a:r>
              <a:rPr lang="es-ES" sz="3200" b="1" i="1" dirty="0">
                <a:solidFill>
                  <a:srgbClr val="3C9A9D"/>
                </a:solidFill>
              </a:rPr>
              <a:t> Erasmus+</a:t>
            </a:r>
          </a:p>
          <a:p>
            <a:r>
              <a:rPr lang="es-ES" sz="3200" b="1" dirty="0">
                <a:solidFill>
                  <a:srgbClr val="3C9A9D"/>
                </a:solidFill>
              </a:rPr>
              <a:t>Beatriz Tourón Torrado</a:t>
            </a:r>
          </a:p>
          <a:p>
            <a:r>
              <a:rPr lang="es-ES" sz="2400" dirty="0">
                <a:solidFill>
                  <a:srgbClr val="3C9A9D"/>
                </a:solidFill>
              </a:rPr>
              <a:t>A Coruña, 26 marzo 2025</a:t>
            </a:r>
          </a:p>
        </p:txBody>
      </p:sp>
      <p:sp>
        <p:nvSpPr>
          <p:cNvPr id="2" name="Diagrama de flujo: cinta perforada 1">
            <a:extLst>
              <a:ext uri="{FF2B5EF4-FFF2-40B4-BE49-F238E27FC236}">
                <a16:creationId xmlns:a16="http://schemas.microsoft.com/office/drawing/2014/main" id="{9E968B00-91B5-E495-94DC-FF417B88D1B3}"/>
              </a:ext>
            </a:extLst>
          </p:cNvPr>
          <p:cNvSpPr/>
          <p:nvPr/>
        </p:nvSpPr>
        <p:spPr>
          <a:xfrm>
            <a:off x="5840360" y="5604388"/>
            <a:ext cx="6351639" cy="486696"/>
          </a:xfrm>
          <a:prstGeom prst="flowChartPunchedTape">
            <a:avLst/>
          </a:prstGeom>
          <a:solidFill>
            <a:srgbClr val="3C9A9D"/>
          </a:solidFill>
          <a:ln>
            <a:solidFill>
              <a:srgbClr val="3C9A9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634323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99B9EFD5-0385-46CD-ADC7-D77907B72AFE}"/>
              </a:ext>
            </a:extLst>
          </p:cNvPr>
          <p:cNvSpPr/>
          <p:nvPr/>
        </p:nvSpPr>
        <p:spPr>
          <a:xfrm>
            <a:off x="1134141" y="1347870"/>
            <a:ext cx="4210492" cy="38275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indent="-457189" algn="just" defTabSz="1219170">
              <a:buClr>
                <a:srgbClr val="000000"/>
              </a:buClr>
              <a:buFont typeface="+mj-lt"/>
              <a:buAutoNum type="arabicPeriod"/>
            </a:pPr>
            <a:r>
              <a:rPr lang="es-ES" sz="1867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Facer</a:t>
            </a:r>
            <a:r>
              <a:rPr lang="es-ES" sz="1867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s-ES" sz="1867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realidade</a:t>
            </a:r>
            <a:r>
              <a:rPr lang="es-ES" sz="1867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a </a:t>
            </a:r>
            <a:r>
              <a:rPr lang="es-ES" sz="1867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aprendizaxe</a:t>
            </a:r>
            <a:r>
              <a:rPr lang="es-ES" sz="1867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permanente e</a:t>
            </a:r>
            <a:r>
              <a:rPr lang="es-ES" sz="1867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a </a:t>
            </a:r>
            <a:r>
              <a:rPr lang="es-ES" sz="1867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mobilidade</a:t>
            </a:r>
            <a:r>
              <a:rPr lang="es-ES" sz="1867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</a:p>
          <a:p>
            <a:pPr marL="457189" indent="-457189" algn="just" defTabSz="1219170">
              <a:buClr>
                <a:srgbClr val="000000"/>
              </a:buClr>
              <a:buFont typeface="+mj-lt"/>
              <a:buAutoNum type="arabicPeriod"/>
            </a:pPr>
            <a:endParaRPr lang="es-ES" sz="1867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457189" indent="-457189" algn="just" defTabSz="1219170">
              <a:buClr>
                <a:srgbClr val="000000"/>
              </a:buClr>
              <a:buFont typeface="+mj-lt"/>
              <a:buAutoNum type="arabicPeriod"/>
            </a:pPr>
            <a:r>
              <a:rPr lang="es-ES" sz="1867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Mellorar</a:t>
            </a:r>
            <a:r>
              <a:rPr lang="es-ES" sz="1867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a </a:t>
            </a:r>
            <a:r>
              <a:rPr lang="es-ES" sz="1867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calidade</a:t>
            </a:r>
            <a:r>
              <a:rPr lang="es-ES" sz="1867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e a eficacia da educación e a formación.</a:t>
            </a:r>
          </a:p>
          <a:p>
            <a:pPr marL="457189" indent="-457189" algn="just" defTabSz="1219170">
              <a:buClr>
                <a:srgbClr val="000000"/>
              </a:buClr>
              <a:buFont typeface="+mj-lt"/>
              <a:buAutoNum type="arabicPeriod"/>
            </a:pPr>
            <a:endParaRPr lang="es-ES" sz="1867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457189" indent="-457189" algn="just" defTabSz="1219170">
              <a:buClr>
                <a:srgbClr val="000000"/>
              </a:buClr>
              <a:buFont typeface="+mj-lt"/>
              <a:buAutoNum type="arabicPeriod"/>
            </a:pPr>
            <a:r>
              <a:rPr lang="es-ES" sz="1867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Promover a </a:t>
            </a:r>
            <a:r>
              <a:rPr lang="es-ES" sz="1867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equidade</a:t>
            </a:r>
            <a:r>
              <a:rPr lang="es-ES" sz="1867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a </a:t>
            </a:r>
            <a:r>
              <a:rPr lang="es-ES" sz="1867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cohesión social e </a:t>
            </a:r>
            <a:r>
              <a:rPr lang="es-ES" sz="1867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 </a:t>
            </a:r>
            <a:r>
              <a:rPr lang="es-ES" sz="1867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cidadanía</a:t>
            </a:r>
            <a:r>
              <a:rPr lang="es-ES" sz="1867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activa.</a:t>
            </a:r>
          </a:p>
          <a:p>
            <a:pPr marL="457189" indent="-457189" algn="just" defTabSz="1219170">
              <a:buClr>
                <a:srgbClr val="000000"/>
              </a:buClr>
              <a:buFont typeface="+mj-lt"/>
              <a:buAutoNum type="arabicPeriod"/>
            </a:pPr>
            <a:endParaRPr lang="es-ES" sz="1867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457189" indent="-457189" algn="just" defTabSz="1219170">
              <a:buClr>
                <a:srgbClr val="000000"/>
              </a:buClr>
              <a:buFont typeface="+mj-lt"/>
              <a:buAutoNum type="arabicPeriod"/>
            </a:pPr>
            <a:r>
              <a:rPr lang="es-ES" sz="1867" kern="0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Incrementar a </a:t>
            </a:r>
            <a:r>
              <a:rPr lang="es-ES" sz="1867" b="1" kern="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creatividade</a:t>
            </a:r>
            <a:r>
              <a:rPr lang="es-ES" sz="1867" kern="0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e a </a:t>
            </a:r>
            <a:r>
              <a:rPr lang="es-ES" sz="1867" b="1" kern="0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innovación</a:t>
            </a:r>
            <a:r>
              <a:rPr lang="es-ES" sz="1867" kern="0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incluido o </a:t>
            </a:r>
            <a:r>
              <a:rPr lang="es-ES" sz="1867" b="1" kern="0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espíritu emprendedor</a:t>
            </a:r>
            <a:r>
              <a:rPr lang="es-ES" sz="1867" kern="0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en todos os </a:t>
            </a:r>
            <a:r>
              <a:rPr lang="es-ES" sz="1867" kern="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niveis</a:t>
            </a:r>
            <a:r>
              <a:rPr lang="es-ES" sz="1867" kern="0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da educación e a formación.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A4D67FB-099E-4D69-89B7-0E1AD77FC643}"/>
              </a:ext>
            </a:extLst>
          </p:cNvPr>
          <p:cNvSpPr txBox="1"/>
          <p:nvPr/>
        </p:nvSpPr>
        <p:spPr>
          <a:xfrm>
            <a:off x="6379535" y="1347870"/>
            <a:ext cx="4678325" cy="5264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 algn="just" defTabSz="1219170">
              <a:buClr>
                <a:srgbClr val="000000"/>
              </a:buClr>
              <a:buFont typeface="+mj-lt"/>
              <a:buAutoNum type="arabicPeriod"/>
            </a:pPr>
            <a:r>
              <a:rPr lang="es-ES" sz="1867" kern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Aumentar a </a:t>
            </a:r>
            <a:r>
              <a:rPr lang="es-ES" sz="1867" b="1" kern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calidade</a:t>
            </a:r>
            <a:r>
              <a:rPr lang="es-ES" sz="1867" kern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, a </a:t>
            </a:r>
            <a:r>
              <a:rPr lang="es-ES" sz="1867" b="1" kern="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equidade</a:t>
            </a:r>
            <a:r>
              <a:rPr lang="es-ES" sz="1867" kern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, a </a:t>
            </a:r>
            <a:r>
              <a:rPr lang="es-ES" sz="1867" b="1" kern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inclusión</a:t>
            </a:r>
            <a:r>
              <a:rPr lang="es-ES" sz="1867" kern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e o </a:t>
            </a:r>
            <a:r>
              <a:rPr lang="es-ES" sz="1867" b="1" kern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éxito de todos no</a:t>
            </a:r>
            <a:r>
              <a:rPr lang="es-ES" sz="1867" kern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ámbito da educación e a formación.</a:t>
            </a:r>
          </a:p>
          <a:p>
            <a:pPr marL="457189" indent="-457189" algn="just" defTabSz="1219170">
              <a:buClr>
                <a:srgbClr val="000000"/>
              </a:buClr>
              <a:buFont typeface="+mj-lt"/>
              <a:buAutoNum type="arabicPeriod"/>
            </a:pPr>
            <a:endParaRPr lang="es-ES" sz="1867" kern="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189" indent="-457189" algn="just" defTabSz="1219170">
              <a:buClr>
                <a:srgbClr val="000000"/>
              </a:buClr>
              <a:buFont typeface="+mj-lt"/>
              <a:buAutoNum type="arabicPeriod"/>
            </a:pPr>
            <a:r>
              <a:rPr lang="es-ES" sz="1867" kern="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Facer</a:t>
            </a:r>
            <a:r>
              <a:rPr lang="es-ES" sz="1867" kern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da </a:t>
            </a:r>
            <a:r>
              <a:rPr lang="es-ES" sz="1867" b="1" kern="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aprendizaxe</a:t>
            </a:r>
            <a:r>
              <a:rPr lang="es-ES" sz="1867" kern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1867" b="1" kern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permanente</a:t>
            </a:r>
            <a:r>
              <a:rPr lang="es-ES" sz="1867" kern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e a </a:t>
            </a:r>
            <a:r>
              <a:rPr lang="es-ES" sz="1867" b="1" kern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mobilidade</a:t>
            </a:r>
            <a:r>
              <a:rPr lang="es-ES" sz="1867" kern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1867" kern="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unha</a:t>
            </a:r>
            <a:r>
              <a:rPr lang="es-ES" sz="1867" kern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1867" kern="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realidade</a:t>
            </a:r>
            <a:r>
              <a:rPr lang="es-ES" sz="1867" kern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para todos.</a:t>
            </a:r>
          </a:p>
          <a:p>
            <a:pPr marL="457189" indent="-457189" algn="just" defTabSz="1219170">
              <a:buClr>
                <a:srgbClr val="000000"/>
              </a:buClr>
              <a:buFont typeface="+mj-lt"/>
              <a:buAutoNum type="arabicPeriod"/>
            </a:pPr>
            <a:endParaRPr lang="es-ES" sz="1867" b="1" kern="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189" indent="-457189" algn="just" defTabSz="1219170">
              <a:buClr>
                <a:srgbClr val="000000"/>
              </a:buClr>
              <a:buFont typeface="+mj-lt"/>
              <a:buAutoNum type="arabicPeriod"/>
            </a:pPr>
            <a:r>
              <a:rPr lang="es-ES" sz="1867" kern="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Mellorar</a:t>
            </a:r>
            <a:r>
              <a:rPr lang="es-ES" sz="1867" kern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as competencias e a motivación </a:t>
            </a:r>
            <a:r>
              <a:rPr lang="es-ES" sz="1867" kern="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na</a:t>
            </a:r>
            <a:r>
              <a:rPr lang="es-ES" sz="1867" kern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1867" b="1" kern="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profesión docente</a:t>
            </a:r>
            <a:r>
              <a:rPr lang="es-ES" sz="1867" b="1" kern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</a:p>
          <a:p>
            <a:pPr marL="457189" indent="-457189" algn="just" defTabSz="1219170">
              <a:buClr>
                <a:srgbClr val="000000"/>
              </a:buClr>
              <a:buFont typeface="+mj-lt"/>
              <a:buAutoNum type="arabicPeriod"/>
            </a:pPr>
            <a:endParaRPr lang="es-ES" sz="1867" kern="0" dirty="0">
              <a:solidFill>
                <a:srgbClr val="002060"/>
              </a:solidFill>
              <a:latin typeface="Arial"/>
              <a:cs typeface="Arial"/>
              <a:sym typeface="Arial"/>
            </a:endParaRPr>
          </a:p>
          <a:p>
            <a:pPr marL="457189" indent="-457189" algn="just" defTabSz="1219170">
              <a:buClr>
                <a:srgbClr val="000000"/>
              </a:buClr>
              <a:buFont typeface="+mj-lt"/>
              <a:buAutoNum type="arabicPeriod"/>
            </a:pPr>
            <a:r>
              <a:rPr lang="es-ES" sz="1867" kern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Reforzar a </a:t>
            </a:r>
            <a:r>
              <a:rPr lang="es-ES" sz="1867" b="1" kern="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educación superior </a:t>
            </a:r>
            <a:r>
              <a:rPr lang="es-ES" sz="1867" kern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europea.</a:t>
            </a:r>
          </a:p>
          <a:p>
            <a:pPr marL="457189" indent="-457189" algn="just" defTabSz="1219170">
              <a:buClr>
                <a:srgbClr val="000000"/>
              </a:buClr>
              <a:buFont typeface="+mj-lt"/>
              <a:buAutoNum type="arabicPeriod"/>
            </a:pPr>
            <a:endParaRPr lang="es-ES" sz="1867" kern="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189" indent="-457189" algn="just" defTabSz="1219170">
              <a:buClr>
                <a:srgbClr val="000000"/>
              </a:buClr>
              <a:buFont typeface="+mj-lt"/>
              <a:buAutoNum type="arabicPeriod"/>
            </a:pPr>
            <a:r>
              <a:rPr lang="es-ES" sz="1867" kern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Respaldar as </a:t>
            </a:r>
            <a:r>
              <a:rPr lang="es-ES" sz="1867" b="1" kern="0" dirty="0" err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transicións</a:t>
            </a:r>
            <a:r>
              <a:rPr lang="es-ES" sz="1867" b="1" kern="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1867" b="1" kern="0" dirty="0" err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ecolóxica</a:t>
            </a:r>
            <a:r>
              <a:rPr lang="es-ES" sz="1867" b="1" kern="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e </a:t>
            </a:r>
            <a:r>
              <a:rPr lang="es-ES" sz="1867" b="1" kern="0" dirty="0" err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dixital</a:t>
            </a:r>
            <a:r>
              <a:rPr lang="es-ES" sz="1867" b="1" kern="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1867" kern="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na</a:t>
            </a:r>
            <a:r>
              <a:rPr lang="es-ES" sz="1867" kern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educación e a formación e a través </a:t>
            </a:r>
            <a:r>
              <a:rPr lang="es-ES" sz="1867" kern="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destas</a:t>
            </a:r>
            <a:r>
              <a:rPr lang="es-ES" sz="1867" kern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lang="es-ES" sz="1867" b="1" kern="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just" defTabSz="1219170">
              <a:buClr>
                <a:srgbClr val="000000"/>
              </a:buClr>
            </a:pPr>
            <a:endParaRPr lang="es-ES" sz="1867" b="1" kern="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just" defTabSz="1219170">
              <a:buClr>
                <a:srgbClr val="000000"/>
              </a:buClr>
            </a:pPr>
            <a:endParaRPr lang="es-ES" sz="1867" b="1" kern="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just" defTabSz="1219170">
              <a:buClr>
                <a:srgbClr val="000000"/>
              </a:buClr>
            </a:pPr>
            <a:endParaRPr lang="es-ES" sz="1867" kern="0" dirty="0">
              <a:solidFill>
                <a:srgbClr val="00206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EB2F3501-2ACD-44D9-A121-7DC4B3931C97}"/>
              </a:ext>
            </a:extLst>
          </p:cNvPr>
          <p:cNvSpPr/>
          <p:nvPr/>
        </p:nvSpPr>
        <p:spPr>
          <a:xfrm>
            <a:off x="1134140" y="3884427"/>
            <a:ext cx="4678325" cy="1320908"/>
          </a:xfrm>
          <a:prstGeom prst="round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s-E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7C1A4CED-E48B-49A6-8511-8178360CD6B6}"/>
              </a:ext>
            </a:extLst>
          </p:cNvPr>
          <p:cNvSpPr/>
          <p:nvPr/>
        </p:nvSpPr>
        <p:spPr>
          <a:xfrm>
            <a:off x="6379535" y="3168954"/>
            <a:ext cx="4725579" cy="2657692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s-E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0E60EE5-7B67-49D7-9080-8D5BB4BECE18}"/>
              </a:ext>
            </a:extLst>
          </p:cNvPr>
          <p:cNvSpPr txBox="1"/>
          <p:nvPr/>
        </p:nvSpPr>
        <p:spPr>
          <a:xfrm>
            <a:off x="2764465" y="326282"/>
            <a:ext cx="8508411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s-ES" sz="2133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ET2020				       EEA2030</a:t>
            </a:r>
          </a:p>
        </p:txBody>
      </p:sp>
    </p:spTree>
    <p:extLst>
      <p:ext uri="{BB962C8B-B14F-4D97-AF65-F5344CB8AC3E}">
        <p14:creationId xmlns:p14="http://schemas.microsoft.com/office/powerpoint/2010/main" val="10270066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Google Shape;326;p16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66162" y="548680"/>
            <a:ext cx="5225839" cy="5256501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16"/>
          <p:cNvSpPr/>
          <p:nvPr/>
        </p:nvSpPr>
        <p:spPr>
          <a:xfrm>
            <a:off x="6288021" y="548680"/>
            <a:ext cx="5622531" cy="5622531"/>
          </a:xfrm>
          <a:prstGeom prst="ellipse">
            <a:avLst/>
          </a:prstGeom>
          <a:noFill/>
          <a:ln w="76200" cap="flat" cmpd="sng">
            <a:solidFill>
              <a:srgbClr val="D65079"/>
            </a:solidFill>
            <a:prstDash val="dot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chemeClr val="dk1"/>
              </a:buClr>
              <a:buSzPts val="1800"/>
            </a:pPr>
            <a:endParaRPr sz="2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8" name="Google Shape;328;p16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644755">
            <a:off x="9207173" y="2108214"/>
            <a:ext cx="1146527" cy="1256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16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735506">
            <a:off x="8115302" y="2943331"/>
            <a:ext cx="890981" cy="979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16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265944">
            <a:off x="9411625" y="3519231"/>
            <a:ext cx="1026115" cy="1127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16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708636">
            <a:off x="7333898" y="4037821"/>
            <a:ext cx="1002996" cy="1138073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16"/>
          <p:cNvSpPr/>
          <p:nvPr/>
        </p:nvSpPr>
        <p:spPr>
          <a:xfrm>
            <a:off x="689506" y="932723"/>
            <a:ext cx="5376597" cy="45550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lvl="0">
              <a:buSzPts val="2400"/>
            </a:pPr>
            <a:r>
              <a:rPr lang="es-ES" sz="32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O </a:t>
            </a:r>
            <a:r>
              <a:rPr lang="es-ES" sz="3200" b="1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Espazo</a:t>
            </a:r>
            <a:r>
              <a:rPr lang="es-ES" sz="32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Europeo de Educación </a:t>
            </a:r>
            <a:r>
              <a:rPr lang="es-ES" sz="320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constitúe</a:t>
            </a:r>
            <a:r>
              <a:rPr lang="es-ES" sz="32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o gran marco </a:t>
            </a:r>
            <a:r>
              <a:rPr lang="es-ES" sz="320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estratéxico</a:t>
            </a:r>
            <a:r>
              <a:rPr lang="es-ES" sz="32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de referencia para conseguir </a:t>
            </a:r>
            <a:r>
              <a:rPr lang="es-ES" sz="320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unha</a:t>
            </a:r>
            <a:r>
              <a:rPr lang="es-ES" sz="32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educación de máxima calidade para todos os </a:t>
            </a:r>
            <a:r>
              <a:rPr lang="es-ES" sz="320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cidadáns</a:t>
            </a:r>
            <a:r>
              <a:rPr lang="es-ES" sz="32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europeos con...</a:t>
            </a:r>
          </a:p>
          <a:p>
            <a:pPr lvl="0">
              <a:buSzPts val="2400"/>
            </a:pPr>
            <a:endParaRPr lang="es-ES" sz="32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buSzPts val="2400"/>
            </a:pPr>
            <a:r>
              <a:rPr lang="es-ES" sz="32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… </a:t>
            </a:r>
            <a:r>
              <a:rPr lang="es-ES" sz="32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Erasmus+ </a:t>
            </a:r>
            <a:r>
              <a:rPr lang="es-ES" sz="32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como o </a:t>
            </a:r>
            <a:r>
              <a:rPr lang="es-ES" sz="320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seu</a:t>
            </a:r>
            <a:r>
              <a:rPr lang="es-ES" sz="32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instrumento clave</a:t>
            </a:r>
            <a:endParaRPr sz="1867" dirty="0">
              <a:solidFill>
                <a:srgbClr val="002060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081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hlinkClick r:id="rId2"/>
            <a:extLst>
              <a:ext uri="{FF2B5EF4-FFF2-40B4-BE49-F238E27FC236}">
                <a16:creationId xmlns:a16="http://schemas.microsoft.com/office/drawing/2014/main" id="{A0F3F7B4-AA09-39F6-530A-A219EF77FA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870" y="964817"/>
            <a:ext cx="11310259" cy="4928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8570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5"/>
          <p:cNvSpPr txBox="1"/>
          <p:nvPr/>
        </p:nvSpPr>
        <p:spPr>
          <a:xfrm>
            <a:off x="767408" y="816280"/>
            <a:ext cx="10657184" cy="533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Clr>
                <a:srgbClr val="000000"/>
              </a:buClr>
              <a:buSzPts val="2000"/>
            </a:pPr>
            <a:r>
              <a:rPr lang="es-ES" sz="2667" b="1" i="1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Espazo</a:t>
            </a:r>
            <a:r>
              <a:rPr lang="es-ES" sz="2667" b="1" i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Europeo de Educación 2021-2030 </a:t>
            </a:r>
            <a:endParaRPr sz="2667" i="1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00" name="Google Shape;300;p15"/>
          <p:cNvGrpSpPr/>
          <p:nvPr/>
        </p:nvGrpSpPr>
        <p:grpSpPr>
          <a:xfrm>
            <a:off x="730410" y="2134259"/>
            <a:ext cx="10923201" cy="3640716"/>
            <a:chOff x="8255" y="-256838"/>
            <a:chExt cx="8192401" cy="2730537"/>
          </a:xfrm>
        </p:grpSpPr>
        <p:sp>
          <p:nvSpPr>
            <p:cNvPr id="301" name="Google Shape;301;p15"/>
            <p:cNvSpPr/>
            <p:nvPr/>
          </p:nvSpPr>
          <p:spPr>
            <a:xfrm>
              <a:off x="8255" y="-256838"/>
              <a:ext cx="1473598" cy="589439"/>
            </a:xfrm>
            <a:prstGeom prst="rect">
              <a:avLst/>
            </a:prstGeom>
            <a:solidFill>
              <a:srgbClr val="D650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15"/>
            <p:cNvSpPr txBox="1"/>
            <p:nvPr/>
          </p:nvSpPr>
          <p:spPr>
            <a:xfrm>
              <a:off x="8255" y="-256838"/>
              <a:ext cx="1473598" cy="5894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2733" tIns="75833" rIns="132733" bIns="75833" anchor="ctr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chemeClr val="lt1"/>
                </a:buClr>
                <a:buSzPts val="1400"/>
              </a:pPr>
              <a:r>
                <a:rPr lang="es-ES" sz="1867" b="1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Prioridade</a:t>
              </a:r>
              <a:r>
                <a:rPr lang="es-ES" sz="1867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s-ES" sz="1867" b="1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estratéxica</a:t>
              </a:r>
              <a:r>
                <a:rPr lang="es-ES" sz="1867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n.º 1 </a:t>
              </a:r>
              <a:endParaRPr sz="1867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15"/>
            <p:cNvSpPr/>
            <p:nvPr/>
          </p:nvSpPr>
          <p:spPr>
            <a:xfrm>
              <a:off x="8255" y="332600"/>
              <a:ext cx="1473598" cy="2141099"/>
            </a:xfrm>
            <a:prstGeom prst="rect">
              <a:avLst/>
            </a:prstGeom>
            <a:solidFill>
              <a:srgbClr val="E8BAD0">
                <a:alpha val="8901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15"/>
            <p:cNvSpPr txBox="1"/>
            <p:nvPr/>
          </p:nvSpPr>
          <p:spPr>
            <a:xfrm>
              <a:off x="8255" y="332600"/>
              <a:ext cx="1473598" cy="21410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9567" tIns="99567" rIns="132733" bIns="149333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r>
                <a:rPr lang="es-ES" sz="1867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Aumentar a </a:t>
              </a:r>
              <a:r>
                <a:rPr lang="es-ES" sz="1867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calidade, a </a:t>
              </a:r>
              <a:r>
                <a:rPr lang="es-ES" sz="1867" b="1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equidade</a:t>
              </a:r>
              <a:r>
                <a:rPr lang="es-ES" sz="1867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, a </a:t>
              </a:r>
              <a:r>
                <a:rPr lang="es-ES" sz="1867" b="1" dirty="0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inclusión</a:t>
              </a:r>
              <a:r>
                <a:rPr lang="es-ES" sz="1867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e o éxito </a:t>
              </a:r>
              <a:r>
                <a:rPr lang="es-ES" sz="1867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de todos no ámbito da educación e a formación.</a:t>
              </a:r>
            </a:p>
            <a:p>
              <a:pPr marL="76198" lvl="1">
                <a:lnSpc>
                  <a:spcPct val="90000"/>
                </a:lnSpc>
                <a:buClr>
                  <a:srgbClr val="000000"/>
                </a:buClr>
                <a:buSzPts val="1400"/>
              </a:pPr>
              <a:endParaRPr sz="1867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" name="Google Shape;305;p15"/>
            <p:cNvSpPr/>
            <p:nvPr/>
          </p:nvSpPr>
          <p:spPr>
            <a:xfrm>
              <a:off x="1687956" y="-256838"/>
              <a:ext cx="1473598" cy="589439"/>
            </a:xfrm>
            <a:prstGeom prst="rect">
              <a:avLst/>
            </a:prstGeom>
            <a:solidFill>
              <a:srgbClr val="884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15"/>
            <p:cNvSpPr txBox="1"/>
            <p:nvPr/>
          </p:nvSpPr>
          <p:spPr>
            <a:xfrm>
              <a:off x="1687956" y="-256838"/>
              <a:ext cx="1473598" cy="5894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2733" tIns="75833" rIns="132733" bIns="75833" anchor="ctr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chemeClr val="dk1"/>
                </a:buClr>
                <a:buSzPts val="1400"/>
              </a:pPr>
              <a:endParaRPr sz="1867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algn="ctr">
                <a:lnSpc>
                  <a:spcPct val="90000"/>
                </a:lnSpc>
                <a:spcBef>
                  <a:spcPts val="653"/>
                </a:spcBef>
                <a:buClr>
                  <a:schemeClr val="lt1"/>
                </a:buClr>
                <a:buSzPts val="1400"/>
              </a:pPr>
              <a:r>
                <a:rPr lang="es-ES" sz="1867" b="1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Prioridade</a:t>
              </a:r>
              <a:r>
                <a:rPr lang="es-ES" sz="1867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s-ES" sz="1867" b="1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estratéxica</a:t>
              </a:r>
              <a:r>
                <a:rPr lang="es-ES" sz="1867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n.º 2</a:t>
              </a:r>
              <a:endParaRPr sz="1867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algn="ctr">
                <a:lnSpc>
                  <a:spcPct val="90000"/>
                </a:lnSpc>
                <a:spcBef>
                  <a:spcPts val="653"/>
                </a:spcBef>
                <a:buClr>
                  <a:schemeClr val="dk1"/>
                </a:buClr>
                <a:buSzPts val="1400"/>
              </a:pPr>
              <a:endParaRPr sz="1867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" name="Google Shape;307;p15"/>
            <p:cNvSpPr/>
            <p:nvPr/>
          </p:nvSpPr>
          <p:spPr>
            <a:xfrm>
              <a:off x="1687956" y="332600"/>
              <a:ext cx="1473598" cy="2141099"/>
            </a:xfrm>
            <a:prstGeom prst="rect">
              <a:avLst/>
            </a:prstGeom>
            <a:solidFill>
              <a:srgbClr val="D6B4BF">
                <a:alpha val="8901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15"/>
            <p:cNvSpPr txBox="1"/>
            <p:nvPr/>
          </p:nvSpPr>
          <p:spPr>
            <a:xfrm>
              <a:off x="1687956" y="332600"/>
              <a:ext cx="1473598" cy="21410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9567" tIns="99567" rIns="132733" bIns="149333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r>
                <a:rPr lang="pt-BR" sz="1867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Facer</a:t>
              </a:r>
              <a:r>
                <a:rPr lang="pt-BR" sz="1867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da </a:t>
              </a:r>
              <a:r>
                <a:rPr lang="pt-BR" sz="1867" b="1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aprendizaxe</a:t>
              </a:r>
              <a:r>
                <a:rPr lang="pt-BR" sz="1867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permanente e a </a:t>
              </a:r>
              <a:r>
                <a:rPr lang="pt-BR" sz="1867" b="1" dirty="0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mobilidade</a:t>
              </a:r>
              <a:r>
                <a:rPr lang="pt-BR" sz="1867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pt-BR" sz="1867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unha </a:t>
              </a:r>
              <a:r>
                <a:rPr lang="pt-BR" sz="1867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realidad</a:t>
              </a:r>
              <a:r>
                <a:rPr lang="pt-BR" sz="1867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para todos.</a:t>
              </a:r>
            </a:p>
            <a:p>
              <a:pPr marL="76198" lvl="1">
                <a:lnSpc>
                  <a:spcPct val="90000"/>
                </a:lnSpc>
                <a:buClr>
                  <a:srgbClr val="000000"/>
                </a:buClr>
                <a:buSzPts val="1400"/>
              </a:pPr>
              <a:endParaRPr sz="1867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" name="Google Shape;309;p15"/>
            <p:cNvSpPr/>
            <p:nvPr/>
          </p:nvSpPr>
          <p:spPr>
            <a:xfrm>
              <a:off x="3367656" y="-256838"/>
              <a:ext cx="1473598" cy="589439"/>
            </a:xfrm>
            <a:prstGeom prst="rect">
              <a:avLst/>
            </a:prstGeom>
            <a:solidFill>
              <a:srgbClr val="6869A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15"/>
            <p:cNvSpPr txBox="1"/>
            <p:nvPr/>
          </p:nvSpPr>
          <p:spPr>
            <a:xfrm>
              <a:off x="3367656" y="-256838"/>
              <a:ext cx="1473598" cy="5894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2733" tIns="75833" rIns="132733" bIns="75833" anchor="ctr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chemeClr val="lt1"/>
                </a:buClr>
                <a:buSzPts val="1400"/>
              </a:pPr>
              <a:r>
                <a:rPr lang="es-ES" sz="1867" b="1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Prioridade</a:t>
              </a:r>
              <a:r>
                <a:rPr lang="es-ES" sz="1867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s-ES" sz="1867" b="1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estratéxica</a:t>
              </a:r>
              <a:r>
                <a:rPr lang="es-ES" sz="1867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n.º 3</a:t>
              </a:r>
              <a:endParaRPr sz="1867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15"/>
            <p:cNvSpPr/>
            <p:nvPr/>
          </p:nvSpPr>
          <p:spPr>
            <a:xfrm>
              <a:off x="3367656" y="332600"/>
              <a:ext cx="1473598" cy="2141099"/>
            </a:xfrm>
            <a:prstGeom prst="rect">
              <a:avLst/>
            </a:prstGeom>
            <a:solidFill>
              <a:srgbClr val="C9CAE1">
                <a:alpha val="8901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15"/>
            <p:cNvSpPr txBox="1"/>
            <p:nvPr/>
          </p:nvSpPr>
          <p:spPr>
            <a:xfrm>
              <a:off x="3367656" y="332600"/>
              <a:ext cx="1473598" cy="21410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9567" tIns="99567" rIns="132733" bIns="149333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r>
                <a:rPr lang="es-ES" sz="1867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Mellorar</a:t>
              </a:r>
              <a:r>
                <a:rPr lang="es-ES" sz="1867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as </a:t>
              </a:r>
              <a:r>
                <a:rPr lang="es-ES" sz="1867" b="1" dirty="0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competencias e a motivación </a:t>
              </a:r>
              <a:r>
                <a:rPr lang="es-ES" sz="1867" b="1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na</a:t>
              </a:r>
              <a:r>
                <a:rPr lang="es-ES" sz="1867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profesión docente. </a:t>
              </a:r>
            </a:p>
            <a:p>
              <a:pPr marL="76198" lvl="1">
                <a:lnSpc>
                  <a:spcPct val="90000"/>
                </a:lnSpc>
                <a:buClr>
                  <a:srgbClr val="000000"/>
                </a:buClr>
                <a:buSzPts val="1400"/>
              </a:pPr>
              <a:endParaRPr sz="1867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" name="Google Shape;313;p15"/>
            <p:cNvSpPr/>
            <p:nvPr/>
          </p:nvSpPr>
          <p:spPr>
            <a:xfrm>
              <a:off x="5047357" y="-256838"/>
              <a:ext cx="1473598" cy="589439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15"/>
            <p:cNvSpPr txBox="1"/>
            <p:nvPr/>
          </p:nvSpPr>
          <p:spPr>
            <a:xfrm>
              <a:off x="5047357" y="-256838"/>
              <a:ext cx="1473598" cy="5894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2733" tIns="75833" rIns="132733" bIns="75833" anchor="ctr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chemeClr val="lt1"/>
                </a:buClr>
                <a:buSzPts val="1400"/>
              </a:pPr>
              <a:r>
                <a:rPr lang="es-ES" sz="1867" b="1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Prioridade</a:t>
              </a:r>
              <a:r>
                <a:rPr lang="es-ES" sz="1867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s-ES" sz="1867" b="1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estratéxica</a:t>
              </a:r>
              <a:r>
                <a:rPr lang="es-ES" sz="1867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n.º 4</a:t>
              </a:r>
              <a:endParaRPr sz="1867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15"/>
            <p:cNvSpPr/>
            <p:nvPr/>
          </p:nvSpPr>
          <p:spPr>
            <a:xfrm>
              <a:off x="5047357" y="332600"/>
              <a:ext cx="1473598" cy="2141099"/>
            </a:xfrm>
            <a:prstGeom prst="rect">
              <a:avLst/>
            </a:prstGeom>
            <a:solidFill>
              <a:srgbClr val="D8D8D8">
                <a:alpha val="8901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15"/>
            <p:cNvSpPr txBox="1"/>
            <p:nvPr/>
          </p:nvSpPr>
          <p:spPr>
            <a:xfrm>
              <a:off x="5047357" y="332600"/>
              <a:ext cx="1473598" cy="21410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9567" tIns="99567" rIns="132733" bIns="149333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r>
                <a:rPr lang="es-ES" sz="1867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Reforzar a </a:t>
              </a:r>
              <a:r>
                <a:rPr lang="es-ES" sz="1867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educación superior </a:t>
              </a:r>
              <a:r>
                <a:rPr lang="es-ES" sz="1867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europea.</a:t>
              </a:r>
            </a:p>
            <a:p>
              <a:pPr marL="76198" lvl="1">
                <a:lnSpc>
                  <a:spcPct val="90000"/>
                </a:lnSpc>
                <a:buClr>
                  <a:srgbClr val="000000"/>
                </a:buClr>
                <a:buSzPts val="1400"/>
              </a:pPr>
              <a:endParaRPr sz="1867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7" name="Google Shape;317;p15"/>
            <p:cNvSpPr/>
            <p:nvPr/>
          </p:nvSpPr>
          <p:spPr>
            <a:xfrm>
              <a:off x="6727058" y="-256838"/>
              <a:ext cx="1473598" cy="589439"/>
            </a:xfrm>
            <a:prstGeom prst="rect">
              <a:avLst/>
            </a:prstGeom>
            <a:solidFill>
              <a:srgbClr val="B390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15"/>
            <p:cNvSpPr txBox="1"/>
            <p:nvPr/>
          </p:nvSpPr>
          <p:spPr>
            <a:xfrm>
              <a:off x="6727058" y="-256838"/>
              <a:ext cx="1473598" cy="5894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2733" tIns="75833" rIns="132733" bIns="75833" anchor="ctr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chemeClr val="lt1"/>
                </a:buClr>
                <a:buSzPts val="1400"/>
              </a:pPr>
              <a:r>
                <a:rPr lang="es-ES" sz="1867" b="1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Prioridade</a:t>
              </a:r>
              <a:r>
                <a:rPr lang="es-ES" sz="1867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s-ES" sz="1867" b="1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estratéxica</a:t>
              </a:r>
              <a:r>
                <a:rPr lang="es-ES" sz="1867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n.º 5</a:t>
              </a:r>
              <a:endParaRPr sz="1867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15"/>
            <p:cNvSpPr/>
            <p:nvPr/>
          </p:nvSpPr>
          <p:spPr>
            <a:xfrm>
              <a:off x="6727058" y="332600"/>
              <a:ext cx="1473598" cy="2141099"/>
            </a:xfrm>
            <a:prstGeom prst="rect">
              <a:avLst/>
            </a:prstGeom>
            <a:solidFill>
              <a:srgbClr val="E0D1C2">
                <a:alpha val="8901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15"/>
            <p:cNvSpPr txBox="1"/>
            <p:nvPr/>
          </p:nvSpPr>
          <p:spPr>
            <a:xfrm>
              <a:off x="6727058" y="332600"/>
              <a:ext cx="1473598" cy="21410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9567" tIns="99567" rIns="132733" bIns="149333" anchor="t" anchorCtr="0">
              <a:noAutofit/>
            </a:bodyPr>
            <a:lstStyle/>
            <a:p>
              <a:pPr marL="0" lvl="1">
                <a:lnSpc>
                  <a:spcPct val="90000"/>
                </a:lnSpc>
                <a:buClr>
                  <a:schemeClr val="dk1"/>
                </a:buClr>
                <a:buSzPts val="1400"/>
              </a:pPr>
              <a:r>
                <a:rPr lang="es-ES" sz="1867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Respaldar as </a:t>
              </a:r>
              <a:r>
                <a:rPr lang="es-ES" sz="1867" b="1" dirty="0" err="1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transicións</a:t>
              </a:r>
              <a:r>
                <a:rPr lang="es-ES" sz="1867" b="1" dirty="0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s-ES" sz="1867" b="1" dirty="0" err="1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ecolóxica</a:t>
              </a:r>
              <a:r>
                <a:rPr lang="es-ES" sz="1867" b="1" dirty="0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 e </a:t>
              </a:r>
              <a:r>
                <a:rPr lang="es-ES" sz="1867" b="1" dirty="0" err="1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dixital</a:t>
              </a:r>
              <a:r>
                <a:rPr lang="es-ES" sz="1867" b="1" dirty="0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s-ES" sz="1867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na</a:t>
              </a:r>
              <a:r>
                <a:rPr lang="es-ES" sz="1867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educación e a formación e a través </a:t>
              </a:r>
              <a:r>
                <a:rPr lang="es-ES" sz="1867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destas</a:t>
              </a:r>
              <a:r>
                <a:rPr lang="es-ES" sz="1867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592625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20"/>
          <p:cNvSpPr/>
          <p:nvPr/>
        </p:nvSpPr>
        <p:spPr>
          <a:xfrm>
            <a:off x="527381" y="3284489"/>
            <a:ext cx="2232248" cy="861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r>
              <a:rPr lang="es-ES" sz="24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Inclusión e </a:t>
            </a:r>
            <a:r>
              <a:rPr lang="es-ES" sz="240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diversidade</a:t>
            </a:r>
            <a:endParaRPr sz="1867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6" name="Google Shape;466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11692" y="1346139"/>
            <a:ext cx="2330289" cy="1476000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20"/>
          <p:cNvSpPr/>
          <p:nvPr/>
        </p:nvSpPr>
        <p:spPr>
          <a:xfrm>
            <a:off x="3311690" y="3300255"/>
            <a:ext cx="2232247" cy="861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r>
              <a:rPr lang="es-ES" sz="24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Transformación </a:t>
            </a:r>
            <a:r>
              <a:rPr lang="es-ES" sz="240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dixital</a:t>
            </a:r>
            <a:endParaRPr sz="1867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" name="Google Shape;468;p20"/>
          <p:cNvSpPr/>
          <p:nvPr/>
        </p:nvSpPr>
        <p:spPr>
          <a:xfrm>
            <a:off x="6384032" y="3300253"/>
            <a:ext cx="2400267" cy="1231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r>
              <a:rPr lang="es-ES" sz="24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Medio ambiente e </a:t>
            </a:r>
            <a:r>
              <a:rPr lang="es-ES" sz="240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loita</a:t>
            </a:r>
            <a:r>
              <a:rPr lang="es-ES" sz="24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contra o cambio climático</a:t>
            </a:r>
            <a:endParaRPr sz="24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9" name="Google Shape;469;p20"/>
          <p:cNvSpPr/>
          <p:nvPr/>
        </p:nvSpPr>
        <p:spPr>
          <a:xfrm>
            <a:off x="719403" y="5296496"/>
            <a:ext cx="6595797" cy="861775"/>
          </a:xfrm>
          <a:prstGeom prst="roundRect">
            <a:avLst>
              <a:gd name="adj" fmla="val 16667"/>
            </a:avLst>
          </a:prstGeom>
          <a:solidFill>
            <a:srgbClr val="884B5E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chemeClr val="lt1"/>
              </a:buClr>
              <a:buSzPts val="2400"/>
            </a:pPr>
            <a:r>
              <a:rPr lang="es-ES" sz="3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Prioridades Erasmus+ 2021-2027</a:t>
            </a:r>
            <a:endParaRPr sz="1867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" name="Google Shape;470;p20"/>
          <p:cNvSpPr/>
          <p:nvPr/>
        </p:nvSpPr>
        <p:spPr>
          <a:xfrm>
            <a:off x="9072331" y="3268722"/>
            <a:ext cx="2594160" cy="1600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r>
              <a:rPr lang="es-ES" sz="24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Participación </a:t>
            </a:r>
            <a:r>
              <a:rPr lang="es-ES" sz="240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na</a:t>
            </a:r>
            <a:r>
              <a:rPr lang="es-ES" sz="24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vida democrática, valores </a:t>
            </a:r>
            <a:r>
              <a:rPr lang="es-ES" sz="240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comúns</a:t>
            </a:r>
            <a:r>
              <a:rPr lang="es-ES" sz="24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e compromiso cívico</a:t>
            </a:r>
            <a:endParaRPr sz="24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1" name="Google Shape;471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64353" y="842121"/>
            <a:ext cx="2108756" cy="226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72" name="Google Shape;472;p20"/>
          <p:cNvGrpSpPr/>
          <p:nvPr/>
        </p:nvGrpSpPr>
        <p:grpSpPr>
          <a:xfrm>
            <a:off x="6576054" y="1184735"/>
            <a:ext cx="1940409" cy="1620000"/>
            <a:chOff x="5486399" y="2000260"/>
            <a:chExt cx="3472597" cy="2899165"/>
          </a:xfrm>
        </p:grpSpPr>
        <p:grpSp>
          <p:nvGrpSpPr>
            <p:cNvPr id="473" name="Google Shape;473;p20"/>
            <p:cNvGrpSpPr/>
            <p:nvPr/>
          </p:nvGrpSpPr>
          <p:grpSpPr>
            <a:xfrm>
              <a:off x="7932255" y="3060679"/>
              <a:ext cx="157641" cy="90525"/>
              <a:chOff x="1469050" y="2166475"/>
              <a:chExt cx="281150" cy="161450"/>
            </a:xfrm>
          </p:grpSpPr>
          <p:sp>
            <p:nvSpPr>
              <p:cNvPr id="474" name="Google Shape;474;p20"/>
              <p:cNvSpPr/>
              <p:nvPr/>
            </p:nvSpPr>
            <p:spPr>
              <a:xfrm>
                <a:off x="1520750" y="2193525"/>
                <a:ext cx="187400" cy="73200"/>
              </a:xfrm>
              <a:custGeom>
                <a:avLst/>
                <a:gdLst/>
                <a:ahLst/>
                <a:cxnLst/>
                <a:rect l="l" t="t" r="r" b="b"/>
                <a:pathLst>
                  <a:path w="7496" h="2928" extrusionOk="0">
                    <a:moveTo>
                      <a:pt x="999" y="0"/>
                    </a:moveTo>
                    <a:cubicBezTo>
                      <a:pt x="668" y="0"/>
                      <a:pt x="308" y="124"/>
                      <a:pt x="1" y="248"/>
                    </a:cubicBezTo>
                    <a:cubicBezTo>
                      <a:pt x="279" y="136"/>
                      <a:pt x="600" y="67"/>
                      <a:pt x="904" y="67"/>
                    </a:cubicBezTo>
                    <a:cubicBezTo>
                      <a:pt x="1014" y="67"/>
                      <a:pt x="1122" y="76"/>
                      <a:pt x="1224" y="95"/>
                    </a:cubicBezTo>
                    <a:cubicBezTo>
                      <a:pt x="1450" y="95"/>
                      <a:pt x="1683" y="175"/>
                      <a:pt x="1836" y="328"/>
                    </a:cubicBezTo>
                    <a:cubicBezTo>
                      <a:pt x="1683" y="175"/>
                      <a:pt x="1450" y="95"/>
                      <a:pt x="1224" y="22"/>
                    </a:cubicBezTo>
                    <a:cubicBezTo>
                      <a:pt x="1151" y="7"/>
                      <a:pt x="1076" y="0"/>
                      <a:pt x="999" y="0"/>
                    </a:cubicBezTo>
                    <a:close/>
                    <a:moveTo>
                      <a:pt x="1836" y="328"/>
                    </a:moveTo>
                    <a:lnTo>
                      <a:pt x="1836" y="328"/>
                    </a:lnTo>
                    <a:cubicBezTo>
                      <a:pt x="1909" y="401"/>
                      <a:pt x="1909" y="481"/>
                      <a:pt x="1989" y="554"/>
                    </a:cubicBezTo>
                    <a:lnTo>
                      <a:pt x="2215" y="787"/>
                    </a:lnTo>
                    <a:cubicBezTo>
                      <a:pt x="2368" y="940"/>
                      <a:pt x="2601" y="1093"/>
                      <a:pt x="2827" y="1166"/>
                    </a:cubicBezTo>
                    <a:cubicBezTo>
                      <a:pt x="2980" y="1245"/>
                      <a:pt x="3212" y="1245"/>
                      <a:pt x="3439" y="1245"/>
                    </a:cubicBezTo>
                    <a:cubicBezTo>
                      <a:pt x="3212" y="1166"/>
                      <a:pt x="2980" y="1166"/>
                      <a:pt x="2827" y="1093"/>
                    </a:cubicBezTo>
                    <a:cubicBezTo>
                      <a:pt x="2601" y="1013"/>
                      <a:pt x="2448" y="940"/>
                      <a:pt x="2295" y="787"/>
                    </a:cubicBezTo>
                    <a:lnTo>
                      <a:pt x="2062" y="554"/>
                    </a:lnTo>
                    <a:lnTo>
                      <a:pt x="1836" y="328"/>
                    </a:lnTo>
                    <a:close/>
                    <a:moveTo>
                      <a:pt x="3439" y="1245"/>
                    </a:moveTo>
                    <a:cubicBezTo>
                      <a:pt x="3671" y="1319"/>
                      <a:pt x="3824" y="1398"/>
                      <a:pt x="4051" y="1398"/>
                    </a:cubicBezTo>
                    <a:cubicBezTo>
                      <a:pt x="3898" y="1319"/>
                      <a:pt x="3671" y="1245"/>
                      <a:pt x="3439" y="1245"/>
                    </a:cubicBezTo>
                    <a:close/>
                    <a:moveTo>
                      <a:pt x="4051" y="1398"/>
                    </a:moveTo>
                    <a:cubicBezTo>
                      <a:pt x="4283" y="1472"/>
                      <a:pt x="4436" y="1625"/>
                      <a:pt x="4589" y="1704"/>
                    </a:cubicBezTo>
                    <a:cubicBezTo>
                      <a:pt x="4815" y="1857"/>
                      <a:pt x="4968" y="2010"/>
                      <a:pt x="5121" y="2163"/>
                    </a:cubicBezTo>
                    <a:cubicBezTo>
                      <a:pt x="5201" y="2163"/>
                      <a:pt x="5354" y="2237"/>
                      <a:pt x="5427" y="2316"/>
                    </a:cubicBezTo>
                    <a:cubicBezTo>
                      <a:pt x="5507" y="2316"/>
                      <a:pt x="5580" y="2390"/>
                      <a:pt x="5733" y="2390"/>
                    </a:cubicBezTo>
                    <a:cubicBezTo>
                      <a:pt x="5660" y="2316"/>
                      <a:pt x="5507" y="2316"/>
                      <a:pt x="5427" y="2237"/>
                    </a:cubicBezTo>
                    <a:cubicBezTo>
                      <a:pt x="5354" y="2237"/>
                      <a:pt x="5274" y="2163"/>
                      <a:pt x="5121" y="2084"/>
                    </a:cubicBezTo>
                    <a:cubicBezTo>
                      <a:pt x="4968" y="1931"/>
                      <a:pt x="4815" y="1778"/>
                      <a:pt x="4662" y="1704"/>
                    </a:cubicBezTo>
                    <a:cubicBezTo>
                      <a:pt x="4510" y="1551"/>
                      <a:pt x="4283" y="1472"/>
                      <a:pt x="4051" y="1398"/>
                    </a:cubicBezTo>
                    <a:close/>
                    <a:moveTo>
                      <a:pt x="5733" y="2390"/>
                    </a:moveTo>
                    <a:cubicBezTo>
                      <a:pt x="6119" y="2543"/>
                      <a:pt x="6577" y="2469"/>
                      <a:pt x="7036" y="2622"/>
                    </a:cubicBezTo>
                    <a:cubicBezTo>
                      <a:pt x="7189" y="2622"/>
                      <a:pt x="7416" y="2775"/>
                      <a:pt x="7495" y="2928"/>
                    </a:cubicBezTo>
                    <a:cubicBezTo>
                      <a:pt x="7416" y="2775"/>
                      <a:pt x="7189" y="2622"/>
                      <a:pt x="7036" y="2543"/>
                    </a:cubicBezTo>
                    <a:cubicBezTo>
                      <a:pt x="6577" y="2469"/>
                      <a:pt x="6119" y="2469"/>
                      <a:pt x="5733" y="2390"/>
                    </a:cubicBezTo>
                    <a:close/>
                  </a:path>
                </a:pathLst>
              </a:custGeom>
              <a:solidFill>
                <a:srgbClr val="462754"/>
              </a:solidFill>
              <a:ln w="9525" cap="flat" cmpd="sng">
                <a:solidFill>
                  <a:srgbClr val="6F492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00" tIns="91400" rIns="91400" bIns="914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050"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5" name="Google Shape;475;p20"/>
              <p:cNvSpPr/>
              <p:nvPr/>
            </p:nvSpPr>
            <p:spPr>
              <a:xfrm>
                <a:off x="1581925" y="2166475"/>
                <a:ext cx="168275" cy="100250"/>
              </a:xfrm>
              <a:custGeom>
                <a:avLst/>
                <a:gdLst/>
                <a:ahLst/>
                <a:cxnLst/>
                <a:rect l="l" t="t" r="r" b="b"/>
                <a:pathLst>
                  <a:path w="6731" h="4010" extrusionOk="0">
                    <a:moveTo>
                      <a:pt x="609" y="0"/>
                    </a:moveTo>
                    <a:cubicBezTo>
                      <a:pt x="406" y="0"/>
                      <a:pt x="203" y="10"/>
                      <a:pt x="1" y="33"/>
                    </a:cubicBezTo>
                    <a:lnTo>
                      <a:pt x="1071" y="33"/>
                    </a:lnTo>
                    <a:cubicBezTo>
                      <a:pt x="1377" y="33"/>
                      <a:pt x="1757" y="107"/>
                      <a:pt x="2063" y="186"/>
                    </a:cubicBezTo>
                    <a:cubicBezTo>
                      <a:pt x="2448" y="186"/>
                      <a:pt x="2754" y="260"/>
                      <a:pt x="3133" y="413"/>
                    </a:cubicBezTo>
                    <a:cubicBezTo>
                      <a:pt x="3439" y="492"/>
                      <a:pt x="3745" y="645"/>
                      <a:pt x="3977" y="871"/>
                    </a:cubicBezTo>
                    <a:cubicBezTo>
                      <a:pt x="4130" y="1024"/>
                      <a:pt x="4204" y="1177"/>
                      <a:pt x="4357" y="1330"/>
                    </a:cubicBezTo>
                    <a:cubicBezTo>
                      <a:pt x="4436" y="1410"/>
                      <a:pt x="4589" y="1563"/>
                      <a:pt x="4742" y="1636"/>
                    </a:cubicBezTo>
                    <a:lnTo>
                      <a:pt x="4357" y="1257"/>
                    </a:lnTo>
                    <a:cubicBezTo>
                      <a:pt x="4283" y="1104"/>
                      <a:pt x="4204" y="951"/>
                      <a:pt x="4051" y="871"/>
                    </a:cubicBezTo>
                    <a:cubicBezTo>
                      <a:pt x="3745" y="645"/>
                      <a:pt x="3439" y="492"/>
                      <a:pt x="3133" y="339"/>
                    </a:cubicBezTo>
                    <a:cubicBezTo>
                      <a:pt x="2754" y="260"/>
                      <a:pt x="2448" y="186"/>
                      <a:pt x="2063" y="107"/>
                    </a:cubicBezTo>
                    <a:cubicBezTo>
                      <a:pt x="1580" y="55"/>
                      <a:pt x="1094" y="0"/>
                      <a:pt x="609" y="0"/>
                    </a:cubicBezTo>
                    <a:close/>
                    <a:moveTo>
                      <a:pt x="4742" y="1636"/>
                    </a:moveTo>
                    <a:lnTo>
                      <a:pt x="4742" y="1636"/>
                    </a:lnTo>
                    <a:cubicBezTo>
                      <a:pt x="4969" y="1942"/>
                      <a:pt x="5275" y="2095"/>
                      <a:pt x="5580" y="2327"/>
                    </a:cubicBezTo>
                    <a:cubicBezTo>
                      <a:pt x="5813" y="2480"/>
                      <a:pt x="6119" y="2707"/>
                      <a:pt x="6272" y="3013"/>
                    </a:cubicBezTo>
                    <a:cubicBezTo>
                      <a:pt x="6498" y="3319"/>
                      <a:pt x="6651" y="3625"/>
                      <a:pt x="6731" y="4010"/>
                    </a:cubicBezTo>
                    <a:cubicBezTo>
                      <a:pt x="6651" y="3625"/>
                      <a:pt x="6498" y="3319"/>
                      <a:pt x="6345" y="3013"/>
                    </a:cubicBezTo>
                    <a:cubicBezTo>
                      <a:pt x="6119" y="2707"/>
                      <a:pt x="5886" y="2480"/>
                      <a:pt x="5580" y="2248"/>
                    </a:cubicBezTo>
                    <a:cubicBezTo>
                      <a:pt x="5275" y="2095"/>
                      <a:pt x="4969" y="1869"/>
                      <a:pt x="4742" y="1636"/>
                    </a:cubicBezTo>
                    <a:close/>
                  </a:path>
                </a:pathLst>
              </a:custGeom>
              <a:solidFill>
                <a:srgbClr val="462754"/>
              </a:solidFill>
              <a:ln w="9525" cap="flat" cmpd="sng">
                <a:solidFill>
                  <a:srgbClr val="6F492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00" tIns="91400" rIns="91400" bIns="914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050"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6" name="Google Shape;476;p20"/>
              <p:cNvSpPr/>
              <p:nvPr/>
            </p:nvSpPr>
            <p:spPr>
              <a:xfrm>
                <a:off x="1469050" y="2259075"/>
                <a:ext cx="126225" cy="68850"/>
              </a:xfrm>
              <a:custGeom>
                <a:avLst/>
                <a:gdLst/>
                <a:ahLst/>
                <a:cxnLst/>
                <a:rect l="l" t="t" r="r" b="b"/>
                <a:pathLst>
                  <a:path w="5049" h="2754" extrusionOk="0">
                    <a:moveTo>
                      <a:pt x="1" y="0"/>
                    </a:moveTo>
                    <a:lnTo>
                      <a:pt x="1377" y="459"/>
                    </a:lnTo>
                    <a:cubicBezTo>
                      <a:pt x="1916" y="612"/>
                      <a:pt x="2374" y="765"/>
                      <a:pt x="2833" y="918"/>
                    </a:cubicBezTo>
                    <a:cubicBezTo>
                      <a:pt x="2374" y="685"/>
                      <a:pt x="1916" y="532"/>
                      <a:pt x="1377" y="379"/>
                    </a:cubicBezTo>
                    <a:cubicBezTo>
                      <a:pt x="918" y="226"/>
                      <a:pt x="460" y="153"/>
                      <a:pt x="1" y="0"/>
                    </a:cubicBezTo>
                    <a:close/>
                    <a:moveTo>
                      <a:pt x="2833" y="918"/>
                    </a:moveTo>
                    <a:cubicBezTo>
                      <a:pt x="3292" y="1144"/>
                      <a:pt x="3751" y="1377"/>
                      <a:pt x="4130" y="1603"/>
                    </a:cubicBezTo>
                    <a:cubicBezTo>
                      <a:pt x="3751" y="1297"/>
                      <a:pt x="3292" y="1071"/>
                      <a:pt x="2833" y="918"/>
                    </a:cubicBezTo>
                    <a:close/>
                    <a:moveTo>
                      <a:pt x="4130" y="1603"/>
                    </a:moveTo>
                    <a:lnTo>
                      <a:pt x="4130" y="1603"/>
                    </a:lnTo>
                    <a:cubicBezTo>
                      <a:pt x="4363" y="1756"/>
                      <a:pt x="4516" y="1909"/>
                      <a:pt x="4669" y="2062"/>
                    </a:cubicBezTo>
                    <a:cubicBezTo>
                      <a:pt x="4895" y="2294"/>
                      <a:pt x="5048" y="2447"/>
                      <a:pt x="5048" y="2753"/>
                    </a:cubicBezTo>
                    <a:cubicBezTo>
                      <a:pt x="5048" y="2447"/>
                      <a:pt x="4895" y="2294"/>
                      <a:pt x="4742" y="2062"/>
                    </a:cubicBezTo>
                    <a:cubicBezTo>
                      <a:pt x="4589" y="1909"/>
                      <a:pt x="4363" y="1756"/>
                      <a:pt x="4130" y="1603"/>
                    </a:cubicBezTo>
                    <a:close/>
                  </a:path>
                </a:pathLst>
              </a:custGeom>
              <a:solidFill>
                <a:srgbClr val="462754"/>
              </a:solidFill>
              <a:ln w="9525" cap="flat" cmpd="sng">
                <a:solidFill>
                  <a:srgbClr val="6F492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00" tIns="91400" rIns="91400" bIns="914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050"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7" name="Google Shape;477;p20"/>
              <p:cNvSpPr/>
              <p:nvPr/>
            </p:nvSpPr>
            <p:spPr>
              <a:xfrm>
                <a:off x="1585750" y="2268550"/>
                <a:ext cx="72675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610" extrusionOk="0">
                    <a:moveTo>
                      <a:pt x="1" y="0"/>
                    </a:moveTo>
                    <a:cubicBezTo>
                      <a:pt x="307" y="80"/>
                      <a:pt x="533" y="153"/>
                      <a:pt x="839" y="233"/>
                    </a:cubicBezTo>
                    <a:cubicBezTo>
                      <a:pt x="1145" y="306"/>
                      <a:pt x="1377" y="386"/>
                      <a:pt x="1683" y="459"/>
                    </a:cubicBezTo>
                    <a:cubicBezTo>
                      <a:pt x="1145" y="233"/>
                      <a:pt x="612" y="80"/>
                      <a:pt x="1" y="0"/>
                    </a:cubicBezTo>
                    <a:close/>
                    <a:moveTo>
                      <a:pt x="1683" y="459"/>
                    </a:moveTo>
                    <a:lnTo>
                      <a:pt x="2368" y="918"/>
                    </a:lnTo>
                    <a:cubicBezTo>
                      <a:pt x="2601" y="1071"/>
                      <a:pt x="2827" y="1304"/>
                      <a:pt x="2907" y="1609"/>
                    </a:cubicBezTo>
                    <a:cubicBezTo>
                      <a:pt x="2827" y="1304"/>
                      <a:pt x="2601" y="1071"/>
                      <a:pt x="2448" y="918"/>
                    </a:cubicBezTo>
                    <a:cubicBezTo>
                      <a:pt x="2215" y="692"/>
                      <a:pt x="1910" y="539"/>
                      <a:pt x="1683" y="459"/>
                    </a:cubicBezTo>
                    <a:close/>
                  </a:path>
                </a:pathLst>
              </a:custGeom>
              <a:solidFill>
                <a:srgbClr val="462754"/>
              </a:solidFill>
              <a:ln w="9525" cap="flat" cmpd="sng">
                <a:solidFill>
                  <a:srgbClr val="6F492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00" tIns="91400" rIns="91400" bIns="914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050"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78" name="Google Shape;478;p20"/>
            <p:cNvGrpSpPr/>
            <p:nvPr/>
          </p:nvGrpSpPr>
          <p:grpSpPr>
            <a:xfrm rot="1428786">
              <a:off x="8051411" y="3251257"/>
              <a:ext cx="157651" cy="90531"/>
              <a:chOff x="1469050" y="2166475"/>
              <a:chExt cx="281150" cy="161450"/>
            </a:xfrm>
          </p:grpSpPr>
          <p:sp>
            <p:nvSpPr>
              <p:cNvPr id="479" name="Google Shape;479;p20"/>
              <p:cNvSpPr/>
              <p:nvPr/>
            </p:nvSpPr>
            <p:spPr>
              <a:xfrm>
                <a:off x="1520750" y="2193525"/>
                <a:ext cx="187400" cy="73200"/>
              </a:xfrm>
              <a:custGeom>
                <a:avLst/>
                <a:gdLst/>
                <a:ahLst/>
                <a:cxnLst/>
                <a:rect l="l" t="t" r="r" b="b"/>
                <a:pathLst>
                  <a:path w="7496" h="2928" extrusionOk="0">
                    <a:moveTo>
                      <a:pt x="999" y="0"/>
                    </a:moveTo>
                    <a:cubicBezTo>
                      <a:pt x="668" y="0"/>
                      <a:pt x="308" y="124"/>
                      <a:pt x="1" y="248"/>
                    </a:cubicBezTo>
                    <a:cubicBezTo>
                      <a:pt x="279" y="136"/>
                      <a:pt x="600" y="67"/>
                      <a:pt x="904" y="67"/>
                    </a:cubicBezTo>
                    <a:cubicBezTo>
                      <a:pt x="1014" y="67"/>
                      <a:pt x="1122" y="76"/>
                      <a:pt x="1224" y="95"/>
                    </a:cubicBezTo>
                    <a:cubicBezTo>
                      <a:pt x="1450" y="95"/>
                      <a:pt x="1683" y="175"/>
                      <a:pt x="1836" y="328"/>
                    </a:cubicBezTo>
                    <a:cubicBezTo>
                      <a:pt x="1683" y="175"/>
                      <a:pt x="1450" y="95"/>
                      <a:pt x="1224" y="22"/>
                    </a:cubicBezTo>
                    <a:cubicBezTo>
                      <a:pt x="1151" y="7"/>
                      <a:pt x="1076" y="0"/>
                      <a:pt x="999" y="0"/>
                    </a:cubicBezTo>
                    <a:close/>
                    <a:moveTo>
                      <a:pt x="1836" y="328"/>
                    </a:moveTo>
                    <a:lnTo>
                      <a:pt x="1836" y="328"/>
                    </a:lnTo>
                    <a:cubicBezTo>
                      <a:pt x="1909" y="401"/>
                      <a:pt x="1909" y="481"/>
                      <a:pt x="1989" y="554"/>
                    </a:cubicBezTo>
                    <a:lnTo>
                      <a:pt x="2215" y="787"/>
                    </a:lnTo>
                    <a:cubicBezTo>
                      <a:pt x="2368" y="940"/>
                      <a:pt x="2601" y="1093"/>
                      <a:pt x="2827" y="1166"/>
                    </a:cubicBezTo>
                    <a:cubicBezTo>
                      <a:pt x="2980" y="1245"/>
                      <a:pt x="3212" y="1245"/>
                      <a:pt x="3439" y="1245"/>
                    </a:cubicBezTo>
                    <a:cubicBezTo>
                      <a:pt x="3212" y="1166"/>
                      <a:pt x="2980" y="1166"/>
                      <a:pt x="2827" y="1093"/>
                    </a:cubicBezTo>
                    <a:cubicBezTo>
                      <a:pt x="2601" y="1013"/>
                      <a:pt x="2448" y="940"/>
                      <a:pt x="2295" y="787"/>
                    </a:cubicBezTo>
                    <a:lnTo>
                      <a:pt x="2062" y="554"/>
                    </a:lnTo>
                    <a:lnTo>
                      <a:pt x="1836" y="328"/>
                    </a:lnTo>
                    <a:close/>
                    <a:moveTo>
                      <a:pt x="3439" y="1245"/>
                    </a:moveTo>
                    <a:cubicBezTo>
                      <a:pt x="3671" y="1319"/>
                      <a:pt x="3824" y="1398"/>
                      <a:pt x="4051" y="1398"/>
                    </a:cubicBezTo>
                    <a:cubicBezTo>
                      <a:pt x="3898" y="1319"/>
                      <a:pt x="3671" y="1245"/>
                      <a:pt x="3439" y="1245"/>
                    </a:cubicBezTo>
                    <a:close/>
                    <a:moveTo>
                      <a:pt x="4051" y="1398"/>
                    </a:moveTo>
                    <a:cubicBezTo>
                      <a:pt x="4283" y="1472"/>
                      <a:pt x="4436" y="1625"/>
                      <a:pt x="4589" y="1704"/>
                    </a:cubicBezTo>
                    <a:cubicBezTo>
                      <a:pt x="4815" y="1857"/>
                      <a:pt x="4968" y="2010"/>
                      <a:pt x="5121" y="2163"/>
                    </a:cubicBezTo>
                    <a:cubicBezTo>
                      <a:pt x="5201" y="2163"/>
                      <a:pt x="5354" y="2237"/>
                      <a:pt x="5427" y="2316"/>
                    </a:cubicBezTo>
                    <a:cubicBezTo>
                      <a:pt x="5507" y="2316"/>
                      <a:pt x="5580" y="2390"/>
                      <a:pt x="5733" y="2390"/>
                    </a:cubicBezTo>
                    <a:cubicBezTo>
                      <a:pt x="5660" y="2316"/>
                      <a:pt x="5507" y="2316"/>
                      <a:pt x="5427" y="2237"/>
                    </a:cubicBezTo>
                    <a:cubicBezTo>
                      <a:pt x="5354" y="2237"/>
                      <a:pt x="5274" y="2163"/>
                      <a:pt x="5121" y="2084"/>
                    </a:cubicBezTo>
                    <a:cubicBezTo>
                      <a:pt x="4968" y="1931"/>
                      <a:pt x="4815" y="1778"/>
                      <a:pt x="4662" y="1704"/>
                    </a:cubicBezTo>
                    <a:cubicBezTo>
                      <a:pt x="4510" y="1551"/>
                      <a:pt x="4283" y="1472"/>
                      <a:pt x="4051" y="1398"/>
                    </a:cubicBezTo>
                    <a:close/>
                    <a:moveTo>
                      <a:pt x="5733" y="2390"/>
                    </a:moveTo>
                    <a:cubicBezTo>
                      <a:pt x="6119" y="2543"/>
                      <a:pt x="6577" y="2469"/>
                      <a:pt x="7036" y="2622"/>
                    </a:cubicBezTo>
                    <a:cubicBezTo>
                      <a:pt x="7189" y="2622"/>
                      <a:pt x="7416" y="2775"/>
                      <a:pt x="7495" y="2928"/>
                    </a:cubicBezTo>
                    <a:cubicBezTo>
                      <a:pt x="7416" y="2775"/>
                      <a:pt x="7189" y="2622"/>
                      <a:pt x="7036" y="2543"/>
                    </a:cubicBezTo>
                    <a:cubicBezTo>
                      <a:pt x="6577" y="2469"/>
                      <a:pt x="6119" y="2469"/>
                      <a:pt x="5733" y="2390"/>
                    </a:cubicBezTo>
                    <a:close/>
                  </a:path>
                </a:pathLst>
              </a:custGeom>
              <a:solidFill>
                <a:srgbClr val="462754"/>
              </a:solidFill>
              <a:ln w="9525" cap="flat" cmpd="sng">
                <a:solidFill>
                  <a:srgbClr val="6F492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00" tIns="91400" rIns="91400" bIns="914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050"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0" name="Google Shape;480;p20"/>
              <p:cNvSpPr/>
              <p:nvPr/>
            </p:nvSpPr>
            <p:spPr>
              <a:xfrm>
                <a:off x="1581925" y="2166475"/>
                <a:ext cx="168275" cy="100250"/>
              </a:xfrm>
              <a:custGeom>
                <a:avLst/>
                <a:gdLst/>
                <a:ahLst/>
                <a:cxnLst/>
                <a:rect l="l" t="t" r="r" b="b"/>
                <a:pathLst>
                  <a:path w="6731" h="4010" extrusionOk="0">
                    <a:moveTo>
                      <a:pt x="609" y="0"/>
                    </a:moveTo>
                    <a:cubicBezTo>
                      <a:pt x="406" y="0"/>
                      <a:pt x="203" y="10"/>
                      <a:pt x="1" y="33"/>
                    </a:cubicBezTo>
                    <a:lnTo>
                      <a:pt x="1071" y="33"/>
                    </a:lnTo>
                    <a:cubicBezTo>
                      <a:pt x="1377" y="33"/>
                      <a:pt x="1757" y="107"/>
                      <a:pt x="2063" y="186"/>
                    </a:cubicBezTo>
                    <a:cubicBezTo>
                      <a:pt x="2448" y="186"/>
                      <a:pt x="2754" y="260"/>
                      <a:pt x="3133" y="413"/>
                    </a:cubicBezTo>
                    <a:cubicBezTo>
                      <a:pt x="3439" y="492"/>
                      <a:pt x="3745" y="645"/>
                      <a:pt x="3977" y="871"/>
                    </a:cubicBezTo>
                    <a:cubicBezTo>
                      <a:pt x="4130" y="1024"/>
                      <a:pt x="4204" y="1177"/>
                      <a:pt x="4357" y="1330"/>
                    </a:cubicBezTo>
                    <a:cubicBezTo>
                      <a:pt x="4436" y="1410"/>
                      <a:pt x="4589" y="1563"/>
                      <a:pt x="4742" y="1636"/>
                    </a:cubicBezTo>
                    <a:lnTo>
                      <a:pt x="4357" y="1257"/>
                    </a:lnTo>
                    <a:cubicBezTo>
                      <a:pt x="4283" y="1104"/>
                      <a:pt x="4204" y="951"/>
                      <a:pt x="4051" y="871"/>
                    </a:cubicBezTo>
                    <a:cubicBezTo>
                      <a:pt x="3745" y="645"/>
                      <a:pt x="3439" y="492"/>
                      <a:pt x="3133" y="339"/>
                    </a:cubicBezTo>
                    <a:cubicBezTo>
                      <a:pt x="2754" y="260"/>
                      <a:pt x="2448" y="186"/>
                      <a:pt x="2063" y="107"/>
                    </a:cubicBezTo>
                    <a:cubicBezTo>
                      <a:pt x="1580" y="55"/>
                      <a:pt x="1094" y="0"/>
                      <a:pt x="609" y="0"/>
                    </a:cubicBezTo>
                    <a:close/>
                    <a:moveTo>
                      <a:pt x="4742" y="1636"/>
                    </a:moveTo>
                    <a:lnTo>
                      <a:pt x="4742" y="1636"/>
                    </a:lnTo>
                    <a:cubicBezTo>
                      <a:pt x="4969" y="1942"/>
                      <a:pt x="5275" y="2095"/>
                      <a:pt x="5580" y="2327"/>
                    </a:cubicBezTo>
                    <a:cubicBezTo>
                      <a:pt x="5813" y="2480"/>
                      <a:pt x="6119" y="2707"/>
                      <a:pt x="6272" y="3013"/>
                    </a:cubicBezTo>
                    <a:cubicBezTo>
                      <a:pt x="6498" y="3319"/>
                      <a:pt x="6651" y="3625"/>
                      <a:pt x="6731" y="4010"/>
                    </a:cubicBezTo>
                    <a:cubicBezTo>
                      <a:pt x="6651" y="3625"/>
                      <a:pt x="6498" y="3319"/>
                      <a:pt x="6345" y="3013"/>
                    </a:cubicBezTo>
                    <a:cubicBezTo>
                      <a:pt x="6119" y="2707"/>
                      <a:pt x="5886" y="2480"/>
                      <a:pt x="5580" y="2248"/>
                    </a:cubicBezTo>
                    <a:cubicBezTo>
                      <a:pt x="5275" y="2095"/>
                      <a:pt x="4969" y="1869"/>
                      <a:pt x="4742" y="1636"/>
                    </a:cubicBezTo>
                    <a:close/>
                  </a:path>
                </a:pathLst>
              </a:custGeom>
              <a:solidFill>
                <a:srgbClr val="462754"/>
              </a:solidFill>
              <a:ln w="9525" cap="flat" cmpd="sng">
                <a:solidFill>
                  <a:srgbClr val="6F492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00" tIns="91400" rIns="91400" bIns="914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050"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1" name="Google Shape;481;p20"/>
              <p:cNvSpPr/>
              <p:nvPr/>
            </p:nvSpPr>
            <p:spPr>
              <a:xfrm>
                <a:off x="1469050" y="2259075"/>
                <a:ext cx="126225" cy="68850"/>
              </a:xfrm>
              <a:custGeom>
                <a:avLst/>
                <a:gdLst/>
                <a:ahLst/>
                <a:cxnLst/>
                <a:rect l="l" t="t" r="r" b="b"/>
                <a:pathLst>
                  <a:path w="5049" h="2754" extrusionOk="0">
                    <a:moveTo>
                      <a:pt x="1" y="0"/>
                    </a:moveTo>
                    <a:lnTo>
                      <a:pt x="1377" y="459"/>
                    </a:lnTo>
                    <a:cubicBezTo>
                      <a:pt x="1916" y="612"/>
                      <a:pt x="2374" y="765"/>
                      <a:pt x="2833" y="918"/>
                    </a:cubicBezTo>
                    <a:cubicBezTo>
                      <a:pt x="2374" y="685"/>
                      <a:pt x="1916" y="532"/>
                      <a:pt x="1377" y="379"/>
                    </a:cubicBezTo>
                    <a:cubicBezTo>
                      <a:pt x="918" y="226"/>
                      <a:pt x="460" y="153"/>
                      <a:pt x="1" y="0"/>
                    </a:cubicBezTo>
                    <a:close/>
                    <a:moveTo>
                      <a:pt x="2833" y="918"/>
                    </a:moveTo>
                    <a:cubicBezTo>
                      <a:pt x="3292" y="1144"/>
                      <a:pt x="3751" y="1377"/>
                      <a:pt x="4130" y="1603"/>
                    </a:cubicBezTo>
                    <a:cubicBezTo>
                      <a:pt x="3751" y="1297"/>
                      <a:pt x="3292" y="1071"/>
                      <a:pt x="2833" y="918"/>
                    </a:cubicBezTo>
                    <a:close/>
                    <a:moveTo>
                      <a:pt x="4130" y="1603"/>
                    </a:moveTo>
                    <a:lnTo>
                      <a:pt x="4130" y="1603"/>
                    </a:lnTo>
                    <a:cubicBezTo>
                      <a:pt x="4363" y="1756"/>
                      <a:pt x="4516" y="1909"/>
                      <a:pt x="4669" y="2062"/>
                    </a:cubicBezTo>
                    <a:cubicBezTo>
                      <a:pt x="4895" y="2294"/>
                      <a:pt x="5048" y="2447"/>
                      <a:pt x="5048" y="2753"/>
                    </a:cubicBezTo>
                    <a:cubicBezTo>
                      <a:pt x="5048" y="2447"/>
                      <a:pt x="4895" y="2294"/>
                      <a:pt x="4742" y="2062"/>
                    </a:cubicBezTo>
                    <a:cubicBezTo>
                      <a:pt x="4589" y="1909"/>
                      <a:pt x="4363" y="1756"/>
                      <a:pt x="4130" y="1603"/>
                    </a:cubicBezTo>
                    <a:close/>
                  </a:path>
                </a:pathLst>
              </a:custGeom>
              <a:solidFill>
                <a:srgbClr val="462754"/>
              </a:solidFill>
              <a:ln w="9525" cap="flat" cmpd="sng">
                <a:solidFill>
                  <a:srgbClr val="6F492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00" tIns="91400" rIns="91400" bIns="914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050"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2" name="Google Shape;482;p20"/>
              <p:cNvSpPr/>
              <p:nvPr/>
            </p:nvSpPr>
            <p:spPr>
              <a:xfrm>
                <a:off x="1585750" y="2268550"/>
                <a:ext cx="72675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610" extrusionOk="0">
                    <a:moveTo>
                      <a:pt x="1" y="0"/>
                    </a:moveTo>
                    <a:cubicBezTo>
                      <a:pt x="307" y="80"/>
                      <a:pt x="533" y="153"/>
                      <a:pt x="839" y="233"/>
                    </a:cubicBezTo>
                    <a:cubicBezTo>
                      <a:pt x="1145" y="306"/>
                      <a:pt x="1377" y="386"/>
                      <a:pt x="1683" y="459"/>
                    </a:cubicBezTo>
                    <a:cubicBezTo>
                      <a:pt x="1145" y="233"/>
                      <a:pt x="612" y="80"/>
                      <a:pt x="1" y="0"/>
                    </a:cubicBezTo>
                    <a:close/>
                    <a:moveTo>
                      <a:pt x="1683" y="459"/>
                    </a:moveTo>
                    <a:lnTo>
                      <a:pt x="2368" y="918"/>
                    </a:lnTo>
                    <a:cubicBezTo>
                      <a:pt x="2601" y="1071"/>
                      <a:pt x="2827" y="1304"/>
                      <a:pt x="2907" y="1609"/>
                    </a:cubicBezTo>
                    <a:cubicBezTo>
                      <a:pt x="2827" y="1304"/>
                      <a:pt x="2601" y="1071"/>
                      <a:pt x="2448" y="918"/>
                    </a:cubicBezTo>
                    <a:cubicBezTo>
                      <a:pt x="2215" y="692"/>
                      <a:pt x="1910" y="539"/>
                      <a:pt x="1683" y="459"/>
                    </a:cubicBezTo>
                    <a:close/>
                  </a:path>
                </a:pathLst>
              </a:custGeom>
              <a:solidFill>
                <a:srgbClr val="462754"/>
              </a:solidFill>
              <a:ln w="9525" cap="flat" cmpd="sng">
                <a:solidFill>
                  <a:srgbClr val="6F492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00" tIns="91400" rIns="91400" bIns="914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050"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83" name="Google Shape;483;p20"/>
            <p:cNvGrpSpPr/>
            <p:nvPr/>
          </p:nvGrpSpPr>
          <p:grpSpPr>
            <a:xfrm>
              <a:off x="5486399" y="2000260"/>
              <a:ext cx="3472597" cy="2899165"/>
              <a:chOff x="-6383075" y="-848075"/>
              <a:chExt cx="6268225" cy="5233150"/>
            </a:xfrm>
          </p:grpSpPr>
          <p:sp>
            <p:nvSpPr>
              <p:cNvPr id="484" name="Google Shape;484;p20"/>
              <p:cNvSpPr/>
              <p:nvPr/>
            </p:nvSpPr>
            <p:spPr>
              <a:xfrm>
                <a:off x="-2639750" y="775625"/>
                <a:ext cx="233850" cy="174650"/>
              </a:xfrm>
              <a:custGeom>
                <a:avLst/>
                <a:gdLst/>
                <a:ahLst/>
                <a:cxnLst/>
                <a:rect l="l" t="t" r="r" b="b"/>
                <a:pathLst>
                  <a:path w="9354" h="6986" extrusionOk="0">
                    <a:moveTo>
                      <a:pt x="3344" y="0"/>
                    </a:moveTo>
                    <a:cubicBezTo>
                      <a:pt x="3336" y="0"/>
                      <a:pt x="3327" y="1"/>
                      <a:pt x="3319" y="1"/>
                    </a:cubicBezTo>
                    <a:cubicBezTo>
                      <a:pt x="2576" y="72"/>
                      <a:pt x="3931" y="3054"/>
                      <a:pt x="3931" y="3054"/>
                    </a:cubicBezTo>
                    <a:cubicBezTo>
                      <a:pt x="3931" y="3054"/>
                      <a:pt x="2723" y="516"/>
                      <a:pt x="2072" y="516"/>
                    </a:cubicBezTo>
                    <a:cubicBezTo>
                      <a:pt x="2034" y="516"/>
                      <a:pt x="1997" y="525"/>
                      <a:pt x="1963" y="544"/>
                    </a:cubicBezTo>
                    <a:cubicBezTo>
                      <a:pt x="1090" y="1042"/>
                      <a:pt x="3083" y="3260"/>
                      <a:pt x="3410" y="3614"/>
                    </a:cubicBezTo>
                    <a:lnTo>
                      <a:pt x="3410" y="3614"/>
                    </a:lnTo>
                    <a:cubicBezTo>
                      <a:pt x="3139" y="3326"/>
                      <a:pt x="1693" y="1827"/>
                      <a:pt x="929" y="1827"/>
                    </a:cubicBezTo>
                    <a:cubicBezTo>
                      <a:pt x="799" y="1827"/>
                      <a:pt x="689" y="1870"/>
                      <a:pt x="607" y="1970"/>
                    </a:cubicBezTo>
                    <a:cubicBezTo>
                      <a:pt x="0" y="2713"/>
                      <a:pt x="4067" y="5494"/>
                      <a:pt x="4067" y="5494"/>
                    </a:cubicBezTo>
                    <a:cubicBezTo>
                      <a:pt x="4067" y="5494"/>
                      <a:pt x="2033" y="5901"/>
                      <a:pt x="2305" y="6443"/>
                    </a:cubicBezTo>
                    <a:cubicBezTo>
                      <a:pt x="2388" y="6627"/>
                      <a:pt x="2526" y="6695"/>
                      <a:pt x="2711" y="6695"/>
                    </a:cubicBezTo>
                    <a:cubicBezTo>
                      <a:pt x="3232" y="6695"/>
                      <a:pt x="4132" y="6161"/>
                      <a:pt x="5274" y="6161"/>
                    </a:cubicBezTo>
                    <a:cubicBezTo>
                      <a:pt x="5367" y="6161"/>
                      <a:pt x="5462" y="6165"/>
                      <a:pt x="5558" y="6172"/>
                    </a:cubicBezTo>
                    <a:cubicBezTo>
                      <a:pt x="5630" y="6163"/>
                      <a:pt x="5707" y="6159"/>
                      <a:pt x="5787" y="6159"/>
                    </a:cubicBezTo>
                    <a:cubicBezTo>
                      <a:pt x="6905" y="6159"/>
                      <a:pt x="8676" y="6986"/>
                      <a:pt x="8676" y="6986"/>
                    </a:cubicBezTo>
                    <a:lnTo>
                      <a:pt x="9354" y="5288"/>
                    </a:lnTo>
                    <a:lnTo>
                      <a:pt x="5423" y="2648"/>
                    </a:lnTo>
                    <a:cubicBezTo>
                      <a:pt x="5423" y="2648"/>
                      <a:pt x="5222" y="136"/>
                      <a:pt x="4632" y="136"/>
                    </a:cubicBezTo>
                    <a:cubicBezTo>
                      <a:pt x="4624" y="136"/>
                      <a:pt x="4617" y="136"/>
                      <a:pt x="4609" y="137"/>
                    </a:cubicBezTo>
                    <a:cubicBezTo>
                      <a:pt x="4150" y="190"/>
                      <a:pt x="4415" y="1649"/>
                      <a:pt x="4577" y="2377"/>
                    </a:cubicBezTo>
                    <a:lnTo>
                      <a:pt x="4577" y="2377"/>
                    </a:lnTo>
                    <a:cubicBezTo>
                      <a:pt x="4380" y="1605"/>
                      <a:pt x="3903" y="0"/>
                      <a:pt x="3344" y="0"/>
                    </a:cubicBezTo>
                    <a:close/>
                  </a:path>
                </a:pathLst>
              </a:custGeom>
              <a:solidFill>
                <a:srgbClr val="F9C2B2"/>
              </a:solidFill>
              <a:ln>
                <a:noFill/>
              </a:ln>
            </p:spPr>
            <p:txBody>
              <a:bodyPr spcFirstLastPara="1" wrap="square" lIns="91400" tIns="91400" rIns="91400" bIns="914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050"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5" name="Google Shape;485;p20"/>
              <p:cNvSpPr/>
              <p:nvPr/>
            </p:nvSpPr>
            <p:spPr>
              <a:xfrm>
                <a:off x="-2441575" y="884100"/>
                <a:ext cx="711750" cy="767725"/>
              </a:xfrm>
              <a:custGeom>
                <a:avLst/>
                <a:gdLst/>
                <a:ahLst/>
                <a:cxnLst/>
                <a:rect l="l" t="t" r="r" b="b"/>
                <a:pathLst>
                  <a:path w="28470" h="30709" extrusionOk="0">
                    <a:moveTo>
                      <a:pt x="885" y="0"/>
                    </a:moveTo>
                    <a:cubicBezTo>
                      <a:pt x="885" y="0"/>
                      <a:pt x="1" y="1562"/>
                      <a:pt x="136" y="3324"/>
                    </a:cubicBezTo>
                    <a:cubicBezTo>
                      <a:pt x="140" y="3324"/>
                      <a:pt x="143" y="3324"/>
                      <a:pt x="147" y="3324"/>
                    </a:cubicBezTo>
                    <a:cubicBezTo>
                      <a:pt x="1310" y="3324"/>
                      <a:pt x="15320" y="14370"/>
                      <a:pt x="15320" y="14370"/>
                    </a:cubicBezTo>
                    <a:lnTo>
                      <a:pt x="18508" y="30708"/>
                    </a:lnTo>
                    <a:lnTo>
                      <a:pt x="28469" y="28946"/>
                    </a:lnTo>
                    <a:cubicBezTo>
                      <a:pt x="28469" y="28268"/>
                      <a:pt x="24673" y="13015"/>
                      <a:pt x="18508" y="7934"/>
                    </a:cubicBezTo>
                    <a:cubicBezTo>
                      <a:pt x="12337" y="2782"/>
                      <a:pt x="885" y="0"/>
                      <a:pt x="885" y="0"/>
                    </a:cubicBezTo>
                    <a:close/>
                  </a:path>
                </a:pathLst>
              </a:custGeom>
              <a:solidFill>
                <a:srgbClr val="0D62AF"/>
              </a:solidFill>
              <a:ln>
                <a:noFill/>
              </a:ln>
            </p:spPr>
            <p:txBody>
              <a:bodyPr spcFirstLastPara="1" wrap="square" lIns="91400" tIns="91400" rIns="91400" bIns="914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050"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6" name="Google Shape;486;p20"/>
              <p:cNvSpPr/>
              <p:nvPr/>
            </p:nvSpPr>
            <p:spPr>
              <a:xfrm>
                <a:off x="-5554375" y="292775"/>
                <a:ext cx="801475" cy="4071975"/>
              </a:xfrm>
              <a:custGeom>
                <a:avLst/>
                <a:gdLst/>
                <a:ahLst/>
                <a:cxnLst/>
                <a:rect l="l" t="t" r="r" b="b"/>
                <a:pathLst>
                  <a:path w="32059" h="162879" extrusionOk="0">
                    <a:moveTo>
                      <a:pt x="2912" y="0"/>
                    </a:moveTo>
                    <a:lnTo>
                      <a:pt x="0" y="271"/>
                    </a:lnTo>
                    <a:lnTo>
                      <a:pt x="28197" y="162878"/>
                    </a:lnTo>
                    <a:lnTo>
                      <a:pt x="32058" y="162878"/>
                    </a:lnTo>
                    <a:lnTo>
                      <a:pt x="2912" y="0"/>
                    </a:lnTo>
                    <a:close/>
                  </a:path>
                </a:pathLst>
              </a:custGeom>
              <a:solidFill>
                <a:srgbClr val="CCAB8B"/>
              </a:solidFill>
              <a:ln>
                <a:noFill/>
              </a:ln>
            </p:spPr>
            <p:txBody>
              <a:bodyPr spcFirstLastPara="1" wrap="square" lIns="91400" tIns="91400" rIns="91400" bIns="914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050"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7" name="Google Shape;487;p20"/>
              <p:cNvSpPr/>
              <p:nvPr/>
            </p:nvSpPr>
            <p:spPr>
              <a:xfrm>
                <a:off x="-6383075" y="269050"/>
                <a:ext cx="903275" cy="4095700"/>
              </a:xfrm>
              <a:custGeom>
                <a:avLst/>
                <a:gdLst/>
                <a:ahLst/>
                <a:cxnLst/>
                <a:rect l="l" t="t" r="r" b="b"/>
                <a:pathLst>
                  <a:path w="36131" h="163828" extrusionOk="0">
                    <a:moveTo>
                      <a:pt x="34504" y="0"/>
                    </a:moveTo>
                    <a:cubicBezTo>
                      <a:pt x="33755" y="0"/>
                      <a:pt x="33078" y="407"/>
                      <a:pt x="32877" y="814"/>
                    </a:cubicBezTo>
                    <a:lnTo>
                      <a:pt x="0" y="163827"/>
                    </a:lnTo>
                    <a:lnTo>
                      <a:pt x="3866" y="163827"/>
                    </a:lnTo>
                    <a:lnTo>
                      <a:pt x="36130" y="743"/>
                    </a:lnTo>
                    <a:cubicBezTo>
                      <a:pt x="35859" y="336"/>
                      <a:pt x="35317" y="65"/>
                      <a:pt x="34704" y="0"/>
                    </a:cubicBezTo>
                    <a:close/>
                  </a:path>
                </a:pathLst>
              </a:custGeom>
              <a:solidFill>
                <a:srgbClr val="AA896D"/>
              </a:solidFill>
              <a:ln>
                <a:noFill/>
              </a:ln>
            </p:spPr>
            <p:txBody>
              <a:bodyPr spcFirstLastPara="1" wrap="square" lIns="91400" tIns="91400" rIns="91400" bIns="914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050"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8" name="Google Shape;488;p20"/>
              <p:cNvSpPr/>
              <p:nvPr/>
            </p:nvSpPr>
            <p:spPr>
              <a:xfrm>
                <a:off x="-5137525" y="24279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rnd" cmpd="sng">
                <a:solidFill>
                  <a:srgbClr val="A8AAAB"/>
                </a:solidFill>
                <a:prstDash val="solid"/>
                <a:miter lim="5422"/>
                <a:headEnd type="none" w="sm" len="sm"/>
                <a:tailEnd type="none" w="sm" len="sm"/>
              </a:ln>
            </p:spPr>
            <p:txBody>
              <a:bodyPr spcFirstLastPara="1" wrap="square" lIns="91400" tIns="91400" rIns="91400" bIns="914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050"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9" name="Google Shape;489;p20"/>
              <p:cNvSpPr/>
              <p:nvPr/>
            </p:nvSpPr>
            <p:spPr>
              <a:xfrm>
                <a:off x="-4773275" y="2423200"/>
                <a:ext cx="391550" cy="262300"/>
              </a:xfrm>
              <a:custGeom>
                <a:avLst/>
                <a:gdLst/>
                <a:ahLst/>
                <a:cxnLst/>
                <a:rect l="l" t="t" r="r" b="b"/>
                <a:pathLst>
                  <a:path w="15662" h="10492" extrusionOk="0">
                    <a:moveTo>
                      <a:pt x="15490" y="0"/>
                    </a:moveTo>
                    <a:cubicBezTo>
                      <a:pt x="15456" y="0"/>
                      <a:pt x="15423" y="18"/>
                      <a:pt x="15390" y="53"/>
                    </a:cubicBezTo>
                    <a:lnTo>
                      <a:pt x="136" y="10286"/>
                    </a:lnTo>
                    <a:cubicBezTo>
                      <a:pt x="71" y="10286"/>
                      <a:pt x="1" y="10421"/>
                      <a:pt x="71" y="10492"/>
                    </a:cubicBezTo>
                    <a:lnTo>
                      <a:pt x="272" y="10492"/>
                    </a:lnTo>
                    <a:lnTo>
                      <a:pt x="15591" y="254"/>
                    </a:lnTo>
                    <a:cubicBezTo>
                      <a:pt x="15661" y="254"/>
                      <a:pt x="15661" y="118"/>
                      <a:pt x="15591" y="53"/>
                    </a:cubicBezTo>
                    <a:cubicBezTo>
                      <a:pt x="15558" y="18"/>
                      <a:pt x="15524" y="0"/>
                      <a:pt x="15490" y="0"/>
                    </a:cubicBezTo>
                    <a:close/>
                  </a:path>
                </a:pathLst>
              </a:custGeom>
              <a:solidFill>
                <a:srgbClr val="A8AAAB"/>
              </a:solidFill>
              <a:ln>
                <a:noFill/>
              </a:ln>
            </p:spPr>
            <p:txBody>
              <a:bodyPr spcFirstLastPara="1" wrap="square" lIns="91400" tIns="91400" rIns="91400" bIns="914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050"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0" name="Google Shape;490;p20"/>
              <p:cNvSpPr/>
              <p:nvPr/>
            </p:nvSpPr>
            <p:spPr>
              <a:xfrm>
                <a:off x="-6261075" y="3558100"/>
                <a:ext cx="740600" cy="66175"/>
              </a:xfrm>
              <a:custGeom>
                <a:avLst/>
                <a:gdLst/>
                <a:ahLst/>
                <a:cxnLst/>
                <a:rect l="l" t="t" r="r" b="b"/>
                <a:pathLst>
                  <a:path w="29624" h="2647" extrusionOk="0">
                    <a:moveTo>
                      <a:pt x="543" y="1"/>
                    </a:moveTo>
                    <a:lnTo>
                      <a:pt x="0" y="2647"/>
                    </a:lnTo>
                    <a:lnTo>
                      <a:pt x="29081" y="2647"/>
                    </a:lnTo>
                    <a:lnTo>
                      <a:pt x="29624" y="1"/>
                    </a:lnTo>
                    <a:close/>
                  </a:path>
                </a:pathLst>
              </a:custGeom>
              <a:solidFill>
                <a:srgbClr val="CCAB8B"/>
              </a:solidFill>
              <a:ln>
                <a:noFill/>
              </a:ln>
            </p:spPr>
            <p:txBody>
              <a:bodyPr spcFirstLastPara="1" wrap="square" lIns="91400" tIns="91400" rIns="91400" bIns="914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050"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1" name="Google Shape;491;p20"/>
              <p:cNvSpPr/>
              <p:nvPr/>
            </p:nvSpPr>
            <p:spPr>
              <a:xfrm>
                <a:off x="-5684925" y="3558100"/>
                <a:ext cx="228850" cy="66175"/>
              </a:xfrm>
              <a:custGeom>
                <a:avLst/>
                <a:gdLst/>
                <a:ahLst/>
                <a:cxnLst/>
                <a:rect l="l" t="t" r="r" b="b"/>
                <a:pathLst>
                  <a:path w="9154" h="2647" extrusionOk="0">
                    <a:moveTo>
                      <a:pt x="542" y="1"/>
                    </a:moveTo>
                    <a:lnTo>
                      <a:pt x="0" y="2647"/>
                    </a:lnTo>
                    <a:lnTo>
                      <a:pt x="8611" y="2647"/>
                    </a:lnTo>
                    <a:lnTo>
                      <a:pt x="9153" y="1"/>
                    </a:lnTo>
                    <a:close/>
                  </a:path>
                </a:pathLst>
              </a:custGeom>
              <a:solidFill>
                <a:srgbClr val="97795F"/>
              </a:solidFill>
              <a:ln>
                <a:noFill/>
              </a:ln>
            </p:spPr>
            <p:txBody>
              <a:bodyPr spcFirstLastPara="1" wrap="square" lIns="91400" tIns="91400" rIns="91400" bIns="914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050"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2" name="Google Shape;492;p20"/>
              <p:cNvSpPr/>
              <p:nvPr/>
            </p:nvSpPr>
            <p:spPr>
              <a:xfrm>
                <a:off x="-6127150" y="2895600"/>
                <a:ext cx="740475" cy="66050"/>
              </a:xfrm>
              <a:custGeom>
                <a:avLst/>
                <a:gdLst/>
                <a:ahLst/>
                <a:cxnLst/>
                <a:rect l="l" t="t" r="r" b="b"/>
                <a:pathLst>
                  <a:path w="29619" h="2642" extrusionOk="0">
                    <a:moveTo>
                      <a:pt x="543" y="1"/>
                    </a:moveTo>
                    <a:lnTo>
                      <a:pt x="1" y="2641"/>
                    </a:lnTo>
                    <a:lnTo>
                      <a:pt x="29077" y="2641"/>
                    </a:lnTo>
                    <a:lnTo>
                      <a:pt x="29619" y="1"/>
                    </a:lnTo>
                    <a:close/>
                  </a:path>
                </a:pathLst>
              </a:custGeom>
              <a:solidFill>
                <a:srgbClr val="CCAB8B"/>
              </a:solidFill>
              <a:ln>
                <a:noFill/>
              </a:ln>
            </p:spPr>
            <p:txBody>
              <a:bodyPr spcFirstLastPara="1" wrap="square" lIns="91400" tIns="91400" rIns="91400" bIns="914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050"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3" name="Google Shape;493;p20"/>
              <p:cNvSpPr/>
              <p:nvPr/>
            </p:nvSpPr>
            <p:spPr>
              <a:xfrm>
                <a:off x="-5551000" y="2895600"/>
                <a:ext cx="228725" cy="66050"/>
              </a:xfrm>
              <a:custGeom>
                <a:avLst/>
                <a:gdLst/>
                <a:ahLst/>
                <a:cxnLst/>
                <a:rect l="l" t="t" r="r" b="b"/>
                <a:pathLst>
                  <a:path w="9149" h="2642" extrusionOk="0">
                    <a:moveTo>
                      <a:pt x="543" y="1"/>
                    </a:moveTo>
                    <a:lnTo>
                      <a:pt x="1" y="2641"/>
                    </a:lnTo>
                    <a:lnTo>
                      <a:pt x="8606" y="2641"/>
                    </a:lnTo>
                    <a:lnTo>
                      <a:pt x="9148" y="1"/>
                    </a:lnTo>
                    <a:close/>
                  </a:path>
                </a:pathLst>
              </a:custGeom>
              <a:solidFill>
                <a:srgbClr val="97795F"/>
              </a:solidFill>
              <a:ln>
                <a:noFill/>
              </a:ln>
            </p:spPr>
            <p:txBody>
              <a:bodyPr spcFirstLastPara="1" wrap="square" lIns="91400" tIns="91400" rIns="91400" bIns="914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050"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4" name="Google Shape;494;p20"/>
              <p:cNvSpPr/>
              <p:nvPr/>
            </p:nvSpPr>
            <p:spPr>
              <a:xfrm>
                <a:off x="-5993350" y="2231325"/>
                <a:ext cx="740625" cy="66050"/>
              </a:xfrm>
              <a:custGeom>
                <a:avLst/>
                <a:gdLst/>
                <a:ahLst/>
                <a:cxnLst/>
                <a:rect l="l" t="t" r="r" b="b"/>
                <a:pathLst>
                  <a:path w="29625" h="2642" extrusionOk="0">
                    <a:moveTo>
                      <a:pt x="543" y="1"/>
                    </a:moveTo>
                    <a:lnTo>
                      <a:pt x="1" y="2642"/>
                    </a:lnTo>
                    <a:lnTo>
                      <a:pt x="29082" y="2642"/>
                    </a:lnTo>
                    <a:lnTo>
                      <a:pt x="29624" y="1"/>
                    </a:lnTo>
                    <a:close/>
                  </a:path>
                </a:pathLst>
              </a:custGeom>
              <a:solidFill>
                <a:srgbClr val="CCAB8B"/>
              </a:solidFill>
              <a:ln>
                <a:noFill/>
              </a:ln>
            </p:spPr>
            <p:txBody>
              <a:bodyPr spcFirstLastPara="1" wrap="square" lIns="91400" tIns="91400" rIns="91400" bIns="914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050"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5" name="Google Shape;495;p20"/>
              <p:cNvSpPr/>
              <p:nvPr/>
            </p:nvSpPr>
            <p:spPr>
              <a:xfrm>
                <a:off x="-5417200" y="2231325"/>
                <a:ext cx="228850" cy="66050"/>
              </a:xfrm>
              <a:custGeom>
                <a:avLst/>
                <a:gdLst/>
                <a:ahLst/>
                <a:cxnLst/>
                <a:rect l="l" t="t" r="r" b="b"/>
                <a:pathLst>
                  <a:path w="9154" h="2642" extrusionOk="0">
                    <a:moveTo>
                      <a:pt x="543" y="1"/>
                    </a:moveTo>
                    <a:lnTo>
                      <a:pt x="1" y="2642"/>
                    </a:lnTo>
                    <a:lnTo>
                      <a:pt x="8612" y="2642"/>
                    </a:lnTo>
                    <a:lnTo>
                      <a:pt x="9154" y="1"/>
                    </a:lnTo>
                    <a:close/>
                  </a:path>
                </a:pathLst>
              </a:custGeom>
              <a:solidFill>
                <a:srgbClr val="97795F"/>
              </a:solidFill>
              <a:ln>
                <a:noFill/>
              </a:ln>
            </p:spPr>
            <p:txBody>
              <a:bodyPr spcFirstLastPara="1" wrap="square" lIns="91400" tIns="91400" rIns="91400" bIns="914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050"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6" name="Google Shape;496;p20"/>
              <p:cNvSpPr/>
              <p:nvPr/>
            </p:nvSpPr>
            <p:spPr>
              <a:xfrm>
                <a:off x="-5859400" y="1568700"/>
                <a:ext cx="740475" cy="66175"/>
              </a:xfrm>
              <a:custGeom>
                <a:avLst/>
                <a:gdLst/>
                <a:ahLst/>
                <a:cxnLst/>
                <a:rect l="l" t="t" r="r" b="b"/>
                <a:pathLst>
                  <a:path w="29619" h="2647" extrusionOk="0">
                    <a:moveTo>
                      <a:pt x="543" y="0"/>
                    </a:moveTo>
                    <a:lnTo>
                      <a:pt x="0" y="2647"/>
                    </a:lnTo>
                    <a:lnTo>
                      <a:pt x="29076" y="2647"/>
                    </a:lnTo>
                    <a:lnTo>
                      <a:pt x="29618" y="0"/>
                    </a:lnTo>
                    <a:close/>
                  </a:path>
                </a:pathLst>
              </a:custGeom>
              <a:solidFill>
                <a:srgbClr val="CCAB8B"/>
              </a:solidFill>
              <a:ln>
                <a:noFill/>
              </a:ln>
            </p:spPr>
            <p:txBody>
              <a:bodyPr spcFirstLastPara="1" wrap="square" lIns="91400" tIns="91400" rIns="91400" bIns="914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050"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7" name="Google Shape;497;p20"/>
              <p:cNvSpPr/>
              <p:nvPr/>
            </p:nvSpPr>
            <p:spPr>
              <a:xfrm>
                <a:off x="-5283250" y="1568700"/>
                <a:ext cx="228725" cy="66175"/>
              </a:xfrm>
              <a:custGeom>
                <a:avLst/>
                <a:gdLst/>
                <a:ahLst/>
                <a:cxnLst/>
                <a:rect l="l" t="t" r="r" b="b"/>
                <a:pathLst>
                  <a:path w="9149" h="2647" extrusionOk="0">
                    <a:moveTo>
                      <a:pt x="542" y="0"/>
                    </a:moveTo>
                    <a:lnTo>
                      <a:pt x="0" y="2647"/>
                    </a:lnTo>
                    <a:lnTo>
                      <a:pt x="8606" y="2647"/>
                    </a:lnTo>
                    <a:lnTo>
                      <a:pt x="9148" y="0"/>
                    </a:lnTo>
                    <a:close/>
                  </a:path>
                </a:pathLst>
              </a:custGeom>
              <a:solidFill>
                <a:srgbClr val="4C8664"/>
              </a:solidFill>
              <a:ln>
                <a:noFill/>
              </a:ln>
            </p:spPr>
            <p:txBody>
              <a:bodyPr spcFirstLastPara="1" wrap="square" lIns="91400" tIns="91400" rIns="91400" bIns="914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050"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8" name="Google Shape;498;p20"/>
              <p:cNvSpPr/>
              <p:nvPr/>
            </p:nvSpPr>
            <p:spPr>
              <a:xfrm>
                <a:off x="-5210450" y="782425"/>
                <a:ext cx="255950" cy="158125"/>
              </a:xfrm>
              <a:custGeom>
                <a:avLst/>
                <a:gdLst/>
                <a:ahLst/>
                <a:cxnLst/>
                <a:rect l="l" t="t" r="r" b="b"/>
                <a:pathLst>
                  <a:path w="10238" h="6325" extrusionOk="0">
                    <a:moveTo>
                      <a:pt x="1020" y="0"/>
                    </a:moveTo>
                    <a:lnTo>
                      <a:pt x="0" y="2305"/>
                    </a:lnTo>
                    <a:cubicBezTo>
                      <a:pt x="1627" y="2983"/>
                      <a:pt x="1627" y="6307"/>
                      <a:pt x="1627" y="6307"/>
                    </a:cubicBezTo>
                    <a:cubicBezTo>
                      <a:pt x="1627" y="6307"/>
                      <a:pt x="1921" y="6325"/>
                      <a:pt x="2567" y="6325"/>
                    </a:cubicBezTo>
                    <a:cubicBezTo>
                      <a:pt x="3703" y="6325"/>
                      <a:pt x="5929" y="6270"/>
                      <a:pt x="9560" y="5965"/>
                    </a:cubicBezTo>
                    <a:cubicBezTo>
                      <a:pt x="10238" y="2034"/>
                      <a:pt x="4203" y="1833"/>
                      <a:pt x="4203" y="1833"/>
                    </a:cubicBezTo>
                    <a:lnTo>
                      <a:pt x="1020" y="0"/>
                    </a:lnTo>
                    <a:close/>
                  </a:path>
                </a:pathLst>
              </a:custGeom>
              <a:solidFill>
                <a:srgbClr val="F9C2B2"/>
              </a:solidFill>
              <a:ln>
                <a:noFill/>
              </a:ln>
            </p:spPr>
            <p:txBody>
              <a:bodyPr spcFirstLastPara="1" wrap="square" lIns="91400" tIns="91400" rIns="91400" bIns="914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050"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9" name="Google Shape;499;p20"/>
              <p:cNvSpPr/>
              <p:nvPr/>
            </p:nvSpPr>
            <p:spPr>
              <a:xfrm>
                <a:off x="-5725600" y="906200"/>
                <a:ext cx="740600" cy="66050"/>
              </a:xfrm>
              <a:custGeom>
                <a:avLst/>
                <a:gdLst/>
                <a:ahLst/>
                <a:cxnLst/>
                <a:rect l="l" t="t" r="r" b="b"/>
                <a:pathLst>
                  <a:path w="29624" h="2642" extrusionOk="0">
                    <a:moveTo>
                      <a:pt x="543" y="0"/>
                    </a:moveTo>
                    <a:lnTo>
                      <a:pt x="0" y="2641"/>
                    </a:lnTo>
                    <a:lnTo>
                      <a:pt x="29082" y="2641"/>
                    </a:lnTo>
                    <a:lnTo>
                      <a:pt x="29624" y="0"/>
                    </a:lnTo>
                    <a:close/>
                  </a:path>
                </a:pathLst>
              </a:custGeom>
              <a:solidFill>
                <a:srgbClr val="CCAB8B"/>
              </a:solidFill>
              <a:ln>
                <a:noFill/>
              </a:ln>
            </p:spPr>
            <p:txBody>
              <a:bodyPr spcFirstLastPara="1" wrap="square" lIns="91400" tIns="91400" rIns="91400" bIns="914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050"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0" name="Google Shape;500;p20"/>
              <p:cNvSpPr/>
              <p:nvPr/>
            </p:nvSpPr>
            <p:spPr>
              <a:xfrm>
                <a:off x="-5149450" y="906200"/>
                <a:ext cx="228850" cy="66050"/>
              </a:xfrm>
              <a:custGeom>
                <a:avLst/>
                <a:gdLst/>
                <a:ahLst/>
                <a:cxnLst/>
                <a:rect l="l" t="t" r="r" b="b"/>
                <a:pathLst>
                  <a:path w="9154" h="2642" extrusionOk="0">
                    <a:moveTo>
                      <a:pt x="543" y="0"/>
                    </a:moveTo>
                    <a:lnTo>
                      <a:pt x="0" y="2641"/>
                    </a:lnTo>
                    <a:lnTo>
                      <a:pt x="8611" y="2641"/>
                    </a:lnTo>
                    <a:lnTo>
                      <a:pt x="9154" y="0"/>
                    </a:lnTo>
                    <a:close/>
                  </a:path>
                </a:pathLst>
              </a:custGeom>
              <a:solidFill>
                <a:srgbClr val="97795F"/>
              </a:solidFill>
              <a:ln>
                <a:noFill/>
              </a:ln>
            </p:spPr>
            <p:txBody>
              <a:bodyPr spcFirstLastPara="1" wrap="square" lIns="91400" tIns="91400" rIns="91400" bIns="914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050"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1" name="Google Shape;501;p20"/>
              <p:cNvSpPr/>
              <p:nvPr/>
            </p:nvSpPr>
            <p:spPr>
              <a:xfrm>
                <a:off x="-4322525" y="2873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rnd" cmpd="sng">
                <a:solidFill>
                  <a:srgbClr val="D0D2D3"/>
                </a:solidFill>
                <a:prstDash val="solid"/>
                <a:miter lim="5422"/>
                <a:headEnd type="none" w="sm" len="sm"/>
                <a:tailEnd type="none" w="sm" len="sm"/>
              </a:ln>
            </p:spPr>
            <p:txBody>
              <a:bodyPr spcFirstLastPara="1" wrap="square" lIns="91400" tIns="91400" rIns="91400" bIns="914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050"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2" name="Google Shape;502;p20"/>
              <p:cNvSpPr/>
              <p:nvPr/>
            </p:nvSpPr>
            <p:spPr>
              <a:xfrm>
                <a:off x="-4869800" y="292775"/>
                <a:ext cx="901525" cy="4071975"/>
              </a:xfrm>
              <a:custGeom>
                <a:avLst/>
                <a:gdLst/>
                <a:ahLst/>
                <a:cxnLst/>
                <a:rect l="l" t="t" r="r" b="b"/>
                <a:pathLst>
                  <a:path w="36061" h="162879" extrusionOk="0">
                    <a:moveTo>
                      <a:pt x="2913" y="0"/>
                    </a:moveTo>
                    <a:lnTo>
                      <a:pt x="1" y="271"/>
                    </a:lnTo>
                    <a:lnTo>
                      <a:pt x="32130" y="162878"/>
                    </a:lnTo>
                    <a:lnTo>
                      <a:pt x="36061" y="162878"/>
                    </a:lnTo>
                    <a:lnTo>
                      <a:pt x="2913" y="0"/>
                    </a:lnTo>
                    <a:close/>
                  </a:path>
                </a:pathLst>
              </a:custGeom>
              <a:solidFill>
                <a:srgbClr val="CCAB8B"/>
              </a:solidFill>
              <a:ln>
                <a:noFill/>
              </a:ln>
            </p:spPr>
            <p:txBody>
              <a:bodyPr spcFirstLastPara="1" wrap="square" lIns="91400" tIns="91400" rIns="91400" bIns="914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050"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3" name="Google Shape;503;p20"/>
              <p:cNvSpPr/>
              <p:nvPr/>
            </p:nvSpPr>
            <p:spPr>
              <a:xfrm>
                <a:off x="-5600200" y="269050"/>
                <a:ext cx="805000" cy="4095700"/>
              </a:xfrm>
              <a:custGeom>
                <a:avLst/>
                <a:gdLst/>
                <a:ahLst/>
                <a:cxnLst/>
                <a:rect l="l" t="t" r="r" b="b"/>
                <a:pathLst>
                  <a:path w="32200" h="163828" extrusionOk="0">
                    <a:moveTo>
                      <a:pt x="30573" y="0"/>
                    </a:moveTo>
                    <a:cubicBezTo>
                      <a:pt x="29824" y="0"/>
                      <a:pt x="29146" y="336"/>
                      <a:pt x="28946" y="743"/>
                    </a:cubicBezTo>
                    <a:lnTo>
                      <a:pt x="0" y="163827"/>
                    </a:lnTo>
                    <a:lnTo>
                      <a:pt x="3867" y="163827"/>
                    </a:lnTo>
                    <a:lnTo>
                      <a:pt x="32199" y="743"/>
                    </a:lnTo>
                    <a:cubicBezTo>
                      <a:pt x="31993" y="336"/>
                      <a:pt x="31316" y="0"/>
                      <a:pt x="30573" y="0"/>
                    </a:cubicBezTo>
                    <a:close/>
                  </a:path>
                </a:pathLst>
              </a:custGeom>
              <a:solidFill>
                <a:srgbClr val="AA896D"/>
              </a:solidFill>
              <a:ln>
                <a:noFill/>
              </a:ln>
            </p:spPr>
            <p:txBody>
              <a:bodyPr spcFirstLastPara="1" wrap="square" lIns="91400" tIns="91400" rIns="91400" bIns="914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050"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4" name="Google Shape;504;p20"/>
              <p:cNvSpPr/>
              <p:nvPr/>
            </p:nvSpPr>
            <p:spPr>
              <a:xfrm>
                <a:off x="-3654875" y="292775"/>
                <a:ext cx="741300" cy="577250"/>
              </a:xfrm>
              <a:custGeom>
                <a:avLst/>
                <a:gdLst/>
                <a:ahLst/>
                <a:cxnLst/>
                <a:rect l="l" t="t" r="r" b="b"/>
                <a:pathLst>
                  <a:path w="29652" h="23090" extrusionOk="0">
                    <a:moveTo>
                      <a:pt x="1969" y="0"/>
                    </a:moveTo>
                    <a:lnTo>
                      <a:pt x="1085" y="4674"/>
                    </a:lnTo>
                    <a:cubicBezTo>
                      <a:pt x="1085" y="4674"/>
                      <a:pt x="9355" y="8335"/>
                      <a:pt x="9355" y="16268"/>
                    </a:cubicBezTo>
                    <a:cubicBezTo>
                      <a:pt x="8043" y="16076"/>
                      <a:pt x="7162" y="15993"/>
                      <a:pt x="6595" y="15993"/>
                    </a:cubicBezTo>
                    <a:cubicBezTo>
                      <a:pt x="4760" y="15993"/>
                      <a:pt x="6222" y="16860"/>
                      <a:pt x="7050" y="17689"/>
                    </a:cubicBezTo>
                    <a:cubicBezTo>
                      <a:pt x="1563" y="17689"/>
                      <a:pt x="4545" y="19250"/>
                      <a:pt x="6443" y="19250"/>
                    </a:cubicBezTo>
                    <a:cubicBezTo>
                      <a:pt x="1" y="19250"/>
                      <a:pt x="2647" y="22368"/>
                      <a:pt x="6237" y="22911"/>
                    </a:cubicBezTo>
                    <a:cubicBezTo>
                      <a:pt x="6903" y="23023"/>
                      <a:pt x="8166" y="23089"/>
                      <a:pt x="9741" y="23089"/>
                    </a:cubicBezTo>
                    <a:cubicBezTo>
                      <a:pt x="16672" y="23089"/>
                      <a:pt x="29652" y="21808"/>
                      <a:pt x="24402" y="17553"/>
                    </a:cubicBezTo>
                    <a:cubicBezTo>
                      <a:pt x="25571" y="16387"/>
                      <a:pt x="25226" y="15999"/>
                      <a:pt x="24449" y="15999"/>
                    </a:cubicBezTo>
                    <a:cubicBezTo>
                      <a:pt x="23556" y="15999"/>
                      <a:pt x="22091" y="16511"/>
                      <a:pt x="21691" y="16946"/>
                    </a:cubicBezTo>
                    <a:cubicBezTo>
                      <a:pt x="22190" y="15174"/>
                      <a:pt x="22001" y="14615"/>
                      <a:pt x="21563" y="14615"/>
                    </a:cubicBezTo>
                    <a:cubicBezTo>
                      <a:pt x="20810" y="14615"/>
                      <a:pt x="19321" y="16268"/>
                      <a:pt x="19321" y="16268"/>
                    </a:cubicBezTo>
                    <a:cubicBezTo>
                      <a:pt x="20677" y="11317"/>
                      <a:pt x="13964" y="2912"/>
                      <a:pt x="1969" y="0"/>
                    </a:cubicBezTo>
                    <a:close/>
                  </a:path>
                </a:pathLst>
              </a:custGeom>
              <a:solidFill>
                <a:srgbClr val="76D0ED"/>
              </a:solidFill>
              <a:ln>
                <a:noFill/>
              </a:ln>
            </p:spPr>
            <p:txBody>
              <a:bodyPr spcFirstLastPara="1" wrap="square" lIns="91400" tIns="91400" rIns="91400" bIns="914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050"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5" name="Google Shape;505;p20"/>
              <p:cNvSpPr/>
              <p:nvPr/>
            </p:nvSpPr>
            <p:spPr>
              <a:xfrm>
                <a:off x="-4998574" y="774025"/>
                <a:ext cx="3611049" cy="3611050"/>
              </a:xfrm>
              <a:custGeom>
                <a:avLst/>
                <a:gdLst/>
                <a:ahLst/>
                <a:cxnLst/>
                <a:rect l="l" t="t" r="r" b="b"/>
                <a:pathLst>
                  <a:path w="144442" h="144442" extrusionOk="0">
                    <a:moveTo>
                      <a:pt x="72186" y="0"/>
                    </a:moveTo>
                    <a:cubicBezTo>
                      <a:pt x="32330" y="0"/>
                      <a:pt x="1" y="32330"/>
                      <a:pt x="1" y="72186"/>
                    </a:cubicBezTo>
                    <a:cubicBezTo>
                      <a:pt x="1" y="112112"/>
                      <a:pt x="32330" y="144441"/>
                      <a:pt x="72186" y="144441"/>
                    </a:cubicBezTo>
                    <a:cubicBezTo>
                      <a:pt x="112112" y="144441"/>
                      <a:pt x="144441" y="112112"/>
                      <a:pt x="144441" y="72186"/>
                    </a:cubicBezTo>
                    <a:cubicBezTo>
                      <a:pt x="144441" y="32330"/>
                      <a:pt x="112112" y="0"/>
                      <a:pt x="72186" y="0"/>
                    </a:cubicBezTo>
                    <a:close/>
                  </a:path>
                </a:pathLst>
              </a:custGeom>
              <a:solidFill>
                <a:srgbClr val="76D0ED"/>
              </a:solidFill>
              <a:ln>
                <a:noFill/>
              </a:ln>
            </p:spPr>
            <p:txBody>
              <a:bodyPr spcFirstLastPara="1" wrap="square" lIns="91400" tIns="91400" rIns="91400" bIns="914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050"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6" name="Google Shape;506;p20"/>
              <p:cNvSpPr/>
              <p:nvPr/>
            </p:nvSpPr>
            <p:spPr>
              <a:xfrm>
                <a:off x="-1855250" y="1502925"/>
                <a:ext cx="457550" cy="1016500"/>
              </a:xfrm>
              <a:custGeom>
                <a:avLst/>
                <a:gdLst/>
                <a:ahLst/>
                <a:cxnLst/>
                <a:rect l="l" t="t" r="r" b="b"/>
                <a:pathLst>
                  <a:path w="18302" h="40660" extrusionOk="0">
                    <a:moveTo>
                      <a:pt x="884" y="1954"/>
                    </a:moveTo>
                    <a:lnTo>
                      <a:pt x="884" y="1954"/>
                    </a:lnTo>
                    <a:cubicBezTo>
                      <a:pt x="901" y="1964"/>
                      <a:pt x="920" y="1972"/>
                      <a:pt x="942" y="1979"/>
                    </a:cubicBezTo>
                    <a:lnTo>
                      <a:pt x="942" y="1979"/>
                    </a:lnTo>
                    <a:cubicBezTo>
                      <a:pt x="924" y="1971"/>
                      <a:pt x="904" y="1962"/>
                      <a:pt x="884" y="1954"/>
                    </a:cubicBezTo>
                    <a:close/>
                    <a:moveTo>
                      <a:pt x="8337" y="0"/>
                    </a:moveTo>
                    <a:cubicBezTo>
                      <a:pt x="7765" y="0"/>
                      <a:pt x="6807" y="262"/>
                      <a:pt x="6372" y="262"/>
                    </a:cubicBezTo>
                    <a:cubicBezTo>
                      <a:pt x="5765" y="397"/>
                      <a:pt x="5016" y="262"/>
                      <a:pt x="4474" y="533"/>
                    </a:cubicBezTo>
                    <a:cubicBezTo>
                      <a:pt x="3867" y="734"/>
                      <a:pt x="3460" y="1211"/>
                      <a:pt x="2847" y="1411"/>
                    </a:cubicBezTo>
                    <a:cubicBezTo>
                      <a:pt x="2614" y="1528"/>
                      <a:pt x="1583" y="1996"/>
                      <a:pt x="1083" y="1996"/>
                    </a:cubicBezTo>
                    <a:cubicBezTo>
                      <a:pt x="1029" y="1996"/>
                      <a:pt x="982" y="1990"/>
                      <a:pt x="942" y="1979"/>
                    </a:cubicBezTo>
                    <a:lnTo>
                      <a:pt x="942" y="1979"/>
                    </a:lnTo>
                    <a:cubicBezTo>
                      <a:pt x="1356" y="2155"/>
                      <a:pt x="1365" y="2110"/>
                      <a:pt x="1562" y="2566"/>
                    </a:cubicBezTo>
                    <a:cubicBezTo>
                      <a:pt x="1698" y="3174"/>
                      <a:pt x="1562" y="4058"/>
                      <a:pt x="1627" y="4735"/>
                    </a:cubicBezTo>
                    <a:cubicBezTo>
                      <a:pt x="1833" y="5684"/>
                      <a:pt x="2305" y="6498"/>
                      <a:pt x="2576" y="7311"/>
                    </a:cubicBezTo>
                    <a:cubicBezTo>
                      <a:pt x="2712" y="7853"/>
                      <a:pt x="2918" y="7447"/>
                      <a:pt x="2511" y="7989"/>
                    </a:cubicBezTo>
                    <a:cubicBezTo>
                      <a:pt x="1898" y="8938"/>
                      <a:pt x="342" y="9816"/>
                      <a:pt x="2104" y="10022"/>
                    </a:cubicBezTo>
                    <a:cubicBezTo>
                      <a:pt x="3324" y="10158"/>
                      <a:pt x="4610" y="10494"/>
                      <a:pt x="4544" y="11985"/>
                    </a:cubicBezTo>
                    <a:cubicBezTo>
                      <a:pt x="4480" y="12298"/>
                      <a:pt x="4361" y="13231"/>
                      <a:pt x="4030" y="13231"/>
                    </a:cubicBezTo>
                    <a:cubicBezTo>
                      <a:pt x="3999" y="13231"/>
                      <a:pt x="3967" y="13223"/>
                      <a:pt x="3932" y="13205"/>
                    </a:cubicBezTo>
                    <a:cubicBezTo>
                      <a:pt x="3661" y="13070"/>
                      <a:pt x="3796" y="12256"/>
                      <a:pt x="3525" y="12056"/>
                    </a:cubicBezTo>
                    <a:cubicBezTo>
                      <a:pt x="3427" y="11974"/>
                      <a:pt x="3350" y="11938"/>
                      <a:pt x="3292" y="11938"/>
                    </a:cubicBezTo>
                    <a:cubicBezTo>
                      <a:pt x="2864" y="11938"/>
                      <a:pt x="3382" y="13867"/>
                      <a:pt x="3324" y="14225"/>
                    </a:cubicBezTo>
                    <a:cubicBezTo>
                      <a:pt x="3189" y="14767"/>
                      <a:pt x="2712" y="14903"/>
                      <a:pt x="2647" y="15374"/>
                    </a:cubicBezTo>
                    <a:cubicBezTo>
                      <a:pt x="2647" y="15852"/>
                      <a:pt x="3254" y="16459"/>
                      <a:pt x="3525" y="16866"/>
                    </a:cubicBezTo>
                    <a:cubicBezTo>
                      <a:pt x="4000" y="17560"/>
                      <a:pt x="3974" y="17784"/>
                      <a:pt x="3700" y="17784"/>
                    </a:cubicBezTo>
                    <a:cubicBezTo>
                      <a:pt x="3387" y="17784"/>
                      <a:pt x="2749" y="17490"/>
                      <a:pt x="2169" y="17272"/>
                    </a:cubicBezTo>
                    <a:cubicBezTo>
                      <a:pt x="1960" y="17222"/>
                      <a:pt x="1105" y="16807"/>
                      <a:pt x="601" y="16807"/>
                    </a:cubicBezTo>
                    <a:cubicBezTo>
                      <a:pt x="452" y="16807"/>
                      <a:pt x="333" y="16843"/>
                      <a:pt x="271" y="16936"/>
                    </a:cubicBezTo>
                    <a:cubicBezTo>
                      <a:pt x="0" y="17272"/>
                      <a:pt x="1291" y="18357"/>
                      <a:pt x="1426" y="18492"/>
                    </a:cubicBezTo>
                    <a:cubicBezTo>
                      <a:pt x="3053" y="20190"/>
                      <a:pt x="3189" y="21816"/>
                      <a:pt x="3189" y="24051"/>
                    </a:cubicBezTo>
                    <a:cubicBezTo>
                      <a:pt x="3189" y="24864"/>
                      <a:pt x="3254" y="25542"/>
                      <a:pt x="3389" y="26290"/>
                    </a:cubicBezTo>
                    <a:cubicBezTo>
                      <a:pt x="3595" y="27103"/>
                      <a:pt x="3525" y="27917"/>
                      <a:pt x="3661" y="28730"/>
                    </a:cubicBezTo>
                    <a:cubicBezTo>
                      <a:pt x="4002" y="30287"/>
                      <a:pt x="5694" y="30422"/>
                      <a:pt x="6372" y="31713"/>
                    </a:cubicBezTo>
                    <a:cubicBezTo>
                      <a:pt x="7050" y="32797"/>
                      <a:pt x="6985" y="34489"/>
                      <a:pt x="7120" y="35780"/>
                    </a:cubicBezTo>
                    <a:cubicBezTo>
                      <a:pt x="7185" y="36729"/>
                      <a:pt x="7050" y="37949"/>
                      <a:pt x="7798" y="38692"/>
                    </a:cubicBezTo>
                    <a:cubicBezTo>
                      <a:pt x="8405" y="39369"/>
                      <a:pt x="10303" y="40660"/>
                      <a:pt x="11252" y="40660"/>
                    </a:cubicBezTo>
                    <a:cubicBezTo>
                      <a:pt x="12136" y="40589"/>
                      <a:pt x="13085" y="39440"/>
                      <a:pt x="13692" y="38898"/>
                    </a:cubicBezTo>
                    <a:cubicBezTo>
                      <a:pt x="13935" y="38655"/>
                      <a:pt x="15044" y="37489"/>
                      <a:pt x="15470" y="37489"/>
                    </a:cubicBezTo>
                    <a:cubicBezTo>
                      <a:pt x="15521" y="37489"/>
                      <a:pt x="15561" y="37506"/>
                      <a:pt x="15590" y="37542"/>
                    </a:cubicBezTo>
                    <a:cubicBezTo>
                      <a:pt x="15895" y="37842"/>
                      <a:pt x="15117" y="40088"/>
                      <a:pt x="15861" y="40088"/>
                    </a:cubicBezTo>
                    <a:cubicBezTo>
                      <a:pt x="15951" y="40088"/>
                      <a:pt x="16064" y="40055"/>
                      <a:pt x="16203" y="39982"/>
                    </a:cubicBezTo>
                    <a:cubicBezTo>
                      <a:pt x="16610" y="39776"/>
                      <a:pt x="17016" y="38626"/>
                      <a:pt x="17217" y="38220"/>
                    </a:cubicBezTo>
                    <a:cubicBezTo>
                      <a:pt x="17624" y="37271"/>
                      <a:pt x="17965" y="36387"/>
                      <a:pt x="18101" y="35373"/>
                    </a:cubicBezTo>
                    <a:cubicBezTo>
                      <a:pt x="18301" y="34017"/>
                      <a:pt x="18236" y="32591"/>
                      <a:pt x="18030" y="31306"/>
                    </a:cubicBezTo>
                    <a:cubicBezTo>
                      <a:pt x="18030" y="28253"/>
                      <a:pt x="17217" y="25135"/>
                      <a:pt x="16474" y="22223"/>
                    </a:cubicBezTo>
                    <a:cubicBezTo>
                      <a:pt x="14912" y="15987"/>
                      <a:pt x="12879" y="9751"/>
                      <a:pt x="10509" y="3786"/>
                    </a:cubicBezTo>
                    <a:cubicBezTo>
                      <a:pt x="10168" y="2973"/>
                      <a:pt x="9625" y="533"/>
                      <a:pt x="8676" y="56"/>
                    </a:cubicBezTo>
                    <a:cubicBezTo>
                      <a:pt x="8596" y="16"/>
                      <a:pt x="8478" y="0"/>
                      <a:pt x="8337" y="0"/>
                    </a:cubicBezTo>
                    <a:close/>
                  </a:path>
                </a:pathLst>
              </a:custGeom>
              <a:solidFill>
                <a:srgbClr val="125770"/>
              </a:solidFill>
              <a:ln>
                <a:noFill/>
              </a:ln>
            </p:spPr>
            <p:txBody>
              <a:bodyPr spcFirstLastPara="1" wrap="square" lIns="91400" tIns="91400" rIns="91400" bIns="914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050"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7" name="Google Shape;507;p20"/>
              <p:cNvSpPr/>
              <p:nvPr/>
            </p:nvSpPr>
            <p:spPr>
              <a:xfrm>
                <a:off x="-2063625" y="1167150"/>
                <a:ext cx="266000" cy="335075"/>
              </a:xfrm>
              <a:custGeom>
                <a:avLst/>
                <a:gdLst/>
                <a:ahLst/>
                <a:cxnLst/>
                <a:rect l="l" t="t" r="r" b="b"/>
                <a:pathLst>
                  <a:path w="10640" h="13403" extrusionOk="0">
                    <a:moveTo>
                      <a:pt x="1" y="272"/>
                    </a:moveTo>
                    <a:lnTo>
                      <a:pt x="1" y="272"/>
                    </a:lnTo>
                    <a:cubicBezTo>
                      <a:pt x="34" y="283"/>
                      <a:pt x="66" y="295"/>
                      <a:pt x="97" y="308"/>
                    </a:cubicBezTo>
                    <a:lnTo>
                      <a:pt x="97" y="308"/>
                    </a:lnTo>
                    <a:cubicBezTo>
                      <a:pt x="64" y="292"/>
                      <a:pt x="32" y="280"/>
                      <a:pt x="1" y="272"/>
                    </a:cubicBezTo>
                    <a:close/>
                    <a:moveTo>
                      <a:pt x="3932" y="1"/>
                    </a:moveTo>
                    <a:cubicBezTo>
                      <a:pt x="2848" y="1"/>
                      <a:pt x="2371" y="679"/>
                      <a:pt x="1492" y="879"/>
                    </a:cubicBezTo>
                    <a:cubicBezTo>
                      <a:pt x="1418" y="894"/>
                      <a:pt x="1350" y="901"/>
                      <a:pt x="1286" y="901"/>
                    </a:cubicBezTo>
                    <a:cubicBezTo>
                      <a:pt x="797" y="901"/>
                      <a:pt x="571" y="504"/>
                      <a:pt x="97" y="308"/>
                    </a:cubicBezTo>
                    <a:lnTo>
                      <a:pt x="97" y="308"/>
                    </a:lnTo>
                    <a:cubicBezTo>
                      <a:pt x="650" y="574"/>
                      <a:pt x="1519" y="1926"/>
                      <a:pt x="1964" y="2370"/>
                    </a:cubicBezTo>
                    <a:cubicBezTo>
                      <a:pt x="2506" y="2983"/>
                      <a:pt x="3119" y="3455"/>
                      <a:pt x="3726" y="3997"/>
                    </a:cubicBezTo>
                    <a:cubicBezTo>
                      <a:pt x="3997" y="4268"/>
                      <a:pt x="5624" y="5488"/>
                      <a:pt x="5217" y="6031"/>
                    </a:cubicBezTo>
                    <a:cubicBezTo>
                      <a:pt x="5152" y="6123"/>
                      <a:pt x="5052" y="6159"/>
                      <a:pt x="4928" y="6159"/>
                    </a:cubicBezTo>
                    <a:cubicBezTo>
                      <a:pt x="4472" y="6159"/>
                      <a:pt x="3706" y="5667"/>
                      <a:pt x="3272" y="5667"/>
                    </a:cubicBezTo>
                    <a:cubicBezTo>
                      <a:pt x="3215" y="5667"/>
                      <a:pt x="3163" y="5675"/>
                      <a:pt x="3119" y="5694"/>
                    </a:cubicBezTo>
                    <a:cubicBezTo>
                      <a:pt x="2642" y="5966"/>
                      <a:pt x="3184" y="6031"/>
                      <a:pt x="3455" y="6302"/>
                    </a:cubicBezTo>
                    <a:cubicBezTo>
                      <a:pt x="4133" y="6980"/>
                      <a:pt x="4881" y="7592"/>
                      <a:pt x="5353" y="8335"/>
                    </a:cubicBezTo>
                    <a:cubicBezTo>
                      <a:pt x="5760" y="8948"/>
                      <a:pt x="5695" y="9355"/>
                      <a:pt x="5895" y="10098"/>
                    </a:cubicBezTo>
                    <a:cubicBezTo>
                      <a:pt x="6166" y="11117"/>
                      <a:pt x="6980" y="11659"/>
                      <a:pt x="7728" y="12402"/>
                    </a:cubicBezTo>
                    <a:cubicBezTo>
                      <a:pt x="8091" y="12812"/>
                      <a:pt x="8758" y="13403"/>
                      <a:pt x="9382" y="13403"/>
                    </a:cubicBezTo>
                    <a:cubicBezTo>
                      <a:pt x="9690" y="13403"/>
                      <a:pt x="9988" y="13259"/>
                      <a:pt x="10233" y="12879"/>
                    </a:cubicBezTo>
                    <a:cubicBezTo>
                      <a:pt x="10640" y="12066"/>
                      <a:pt x="9691" y="11253"/>
                      <a:pt x="9284" y="10775"/>
                    </a:cubicBezTo>
                    <a:cubicBezTo>
                      <a:pt x="8406" y="9897"/>
                      <a:pt x="7728" y="9355"/>
                      <a:pt x="8406" y="8200"/>
                    </a:cubicBezTo>
                    <a:cubicBezTo>
                      <a:pt x="8742" y="7522"/>
                      <a:pt x="9219" y="7115"/>
                      <a:pt x="9013" y="6237"/>
                    </a:cubicBezTo>
                    <a:cubicBezTo>
                      <a:pt x="8677" y="4946"/>
                      <a:pt x="7457" y="3661"/>
                      <a:pt x="6643" y="2642"/>
                    </a:cubicBezTo>
                    <a:cubicBezTo>
                      <a:pt x="6166" y="1964"/>
                      <a:pt x="4881" y="1"/>
                      <a:pt x="3932" y="1"/>
                    </a:cubicBezTo>
                    <a:close/>
                  </a:path>
                </a:pathLst>
              </a:custGeom>
              <a:solidFill>
                <a:srgbClr val="125770"/>
              </a:solidFill>
              <a:ln>
                <a:noFill/>
              </a:ln>
            </p:spPr>
            <p:txBody>
              <a:bodyPr spcFirstLastPara="1" wrap="square" lIns="91400" tIns="91400" rIns="91400" bIns="914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050"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8" name="Google Shape;508;p20"/>
              <p:cNvSpPr/>
              <p:nvPr/>
            </p:nvSpPr>
            <p:spPr>
              <a:xfrm>
                <a:off x="-3441350" y="-485100"/>
                <a:ext cx="352500" cy="1335325"/>
              </a:xfrm>
              <a:custGeom>
                <a:avLst/>
                <a:gdLst/>
                <a:ahLst/>
                <a:cxnLst/>
                <a:rect l="l" t="t" r="r" b="b"/>
                <a:pathLst>
                  <a:path w="14100" h="53413" extrusionOk="0">
                    <a:moveTo>
                      <a:pt x="14034" y="0"/>
                    </a:moveTo>
                    <a:cubicBezTo>
                      <a:pt x="7120" y="3460"/>
                      <a:pt x="2847" y="8069"/>
                      <a:pt x="1356" y="13763"/>
                    </a:cubicBezTo>
                    <a:cubicBezTo>
                      <a:pt x="543" y="17082"/>
                      <a:pt x="613" y="20606"/>
                      <a:pt x="1562" y="24337"/>
                    </a:cubicBezTo>
                    <a:cubicBezTo>
                      <a:pt x="2441" y="27590"/>
                      <a:pt x="4002" y="30909"/>
                      <a:pt x="6101" y="34027"/>
                    </a:cubicBezTo>
                    <a:cubicBezTo>
                      <a:pt x="11865" y="42638"/>
                      <a:pt x="8134" y="53277"/>
                      <a:pt x="8134" y="53348"/>
                    </a:cubicBezTo>
                    <a:lnTo>
                      <a:pt x="8270" y="53413"/>
                    </a:lnTo>
                    <a:cubicBezTo>
                      <a:pt x="8340" y="53348"/>
                      <a:pt x="12136" y="42638"/>
                      <a:pt x="6236" y="33962"/>
                    </a:cubicBezTo>
                    <a:cubicBezTo>
                      <a:pt x="0" y="24673"/>
                      <a:pt x="613" y="17353"/>
                      <a:pt x="1562" y="13828"/>
                    </a:cubicBezTo>
                    <a:cubicBezTo>
                      <a:pt x="3053" y="8205"/>
                      <a:pt x="7256" y="3596"/>
                      <a:pt x="14099" y="136"/>
                    </a:cubicBezTo>
                    <a:lnTo>
                      <a:pt x="14034" y="0"/>
                    </a:lnTo>
                    <a:close/>
                  </a:path>
                </a:pathLst>
              </a:custGeom>
              <a:solidFill>
                <a:srgbClr val="80AD5A"/>
              </a:solidFill>
              <a:ln w="9525" cap="flat" cmpd="sng">
                <a:solidFill>
                  <a:srgbClr val="80AD5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00" tIns="91400" rIns="91400" bIns="914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050"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9" name="Google Shape;509;p20"/>
              <p:cNvSpPr/>
              <p:nvPr/>
            </p:nvSpPr>
            <p:spPr>
              <a:xfrm>
                <a:off x="-3395525" y="-156675"/>
                <a:ext cx="350725" cy="156825"/>
              </a:xfrm>
              <a:custGeom>
                <a:avLst/>
                <a:gdLst/>
                <a:ahLst/>
                <a:cxnLst/>
                <a:rect l="l" t="t" r="r" b="b"/>
                <a:pathLst>
                  <a:path w="14029" h="6273" extrusionOk="0">
                    <a:moveTo>
                      <a:pt x="6705" y="0"/>
                    </a:moveTo>
                    <a:cubicBezTo>
                      <a:pt x="5964" y="0"/>
                      <a:pt x="5213" y="65"/>
                      <a:pt x="4474" y="219"/>
                    </a:cubicBezTo>
                    <a:cubicBezTo>
                      <a:pt x="3525" y="420"/>
                      <a:pt x="2576" y="761"/>
                      <a:pt x="1692" y="1369"/>
                    </a:cubicBezTo>
                    <a:cubicBezTo>
                      <a:pt x="0" y="2453"/>
                      <a:pt x="271" y="5100"/>
                      <a:pt x="2169" y="5777"/>
                    </a:cubicBezTo>
                    <a:cubicBezTo>
                      <a:pt x="3134" y="6150"/>
                      <a:pt x="4098" y="6272"/>
                      <a:pt x="5028" y="6272"/>
                    </a:cubicBezTo>
                    <a:cubicBezTo>
                      <a:pt x="5274" y="6272"/>
                      <a:pt x="5518" y="6264"/>
                      <a:pt x="5759" y="6249"/>
                    </a:cubicBezTo>
                    <a:cubicBezTo>
                      <a:pt x="10504" y="5913"/>
                      <a:pt x="14028" y="1710"/>
                      <a:pt x="14028" y="1710"/>
                    </a:cubicBezTo>
                    <a:cubicBezTo>
                      <a:pt x="14028" y="1710"/>
                      <a:pt x="10513" y="0"/>
                      <a:pt x="6705" y="0"/>
                    </a:cubicBezTo>
                    <a:close/>
                  </a:path>
                </a:pathLst>
              </a:custGeom>
              <a:solidFill>
                <a:srgbClr val="97BE6D"/>
              </a:solidFill>
              <a:ln>
                <a:noFill/>
              </a:ln>
            </p:spPr>
            <p:txBody>
              <a:bodyPr spcFirstLastPara="1" wrap="square" lIns="91400" tIns="91400" rIns="91400" bIns="914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050"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0" name="Google Shape;510;p20"/>
              <p:cNvSpPr/>
              <p:nvPr/>
            </p:nvSpPr>
            <p:spPr>
              <a:xfrm>
                <a:off x="-3421025" y="-80025"/>
                <a:ext cx="125425" cy="49100"/>
              </a:xfrm>
              <a:custGeom>
                <a:avLst/>
                <a:gdLst/>
                <a:ahLst/>
                <a:cxnLst/>
                <a:rect l="l" t="t" r="r" b="b"/>
                <a:pathLst>
                  <a:path w="5017" h="1964" extrusionOk="0">
                    <a:moveTo>
                      <a:pt x="5017" y="0"/>
                    </a:moveTo>
                    <a:cubicBezTo>
                      <a:pt x="2441" y="0"/>
                      <a:pt x="71" y="1827"/>
                      <a:pt x="1" y="1827"/>
                    </a:cubicBezTo>
                    <a:lnTo>
                      <a:pt x="136" y="1963"/>
                    </a:lnTo>
                    <a:cubicBezTo>
                      <a:pt x="136" y="1898"/>
                      <a:pt x="2511" y="136"/>
                      <a:pt x="5017" y="136"/>
                    </a:cubicBezTo>
                    <a:lnTo>
                      <a:pt x="5017" y="0"/>
                    </a:lnTo>
                    <a:close/>
                  </a:path>
                </a:pathLst>
              </a:custGeom>
              <a:solidFill>
                <a:srgbClr val="80AD5A"/>
              </a:solidFill>
              <a:ln w="9525" cap="flat" cmpd="sng">
                <a:solidFill>
                  <a:srgbClr val="80AD5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00" tIns="91400" rIns="91400" bIns="914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050"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1" name="Google Shape;511;p20"/>
              <p:cNvSpPr/>
              <p:nvPr/>
            </p:nvSpPr>
            <p:spPr>
              <a:xfrm>
                <a:off x="-3259500" y="-385100"/>
                <a:ext cx="329925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13197" h="7650" extrusionOk="0">
                    <a:moveTo>
                      <a:pt x="3207" y="1"/>
                    </a:moveTo>
                    <a:cubicBezTo>
                      <a:pt x="1166" y="1"/>
                      <a:pt x="0" y="2262"/>
                      <a:pt x="1202" y="3934"/>
                    </a:cubicBezTo>
                    <a:cubicBezTo>
                      <a:pt x="1945" y="4948"/>
                      <a:pt x="2829" y="5761"/>
                      <a:pt x="3843" y="6303"/>
                    </a:cubicBezTo>
                    <a:cubicBezTo>
                      <a:pt x="5677" y="7356"/>
                      <a:pt x="7723" y="7649"/>
                      <a:pt x="9433" y="7649"/>
                    </a:cubicBezTo>
                    <a:cubicBezTo>
                      <a:pt x="11580" y="7649"/>
                      <a:pt x="13197" y="7187"/>
                      <a:pt x="13197" y="7187"/>
                    </a:cubicBezTo>
                    <a:cubicBezTo>
                      <a:pt x="13197" y="7187"/>
                      <a:pt x="10485" y="2372"/>
                      <a:pt x="6147" y="610"/>
                    </a:cubicBezTo>
                    <a:cubicBezTo>
                      <a:pt x="5269" y="273"/>
                      <a:pt x="4320" y="2"/>
                      <a:pt x="3300" y="2"/>
                    </a:cubicBezTo>
                    <a:cubicBezTo>
                      <a:pt x="3269" y="1"/>
                      <a:pt x="3238" y="1"/>
                      <a:pt x="3207" y="1"/>
                    </a:cubicBezTo>
                    <a:close/>
                  </a:path>
                </a:pathLst>
              </a:custGeom>
              <a:solidFill>
                <a:srgbClr val="97BE6D"/>
              </a:solidFill>
              <a:ln>
                <a:noFill/>
              </a:ln>
            </p:spPr>
            <p:txBody>
              <a:bodyPr spcFirstLastPara="1" wrap="square" lIns="91400" tIns="91400" rIns="91400" bIns="914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050"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2" name="Google Shape;512;p20"/>
              <p:cNvSpPr/>
              <p:nvPr/>
            </p:nvSpPr>
            <p:spPr>
              <a:xfrm>
                <a:off x="-3127800" y="-611125"/>
                <a:ext cx="342325" cy="168125"/>
              </a:xfrm>
              <a:custGeom>
                <a:avLst/>
                <a:gdLst/>
                <a:ahLst/>
                <a:cxnLst/>
                <a:rect l="l" t="t" r="r" b="b"/>
                <a:pathLst>
                  <a:path w="13693" h="6725" extrusionOk="0">
                    <a:moveTo>
                      <a:pt x="8613" y="1"/>
                    </a:moveTo>
                    <a:cubicBezTo>
                      <a:pt x="7154" y="1"/>
                      <a:pt x="5555" y="192"/>
                      <a:pt x="4068" y="774"/>
                    </a:cubicBezTo>
                    <a:cubicBezTo>
                      <a:pt x="3119" y="1110"/>
                      <a:pt x="2305" y="1587"/>
                      <a:pt x="1492" y="2265"/>
                    </a:cubicBezTo>
                    <a:cubicBezTo>
                      <a:pt x="1" y="3621"/>
                      <a:pt x="608" y="6196"/>
                      <a:pt x="2642" y="6603"/>
                    </a:cubicBezTo>
                    <a:cubicBezTo>
                      <a:pt x="3182" y="6687"/>
                      <a:pt x="3710" y="6725"/>
                      <a:pt x="4221" y="6725"/>
                    </a:cubicBezTo>
                    <a:cubicBezTo>
                      <a:pt x="4930" y="6725"/>
                      <a:pt x="5606" y="6652"/>
                      <a:pt x="6237" y="6533"/>
                    </a:cubicBezTo>
                    <a:cubicBezTo>
                      <a:pt x="10911" y="5383"/>
                      <a:pt x="13693" y="703"/>
                      <a:pt x="13693" y="703"/>
                    </a:cubicBezTo>
                    <a:cubicBezTo>
                      <a:pt x="13693" y="703"/>
                      <a:pt x="11409" y="1"/>
                      <a:pt x="8613" y="1"/>
                    </a:cubicBezTo>
                    <a:close/>
                  </a:path>
                </a:pathLst>
              </a:custGeom>
              <a:solidFill>
                <a:srgbClr val="97BE6D"/>
              </a:solidFill>
              <a:ln>
                <a:noFill/>
              </a:ln>
            </p:spPr>
            <p:txBody>
              <a:bodyPr spcFirstLastPara="1" wrap="square" lIns="91400" tIns="91400" rIns="91400" bIns="914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050"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3" name="Google Shape;513;p20"/>
              <p:cNvSpPr/>
              <p:nvPr/>
            </p:nvSpPr>
            <p:spPr>
              <a:xfrm>
                <a:off x="-3283700" y="-349775"/>
                <a:ext cx="128825" cy="34150"/>
              </a:xfrm>
              <a:custGeom>
                <a:avLst/>
                <a:gdLst/>
                <a:ahLst/>
                <a:cxnLst/>
                <a:rect l="l" t="t" r="r" b="b"/>
                <a:pathLst>
                  <a:path w="5153" h="1366" extrusionOk="0">
                    <a:moveTo>
                      <a:pt x="393" y="1"/>
                    </a:moveTo>
                    <a:cubicBezTo>
                      <a:pt x="157" y="1"/>
                      <a:pt x="15" y="10"/>
                      <a:pt x="1" y="10"/>
                    </a:cubicBezTo>
                    <a:lnTo>
                      <a:pt x="1" y="146"/>
                    </a:lnTo>
                    <a:cubicBezTo>
                      <a:pt x="12" y="146"/>
                      <a:pt x="102" y="142"/>
                      <a:pt x="254" y="142"/>
                    </a:cubicBezTo>
                    <a:cubicBezTo>
                      <a:pt x="1016" y="142"/>
                      <a:pt x="3333" y="236"/>
                      <a:pt x="5082" y="1366"/>
                    </a:cubicBezTo>
                    <a:lnTo>
                      <a:pt x="5152" y="1301"/>
                    </a:lnTo>
                    <a:cubicBezTo>
                      <a:pt x="3443" y="126"/>
                      <a:pt x="1269" y="1"/>
                      <a:pt x="393" y="1"/>
                    </a:cubicBezTo>
                    <a:close/>
                  </a:path>
                </a:pathLst>
              </a:custGeom>
              <a:solidFill>
                <a:srgbClr val="80AD5A"/>
              </a:solidFill>
              <a:ln w="9525" cap="flat" cmpd="sng">
                <a:solidFill>
                  <a:srgbClr val="80AD5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00" tIns="91400" rIns="91400" bIns="914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050"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4" name="Google Shape;514;p20"/>
              <p:cNvSpPr/>
              <p:nvPr/>
            </p:nvSpPr>
            <p:spPr>
              <a:xfrm>
                <a:off x="-3648075" y="-468150"/>
                <a:ext cx="279275" cy="249175"/>
              </a:xfrm>
              <a:custGeom>
                <a:avLst/>
                <a:gdLst/>
                <a:ahLst/>
                <a:cxnLst/>
                <a:rect l="l" t="t" r="r" b="b"/>
                <a:pathLst>
                  <a:path w="11171" h="9967" extrusionOk="0">
                    <a:moveTo>
                      <a:pt x="0" y="0"/>
                    </a:moveTo>
                    <a:cubicBezTo>
                      <a:pt x="0" y="0"/>
                      <a:pt x="613" y="5423"/>
                      <a:pt x="4338" y="8340"/>
                    </a:cubicBezTo>
                    <a:cubicBezTo>
                      <a:pt x="5287" y="9018"/>
                      <a:pt x="6306" y="9560"/>
                      <a:pt x="7592" y="9896"/>
                    </a:cubicBezTo>
                    <a:cubicBezTo>
                      <a:pt x="7796" y="9944"/>
                      <a:pt x="7996" y="9967"/>
                      <a:pt x="8189" y="9967"/>
                    </a:cubicBezTo>
                    <a:cubicBezTo>
                      <a:pt x="9927" y="9967"/>
                      <a:pt x="11170" y="8150"/>
                      <a:pt x="10438" y="6442"/>
                    </a:cubicBezTo>
                    <a:cubicBezTo>
                      <a:pt x="10032" y="5558"/>
                      <a:pt x="9424" y="4745"/>
                      <a:pt x="8747" y="4002"/>
                    </a:cubicBezTo>
                    <a:cubicBezTo>
                      <a:pt x="5493" y="749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7BE6D"/>
              </a:solidFill>
              <a:ln>
                <a:noFill/>
              </a:ln>
            </p:spPr>
            <p:txBody>
              <a:bodyPr spcFirstLastPara="1" wrap="square" lIns="91400" tIns="91400" rIns="91400" bIns="914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050"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5" name="Google Shape;515;p20"/>
              <p:cNvSpPr/>
              <p:nvPr/>
            </p:nvSpPr>
            <p:spPr>
              <a:xfrm>
                <a:off x="-3459925" y="-302100"/>
                <a:ext cx="79600" cy="108475"/>
              </a:xfrm>
              <a:custGeom>
                <a:avLst/>
                <a:gdLst/>
                <a:ahLst/>
                <a:cxnLst/>
                <a:rect l="l" t="t" r="r" b="b"/>
                <a:pathLst>
                  <a:path w="3184" h="4339" extrusionOk="0">
                    <a:moveTo>
                      <a:pt x="66" y="1"/>
                    </a:moveTo>
                    <a:lnTo>
                      <a:pt x="1" y="136"/>
                    </a:lnTo>
                    <a:cubicBezTo>
                      <a:pt x="2099" y="1563"/>
                      <a:pt x="3048" y="4274"/>
                      <a:pt x="3048" y="4339"/>
                    </a:cubicBezTo>
                    <a:lnTo>
                      <a:pt x="3184" y="4274"/>
                    </a:lnTo>
                    <a:cubicBezTo>
                      <a:pt x="3184" y="4274"/>
                      <a:pt x="2235" y="1427"/>
                      <a:pt x="66" y="1"/>
                    </a:cubicBezTo>
                    <a:close/>
                  </a:path>
                </a:pathLst>
              </a:custGeom>
              <a:solidFill>
                <a:srgbClr val="80AD5A"/>
              </a:solidFill>
              <a:ln w="9525" cap="flat" cmpd="sng">
                <a:solidFill>
                  <a:srgbClr val="80AD5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00" tIns="91400" rIns="91400" bIns="914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050"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6" name="Google Shape;516;p20"/>
              <p:cNvSpPr/>
              <p:nvPr/>
            </p:nvSpPr>
            <p:spPr>
              <a:xfrm>
                <a:off x="-3768325" y="26750"/>
                <a:ext cx="343950" cy="176625"/>
              </a:xfrm>
              <a:custGeom>
                <a:avLst/>
                <a:gdLst/>
                <a:ahLst/>
                <a:cxnLst/>
                <a:rect l="l" t="t" r="r" b="b"/>
                <a:pathLst>
                  <a:path w="13758" h="7065" extrusionOk="0">
                    <a:moveTo>
                      <a:pt x="5240" y="0"/>
                    </a:moveTo>
                    <a:cubicBezTo>
                      <a:pt x="2362" y="0"/>
                      <a:pt x="0" y="946"/>
                      <a:pt x="0" y="946"/>
                    </a:cubicBezTo>
                    <a:cubicBezTo>
                      <a:pt x="0" y="946"/>
                      <a:pt x="3319" y="5490"/>
                      <a:pt x="7727" y="6775"/>
                    </a:cubicBezTo>
                    <a:cubicBezTo>
                      <a:pt x="8504" y="6943"/>
                      <a:pt x="9324" y="7065"/>
                      <a:pt x="10154" y="7065"/>
                    </a:cubicBezTo>
                    <a:cubicBezTo>
                      <a:pt x="10339" y="7065"/>
                      <a:pt x="10524" y="7059"/>
                      <a:pt x="10710" y="7046"/>
                    </a:cubicBezTo>
                    <a:cubicBezTo>
                      <a:pt x="12743" y="6910"/>
                      <a:pt x="13757" y="4470"/>
                      <a:pt x="12337" y="2914"/>
                    </a:cubicBezTo>
                    <a:cubicBezTo>
                      <a:pt x="11453" y="1965"/>
                      <a:pt x="10504" y="1287"/>
                      <a:pt x="9419" y="810"/>
                    </a:cubicBezTo>
                    <a:cubicBezTo>
                      <a:pt x="8039" y="206"/>
                      <a:pt x="6583" y="0"/>
                      <a:pt x="5240" y="0"/>
                    </a:cubicBezTo>
                    <a:close/>
                  </a:path>
                </a:pathLst>
              </a:custGeom>
              <a:solidFill>
                <a:srgbClr val="97BE6D"/>
              </a:solidFill>
              <a:ln>
                <a:noFill/>
              </a:ln>
            </p:spPr>
            <p:txBody>
              <a:bodyPr spcFirstLastPara="1" wrap="square" lIns="91400" tIns="91400" rIns="91400" bIns="914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050"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7" name="Google Shape;517;p20"/>
              <p:cNvSpPr/>
              <p:nvPr/>
            </p:nvSpPr>
            <p:spPr>
              <a:xfrm>
                <a:off x="-3531100" y="135100"/>
                <a:ext cx="132200" cy="23750"/>
              </a:xfrm>
              <a:custGeom>
                <a:avLst/>
                <a:gdLst/>
                <a:ahLst/>
                <a:cxnLst/>
                <a:rect l="l" t="t" r="r" b="b"/>
                <a:pathLst>
                  <a:path w="5288" h="950" extrusionOk="0">
                    <a:moveTo>
                      <a:pt x="66" y="1"/>
                    </a:moveTo>
                    <a:lnTo>
                      <a:pt x="1" y="136"/>
                    </a:lnTo>
                    <a:cubicBezTo>
                      <a:pt x="1286" y="814"/>
                      <a:pt x="2777" y="950"/>
                      <a:pt x="3862" y="950"/>
                    </a:cubicBezTo>
                    <a:cubicBezTo>
                      <a:pt x="4675" y="950"/>
                      <a:pt x="5217" y="885"/>
                      <a:pt x="5288" y="885"/>
                    </a:cubicBezTo>
                    <a:lnTo>
                      <a:pt x="5217" y="749"/>
                    </a:lnTo>
                    <a:cubicBezTo>
                      <a:pt x="5217" y="749"/>
                      <a:pt x="4720" y="818"/>
                      <a:pt x="3978" y="818"/>
                    </a:cubicBezTo>
                    <a:cubicBezTo>
                      <a:pt x="2925" y="818"/>
                      <a:pt x="1380" y="678"/>
                      <a:pt x="66" y="1"/>
                    </a:cubicBezTo>
                    <a:close/>
                  </a:path>
                </a:pathLst>
              </a:custGeom>
              <a:solidFill>
                <a:srgbClr val="80AD5A"/>
              </a:solidFill>
              <a:ln w="9525" cap="flat" cmpd="sng">
                <a:solidFill>
                  <a:srgbClr val="80AD5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00" tIns="91400" rIns="91400" bIns="914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050"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8" name="Google Shape;518;p20"/>
              <p:cNvSpPr/>
              <p:nvPr/>
            </p:nvSpPr>
            <p:spPr>
              <a:xfrm>
                <a:off x="-3376950" y="-774800"/>
                <a:ext cx="221150" cy="311775"/>
              </a:xfrm>
              <a:custGeom>
                <a:avLst/>
                <a:gdLst/>
                <a:ahLst/>
                <a:cxnLst/>
                <a:rect l="l" t="t" r="r" b="b"/>
                <a:pathLst>
                  <a:path w="8846" h="12471" extrusionOk="0">
                    <a:moveTo>
                      <a:pt x="1426" y="0"/>
                    </a:moveTo>
                    <a:cubicBezTo>
                      <a:pt x="1426" y="1"/>
                      <a:pt x="0" y="5287"/>
                      <a:pt x="2440" y="9354"/>
                    </a:cubicBezTo>
                    <a:cubicBezTo>
                      <a:pt x="3053" y="10368"/>
                      <a:pt x="3796" y="11252"/>
                      <a:pt x="4880" y="11995"/>
                    </a:cubicBezTo>
                    <a:cubicBezTo>
                      <a:pt x="5337" y="12323"/>
                      <a:pt x="5837" y="12470"/>
                      <a:pt x="6322" y="12470"/>
                    </a:cubicBezTo>
                    <a:cubicBezTo>
                      <a:pt x="7641" y="12470"/>
                      <a:pt x="8846" y="11383"/>
                      <a:pt x="8747" y="9897"/>
                    </a:cubicBezTo>
                    <a:cubicBezTo>
                      <a:pt x="8747" y="8877"/>
                      <a:pt x="8476" y="7863"/>
                      <a:pt x="8134" y="6979"/>
                    </a:cubicBezTo>
                    <a:cubicBezTo>
                      <a:pt x="6307" y="2712"/>
                      <a:pt x="1427" y="1"/>
                      <a:pt x="1426" y="0"/>
                    </a:cubicBezTo>
                    <a:close/>
                  </a:path>
                </a:pathLst>
              </a:custGeom>
              <a:solidFill>
                <a:srgbClr val="97BE6D"/>
              </a:solidFill>
              <a:ln>
                <a:noFill/>
              </a:ln>
            </p:spPr>
            <p:txBody>
              <a:bodyPr spcFirstLastPara="1" wrap="square" lIns="91400" tIns="91400" rIns="91400" bIns="914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050"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9" name="Google Shape;519;p20"/>
              <p:cNvSpPr/>
              <p:nvPr/>
            </p:nvSpPr>
            <p:spPr>
              <a:xfrm>
                <a:off x="-3227850" y="-549500"/>
                <a:ext cx="39075" cy="127200"/>
              </a:xfrm>
              <a:custGeom>
                <a:avLst/>
                <a:gdLst/>
                <a:ahLst/>
                <a:cxnLst/>
                <a:rect l="l" t="t" r="r" b="b"/>
                <a:pathLst>
                  <a:path w="1563" h="5088" extrusionOk="0">
                    <a:moveTo>
                      <a:pt x="71" y="1"/>
                    </a:moveTo>
                    <a:lnTo>
                      <a:pt x="1" y="71"/>
                    </a:lnTo>
                    <a:cubicBezTo>
                      <a:pt x="1427" y="2170"/>
                      <a:pt x="1292" y="5087"/>
                      <a:pt x="1292" y="5087"/>
                    </a:cubicBezTo>
                    <a:lnTo>
                      <a:pt x="1427" y="5087"/>
                    </a:lnTo>
                    <a:cubicBezTo>
                      <a:pt x="1427" y="5087"/>
                      <a:pt x="1563" y="2105"/>
                      <a:pt x="71" y="1"/>
                    </a:cubicBezTo>
                    <a:close/>
                  </a:path>
                </a:pathLst>
              </a:custGeom>
              <a:solidFill>
                <a:srgbClr val="80AD5A"/>
              </a:solidFill>
              <a:ln w="9525" cap="flat" cmpd="sng">
                <a:solidFill>
                  <a:srgbClr val="80AD5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00" tIns="91400" rIns="91400" bIns="914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050"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0" name="Google Shape;520;p20"/>
              <p:cNvSpPr/>
              <p:nvPr/>
            </p:nvSpPr>
            <p:spPr>
              <a:xfrm>
                <a:off x="-6067900" y="-54675"/>
                <a:ext cx="918475" cy="945575"/>
              </a:xfrm>
              <a:custGeom>
                <a:avLst/>
                <a:gdLst/>
                <a:ahLst/>
                <a:cxnLst/>
                <a:rect l="l" t="t" r="r" b="b"/>
                <a:pathLst>
                  <a:path w="36739" h="37823" extrusionOk="0">
                    <a:moveTo>
                      <a:pt x="5900" y="0"/>
                    </a:moveTo>
                    <a:lnTo>
                      <a:pt x="0" y="9490"/>
                    </a:lnTo>
                    <a:lnTo>
                      <a:pt x="15455" y="31993"/>
                    </a:lnTo>
                    <a:lnTo>
                      <a:pt x="35318" y="37823"/>
                    </a:lnTo>
                    <a:lnTo>
                      <a:pt x="36738" y="33213"/>
                    </a:lnTo>
                    <a:lnTo>
                      <a:pt x="20541" y="22845"/>
                    </a:lnTo>
                    <a:cubicBezTo>
                      <a:pt x="20541" y="22845"/>
                      <a:pt x="6779" y="884"/>
                      <a:pt x="5900" y="0"/>
                    </a:cubicBezTo>
                    <a:close/>
                  </a:path>
                </a:pathLst>
              </a:custGeom>
              <a:solidFill>
                <a:srgbClr val="0B5394"/>
              </a:solidFill>
              <a:ln>
                <a:noFill/>
              </a:ln>
            </p:spPr>
            <p:txBody>
              <a:bodyPr spcFirstLastPara="1" wrap="square" lIns="91400" tIns="91400" rIns="91400" bIns="914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050"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1" name="Google Shape;521;p20"/>
              <p:cNvSpPr/>
              <p:nvPr/>
            </p:nvSpPr>
            <p:spPr>
              <a:xfrm>
                <a:off x="-4563150" y="-91800"/>
                <a:ext cx="559225" cy="506450"/>
              </a:xfrm>
              <a:custGeom>
                <a:avLst/>
                <a:gdLst/>
                <a:ahLst/>
                <a:cxnLst/>
                <a:rect l="l" t="t" r="r" b="b"/>
                <a:pathLst>
                  <a:path w="22369" h="20258" extrusionOk="0">
                    <a:moveTo>
                      <a:pt x="11161" y="1046"/>
                    </a:moveTo>
                    <a:cubicBezTo>
                      <a:pt x="11930" y="1046"/>
                      <a:pt x="12712" y="1144"/>
                      <a:pt x="13492" y="1350"/>
                    </a:cubicBezTo>
                    <a:cubicBezTo>
                      <a:pt x="18302" y="2640"/>
                      <a:pt x="21219" y="7585"/>
                      <a:pt x="19999" y="12401"/>
                    </a:cubicBezTo>
                    <a:cubicBezTo>
                      <a:pt x="18915" y="16501"/>
                      <a:pt x="15251" y="19211"/>
                      <a:pt x="11214" y="19211"/>
                    </a:cubicBezTo>
                    <a:cubicBezTo>
                      <a:pt x="10445" y="19211"/>
                      <a:pt x="9663" y="19113"/>
                      <a:pt x="8883" y="18908"/>
                    </a:cubicBezTo>
                    <a:cubicBezTo>
                      <a:pt x="4068" y="17688"/>
                      <a:pt x="1156" y="12672"/>
                      <a:pt x="2441" y="7857"/>
                    </a:cubicBezTo>
                    <a:cubicBezTo>
                      <a:pt x="3466" y="3757"/>
                      <a:pt x="7124" y="1046"/>
                      <a:pt x="11161" y="1046"/>
                    </a:cubicBezTo>
                    <a:close/>
                    <a:moveTo>
                      <a:pt x="11181" y="0"/>
                    </a:moveTo>
                    <a:cubicBezTo>
                      <a:pt x="6678" y="0"/>
                      <a:pt x="2567" y="3026"/>
                      <a:pt x="1427" y="7585"/>
                    </a:cubicBezTo>
                    <a:cubicBezTo>
                      <a:pt x="1" y="13008"/>
                      <a:pt x="3254" y="18501"/>
                      <a:pt x="8677" y="19922"/>
                    </a:cubicBezTo>
                    <a:cubicBezTo>
                      <a:pt x="9530" y="20149"/>
                      <a:pt x="10387" y="20257"/>
                      <a:pt x="11233" y="20257"/>
                    </a:cubicBezTo>
                    <a:cubicBezTo>
                      <a:pt x="15699" y="20257"/>
                      <a:pt x="19819" y="17231"/>
                      <a:pt x="21013" y="12672"/>
                    </a:cubicBezTo>
                    <a:cubicBezTo>
                      <a:pt x="22369" y="7314"/>
                      <a:pt x="19115" y="1756"/>
                      <a:pt x="13763" y="335"/>
                    </a:cubicBezTo>
                    <a:cubicBezTo>
                      <a:pt x="12900" y="108"/>
                      <a:pt x="12034" y="0"/>
                      <a:pt x="11181" y="0"/>
                    </a:cubicBezTo>
                    <a:close/>
                  </a:path>
                </a:pathLst>
              </a:custGeom>
              <a:solidFill>
                <a:srgbClr val="E2E9ED"/>
              </a:solidFill>
              <a:ln>
                <a:noFill/>
              </a:ln>
            </p:spPr>
            <p:txBody>
              <a:bodyPr spcFirstLastPara="1" wrap="square" lIns="91400" tIns="91400" rIns="91400" bIns="914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050"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2" name="Google Shape;522;p20"/>
              <p:cNvSpPr/>
              <p:nvPr/>
            </p:nvSpPr>
            <p:spPr>
              <a:xfrm>
                <a:off x="-4490200" y="128325"/>
                <a:ext cx="499850" cy="564375"/>
              </a:xfrm>
              <a:custGeom>
                <a:avLst/>
                <a:gdLst/>
                <a:ahLst/>
                <a:cxnLst/>
                <a:rect l="l" t="t" r="r" b="b"/>
                <a:pathLst>
                  <a:path w="19994" h="22575" extrusionOk="0">
                    <a:moveTo>
                      <a:pt x="4880" y="1"/>
                    </a:moveTo>
                    <a:lnTo>
                      <a:pt x="0" y="18573"/>
                    </a:lnTo>
                    <a:lnTo>
                      <a:pt x="15113" y="22575"/>
                    </a:lnTo>
                    <a:lnTo>
                      <a:pt x="19993" y="3932"/>
                    </a:lnTo>
                    <a:lnTo>
                      <a:pt x="488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00" tIns="91400" rIns="91400" bIns="914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050"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3" name="Google Shape;523;p20"/>
              <p:cNvSpPr/>
              <p:nvPr/>
            </p:nvSpPr>
            <p:spPr>
              <a:xfrm>
                <a:off x="-4066575" y="307950"/>
                <a:ext cx="388000" cy="208525"/>
              </a:xfrm>
              <a:custGeom>
                <a:avLst/>
                <a:gdLst/>
                <a:ahLst/>
                <a:cxnLst/>
                <a:rect l="l" t="t" r="r" b="b"/>
                <a:pathLst>
                  <a:path w="15520" h="8341" extrusionOk="0">
                    <a:moveTo>
                      <a:pt x="15520" y="0"/>
                    </a:moveTo>
                    <a:lnTo>
                      <a:pt x="2034" y="749"/>
                    </a:lnTo>
                    <a:lnTo>
                      <a:pt x="1" y="8340"/>
                    </a:lnTo>
                    <a:lnTo>
                      <a:pt x="15048" y="2034"/>
                    </a:lnTo>
                    <a:lnTo>
                      <a:pt x="15520" y="0"/>
                    </a:lnTo>
                    <a:close/>
                  </a:path>
                </a:pathLst>
              </a:custGeom>
              <a:solidFill>
                <a:srgbClr val="E2E9ED"/>
              </a:solidFill>
              <a:ln>
                <a:noFill/>
              </a:ln>
            </p:spPr>
            <p:txBody>
              <a:bodyPr spcFirstLastPara="1" wrap="square" lIns="91400" tIns="91400" rIns="91400" bIns="914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050"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4" name="Google Shape;524;p20"/>
              <p:cNvSpPr/>
              <p:nvPr/>
            </p:nvSpPr>
            <p:spPr>
              <a:xfrm>
                <a:off x="-3690375" y="258875"/>
                <a:ext cx="101700" cy="186425"/>
              </a:xfrm>
              <a:custGeom>
                <a:avLst/>
                <a:gdLst/>
                <a:ahLst/>
                <a:cxnLst/>
                <a:rect l="l" t="t" r="r" b="b"/>
                <a:pathLst>
                  <a:path w="4068" h="7457" extrusionOk="0">
                    <a:moveTo>
                      <a:pt x="4067" y="0"/>
                    </a:moveTo>
                    <a:lnTo>
                      <a:pt x="472" y="1963"/>
                    </a:lnTo>
                    <a:lnTo>
                      <a:pt x="0" y="3861"/>
                    </a:lnTo>
                    <a:lnTo>
                      <a:pt x="2169" y="7457"/>
                    </a:lnTo>
                    <a:lnTo>
                      <a:pt x="406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00" tIns="91400" rIns="91400" bIns="914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050"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5" name="Google Shape;525;p20"/>
              <p:cNvSpPr/>
              <p:nvPr/>
            </p:nvSpPr>
            <p:spPr>
              <a:xfrm>
                <a:off x="-3636150" y="258875"/>
                <a:ext cx="64400" cy="18982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7593" extrusionOk="0">
                    <a:moveTo>
                      <a:pt x="1898" y="0"/>
                    </a:moveTo>
                    <a:lnTo>
                      <a:pt x="0" y="7457"/>
                    </a:lnTo>
                    <a:lnTo>
                      <a:pt x="608" y="7592"/>
                    </a:lnTo>
                    <a:lnTo>
                      <a:pt x="2576" y="136"/>
                    </a:lnTo>
                    <a:lnTo>
                      <a:pt x="1898" y="0"/>
                    </a:lnTo>
                    <a:close/>
                  </a:path>
                </a:pathLst>
              </a:custGeom>
              <a:solidFill>
                <a:srgbClr val="E2E9ED"/>
              </a:solidFill>
              <a:ln>
                <a:noFill/>
              </a:ln>
            </p:spPr>
            <p:txBody>
              <a:bodyPr spcFirstLastPara="1" wrap="square" lIns="91400" tIns="91400" rIns="91400" bIns="914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050"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6" name="Google Shape;526;p20"/>
              <p:cNvSpPr/>
              <p:nvPr/>
            </p:nvSpPr>
            <p:spPr>
              <a:xfrm>
                <a:off x="-4376750" y="162225"/>
                <a:ext cx="377975" cy="98300"/>
              </a:xfrm>
              <a:custGeom>
                <a:avLst/>
                <a:gdLst/>
                <a:ahLst/>
                <a:cxnLst/>
                <a:rect l="l" t="t" r="r" b="b"/>
                <a:pathLst>
                  <a:path w="15119" h="393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511" y="678"/>
                      <a:pt x="5017" y="1356"/>
                      <a:pt x="7527" y="1969"/>
                    </a:cubicBezTo>
                    <a:cubicBezTo>
                      <a:pt x="5017" y="1291"/>
                      <a:pt x="2511" y="613"/>
                      <a:pt x="1" y="0"/>
                    </a:cubicBezTo>
                    <a:close/>
                    <a:moveTo>
                      <a:pt x="7527" y="1969"/>
                    </a:moveTo>
                    <a:lnTo>
                      <a:pt x="7527" y="1969"/>
                    </a:lnTo>
                    <a:cubicBezTo>
                      <a:pt x="10033" y="2646"/>
                      <a:pt x="12543" y="3324"/>
                      <a:pt x="15119" y="3932"/>
                    </a:cubicBezTo>
                    <a:cubicBezTo>
                      <a:pt x="12608" y="3254"/>
                      <a:pt x="10033" y="2576"/>
                      <a:pt x="7527" y="196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2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00" tIns="91400" rIns="91400" bIns="914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050"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7" name="Google Shape;527;p20"/>
              <p:cNvSpPr/>
              <p:nvPr/>
            </p:nvSpPr>
            <p:spPr>
              <a:xfrm>
                <a:off x="-4481775" y="558750"/>
                <a:ext cx="379575" cy="98300"/>
              </a:xfrm>
              <a:custGeom>
                <a:avLst/>
                <a:gdLst/>
                <a:ahLst/>
                <a:cxnLst/>
                <a:rect l="l" t="t" r="r" b="b"/>
                <a:pathLst>
                  <a:path w="15183" h="393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576" y="678"/>
                      <a:pt x="5086" y="1356"/>
                      <a:pt x="7591" y="2034"/>
                    </a:cubicBezTo>
                    <a:cubicBezTo>
                      <a:pt x="10102" y="2646"/>
                      <a:pt x="12607" y="3324"/>
                      <a:pt x="15182" y="3932"/>
                    </a:cubicBezTo>
                    <a:cubicBezTo>
                      <a:pt x="12677" y="3254"/>
                      <a:pt x="10102" y="2646"/>
                      <a:pt x="7591" y="1969"/>
                    </a:cubicBezTo>
                    <a:cubicBezTo>
                      <a:pt x="5086" y="1291"/>
                      <a:pt x="2576" y="678"/>
                      <a:pt x="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2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00" tIns="91400" rIns="91400" bIns="914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050"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8" name="Google Shape;528;p20"/>
              <p:cNvSpPr/>
              <p:nvPr/>
            </p:nvSpPr>
            <p:spPr>
              <a:xfrm>
                <a:off x="-4661425" y="-132675"/>
                <a:ext cx="357650" cy="200025"/>
              </a:xfrm>
              <a:custGeom>
                <a:avLst/>
                <a:gdLst/>
                <a:ahLst/>
                <a:cxnLst/>
                <a:rect l="l" t="t" r="r" b="b"/>
                <a:pathLst>
                  <a:path w="14306" h="8001" extrusionOk="0">
                    <a:moveTo>
                      <a:pt x="10586" y="0"/>
                    </a:moveTo>
                    <a:cubicBezTo>
                      <a:pt x="9478" y="0"/>
                      <a:pt x="7976" y="439"/>
                      <a:pt x="5965" y="1764"/>
                    </a:cubicBezTo>
                    <a:lnTo>
                      <a:pt x="0" y="4275"/>
                    </a:lnTo>
                    <a:lnTo>
                      <a:pt x="1356" y="8000"/>
                    </a:lnTo>
                    <a:lnTo>
                      <a:pt x="5694" y="6374"/>
                    </a:lnTo>
                    <a:cubicBezTo>
                      <a:pt x="5694" y="6374"/>
                      <a:pt x="7592" y="7729"/>
                      <a:pt x="8812" y="7935"/>
                    </a:cubicBezTo>
                    <a:cubicBezTo>
                      <a:pt x="8890" y="7946"/>
                      <a:pt x="8970" y="7952"/>
                      <a:pt x="9052" y="7952"/>
                    </a:cubicBezTo>
                    <a:cubicBezTo>
                      <a:pt x="10484" y="7952"/>
                      <a:pt x="12591" y="6341"/>
                      <a:pt x="13421" y="4546"/>
                    </a:cubicBezTo>
                    <a:cubicBezTo>
                      <a:pt x="13557" y="4275"/>
                      <a:pt x="14170" y="4004"/>
                      <a:pt x="14235" y="3662"/>
                    </a:cubicBezTo>
                    <a:cubicBezTo>
                      <a:pt x="14305" y="3391"/>
                      <a:pt x="13828" y="3120"/>
                      <a:pt x="13763" y="2784"/>
                    </a:cubicBezTo>
                    <a:cubicBezTo>
                      <a:pt x="13271" y="2938"/>
                      <a:pt x="12890" y="2997"/>
                      <a:pt x="12596" y="2997"/>
                    </a:cubicBezTo>
                    <a:cubicBezTo>
                      <a:pt x="11594" y="2997"/>
                      <a:pt x="11594" y="2307"/>
                      <a:pt x="11594" y="2307"/>
                    </a:cubicBezTo>
                    <a:lnTo>
                      <a:pt x="13421" y="1699"/>
                    </a:lnTo>
                    <a:cubicBezTo>
                      <a:pt x="13421" y="1699"/>
                      <a:pt x="12766" y="0"/>
                      <a:pt x="10586" y="0"/>
                    </a:cubicBezTo>
                    <a:close/>
                  </a:path>
                </a:pathLst>
              </a:custGeom>
              <a:solidFill>
                <a:srgbClr val="F9C2B2"/>
              </a:solidFill>
              <a:ln>
                <a:noFill/>
              </a:ln>
            </p:spPr>
            <p:txBody>
              <a:bodyPr spcFirstLastPara="1" wrap="square" lIns="91400" tIns="91400" rIns="91400" bIns="914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050"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9" name="Google Shape;529;p20"/>
              <p:cNvSpPr/>
              <p:nvPr/>
            </p:nvSpPr>
            <p:spPr>
              <a:xfrm>
                <a:off x="-6067900" y="2682100"/>
                <a:ext cx="303425" cy="229700"/>
              </a:xfrm>
              <a:custGeom>
                <a:avLst/>
                <a:gdLst/>
                <a:ahLst/>
                <a:cxnLst/>
                <a:rect l="l" t="t" r="r" b="b"/>
                <a:pathLst>
                  <a:path w="12137" h="9188" extrusionOk="0">
                    <a:moveTo>
                      <a:pt x="8340" y="0"/>
                    </a:moveTo>
                    <a:lnTo>
                      <a:pt x="1627" y="813"/>
                    </a:lnTo>
                    <a:lnTo>
                      <a:pt x="0" y="8676"/>
                    </a:lnTo>
                    <a:cubicBezTo>
                      <a:pt x="0" y="8676"/>
                      <a:pt x="1205" y="9187"/>
                      <a:pt x="3275" y="9187"/>
                    </a:cubicBezTo>
                    <a:cubicBezTo>
                      <a:pt x="4310" y="9187"/>
                      <a:pt x="5560" y="9059"/>
                      <a:pt x="6985" y="8676"/>
                    </a:cubicBezTo>
                    <a:lnTo>
                      <a:pt x="11930" y="8676"/>
                    </a:lnTo>
                    <a:cubicBezTo>
                      <a:pt x="11930" y="8676"/>
                      <a:pt x="12136" y="5287"/>
                      <a:pt x="10374" y="5081"/>
                    </a:cubicBezTo>
                    <a:cubicBezTo>
                      <a:pt x="6307" y="4539"/>
                      <a:pt x="8340" y="0"/>
                      <a:pt x="8340" y="0"/>
                    </a:cubicBezTo>
                    <a:close/>
                  </a:path>
                </a:pathLst>
              </a:custGeom>
              <a:solidFill>
                <a:srgbClr val="E9EEF1"/>
              </a:solidFill>
              <a:ln>
                <a:noFill/>
              </a:ln>
            </p:spPr>
            <p:txBody>
              <a:bodyPr spcFirstLastPara="1" wrap="square" lIns="91400" tIns="91400" rIns="91400" bIns="914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050"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0" name="Google Shape;530;p20"/>
              <p:cNvSpPr/>
              <p:nvPr/>
            </p:nvSpPr>
            <p:spPr>
              <a:xfrm>
                <a:off x="-5598450" y="2043175"/>
                <a:ext cx="335550" cy="218750"/>
              </a:xfrm>
              <a:custGeom>
                <a:avLst/>
                <a:gdLst/>
                <a:ahLst/>
                <a:cxnLst/>
                <a:rect l="l" t="t" r="r" b="b"/>
                <a:pathLst>
                  <a:path w="13422" h="8750" extrusionOk="0">
                    <a:moveTo>
                      <a:pt x="4610" y="0"/>
                    </a:moveTo>
                    <a:cubicBezTo>
                      <a:pt x="4404" y="206"/>
                      <a:pt x="1" y="6985"/>
                      <a:pt x="1964" y="8270"/>
                    </a:cubicBezTo>
                    <a:cubicBezTo>
                      <a:pt x="2535" y="8624"/>
                      <a:pt x="3306" y="8750"/>
                      <a:pt x="4113" y="8750"/>
                    </a:cubicBezTo>
                    <a:cubicBezTo>
                      <a:pt x="6085" y="8750"/>
                      <a:pt x="8270" y="7999"/>
                      <a:pt x="8270" y="7999"/>
                    </a:cubicBezTo>
                    <a:lnTo>
                      <a:pt x="12337" y="7999"/>
                    </a:lnTo>
                    <a:cubicBezTo>
                      <a:pt x="12337" y="7999"/>
                      <a:pt x="13422" y="5222"/>
                      <a:pt x="10233" y="4545"/>
                    </a:cubicBezTo>
                    <a:cubicBezTo>
                      <a:pt x="8812" y="4203"/>
                      <a:pt x="10575" y="0"/>
                      <a:pt x="10575" y="0"/>
                    </a:cubicBezTo>
                    <a:close/>
                  </a:path>
                </a:pathLst>
              </a:custGeom>
              <a:solidFill>
                <a:srgbClr val="E9EEF1"/>
              </a:solidFill>
              <a:ln>
                <a:noFill/>
              </a:ln>
            </p:spPr>
            <p:txBody>
              <a:bodyPr spcFirstLastPara="1" wrap="square" lIns="91400" tIns="91400" rIns="91400" bIns="914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050"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1" name="Google Shape;531;p20"/>
              <p:cNvSpPr/>
              <p:nvPr/>
            </p:nvSpPr>
            <p:spPr>
              <a:xfrm>
                <a:off x="-6062750" y="814700"/>
                <a:ext cx="1037100" cy="1899550"/>
              </a:xfrm>
              <a:custGeom>
                <a:avLst/>
                <a:gdLst/>
                <a:ahLst/>
                <a:cxnLst/>
                <a:rect l="l" t="t" r="r" b="b"/>
                <a:pathLst>
                  <a:path w="41484" h="75982" extrusionOk="0">
                    <a:moveTo>
                      <a:pt x="26842" y="0"/>
                    </a:moveTo>
                    <a:lnTo>
                      <a:pt x="4946" y="4203"/>
                    </a:lnTo>
                    <a:cubicBezTo>
                      <a:pt x="4946" y="4609"/>
                      <a:pt x="0" y="75981"/>
                      <a:pt x="0" y="75981"/>
                    </a:cubicBezTo>
                    <a:lnTo>
                      <a:pt x="9083" y="75981"/>
                    </a:lnTo>
                    <a:lnTo>
                      <a:pt x="18638" y="16468"/>
                    </a:lnTo>
                    <a:lnTo>
                      <a:pt x="29825" y="27384"/>
                    </a:lnTo>
                    <a:lnTo>
                      <a:pt x="21555" y="49817"/>
                    </a:lnTo>
                    <a:lnTo>
                      <a:pt x="30703" y="50631"/>
                    </a:lnTo>
                    <a:lnTo>
                      <a:pt x="39921" y="30296"/>
                    </a:lnTo>
                    <a:cubicBezTo>
                      <a:pt x="41483" y="26907"/>
                      <a:pt x="41006" y="22975"/>
                      <a:pt x="38837" y="19993"/>
                    </a:cubicBezTo>
                    <a:lnTo>
                      <a:pt x="26842" y="0"/>
                    </a:lnTo>
                    <a:close/>
                  </a:path>
                </a:pathLst>
              </a:custGeom>
              <a:solidFill>
                <a:srgbClr val="073763"/>
              </a:solidFill>
              <a:ln>
                <a:noFill/>
              </a:ln>
            </p:spPr>
            <p:txBody>
              <a:bodyPr spcFirstLastPara="1" wrap="square" lIns="91400" tIns="91400" rIns="91400" bIns="914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050"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2" name="Google Shape;532;p20"/>
              <p:cNvSpPr/>
              <p:nvPr/>
            </p:nvSpPr>
            <p:spPr>
              <a:xfrm>
                <a:off x="-6140700" y="-148600"/>
                <a:ext cx="826975" cy="1080150"/>
              </a:xfrm>
              <a:custGeom>
                <a:avLst/>
                <a:gdLst/>
                <a:ahLst/>
                <a:cxnLst/>
                <a:rect l="l" t="t" r="r" b="b"/>
                <a:pathLst>
                  <a:path w="33079" h="43206" extrusionOk="0">
                    <a:moveTo>
                      <a:pt x="17709" y="1"/>
                    </a:moveTo>
                    <a:cubicBezTo>
                      <a:pt x="10543" y="1"/>
                      <a:pt x="2951" y="2170"/>
                      <a:pt x="1828" y="6403"/>
                    </a:cubicBezTo>
                    <a:cubicBezTo>
                      <a:pt x="1" y="13111"/>
                      <a:pt x="8064" y="42735"/>
                      <a:pt x="8064" y="42735"/>
                    </a:cubicBezTo>
                    <a:cubicBezTo>
                      <a:pt x="9879" y="43065"/>
                      <a:pt x="11635" y="43206"/>
                      <a:pt x="13312" y="43206"/>
                    </a:cubicBezTo>
                    <a:cubicBezTo>
                      <a:pt x="22971" y="43206"/>
                      <a:pt x="29960" y="38532"/>
                      <a:pt x="29960" y="38532"/>
                    </a:cubicBezTo>
                    <a:cubicBezTo>
                      <a:pt x="29960" y="38532"/>
                      <a:pt x="33078" y="4912"/>
                      <a:pt x="28263" y="2130"/>
                    </a:cubicBezTo>
                    <a:cubicBezTo>
                      <a:pt x="25731" y="704"/>
                      <a:pt x="21789" y="1"/>
                      <a:pt x="17709" y="1"/>
                    </a:cubicBezTo>
                    <a:close/>
                  </a:path>
                </a:pathLst>
              </a:custGeom>
              <a:solidFill>
                <a:srgbClr val="0D62AF"/>
              </a:solidFill>
              <a:ln>
                <a:noFill/>
              </a:ln>
            </p:spPr>
            <p:txBody>
              <a:bodyPr spcFirstLastPara="1" wrap="square" lIns="91400" tIns="91400" rIns="91400" bIns="914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050"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3" name="Google Shape;533;p20"/>
              <p:cNvSpPr/>
              <p:nvPr/>
            </p:nvSpPr>
            <p:spPr>
              <a:xfrm>
                <a:off x="-6067900" y="2868500"/>
                <a:ext cx="3034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12137" h="1732" extrusionOk="0">
                    <a:moveTo>
                      <a:pt x="272" y="0"/>
                    </a:moveTo>
                    <a:lnTo>
                      <a:pt x="0" y="1220"/>
                    </a:lnTo>
                    <a:cubicBezTo>
                      <a:pt x="0" y="1220"/>
                      <a:pt x="1205" y="1731"/>
                      <a:pt x="3275" y="1731"/>
                    </a:cubicBezTo>
                    <a:cubicBezTo>
                      <a:pt x="4310" y="1731"/>
                      <a:pt x="5560" y="1603"/>
                      <a:pt x="6985" y="1220"/>
                    </a:cubicBezTo>
                    <a:lnTo>
                      <a:pt x="11930" y="1220"/>
                    </a:lnTo>
                    <a:cubicBezTo>
                      <a:pt x="11930" y="1220"/>
                      <a:pt x="12136" y="813"/>
                      <a:pt x="11930" y="136"/>
                    </a:cubicBezTo>
                    <a:cubicBezTo>
                      <a:pt x="11636" y="194"/>
                      <a:pt x="11334" y="216"/>
                      <a:pt x="11021" y="216"/>
                    </a:cubicBezTo>
                    <a:cubicBezTo>
                      <a:pt x="10102" y="216"/>
                      <a:pt x="9088" y="28"/>
                      <a:pt x="7907" y="28"/>
                    </a:cubicBezTo>
                    <a:cubicBezTo>
                      <a:pt x="7172" y="28"/>
                      <a:pt x="6373" y="101"/>
                      <a:pt x="5493" y="336"/>
                    </a:cubicBezTo>
                    <a:cubicBezTo>
                      <a:pt x="4838" y="530"/>
                      <a:pt x="4183" y="612"/>
                      <a:pt x="3541" y="612"/>
                    </a:cubicBezTo>
                    <a:cubicBezTo>
                      <a:pt x="2388" y="612"/>
                      <a:pt x="1275" y="348"/>
                      <a:pt x="2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00" tIns="91400" rIns="91400" bIns="914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050"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4" name="Google Shape;534;p20"/>
              <p:cNvSpPr/>
              <p:nvPr/>
            </p:nvSpPr>
            <p:spPr>
              <a:xfrm>
                <a:off x="-5561175" y="2217775"/>
                <a:ext cx="274550" cy="44150"/>
              </a:xfrm>
              <a:custGeom>
                <a:avLst/>
                <a:gdLst/>
                <a:ahLst/>
                <a:cxnLst/>
                <a:rect l="l" t="t" r="r" b="b"/>
                <a:pathLst>
                  <a:path w="10982" h="1766" extrusionOk="0">
                    <a:moveTo>
                      <a:pt x="1" y="1"/>
                    </a:moveTo>
                    <a:cubicBezTo>
                      <a:pt x="1" y="543"/>
                      <a:pt x="137" y="1015"/>
                      <a:pt x="473" y="1286"/>
                    </a:cubicBezTo>
                    <a:cubicBezTo>
                      <a:pt x="1044" y="1640"/>
                      <a:pt x="1815" y="1766"/>
                      <a:pt x="2622" y="1766"/>
                    </a:cubicBezTo>
                    <a:cubicBezTo>
                      <a:pt x="4594" y="1766"/>
                      <a:pt x="6779" y="1015"/>
                      <a:pt x="6779" y="1015"/>
                    </a:cubicBezTo>
                    <a:lnTo>
                      <a:pt x="10846" y="1015"/>
                    </a:lnTo>
                    <a:cubicBezTo>
                      <a:pt x="10846" y="1015"/>
                      <a:pt x="10982" y="744"/>
                      <a:pt x="10982" y="337"/>
                    </a:cubicBezTo>
                    <a:cubicBezTo>
                      <a:pt x="10145" y="201"/>
                      <a:pt x="9369" y="141"/>
                      <a:pt x="8628" y="141"/>
                    </a:cubicBezTo>
                    <a:cubicBezTo>
                      <a:pt x="7147" y="141"/>
                      <a:pt x="5807" y="382"/>
                      <a:pt x="4404" y="744"/>
                    </a:cubicBezTo>
                    <a:cubicBezTo>
                      <a:pt x="3921" y="870"/>
                      <a:pt x="3452" y="925"/>
                      <a:pt x="3006" y="925"/>
                    </a:cubicBezTo>
                    <a:cubicBezTo>
                      <a:pt x="1764" y="925"/>
                      <a:pt x="699" y="499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00" tIns="91400" rIns="91400" bIns="914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050"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5" name="Google Shape;535;p20"/>
              <p:cNvSpPr/>
              <p:nvPr/>
            </p:nvSpPr>
            <p:spPr>
              <a:xfrm>
                <a:off x="-5510325" y="-125850"/>
                <a:ext cx="982850" cy="404600"/>
              </a:xfrm>
              <a:custGeom>
                <a:avLst/>
                <a:gdLst/>
                <a:ahLst/>
                <a:cxnLst/>
                <a:rect l="l" t="t" r="r" b="b"/>
                <a:pathLst>
                  <a:path w="39314" h="16184" extrusionOk="0">
                    <a:moveTo>
                      <a:pt x="0" y="0"/>
                    </a:moveTo>
                    <a:lnTo>
                      <a:pt x="1220" y="13763"/>
                    </a:lnTo>
                    <a:cubicBezTo>
                      <a:pt x="1220" y="13763"/>
                      <a:pt x="12797" y="16184"/>
                      <a:pt x="18481" y="16184"/>
                    </a:cubicBezTo>
                    <a:cubicBezTo>
                      <a:pt x="19173" y="16184"/>
                      <a:pt x="19778" y="16148"/>
                      <a:pt x="20264" y="16067"/>
                    </a:cubicBezTo>
                    <a:cubicBezTo>
                      <a:pt x="24673" y="15319"/>
                      <a:pt x="39314" y="6778"/>
                      <a:pt x="39314" y="6778"/>
                    </a:cubicBezTo>
                    <a:lnTo>
                      <a:pt x="37958" y="1969"/>
                    </a:lnTo>
                    <a:lnTo>
                      <a:pt x="19250" y="786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D62AF"/>
              </a:solidFill>
              <a:ln>
                <a:noFill/>
              </a:ln>
            </p:spPr>
            <p:txBody>
              <a:bodyPr spcFirstLastPara="1" wrap="square" lIns="91400" tIns="91400" rIns="91400" bIns="914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050"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6" name="Google Shape;536;p20"/>
              <p:cNvSpPr/>
              <p:nvPr/>
            </p:nvSpPr>
            <p:spPr>
              <a:xfrm>
                <a:off x="-6028850" y="-770025"/>
                <a:ext cx="510000" cy="683825"/>
              </a:xfrm>
              <a:custGeom>
                <a:avLst/>
                <a:gdLst/>
                <a:ahLst/>
                <a:cxnLst/>
                <a:rect l="l" t="t" r="r" b="b"/>
                <a:pathLst>
                  <a:path w="20400" h="27353" extrusionOk="0">
                    <a:moveTo>
                      <a:pt x="10766" y="1"/>
                    </a:moveTo>
                    <a:cubicBezTo>
                      <a:pt x="8257" y="1"/>
                      <a:pt x="5586" y="1021"/>
                      <a:pt x="3454" y="2450"/>
                    </a:cubicBezTo>
                    <a:cubicBezTo>
                      <a:pt x="0" y="4755"/>
                      <a:pt x="2576" y="13431"/>
                      <a:pt x="3861" y="19802"/>
                    </a:cubicBezTo>
                    <a:cubicBezTo>
                      <a:pt x="4674" y="23734"/>
                      <a:pt x="4132" y="26787"/>
                      <a:pt x="4132" y="26787"/>
                    </a:cubicBezTo>
                    <a:cubicBezTo>
                      <a:pt x="4906" y="27197"/>
                      <a:pt x="5862" y="27353"/>
                      <a:pt x="6868" y="27353"/>
                    </a:cubicBezTo>
                    <a:cubicBezTo>
                      <a:pt x="10007" y="27353"/>
                      <a:pt x="13622" y="25838"/>
                      <a:pt x="13622" y="25838"/>
                    </a:cubicBezTo>
                    <a:cubicBezTo>
                      <a:pt x="13622" y="25838"/>
                      <a:pt x="13557" y="23398"/>
                      <a:pt x="13350" y="21500"/>
                    </a:cubicBezTo>
                    <a:cubicBezTo>
                      <a:pt x="19993" y="20415"/>
                      <a:pt x="20400" y="19667"/>
                      <a:pt x="18708" y="10448"/>
                    </a:cubicBezTo>
                    <a:cubicBezTo>
                      <a:pt x="18414" y="2637"/>
                      <a:pt x="14798" y="1"/>
                      <a:pt x="10766" y="1"/>
                    </a:cubicBezTo>
                    <a:close/>
                  </a:path>
                </a:pathLst>
              </a:custGeom>
              <a:solidFill>
                <a:srgbClr val="F9C2B2"/>
              </a:solidFill>
              <a:ln>
                <a:noFill/>
              </a:ln>
            </p:spPr>
            <p:txBody>
              <a:bodyPr spcFirstLastPara="1" wrap="square" lIns="91400" tIns="91400" rIns="91400" bIns="914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050"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7" name="Google Shape;537;p20"/>
              <p:cNvSpPr/>
              <p:nvPr/>
            </p:nvSpPr>
            <p:spPr>
              <a:xfrm>
                <a:off x="-6148300" y="-848075"/>
                <a:ext cx="653850" cy="665225"/>
              </a:xfrm>
              <a:custGeom>
                <a:avLst/>
                <a:gdLst/>
                <a:ahLst/>
                <a:cxnLst/>
                <a:rect l="l" t="t" r="r" b="b"/>
                <a:pathLst>
                  <a:path w="26154" h="26609" extrusionOk="0">
                    <a:moveTo>
                      <a:pt x="15276" y="0"/>
                    </a:moveTo>
                    <a:cubicBezTo>
                      <a:pt x="11841" y="0"/>
                      <a:pt x="8029" y="1342"/>
                      <a:pt x="5049" y="5236"/>
                    </a:cubicBezTo>
                    <a:cubicBezTo>
                      <a:pt x="1" y="8146"/>
                      <a:pt x="1316" y="16065"/>
                      <a:pt x="3215" y="16065"/>
                    </a:cubicBezTo>
                    <a:cubicBezTo>
                      <a:pt x="3305" y="16065"/>
                      <a:pt x="3396" y="16047"/>
                      <a:pt x="3488" y="16011"/>
                    </a:cubicBezTo>
                    <a:lnTo>
                      <a:pt x="3488" y="16011"/>
                    </a:lnTo>
                    <a:cubicBezTo>
                      <a:pt x="3261" y="22584"/>
                      <a:pt x="4740" y="26504"/>
                      <a:pt x="6539" y="26504"/>
                    </a:cubicBezTo>
                    <a:cubicBezTo>
                      <a:pt x="6892" y="26504"/>
                      <a:pt x="7258" y="26354"/>
                      <a:pt x="7625" y="26042"/>
                    </a:cubicBezTo>
                    <a:cubicBezTo>
                      <a:pt x="8306" y="26436"/>
                      <a:pt x="8931" y="26609"/>
                      <a:pt x="9465" y="26609"/>
                    </a:cubicBezTo>
                    <a:cubicBezTo>
                      <a:pt x="10681" y="26609"/>
                      <a:pt x="11425" y="25711"/>
                      <a:pt x="11285" y="24486"/>
                    </a:cubicBezTo>
                    <a:lnTo>
                      <a:pt x="11285" y="24486"/>
                    </a:lnTo>
                    <a:cubicBezTo>
                      <a:pt x="11313" y="24489"/>
                      <a:pt x="11340" y="24490"/>
                      <a:pt x="11367" y="24490"/>
                    </a:cubicBezTo>
                    <a:cubicBezTo>
                      <a:pt x="13440" y="24490"/>
                      <a:pt x="12908" y="16945"/>
                      <a:pt x="12570" y="15810"/>
                    </a:cubicBezTo>
                    <a:cubicBezTo>
                      <a:pt x="12376" y="15104"/>
                      <a:pt x="12839" y="14283"/>
                      <a:pt x="13343" y="14283"/>
                    </a:cubicBezTo>
                    <a:cubicBezTo>
                      <a:pt x="13709" y="14283"/>
                      <a:pt x="14096" y="14717"/>
                      <a:pt x="14268" y="15946"/>
                    </a:cubicBezTo>
                    <a:cubicBezTo>
                      <a:pt x="14538" y="17878"/>
                      <a:pt x="14807" y="18380"/>
                      <a:pt x="15077" y="18380"/>
                    </a:cubicBezTo>
                    <a:cubicBezTo>
                      <a:pt x="15214" y="18380"/>
                      <a:pt x="15351" y="18251"/>
                      <a:pt x="15488" y="18115"/>
                    </a:cubicBezTo>
                    <a:cubicBezTo>
                      <a:pt x="15959" y="17708"/>
                      <a:pt x="15553" y="13641"/>
                      <a:pt x="15146" y="12893"/>
                    </a:cubicBezTo>
                    <a:cubicBezTo>
                      <a:pt x="14739" y="12079"/>
                      <a:pt x="14132" y="10995"/>
                      <a:pt x="14132" y="10995"/>
                    </a:cubicBezTo>
                    <a:lnTo>
                      <a:pt x="14132" y="10995"/>
                    </a:lnTo>
                    <a:cubicBezTo>
                      <a:pt x="14132" y="10995"/>
                      <a:pt x="14147" y="10995"/>
                      <a:pt x="14175" y="10995"/>
                    </a:cubicBezTo>
                    <a:cubicBezTo>
                      <a:pt x="14540" y="10995"/>
                      <a:pt x="17076" y="10934"/>
                      <a:pt x="16572" y="9232"/>
                    </a:cubicBezTo>
                    <a:lnTo>
                      <a:pt x="16572" y="9232"/>
                    </a:lnTo>
                    <a:cubicBezTo>
                      <a:pt x="16929" y="9384"/>
                      <a:pt x="17520" y="9460"/>
                      <a:pt x="18215" y="9460"/>
                    </a:cubicBezTo>
                    <a:cubicBezTo>
                      <a:pt x="20950" y="9460"/>
                      <a:pt x="25296" y="8278"/>
                      <a:pt x="23350" y="5843"/>
                    </a:cubicBezTo>
                    <a:cubicBezTo>
                      <a:pt x="26153" y="4117"/>
                      <a:pt x="21294" y="0"/>
                      <a:pt x="15276" y="0"/>
                    </a:cubicBezTo>
                    <a:close/>
                  </a:path>
                </a:pathLst>
              </a:custGeom>
              <a:solidFill>
                <a:srgbClr val="5C3B1E"/>
              </a:solidFill>
              <a:ln>
                <a:noFill/>
              </a:ln>
            </p:spPr>
            <p:txBody>
              <a:bodyPr spcFirstLastPara="1" wrap="square" lIns="91400" tIns="91400" rIns="91400" bIns="914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050"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8" name="Google Shape;538;p20"/>
              <p:cNvSpPr/>
              <p:nvPr/>
            </p:nvSpPr>
            <p:spPr>
              <a:xfrm>
                <a:off x="-5630700" y="-105525"/>
                <a:ext cx="93275" cy="327150"/>
              </a:xfrm>
              <a:custGeom>
                <a:avLst/>
                <a:gdLst/>
                <a:ahLst/>
                <a:cxnLst/>
                <a:rect l="l" t="t" r="r" b="b"/>
                <a:pathLst>
                  <a:path w="3731" h="13086" extrusionOk="0">
                    <a:moveTo>
                      <a:pt x="2782" y="1"/>
                    </a:moveTo>
                    <a:cubicBezTo>
                      <a:pt x="2440" y="136"/>
                      <a:pt x="2169" y="342"/>
                      <a:pt x="1969" y="613"/>
                    </a:cubicBezTo>
                    <a:cubicBezTo>
                      <a:pt x="2240" y="342"/>
                      <a:pt x="2511" y="136"/>
                      <a:pt x="2782" y="1"/>
                    </a:cubicBezTo>
                    <a:close/>
                    <a:moveTo>
                      <a:pt x="1968" y="614"/>
                    </a:moveTo>
                    <a:cubicBezTo>
                      <a:pt x="1491" y="1085"/>
                      <a:pt x="1085" y="1627"/>
                      <a:pt x="814" y="2240"/>
                    </a:cubicBezTo>
                    <a:cubicBezTo>
                      <a:pt x="271" y="3460"/>
                      <a:pt x="0" y="4881"/>
                      <a:pt x="71" y="6171"/>
                    </a:cubicBezTo>
                    <a:cubicBezTo>
                      <a:pt x="71" y="7527"/>
                      <a:pt x="407" y="8883"/>
                      <a:pt x="1020" y="10103"/>
                    </a:cubicBezTo>
                    <a:cubicBezTo>
                      <a:pt x="1356" y="10710"/>
                      <a:pt x="1697" y="11252"/>
                      <a:pt x="2169" y="11730"/>
                    </a:cubicBezTo>
                    <a:cubicBezTo>
                      <a:pt x="2485" y="12088"/>
                      <a:pt x="2829" y="12388"/>
                      <a:pt x="3183" y="12667"/>
                    </a:cubicBezTo>
                    <a:lnTo>
                      <a:pt x="3183" y="12667"/>
                    </a:lnTo>
                    <a:cubicBezTo>
                      <a:pt x="2294" y="11932"/>
                      <a:pt x="1596" y="11063"/>
                      <a:pt x="1085" y="10103"/>
                    </a:cubicBezTo>
                    <a:cubicBezTo>
                      <a:pt x="477" y="8883"/>
                      <a:pt x="136" y="7527"/>
                      <a:pt x="136" y="6171"/>
                    </a:cubicBezTo>
                    <a:cubicBezTo>
                      <a:pt x="71" y="4881"/>
                      <a:pt x="342" y="3525"/>
                      <a:pt x="884" y="2305"/>
                    </a:cubicBezTo>
                    <a:cubicBezTo>
                      <a:pt x="1155" y="1698"/>
                      <a:pt x="1491" y="1085"/>
                      <a:pt x="1968" y="614"/>
                    </a:cubicBezTo>
                    <a:close/>
                    <a:moveTo>
                      <a:pt x="3183" y="12667"/>
                    </a:moveTo>
                    <a:cubicBezTo>
                      <a:pt x="3358" y="12812"/>
                      <a:pt x="3541" y="12951"/>
                      <a:pt x="3731" y="13085"/>
                    </a:cubicBezTo>
                    <a:cubicBezTo>
                      <a:pt x="3547" y="12948"/>
                      <a:pt x="3364" y="12810"/>
                      <a:pt x="3183" y="12667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07376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00" tIns="91400" rIns="91400" bIns="914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050"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9" name="Google Shape;539;p20"/>
              <p:cNvSpPr/>
              <p:nvPr/>
            </p:nvSpPr>
            <p:spPr>
              <a:xfrm>
                <a:off x="-5908625" y="-442675"/>
                <a:ext cx="42475" cy="206775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8271" extrusionOk="0">
                    <a:moveTo>
                      <a:pt x="1" y="1"/>
                    </a:moveTo>
                    <a:lnTo>
                      <a:pt x="1" y="2170"/>
                    </a:lnTo>
                    <a:cubicBezTo>
                      <a:pt x="71" y="2913"/>
                      <a:pt x="71" y="3590"/>
                      <a:pt x="137" y="4339"/>
                    </a:cubicBezTo>
                    <a:cubicBezTo>
                      <a:pt x="272" y="5017"/>
                      <a:pt x="408" y="5759"/>
                      <a:pt x="614" y="6437"/>
                    </a:cubicBezTo>
                    <a:cubicBezTo>
                      <a:pt x="408" y="5759"/>
                      <a:pt x="343" y="5017"/>
                      <a:pt x="207" y="4339"/>
                    </a:cubicBezTo>
                    <a:cubicBezTo>
                      <a:pt x="137" y="3590"/>
                      <a:pt x="71" y="2913"/>
                      <a:pt x="71" y="2170"/>
                    </a:cubicBezTo>
                    <a:cubicBezTo>
                      <a:pt x="1" y="1421"/>
                      <a:pt x="1" y="744"/>
                      <a:pt x="1" y="1"/>
                    </a:cubicBezTo>
                    <a:close/>
                    <a:moveTo>
                      <a:pt x="614" y="6437"/>
                    </a:moveTo>
                    <a:lnTo>
                      <a:pt x="614" y="6437"/>
                    </a:lnTo>
                    <a:cubicBezTo>
                      <a:pt x="679" y="6779"/>
                      <a:pt x="814" y="7115"/>
                      <a:pt x="950" y="7457"/>
                    </a:cubicBezTo>
                    <a:cubicBezTo>
                      <a:pt x="1156" y="7793"/>
                      <a:pt x="1357" y="8064"/>
                      <a:pt x="1698" y="8270"/>
                    </a:cubicBezTo>
                    <a:cubicBezTo>
                      <a:pt x="1357" y="8064"/>
                      <a:pt x="1156" y="7793"/>
                      <a:pt x="1020" y="7457"/>
                    </a:cubicBezTo>
                    <a:cubicBezTo>
                      <a:pt x="814" y="7115"/>
                      <a:pt x="749" y="6779"/>
                      <a:pt x="614" y="6437"/>
                    </a:cubicBezTo>
                    <a:close/>
                  </a:path>
                </a:pathLst>
              </a:custGeom>
              <a:solidFill>
                <a:srgbClr val="AA896D"/>
              </a:solidFill>
              <a:ln w="9525" cap="flat" cmpd="sng">
                <a:solidFill>
                  <a:srgbClr val="6F492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00" tIns="91400" rIns="91400" bIns="914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050"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0" name="Google Shape;540;p20"/>
              <p:cNvSpPr/>
              <p:nvPr/>
            </p:nvSpPr>
            <p:spPr>
              <a:xfrm>
                <a:off x="-5984800" y="-466400"/>
                <a:ext cx="27125" cy="255850"/>
              </a:xfrm>
              <a:custGeom>
                <a:avLst/>
                <a:gdLst/>
                <a:ahLst/>
                <a:cxnLst/>
                <a:rect l="l" t="t" r="r" b="b"/>
                <a:pathLst>
                  <a:path w="1085" h="10234" extrusionOk="0">
                    <a:moveTo>
                      <a:pt x="201" y="1"/>
                    </a:moveTo>
                    <a:lnTo>
                      <a:pt x="201" y="1"/>
                    </a:lnTo>
                    <a:cubicBezTo>
                      <a:pt x="66" y="879"/>
                      <a:pt x="66" y="1693"/>
                      <a:pt x="0" y="2576"/>
                    </a:cubicBezTo>
                    <a:lnTo>
                      <a:pt x="0" y="5217"/>
                    </a:lnTo>
                    <a:cubicBezTo>
                      <a:pt x="0" y="6101"/>
                      <a:pt x="66" y="6980"/>
                      <a:pt x="201" y="7793"/>
                    </a:cubicBezTo>
                    <a:cubicBezTo>
                      <a:pt x="272" y="8270"/>
                      <a:pt x="407" y="8677"/>
                      <a:pt x="543" y="9084"/>
                    </a:cubicBezTo>
                    <a:cubicBezTo>
                      <a:pt x="407" y="8677"/>
                      <a:pt x="337" y="8270"/>
                      <a:pt x="272" y="7793"/>
                    </a:cubicBezTo>
                    <a:cubicBezTo>
                      <a:pt x="136" y="6914"/>
                      <a:pt x="66" y="6101"/>
                      <a:pt x="66" y="5217"/>
                    </a:cubicBezTo>
                    <a:cubicBezTo>
                      <a:pt x="0" y="4339"/>
                      <a:pt x="0" y="3455"/>
                      <a:pt x="66" y="2576"/>
                    </a:cubicBezTo>
                    <a:cubicBezTo>
                      <a:pt x="66" y="1693"/>
                      <a:pt x="136" y="879"/>
                      <a:pt x="201" y="1"/>
                    </a:cubicBezTo>
                    <a:close/>
                    <a:moveTo>
                      <a:pt x="543" y="9084"/>
                    </a:moveTo>
                    <a:lnTo>
                      <a:pt x="543" y="9084"/>
                    </a:lnTo>
                    <a:cubicBezTo>
                      <a:pt x="608" y="9490"/>
                      <a:pt x="814" y="9897"/>
                      <a:pt x="1085" y="10233"/>
                    </a:cubicBezTo>
                    <a:cubicBezTo>
                      <a:pt x="814" y="9897"/>
                      <a:pt x="678" y="9490"/>
                      <a:pt x="543" y="9084"/>
                    </a:cubicBezTo>
                    <a:close/>
                  </a:path>
                </a:pathLst>
              </a:custGeom>
              <a:solidFill>
                <a:srgbClr val="AA896D"/>
              </a:solidFill>
              <a:ln w="9525" cap="flat" cmpd="sng">
                <a:solidFill>
                  <a:srgbClr val="6F492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00" tIns="91400" rIns="91400" bIns="914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050"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1" name="Google Shape;541;p20"/>
              <p:cNvSpPr/>
              <p:nvPr/>
            </p:nvSpPr>
            <p:spPr>
              <a:xfrm>
                <a:off x="-6061125" y="-607100"/>
                <a:ext cx="40700" cy="137350"/>
              </a:xfrm>
              <a:custGeom>
                <a:avLst/>
                <a:gdLst/>
                <a:ahLst/>
                <a:cxnLst/>
                <a:rect l="l" t="t" r="r" b="b"/>
                <a:pathLst>
                  <a:path w="1628" h="5494" extrusionOk="0">
                    <a:moveTo>
                      <a:pt x="1627" y="0"/>
                    </a:moveTo>
                    <a:cubicBezTo>
                      <a:pt x="1519" y="147"/>
                      <a:pt x="1429" y="274"/>
                      <a:pt x="1359" y="403"/>
                    </a:cubicBezTo>
                    <a:lnTo>
                      <a:pt x="1359" y="403"/>
                    </a:lnTo>
                    <a:cubicBezTo>
                      <a:pt x="1443" y="268"/>
                      <a:pt x="1533" y="134"/>
                      <a:pt x="1627" y="0"/>
                    </a:cubicBezTo>
                    <a:close/>
                    <a:moveTo>
                      <a:pt x="1359" y="403"/>
                    </a:moveTo>
                    <a:cubicBezTo>
                      <a:pt x="1144" y="748"/>
                      <a:pt x="962" y="1102"/>
                      <a:pt x="814" y="1491"/>
                    </a:cubicBezTo>
                    <a:cubicBezTo>
                      <a:pt x="950" y="1220"/>
                      <a:pt x="1085" y="949"/>
                      <a:pt x="1221" y="748"/>
                    </a:cubicBezTo>
                    <a:cubicBezTo>
                      <a:pt x="1253" y="624"/>
                      <a:pt x="1299" y="513"/>
                      <a:pt x="1359" y="403"/>
                    </a:cubicBezTo>
                    <a:close/>
                    <a:moveTo>
                      <a:pt x="814" y="1491"/>
                    </a:moveTo>
                    <a:lnTo>
                      <a:pt x="814" y="1491"/>
                    </a:lnTo>
                    <a:cubicBezTo>
                      <a:pt x="613" y="1969"/>
                      <a:pt x="407" y="2511"/>
                      <a:pt x="272" y="3053"/>
                    </a:cubicBezTo>
                    <a:cubicBezTo>
                      <a:pt x="207" y="3595"/>
                      <a:pt x="71" y="4137"/>
                      <a:pt x="71" y="4680"/>
                    </a:cubicBezTo>
                    <a:cubicBezTo>
                      <a:pt x="136" y="4137"/>
                      <a:pt x="207" y="3595"/>
                      <a:pt x="342" y="3053"/>
                    </a:cubicBezTo>
                    <a:cubicBezTo>
                      <a:pt x="478" y="2511"/>
                      <a:pt x="613" y="1969"/>
                      <a:pt x="814" y="1491"/>
                    </a:cubicBezTo>
                    <a:close/>
                    <a:moveTo>
                      <a:pt x="71" y="4680"/>
                    </a:moveTo>
                    <a:lnTo>
                      <a:pt x="71" y="4680"/>
                    </a:lnTo>
                    <a:cubicBezTo>
                      <a:pt x="1" y="4951"/>
                      <a:pt x="1" y="5222"/>
                      <a:pt x="1" y="5493"/>
                    </a:cubicBezTo>
                    <a:cubicBezTo>
                      <a:pt x="1" y="5222"/>
                      <a:pt x="71" y="4951"/>
                      <a:pt x="71" y="4680"/>
                    </a:cubicBezTo>
                    <a:close/>
                  </a:path>
                </a:pathLst>
              </a:custGeom>
              <a:solidFill>
                <a:srgbClr val="AA896D"/>
              </a:solidFill>
              <a:ln w="9525" cap="flat" cmpd="sng">
                <a:solidFill>
                  <a:srgbClr val="6F492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00" tIns="91400" rIns="91400" bIns="914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050"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2" name="Google Shape;542;p20"/>
              <p:cNvSpPr/>
              <p:nvPr/>
            </p:nvSpPr>
            <p:spPr>
              <a:xfrm>
                <a:off x="-5866175" y="-630825"/>
                <a:ext cx="71200" cy="71175"/>
              </a:xfrm>
              <a:custGeom>
                <a:avLst/>
                <a:gdLst/>
                <a:ahLst/>
                <a:cxnLst/>
                <a:rect l="l" t="t" r="r" b="b"/>
                <a:pathLst>
                  <a:path w="2848" h="2847" extrusionOk="0">
                    <a:moveTo>
                      <a:pt x="0" y="0"/>
                    </a:moveTo>
                    <a:cubicBezTo>
                      <a:pt x="336" y="0"/>
                      <a:pt x="608" y="206"/>
                      <a:pt x="879" y="407"/>
                    </a:cubicBezTo>
                    <a:cubicBezTo>
                      <a:pt x="678" y="206"/>
                      <a:pt x="337" y="0"/>
                      <a:pt x="0" y="0"/>
                    </a:cubicBezTo>
                    <a:close/>
                    <a:moveTo>
                      <a:pt x="879" y="407"/>
                    </a:moveTo>
                    <a:lnTo>
                      <a:pt x="879" y="407"/>
                    </a:lnTo>
                    <a:cubicBezTo>
                      <a:pt x="1150" y="678"/>
                      <a:pt x="1356" y="949"/>
                      <a:pt x="1556" y="1155"/>
                    </a:cubicBezTo>
                    <a:cubicBezTo>
                      <a:pt x="1828" y="1426"/>
                      <a:pt x="2034" y="1762"/>
                      <a:pt x="2234" y="2034"/>
                    </a:cubicBezTo>
                    <a:lnTo>
                      <a:pt x="2847" y="2847"/>
                    </a:lnTo>
                    <a:cubicBezTo>
                      <a:pt x="2440" y="2240"/>
                      <a:pt x="2099" y="1697"/>
                      <a:pt x="1627" y="1155"/>
                    </a:cubicBezTo>
                    <a:cubicBezTo>
                      <a:pt x="1421" y="884"/>
                      <a:pt x="1150" y="613"/>
                      <a:pt x="879" y="407"/>
                    </a:cubicBezTo>
                    <a:close/>
                  </a:path>
                </a:pathLst>
              </a:custGeom>
              <a:solidFill>
                <a:srgbClr val="AA896D"/>
              </a:solidFill>
              <a:ln w="9525" cap="flat" cmpd="sng">
                <a:solidFill>
                  <a:srgbClr val="6F492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00" tIns="91400" rIns="91400" bIns="914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050"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3" name="Google Shape;543;p20"/>
              <p:cNvSpPr/>
              <p:nvPr/>
            </p:nvSpPr>
            <p:spPr>
              <a:xfrm>
                <a:off x="-5795000" y="-674900"/>
                <a:ext cx="61025" cy="67825"/>
              </a:xfrm>
              <a:custGeom>
                <a:avLst/>
                <a:gdLst/>
                <a:ahLst/>
                <a:cxnLst/>
                <a:rect l="l" t="t" r="r" b="b"/>
                <a:pathLst>
                  <a:path w="2441" h="2713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36" y="136"/>
                      <a:pt x="607" y="272"/>
                      <a:pt x="878" y="407"/>
                    </a:cubicBezTo>
                    <a:cubicBezTo>
                      <a:pt x="1150" y="614"/>
                      <a:pt x="1421" y="749"/>
                      <a:pt x="1627" y="1020"/>
                    </a:cubicBezTo>
                    <a:cubicBezTo>
                      <a:pt x="1898" y="1221"/>
                      <a:pt x="2099" y="1492"/>
                      <a:pt x="2234" y="1763"/>
                    </a:cubicBezTo>
                    <a:cubicBezTo>
                      <a:pt x="2099" y="1492"/>
                      <a:pt x="1898" y="1221"/>
                      <a:pt x="1692" y="950"/>
                    </a:cubicBezTo>
                    <a:cubicBezTo>
                      <a:pt x="1220" y="478"/>
                      <a:pt x="607" y="207"/>
                      <a:pt x="0" y="1"/>
                    </a:cubicBezTo>
                    <a:close/>
                    <a:moveTo>
                      <a:pt x="2234" y="1763"/>
                    </a:moveTo>
                    <a:lnTo>
                      <a:pt x="2305" y="2034"/>
                    </a:lnTo>
                    <a:cubicBezTo>
                      <a:pt x="2305" y="2105"/>
                      <a:pt x="2305" y="2170"/>
                      <a:pt x="2370" y="2240"/>
                    </a:cubicBezTo>
                    <a:lnTo>
                      <a:pt x="2370" y="2376"/>
                    </a:lnTo>
                    <a:lnTo>
                      <a:pt x="2370" y="2511"/>
                    </a:lnTo>
                    <a:lnTo>
                      <a:pt x="2440" y="2712"/>
                    </a:lnTo>
                    <a:cubicBezTo>
                      <a:pt x="2440" y="2441"/>
                      <a:pt x="2370" y="2105"/>
                      <a:pt x="2234" y="1763"/>
                    </a:cubicBezTo>
                    <a:close/>
                  </a:path>
                </a:pathLst>
              </a:custGeom>
              <a:solidFill>
                <a:srgbClr val="AA896D"/>
              </a:solidFill>
              <a:ln w="9525" cap="flat" cmpd="sng">
                <a:solidFill>
                  <a:srgbClr val="6F492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00" tIns="91400" rIns="91400" bIns="914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050"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4" name="Google Shape;544;p20"/>
              <p:cNvSpPr/>
              <p:nvPr/>
            </p:nvSpPr>
            <p:spPr>
              <a:xfrm>
                <a:off x="-5801800" y="-749450"/>
                <a:ext cx="130450" cy="57625"/>
              </a:xfrm>
              <a:custGeom>
                <a:avLst/>
                <a:gdLst/>
                <a:ahLst/>
                <a:cxnLst/>
                <a:rect l="l" t="t" r="r" b="b"/>
                <a:pathLst>
                  <a:path w="5218" h="230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73" y="136"/>
                      <a:pt x="879" y="271"/>
                      <a:pt x="1357" y="407"/>
                    </a:cubicBezTo>
                    <a:cubicBezTo>
                      <a:pt x="1828" y="543"/>
                      <a:pt x="2306" y="678"/>
                      <a:pt x="2712" y="884"/>
                    </a:cubicBezTo>
                    <a:cubicBezTo>
                      <a:pt x="3184" y="1020"/>
                      <a:pt x="3661" y="1220"/>
                      <a:pt x="4068" y="1427"/>
                    </a:cubicBezTo>
                    <a:cubicBezTo>
                      <a:pt x="3661" y="1155"/>
                      <a:pt x="3184" y="949"/>
                      <a:pt x="2777" y="814"/>
                    </a:cubicBezTo>
                    <a:cubicBezTo>
                      <a:pt x="1828" y="478"/>
                      <a:pt x="950" y="206"/>
                      <a:pt x="1" y="0"/>
                    </a:cubicBezTo>
                    <a:close/>
                    <a:moveTo>
                      <a:pt x="4068" y="1427"/>
                    </a:moveTo>
                    <a:lnTo>
                      <a:pt x="4675" y="1833"/>
                    </a:lnTo>
                    <a:lnTo>
                      <a:pt x="4946" y="2034"/>
                    </a:lnTo>
                    <a:lnTo>
                      <a:pt x="5217" y="2305"/>
                    </a:lnTo>
                    <a:cubicBezTo>
                      <a:pt x="4881" y="1898"/>
                      <a:pt x="4475" y="1627"/>
                      <a:pt x="4068" y="1427"/>
                    </a:cubicBezTo>
                    <a:close/>
                  </a:path>
                </a:pathLst>
              </a:custGeom>
              <a:solidFill>
                <a:srgbClr val="AA896D"/>
              </a:solidFill>
              <a:ln w="9525" cap="flat" cmpd="sng">
                <a:solidFill>
                  <a:srgbClr val="6F492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00" tIns="91400" rIns="91400" bIns="914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050"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5" name="Google Shape;545;p20"/>
              <p:cNvSpPr/>
              <p:nvPr/>
            </p:nvSpPr>
            <p:spPr>
              <a:xfrm>
                <a:off x="-4364825" y="-30950"/>
                <a:ext cx="49100" cy="12900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516" extrusionOk="0">
                    <a:moveTo>
                      <a:pt x="1964" y="0"/>
                    </a:moveTo>
                    <a:cubicBezTo>
                      <a:pt x="1828" y="136"/>
                      <a:pt x="1693" y="206"/>
                      <a:pt x="1557" y="271"/>
                    </a:cubicBezTo>
                    <a:cubicBezTo>
                      <a:pt x="1357" y="342"/>
                      <a:pt x="1221" y="407"/>
                      <a:pt x="1015" y="477"/>
                    </a:cubicBezTo>
                    <a:cubicBezTo>
                      <a:pt x="1221" y="477"/>
                      <a:pt x="1422" y="407"/>
                      <a:pt x="1557" y="342"/>
                    </a:cubicBezTo>
                    <a:cubicBezTo>
                      <a:pt x="1628" y="271"/>
                      <a:pt x="1693" y="206"/>
                      <a:pt x="1763" y="206"/>
                    </a:cubicBezTo>
                    <a:lnTo>
                      <a:pt x="1964" y="0"/>
                    </a:lnTo>
                    <a:close/>
                    <a:moveTo>
                      <a:pt x="1" y="342"/>
                    </a:moveTo>
                    <a:lnTo>
                      <a:pt x="1" y="342"/>
                    </a:lnTo>
                    <a:cubicBezTo>
                      <a:pt x="215" y="469"/>
                      <a:pt x="432" y="516"/>
                      <a:pt x="647" y="516"/>
                    </a:cubicBezTo>
                    <a:cubicBezTo>
                      <a:pt x="770" y="516"/>
                      <a:pt x="893" y="501"/>
                      <a:pt x="1015" y="477"/>
                    </a:cubicBezTo>
                    <a:lnTo>
                      <a:pt x="543" y="477"/>
                    </a:lnTo>
                    <a:cubicBezTo>
                      <a:pt x="337" y="477"/>
                      <a:pt x="202" y="407"/>
                      <a:pt x="1" y="34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A39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00" tIns="91400" rIns="91400" bIns="914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050"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6" name="Google Shape;546;p20"/>
              <p:cNvSpPr/>
              <p:nvPr/>
            </p:nvSpPr>
            <p:spPr>
              <a:xfrm>
                <a:off x="-4388525" y="11475"/>
                <a:ext cx="389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201" extrusionOk="0">
                    <a:moveTo>
                      <a:pt x="0" y="0"/>
                    </a:moveTo>
                    <a:cubicBezTo>
                      <a:pt x="55" y="56"/>
                      <a:pt x="162" y="115"/>
                      <a:pt x="276" y="131"/>
                    </a:cubicBezTo>
                    <a:lnTo>
                      <a:pt x="276" y="131"/>
                    </a:lnTo>
                    <a:cubicBezTo>
                      <a:pt x="176" y="99"/>
                      <a:pt x="82" y="56"/>
                      <a:pt x="0" y="0"/>
                    </a:cubicBezTo>
                    <a:close/>
                    <a:moveTo>
                      <a:pt x="276" y="131"/>
                    </a:moveTo>
                    <a:lnTo>
                      <a:pt x="276" y="131"/>
                    </a:lnTo>
                    <a:cubicBezTo>
                      <a:pt x="422" y="178"/>
                      <a:pt x="583" y="201"/>
                      <a:pt x="743" y="201"/>
                    </a:cubicBezTo>
                    <a:cubicBezTo>
                      <a:pt x="607" y="136"/>
                      <a:pt x="472" y="136"/>
                      <a:pt x="336" y="136"/>
                    </a:cubicBezTo>
                    <a:cubicBezTo>
                      <a:pt x="316" y="136"/>
                      <a:pt x="296" y="134"/>
                      <a:pt x="276" y="131"/>
                    </a:cubicBezTo>
                    <a:close/>
                    <a:moveTo>
                      <a:pt x="1556" y="136"/>
                    </a:moveTo>
                    <a:cubicBezTo>
                      <a:pt x="1285" y="201"/>
                      <a:pt x="1014" y="201"/>
                      <a:pt x="743" y="201"/>
                    </a:cubicBezTo>
                    <a:lnTo>
                      <a:pt x="1150" y="201"/>
                    </a:lnTo>
                    <a:cubicBezTo>
                      <a:pt x="1285" y="201"/>
                      <a:pt x="1421" y="201"/>
                      <a:pt x="1556" y="13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A39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00" tIns="91400" rIns="91400" bIns="914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050"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7" name="Google Shape;547;p20"/>
              <p:cNvSpPr/>
              <p:nvPr/>
            </p:nvSpPr>
            <p:spPr>
              <a:xfrm>
                <a:off x="-4425825" y="46975"/>
                <a:ext cx="40700" cy="5200"/>
              </a:xfrm>
              <a:custGeom>
                <a:avLst/>
                <a:gdLst/>
                <a:ahLst/>
                <a:cxnLst/>
                <a:rect l="l" t="t" r="r" b="b"/>
                <a:pathLst>
                  <a:path w="1628" h="208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8" y="5"/>
                      <a:pt x="15" y="8"/>
                      <a:pt x="22" y="11"/>
                    </a:cubicBezTo>
                    <a:lnTo>
                      <a:pt x="22" y="11"/>
                    </a:lnTo>
                    <a:cubicBezTo>
                      <a:pt x="15" y="8"/>
                      <a:pt x="8" y="4"/>
                      <a:pt x="1" y="1"/>
                    </a:cubicBezTo>
                    <a:close/>
                    <a:moveTo>
                      <a:pt x="22" y="11"/>
                    </a:moveTo>
                    <a:lnTo>
                      <a:pt x="22" y="11"/>
                    </a:lnTo>
                    <a:cubicBezTo>
                      <a:pt x="286" y="140"/>
                      <a:pt x="550" y="207"/>
                      <a:pt x="814" y="207"/>
                    </a:cubicBezTo>
                    <a:lnTo>
                      <a:pt x="1221" y="207"/>
                    </a:lnTo>
                    <a:cubicBezTo>
                      <a:pt x="1356" y="137"/>
                      <a:pt x="1492" y="137"/>
                      <a:pt x="1628" y="137"/>
                    </a:cubicBezTo>
                    <a:lnTo>
                      <a:pt x="814" y="137"/>
                    </a:lnTo>
                    <a:cubicBezTo>
                      <a:pt x="679" y="137"/>
                      <a:pt x="543" y="137"/>
                      <a:pt x="408" y="71"/>
                    </a:cubicBezTo>
                    <a:cubicBezTo>
                      <a:pt x="279" y="71"/>
                      <a:pt x="150" y="71"/>
                      <a:pt x="22" y="1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A39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00" tIns="91400" rIns="91400" bIns="914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050"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8" name="Google Shape;548;p20"/>
              <p:cNvSpPr/>
              <p:nvPr/>
            </p:nvSpPr>
            <p:spPr>
              <a:xfrm>
                <a:off x="-5390075" y="628300"/>
                <a:ext cx="10175" cy="174475"/>
              </a:xfrm>
              <a:custGeom>
                <a:avLst/>
                <a:gdLst/>
                <a:ahLst/>
                <a:cxnLst/>
                <a:rect l="l" t="t" r="r" b="b"/>
                <a:pathLst>
                  <a:path w="407" h="6979" extrusionOk="0">
                    <a:moveTo>
                      <a:pt x="407" y="0"/>
                    </a:moveTo>
                    <a:lnTo>
                      <a:pt x="407" y="0"/>
                    </a:lnTo>
                    <a:cubicBezTo>
                      <a:pt x="342" y="1150"/>
                      <a:pt x="271" y="2370"/>
                      <a:pt x="206" y="3525"/>
                    </a:cubicBezTo>
                    <a:lnTo>
                      <a:pt x="0" y="6979"/>
                    </a:lnTo>
                    <a:cubicBezTo>
                      <a:pt x="71" y="5829"/>
                      <a:pt x="136" y="4674"/>
                      <a:pt x="271" y="3525"/>
                    </a:cubicBezTo>
                    <a:cubicBezTo>
                      <a:pt x="271" y="2370"/>
                      <a:pt x="407" y="1150"/>
                      <a:pt x="407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07376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00" tIns="91400" rIns="91400" bIns="914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050"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9" name="Google Shape;549;p20"/>
              <p:cNvSpPr/>
              <p:nvPr/>
            </p:nvSpPr>
            <p:spPr>
              <a:xfrm>
                <a:off x="-323375" y="3395425"/>
                <a:ext cx="208525" cy="271425"/>
              </a:xfrm>
              <a:custGeom>
                <a:avLst/>
                <a:gdLst/>
                <a:ahLst/>
                <a:cxnLst/>
                <a:rect l="l" t="t" r="r" b="b"/>
                <a:pathLst>
                  <a:path w="8341" h="10857" extrusionOk="0">
                    <a:moveTo>
                      <a:pt x="342" y="1"/>
                    </a:moveTo>
                    <a:cubicBezTo>
                      <a:pt x="271" y="1899"/>
                      <a:pt x="71" y="3661"/>
                      <a:pt x="0" y="5494"/>
                    </a:cubicBezTo>
                    <a:cubicBezTo>
                      <a:pt x="678" y="5629"/>
                      <a:pt x="1356" y="5765"/>
                      <a:pt x="2034" y="5965"/>
                    </a:cubicBezTo>
                    <a:cubicBezTo>
                      <a:pt x="4395" y="10513"/>
                      <a:pt x="7291" y="10857"/>
                      <a:pt x="8113" y="10857"/>
                    </a:cubicBezTo>
                    <a:cubicBezTo>
                      <a:pt x="8260" y="10857"/>
                      <a:pt x="8340" y="10846"/>
                      <a:pt x="8340" y="10846"/>
                    </a:cubicBezTo>
                    <a:lnTo>
                      <a:pt x="4745" y="613"/>
                    </a:lnTo>
                    <a:lnTo>
                      <a:pt x="1697" y="613"/>
                    </a:lnTo>
                    <a:lnTo>
                      <a:pt x="342" y="1"/>
                    </a:lnTo>
                    <a:close/>
                  </a:path>
                </a:pathLst>
              </a:custGeom>
              <a:solidFill>
                <a:srgbClr val="F9C7AF"/>
              </a:solidFill>
              <a:ln>
                <a:noFill/>
              </a:ln>
            </p:spPr>
            <p:txBody>
              <a:bodyPr spcFirstLastPara="1" wrap="square" lIns="91400" tIns="91400" rIns="91400" bIns="914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050"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0" name="Google Shape;550;p20"/>
              <p:cNvSpPr/>
              <p:nvPr/>
            </p:nvSpPr>
            <p:spPr>
              <a:xfrm>
                <a:off x="-1558650" y="4193625"/>
                <a:ext cx="254225" cy="181275"/>
              </a:xfrm>
              <a:custGeom>
                <a:avLst/>
                <a:gdLst/>
                <a:ahLst/>
                <a:cxnLst/>
                <a:rect l="l" t="t" r="r" b="b"/>
                <a:pathLst>
                  <a:path w="10169" h="7251" extrusionOk="0">
                    <a:moveTo>
                      <a:pt x="8541" y="1"/>
                    </a:moveTo>
                    <a:cubicBezTo>
                      <a:pt x="6915" y="473"/>
                      <a:pt x="5217" y="744"/>
                      <a:pt x="3591" y="1085"/>
                    </a:cubicBezTo>
                    <a:cubicBezTo>
                      <a:pt x="3997" y="1899"/>
                      <a:pt x="4404" y="2712"/>
                      <a:pt x="4881" y="3525"/>
                    </a:cubicBezTo>
                    <a:cubicBezTo>
                      <a:pt x="272" y="4610"/>
                      <a:pt x="1" y="7251"/>
                      <a:pt x="1" y="7251"/>
                    </a:cubicBezTo>
                    <a:lnTo>
                      <a:pt x="10168" y="5559"/>
                    </a:lnTo>
                    <a:lnTo>
                      <a:pt x="8541" y="1"/>
                    </a:lnTo>
                    <a:close/>
                  </a:path>
                </a:pathLst>
              </a:custGeom>
              <a:solidFill>
                <a:srgbClr val="F9C7AF"/>
              </a:solidFill>
              <a:ln>
                <a:noFill/>
              </a:ln>
            </p:spPr>
            <p:txBody>
              <a:bodyPr spcFirstLastPara="1" wrap="square" lIns="91400" tIns="91400" rIns="91400" bIns="914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050"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1" name="Google Shape;551;p20"/>
              <p:cNvSpPr/>
              <p:nvPr/>
            </p:nvSpPr>
            <p:spPr>
              <a:xfrm>
                <a:off x="-1558650" y="4271575"/>
                <a:ext cx="254225" cy="103325"/>
              </a:xfrm>
              <a:custGeom>
                <a:avLst/>
                <a:gdLst/>
                <a:ahLst/>
                <a:cxnLst/>
                <a:rect l="l" t="t" r="r" b="b"/>
                <a:pathLst>
                  <a:path w="10169" h="4133" extrusionOk="0">
                    <a:moveTo>
                      <a:pt x="9420" y="1"/>
                    </a:moveTo>
                    <a:cubicBezTo>
                      <a:pt x="8836" y="716"/>
                      <a:pt x="8014" y="934"/>
                      <a:pt x="7230" y="934"/>
                    </a:cubicBezTo>
                    <a:cubicBezTo>
                      <a:pt x="6010" y="934"/>
                      <a:pt x="4881" y="407"/>
                      <a:pt x="4881" y="407"/>
                    </a:cubicBezTo>
                    <a:cubicBezTo>
                      <a:pt x="272" y="1492"/>
                      <a:pt x="1" y="4133"/>
                      <a:pt x="1" y="4133"/>
                    </a:cubicBezTo>
                    <a:lnTo>
                      <a:pt x="10168" y="2441"/>
                    </a:lnTo>
                    <a:lnTo>
                      <a:pt x="9420" y="1"/>
                    </a:lnTo>
                    <a:close/>
                  </a:path>
                </a:pathLst>
              </a:custGeom>
              <a:solidFill>
                <a:srgbClr val="0B5394"/>
              </a:solidFill>
              <a:ln>
                <a:noFill/>
              </a:ln>
            </p:spPr>
            <p:txBody>
              <a:bodyPr spcFirstLastPara="1" wrap="square" lIns="91400" tIns="91400" rIns="91400" bIns="914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050"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2" name="Google Shape;552;p20"/>
              <p:cNvSpPr/>
              <p:nvPr/>
            </p:nvSpPr>
            <p:spPr>
              <a:xfrm>
                <a:off x="-1873825" y="2444850"/>
                <a:ext cx="1559000" cy="1775925"/>
              </a:xfrm>
              <a:custGeom>
                <a:avLst/>
                <a:gdLst/>
                <a:ahLst/>
                <a:cxnLst/>
                <a:rect l="l" t="t" r="r" b="b"/>
                <a:pathLst>
                  <a:path w="62360" h="71037" extrusionOk="0">
                    <a:moveTo>
                      <a:pt x="19793" y="1"/>
                    </a:moveTo>
                    <a:lnTo>
                      <a:pt x="3861" y="5830"/>
                    </a:lnTo>
                    <a:lnTo>
                      <a:pt x="814" y="29483"/>
                    </a:lnTo>
                    <a:cubicBezTo>
                      <a:pt x="0" y="35719"/>
                      <a:pt x="1085" y="42025"/>
                      <a:pt x="3932" y="47649"/>
                    </a:cubicBezTo>
                    <a:cubicBezTo>
                      <a:pt x="7050" y="53614"/>
                      <a:pt x="11453" y="62154"/>
                      <a:pt x="16198" y="71036"/>
                    </a:cubicBezTo>
                    <a:cubicBezTo>
                      <a:pt x="17824" y="70695"/>
                      <a:pt x="19522" y="70424"/>
                      <a:pt x="21148" y="69952"/>
                    </a:cubicBezTo>
                    <a:lnTo>
                      <a:pt x="11046" y="36332"/>
                    </a:lnTo>
                    <a:cubicBezTo>
                      <a:pt x="11046" y="36332"/>
                      <a:pt x="13692" y="21962"/>
                      <a:pt x="14842" y="20536"/>
                    </a:cubicBezTo>
                    <a:lnTo>
                      <a:pt x="29689" y="33892"/>
                    </a:lnTo>
                    <a:cubicBezTo>
                      <a:pt x="32400" y="36603"/>
                      <a:pt x="35383" y="37416"/>
                      <a:pt x="39043" y="38365"/>
                    </a:cubicBezTo>
                    <a:cubicBezTo>
                      <a:pt x="45073" y="39856"/>
                      <a:pt x="47648" y="41142"/>
                      <a:pt x="62018" y="43517"/>
                    </a:cubicBezTo>
                    <a:cubicBezTo>
                      <a:pt x="62089" y="41684"/>
                      <a:pt x="62289" y="39922"/>
                      <a:pt x="62360" y="38024"/>
                    </a:cubicBezTo>
                    <a:lnTo>
                      <a:pt x="37416" y="27791"/>
                    </a:lnTo>
                    <a:cubicBezTo>
                      <a:pt x="37416" y="27791"/>
                      <a:pt x="33620" y="22027"/>
                      <a:pt x="26164" y="12472"/>
                    </a:cubicBezTo>
                    <a:cubicBezTo>
                      <a:pt x="28062" y="7250"/>
                      <a:pt x="19793" y="1"/>
                      <a:pt x="19793" y="1"/>
                    </a:cubicBezTo>
                    <a:close/>
                  </a:path>
                </a:pathLst>
              </a:custGeom>
              <a:solidFill>
                <a:srgbClr val="073763"/>
              </a:solidFill>
              <a:ln>
                <a:noFill/>
              </a:ln>
            </p:spPr>
            <p:txBody>
              <a:bodyPr spcFirstLastPara="1" wrap="square" lIns="91400" tIns="91400" rIns="91400" bIns="914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050"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3" name="Google Shape;553;p20"/>
              <p:cNvSpPr/>
              <p:nvPr/>
            </p:nvSpPr>
            <p:spPr>
              <a:xfrm>
                <a:off x="-2009400" y="1423675"/>
                <a:ext cx="660900" cy="1195675"/>
              </a:xfrm>
              <a:custGeom>
                <a:avLst/>
                <a:gdLst/>
                <a:ahLst/>
                <a:cxnLst/>
                <a:rect l="l" t="t" r="r" b="b"/>
                <a:pathLst>
                  <a:path w="26436" h="47827" extrusionOk="0">
                    <a:moveTo>
                      <a:pt x="11831" y="1"/>
                    </a:moveTo>
                    <a:cubicBezTo>
                      <a:pt x="10819" y="1"/>
                      <a:pt x="9683" y="102"/>
                      <a:pt x="8406" y="314"/>
                    </a:cubicBezTo>
                    <a:cubicBezTo>
                      <a:pt x="2305" y="1328"/>
                      <a:pt x="4203" y="9055"/>
                      <a:pt x="2235" y="14141"/>
                    </a:cubicBezTo>
                    <a:cubicBezTo>
                      <a:pt x="337" y="19222"/>
                      <a:pt x="1" y="23766"/>
                      <a:pt x="4203" y="26001"/>
                    </a:cubicBezTo>
                    <a:cubicBezTo>
                      <a:pt x="9761" y="32714"/>
                      <a:pt x="8335" y="47826"/>
                      <a:pt x="8335" y="47826"/>
                    </a:cubicBezTo>
                    <a:cubicBezTo>
                      <a:pt x="8335" y="47826"/>
                      <a:pt x="21556" y="47083"/>
                      <a:pt x="26436" y="41184"/>
                    </a:cubicBezTo>
                    <a:cubicBezTo>
                      <a:pt x="26436" y="41184"/>
                      <a:pt x="23860" y="28376"/>
                      <a:pt x="22163" y="21934"/>
                    </a:cubicBezTo>
                    <a:cubicBezTo>
                      <a:pt x="19380" y="11164"/>
                      <a:pt x="22471" y="1"/>
                      <a:pt x="11831" y="1"/>
                    </a:cubicBezTo>
                    <a:close/>
                  </a:path>
                </a:pathLst>
              </a:custGeom>
              <a:solidFill>
                <a:srgbClr val="0D62AF"/>
              </a:solidFill>
              <a:ln>
                <a:noFill/>
              </a:ln>
            </p:spPr>
            <p:txBody>
              <a:bodyPr spcFirstLastPara="1" wrap="square" lIns="91400" tIns="91400" rIns="91400" bIns="914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050"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4" name="Google Shape;554;p20"/>
              <p:cNvSpPr/>
              <p:nvPr/>
            </p:nvSpPr>
            <p:spPr>
              <a:xfrm>
                <a:off x="-1941600" y="1338250"/>
                <a:ext cx="208375" cy="266625"/>
              </a:xfrm>
              <a:custGeom>
                <a:avLst/>
                <a:gdLst/>
                <a:ahLst/>
                <a:cxnLst/>
                <a:rect l="l" t="t" r="r" b="b"/>
                <a:pathLst>
                  <a:path w="8335" h="10665" extrusionOk="0">
                    <a:moveTo>
                      <a:pt x="6507" y="0"/>
                    </a:moveTo>
                    <a:lnTo>
                      <a:pt x="0" y="3866"/>
                    </a:lnTo>
                    <a:lnTo>
                      <a:pt x="1356" y="10438"/>
                    </a:lnTo>
                    <a:cubicBezTo>
                      <a:pt x="1356" y="10438"/>
                      <a:pt x="2057" y="10664"/>
                      <a:pt x="3132" y="10664"/>
                    </a:cubicBezTo>
                    <a:cubicBezTo>
                      <a:pt x="4489" y="10664"/>
                      <a:pt x="6443" y="10304"/>
                      <a:pt x="8335" y="8676"/>
                    </a:cubicBezTo>
                    <a:lnTo>
                      <a:pt x="6507" y="0"/>
                    </a:lnTo>
                    <a:close/>
                  </a:path>
                </a:pathLst>
              </a:custGeom>
              <a:solidFill>
                <a:srgbClr val="F9C2B2"/>
              </a:solidFill>
              <a:ln>
                <a:noFill/>
              </a:ln>
            </p:spPr>
            <p:txBody>
              <a:bodyPr spcFirstLastPara="1" wrap="square" lIns="91400" tIns="91400" rIns="91400" bIns="914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050"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5" name="Google Shape;555;p20"/>
              <p:cNvSpPr/>
              <p:nvPr/>
            </p:nvSpPr>
            <p:spPr>
              <a:xfrm>
                <a:off x="-2255175" y="993325"/>
                <a:ext cx="532125" cy="545450"/>
              </a:xfrm>
              <a:custGeom>
                <a:avLst/>
                <a:gdLst/>
                <a:ahLst/>
                <a:cxnLst/>
                <a:rect l="l" t="t" r="r" b="b"/>
                <a:pathLst>
                  <a:path w="21285" h="21818" extrusionOk="0">
                    <a:moveTo>
                      <a:pt x="13593" y="1"/>
                    </a:moveTo>
                    <a:cubicBezTo>
                      <a:pt x="11519" y="1"/>
                      <a:pt x="9261" y="885"/>
                      <a:pt x="7321" y="1938"/>
                    </a:cubicBezTo>
                    <a:cubicBezTo>
                      <a:pt x="1" y="5799"/>
                      <a:pt x="5017" y="13596"/>
                      <a:pt x="5694" y="16850"/>
                    </a:cubicBezTo>
                    <a:cubicBezTo>
                      <a:pt x="6344" y="19614"/>
                      <a:pt x="6736" y="21818"/>
                      <a:pt x="10332" y="21818"/>
                    </a:cubicBezTo>
                    <a:cubicBezTo>
                      <a:pt x="10878" y="21818"/>
                      <a:pt x="11497" y="21767"/>
                      <a:pt x="12202" y="21660"/>
                    </a:cubicBezTo>
                    <a:cubicBezTo>
                      <a:pt x="20406" y="20440"/>
                      <a:pt x="21284" y="12035"/>
                      <a:pt x="19929" y="7697"/>
                    </a:cubicBezTo>
                    <a:cubicBezTo>
                      <a:pt x="19208" y="1847"/>
                      <a:pt x="16592" y="1"/>
                      <a:pt x="13593" y="1"/>
                    </a:cubicBezTo>
                    <a:close/>
                  </a:path>
                </a:pathLst>
              </a:custGeom>
              <a:solidFill>
                <a:srgbClr val="F9C2B2"/>
              </a:solidFill>
              <a:ln>
                <a:noFill/>
              </a:ln>
            </p:spPr>
            <p:txBody>
              <a:bodyPr spcFirstLastPara="1" wrap="square" lIns="91400" tIns="91400" rIns="91400" bIns="914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050"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6" name="Google Shape;556;p20"/>
              <p:cNvSpPr/>
              <p:nvPr/>
            </p:nvSpPr>
            <p:spPr>
              <a:xfrm>
                <a:off x="-2051825" y="1379350"/>
                <a:ext cx="30525" cy="43650"/>
              </a:xfrm>
              <a:custGeom>
                <a:avLst/>
                <a:gdLst/>
                <a:ahLst/>
                <a:cxnLst/>
                <a:rect l="l" t="t" r="r" b="b"/>
                <a:pathLst>
                  <a:path w="1221" h="1746" extrusionOk="0">
                    <a:moveTo>
                      <a:pt x="443" y="0"/>
                    </a:moveTo>
                    <a:cubicBezTo>
                      <a:pt x="375" y="0"/>
                      <a:pt x="307" y="18"/>
                      <a:pt x="272" y="53"/>
                    </a:cubicBezTo>
                    <a:cubicBezTo>
                      <a:pt x="136" y="118"/>
                      <a:pt x="71" y="254"/>
                      <a:pt x="1" y="389"/>
                    </a:cubicBezTo>
                    <a:lnTo>
                      <a:pt x="1" y="796"/>
                    </a:lnTo>
                    <a:cubicBezTo>
                      <a:pt x="71" y="1067"/>
                      <a:pt x="272" y="1273"/>
                      <a:pt x="478" y="1409"/>
                    </a:cubicBezTo>
                    <a:cubicBezTo>
                      <a:pt x="678" y="1545"/>
                      <a:pt x="950" y="1680"/>
                      <a:pt x="1221" y="1745"/>
                    </a:cubicBezTo>
                    <a:cubicBezTo>
                      <a:pt x="950" y="1680"/>
                      <a:pt x="749" y="1545"/>
                      <a:pt x="543" y="1409"/>
                    </a:cubicBezTo>
                    <a:cubicBezTo>
                      <a:pt x="342" y="1203"/>
                      <a:pt x="136" y="1002"/>
                      <a:pt x="71" y="731"/>
                    </a:cubicBezTo>
                    <a:cubicBezTo>
                      <a:pt x="71" y="661"/>
                      <a:pt x="1" y="525"/>
                      <a:pt x="71" y="389"/>
                    </a:cubicBezTo>
                    <a:cubicBezTo>
                      <a:pt x="71" y="254"/>
                      <a:pt x="136" y="118"/>
                      <a:pt x="272" y="118"/>
                    </a:cubicBezTo>
                    <a:cubicBezTo>
                      <a:pt x="407" y="53"/>
                      <a:pt x="543" y="53"/>
                      <a:pt x="613" y="53"/>
                    </a:cubicBezTo>
                    <a:cubicBezTo>
                      <a:pt x="578" y="18"/>
                      <a:pt x="510" y="0"/>
                      <a:pt x="443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A39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00" tIns="91400" rIns="91400" bIns="914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050"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7" name="Google Shape;557;p20"/>
              <p:cNvSpPr/>
              <p:nvPr/>
            </p:nvSpPr>
            <p:spPr>
              <a:xfrm>
                <a:off x="-1982275" y="1431525"/>
                <a:ext cx="52475" cy="42500"/>
              </a:xfrm>
              <a:custGeom>
                <a:avLst/>
                <a:gdLst/>
                <a:ahLst/>
                <a:cxnLst/>
                <a:rect l="l" t="t" r="r" b="b"/>
                <a:pathLst>
                  <a:path w="2099" h="1700" extrusionOk="0">
                    <a:moveTo>
                      <a:pt x="2099" y="0"/>
                    </a:moveTo>
                    <a:lnTo>
                      <a:pt x="2099" y="0"/>
                    </a:lnTo>
                    <a:cubicBezTo>
                      <a:pt x="2099" y="336"/>
                      <a:pt x="1898" y="678"/>
                      <a:pt x="1692" y="878"/>
                    </a:cubicBezTo>
                    <a:cubicBezTo>
                      <a:pt x="1492" y="1149"/>
                      <a:pt x="1286" y="1355"/>
                      <a:pt x="949" y="1491"/>
                    </a:cubicBezTo>
                    <a:cubicBezTo>
                      <a:pt x="750" y="1590"/>
                      <a:pt x="514" y="1652"/>
                      <a:pt x="269" y="1652"/>
                    </a:cubicBezTo>
                    <a:cubicBezTo>
                      <a:pt x="180" y="1652"/>
                      <a:pt x="90" y="1644"/>
                      <a:pt x="0" y="1627"/>
                    </a:cubicBezTo>
                    <a:lnTo>
                      <a:pt x="0" y="1627"/>
                    </a:lnTo>
                    <a:cubicBezTo>
                      <a:pt x="127" y="1678"/>
                      <a:pt x="255" y="1700"/>
                      <a:pt x="380" y="1700"/>
                    </a:cubicBezTo>
                    <a:cubicBezTo>
                      <a:pt x="585" y="1700"/>
                      <a:pt x="781" y="1640"/>
                      <a:pt x="949" y="1556"/>
                    </a:cubicBezTo>
                    <a:cubicBezTo>
                      <a:pt x="1286" y="1420"/>
                      <a:pt x="1557" y="1220"/>
                      <a:pt x="1763" y="949"/>
                    </a:cubicBezTo>
                    <a:cubicBezTo>
                      <a:pt x="1963" y="678"/>
                      <a:pt x="2099" y="336"/>
                      <a:pt x="2099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A39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00" tIns="91400" rIns="91400" bIns="914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050"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8" name="Google Shape;558;p20"/>
              <p:cNvSpPr/>
              <p:nvPr/>
            </p:nvSpPr>
            <p:spPr>
              <a:xfrm>
                <a:off x="-280950" y="3410750"/>
                <a:ext cx="166100" cy="256100"/>
              </a:xfrm>
              <a:custGeom>
                <a:avLst/>
                <a:gdLst/>
                <a:ahLst/>
                <a:cxnLst/>
                <a:rect l="l" t="t" r="r" b="b"/>
                <a:pathLst>
                  <a:path w="6644" h="10244" extrusionOk="0">
                    <a:moveTo>
                      <a:pt x="0" y="0"/>
                    </a:moveTo>
                    <a:cubicBezTo>
                      <a:pt x="1963" y="2847"/>
                      <a:pt x="1286" y="3661"/>
                      <a:pt x="337" y="5352"/>
                    </a:cubicBezTo>
                    <a:cubicBezTo>
                      <a:pt x="2698" y="9900"/>
                      <a:pt x="5594" y="10244"/>
                      <a:pt x="6416" y="10244"/>
                    </a:cubicBezTo>
                    <a:cubicBezTo>
                      <a:pt x="6563" y="10244"/>
                      <a:pt x="6643" y="10233"/>
                      <a:pt x="6643" y="10233"/>
                    </a:cubicBezTo>
                    <a:lnTo>
                      <a:pt x="3048" y="0"/>
                    </a:lnTo>
                    <a:close/>
                  </a:path>
                </a:pathLst>
              </a:custGeom>
              <a:solidFill>
                <a:srgbClr val="0B5394"/>
              </a:solidFill>
              <a:ln>
                <a:noFill/>
              </a:ln>
            </p:spPr>
            <p:txBody>
              <a:bodyPr spcFirstLastPara="1" wrap="square" lIns="91400" tIns="91400" rIns="91400" bIns="914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050"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9" name="Google Shape;559;p20"/>
              <p:cNvSpPr/>
              <p:nvPr/>
            </p:nvSpPr>
            <p:spPr>
              <a:xfrm>
                <a:off x="-1802650" y="2441450"/>
                <a:ext cx="440600" cy="147400"/>
              </a:xfrm>
              <a:custGeom>
                <a:avLst/>
                <a:gdLst/>
                <a:ahLst/>
                <a:cxnLst/>
                <a:rect l="l" t="t" r="r" b="b"/>
                <a:pathLst>
                  <a:path w="17624" h="5896" extrusionOk="0">
                    <a:moveTo>
                      <a:pt x="17624" y="1"/>
                    </a:moveTo>
                    <a:cubicBezTo>
                      <a:pt x="17011" y="473"/>
                      <a:pt x="16333" y="879"/>
                      <a:pt x="15655" y="1286"/>
                    </a:cubicBezTo>
                    <a:lnTo>
                      <a:pt x="15183" y="1628"/>
                    </a:lnTo>
                    <a:lnTo>
                      <a:pt x="14641" y="1899"/>
                    </a:lnTo>
                    <a:cubicBezTo>
                      <a:pt x="14300" y="2099"/>
                      <a:pt x="13963" y="2235"/>
                      <a:pt x="13622" y="2441"/>
                    </a:cubicBezTo>
                    <a:cubicBezTo>
                      <a:pt x="15048" y="1763"/>
                      <a:pt x="16404" y="1015"/>
                      <a:pt x="17624" y="1"/>
                    </a:cubicBezTo>
                    <a:close/>
                    <a:moveTo>
                      <a:pt x="13622" y="2441"/>
                    </a:moveTo>
                    <a:lnTo>
                      <a:pt x="13622" y="2441"/>
                    </a:lnTo>
                    <a:cubicBezTo>
                      <a:pt x="12201" y="3119"/>
                      <a:pt x="10710" y="3661"/>
                      <a:pt x="9219" y="4133"/>
                    </a:cubicBezTo>
                    <a:cubicBezTo>
                      <a:pt x="8470" y="4404"/>
                      <a:pt x="7727" y="4610"/>
                      <a:pt x="6979" y="4811"/>
                    </a:cubicBezTo>
                    <a:cubicBezTo>
                      <a:pt x="7727" y="4675"/>
                      <a:pt x="8470" y="4404"/>
                      <a:pt x="9284" y="4203"/>
                    </a:cubicBezTo>
                    <a:cubicBezTo>
                      <a:pt x="10775" y="3726"/>
                      <a:pt x="12201" y="3184"/>
                      <a:pt x="13622" y="2441"/>
                    </a:cubicBezTo>
                    <a:close/>
                    <a:moveTo>
                      <a:pt x="6979" y="4811"/>
                    </a:moveTo>
                    <a:lnTo>
                      <a:pt x="6979" y="4811"/>
                    </a:lnTo>
                    <a:cubicBezTo>
                      <a:pt x="6572" y="4881"/>
                      <a:pt x="6236" y="4946"/>
                      <a:pt x="5830" y="5082"/>
                    </a:cubicBezTo>
                    <a:cubicBezTo>
                      <a:pt x="6236" y="5017"/>
                      <a:pt x="6572" y="4946"/>
                      <a:pt x="6979" y="4811"/>
                    </a:cubicBezTo>
                    <a:close/>
                    <a:moveTo>
                      <a:pt x="3525" y="5489"/>
                    </a:moveTo>
                    <a:lnTo>
                      <a:pt x="2370" y="5624"/>
                    </a:lnTo>
                    <a:cubicBezTo>
                      <a:pt x="1557" y="5760"/>
                      <a:pt x="814" y="5760"/>
                      <a:pt x="0" y="5895"/>
                    </a:cubicBezTo>
                    <a:cubicBezTo>
                      <a:pt x="814" y="5830"/>
                      <a:pt x="1557" y="5760"/>
                      <a:pt x="2370" y="5695"/>
                    </a:cubicBezTo>
                    <a:lnTo>
                      <a:pt x="3525" y="5489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07376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00" tIns="91400" rIns="91400" bIns="914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050"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0" name="Google Shape;560;p20"/>
              <p:cNvSpPr/>
              <p:nvPr/>
            </p:nvSpPr>
            <p:spPr>
              <a:xfrm>
                <a:off x="-1928050" y="1853375"/>
                <a:ext cx="89775" cy="159325"/>
              </a:xfrm>
              <a:custGeom>
                <a:avLst/>
                <a:gdLst/>
                <a:ahLst/>
                <a:cxnLst/>
                <a:rect l="l" t="t" r="r" b="b"/>
                <a:pathLst>
                  <a:path w="3591" h="6373" extrusionOk="0">
                    <a:moveTo>
                      <a:pt x="272" y="1"/>
                    </a:moveTo>
                    <a:cubicBezTo>
                      <a:pt x="65" y="679"/>
                      <a:pt x="0" y="1356"/>
                      <a:pt x="0" y="2034"/>
                    </a:cubicBezTo>
                    <a:cubicBezTo>
                      <a:pt x="0" y="1356"/>
                      <a:pt x="136" y="679"/>
                      <a:pt x="272" y="1"/>
                    </a:cubicBezTo>
                    <a:close/>
                    <a:moveTo>
                      <a:pt x="0" y="2035"/>
                    </a:moveTo>
                    <a:lnTo>
                      <a:pt x="0" y="2035"/>
                    </a:lnTo>
                    <a:cubicBezTo>
                      <a:pt x="0" y="2713"/>
                      <a:pt x="66" y="3461"/>
                      <a:pt x="337" y="4068"/>
                    </a:cubicBezTo>
                    <a:cubicBezTo>
                      <a:pt x="608" y="4746"/>
                      <a:pt x="1085" y="5288"/>
                      <a:pt x="1692" y="5695"/>
                    </a:cubicBezTo>
                    <a:cubicBezTo>
                      <a:pt x="2235" y="6036"/>
                      <a:pt x="2912" y="6307"/>
                      <a:pt x="3590" y="6372"/>
                    </a:cubicBezTo>
                    <a:cubicBezTo>
                      <a:pt x="3254" y="6307"/>
                      <a:pt x="2912" y="6237"/>
                      <a:pt x="2576" y="6101"/>
                    </a:cubicBezTo>
                    <a:cubicBezTo>
                      <a:pt x="2305" y="5966"/>
                      <a:pt x="1963" y="5830"/>
                      <a:pt x="1692" y="5629"/>
                    </a:cubicBezTo>
                    <a:cubicBezTo>
                      <a:pt x="1150" y="5223"/>
                      <a:pt x="678" y="4680"/>
                      <a:pt x="407" y="4068"/>
                    </a:cubicBezTo>
                    <a:cubicBezTo>
                      <a:pt x="136" y="3461"/>
                      <a:pt x="1" y="2713"/>
                      <a:pt x="0" y="2035"/>
                    </a:cubicBezTo>
                    <a:close/>
                  </a:path>
                </a:pathLst>
              </a:custGeom>
              <a:solidFill>
                <a:srgbClr val="462754"/>
              </a:solidFill>
              <a:ln>
                <a:noFill/>
              </a:ln>
            </p:spPr>
            <p:txBody>
              <a:bodyPr spcFirstLastPara="1" wrap="square" lIns="91400" tIns="91400" rIns="91400" bIns="914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050"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1" name="Google Shape;561;p20"/>
              <p:cNvSpPr/>
              <p:nvPr/>
            </p:nvSpPr>
            <p:spPr>
              <a:xfrm>
                <a:off x="-1582375" y="2876900"/>
                <a:ext cx="101700" cy="100075"/>
              </a:xfrm>
              <a:custGeom>
                <a:avLst/>
                <a:gdLst/>
                <a:ahLst/>
                <a:cxnLst/>
                <a:rect l="l" t="t" r="r" b="b"/>
                <a:pathLst>
                  <a:path w="4068" h="4003" extrusionOk="0">
                    <a:moveTo>
                      <a:pt x="1" y="0"/>
                    </a:moveTo>
                    <a:cubicBezTo>
                      <a:pt x="679" y="678"/>
                      <a:pt x="1357" y="1356"/>
                      <a:pt x="1964" y="2034"/>
                    </a:cubicBezTo>
                    <a:cubicBezTo>
                      <a:pt x="2712" y="2712"/>
                      <a:pt x="3320" y="3324"/>
                      <a:pt x="4068" y="4002"/>
                    </a:cubicBezTo>
                    <a:lnTo>
                      <a:pt x="2034" y="1969"/>
                    </a:lnTo>
                    <a:cubicBezTo>
                      <a:pt x="1357" y="1291"/>
                      <a:pt x="679" y="613"/>
                      <a:pt x="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0B539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00" tIns="91400" rIns="91400" bIns="914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050"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2" name="Google Shape;562;p20"/>
              <p:cNvSpPr/>
              <p:nvPr/>
            </p:nvSpPr>
            <p:spPr>
              <a:xfrm>
                <a:off x="-2810975" y="1995875"/>
                <a:ext cx="240650" cy="1672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6691" extrusionOk="0">
                    <a:moveTo>
                      <a:pt x="4217" y="1"/>
                    </a:moveTo>
                    <a:cubicBezTo>
                      <a:pt x="4147" y="1"/>
                      <a:pt x="4076" y="21"/>
                      <a:pt x="4002" y="65"/>
                    </a:cubicBezTo>
                    <a:cubicBezTo>
                      <a:pt x="3460" y="401"/>
                      <a:pt x="4951" y="1827"/>
                      <a:pt x="4951" y="1827"/>
                    </a:cubicBezTo>
                    <a:cubicBezTo>
                      <a:pt x="4951" y="1827"/>
                      <a:pt x="0" y="1963"/>
                      <a:pt x="136" y="2977"/>
                    </a:cubicBezTo>
                    <a:cubicBezTo>
                      <a:pt x="183" y="3310"/>
                      <a:pt x="614" y="3418"/>
                      <a:pt x="1154" y="3418"/>
                    </a:cubicBezTo>
                    <a:cubicBezTo>
                      <a:pt x="2004" y="3418"/>
                      <a:pt x="3123" y="3150"/>
                      <a:pt x="3439" y="3070"/>
                    </a:cubicBezTo>
                    <a:lnTo>
                      <a:pt x="3439" y="3070"/>
                    </a:lnTo>
                    <a:cubicBezTo>
                      <a:pt x="2901" y="3212"/>
                      <a:pt x="51" y="4015"/>
                      <a:pt x="543" y="4875"/>
                    </a:cubicBezTo>
                    <a:cubicBezTo>
                      <a:pt x="595" y="4969"/>
                      <a:pt x="701" y="5008"/>
                      <a:pt x="843" y="5008"/>
                    </a:cubicBezTo>
                    <a:cubicBezTo>
                      <a:pt x="1630" y="5008"/>
                      <a:pt x="3524" y="3791"/>
                      <a:pt x="3525" y="3790"/>
                    </a:cubicBezTo>
                    <a:lnTo>
                      <a:pt x="3525" y="3790"/>
                    </a:lnTo>
                    <a:cubicBezTo>
                      <a:pt x="3524" y="3791"/>
                      <a:pt x="814" y="5623"/>
                      <a:pt x="1356" y="6030"/>
                    </a:cubicBezTo>
                    <a:cubicBezTo>
                      <a:pt x="1420" y="6079"/>
                      <a:pt x="1499" y="6101"/>
                      <a:pt x="1589" y="6101"/>
                    </a:cubicBezTo>
                    <a:cubicBezTo>
                      <a:pt x="2283" y="6101"/>
                      <a:pt x="3652" y="4809"/>
                      <a:pt x="3946" y="4524"/>
                    </a:cubicBezTo>
                    <a:lnTo>
                      <a:pt x="3946" y="4524"/>
                    </a:lnTo>
                    <a:cubicBezTo>
                      <a:pt x="3634" y="4832"/>
                      <a:pt x="2153" y="6336"/>
                      <a:pt x="2576" y="6637"/>
                    </a:cubicBezTo>
                    <a:cubicBezTo>
                      <a:pt x="2619" y="6674"/>
                      <a:pt x="2671" y="6691"/>
                      <a:pt x="2729" y="6691"/>
                    </a:cubicBezTo>
                    <a:cubicBezTo>
                      <a:pt x="3312" y="6691"/>
                      <a:pt x="4544" y="5010"/>
                      <a:pt x="4544" y="5010"/>
                    </a:cubicBezTo>
                    <a:lnTo>
                      <a:pt x="9289" y="4875"/>
                    </a:lnTo>
                    <a:lnTo>
                      <a:pt x="9625" y="3047"/>
                    </a:lnTo>
                    <a:cubicBezTo>
                      <a:pt x="9625" y="3047"/>
                      <a:pt x="7456" y="2706"/>
                      <a:pt x="6578" y="2028"/>
                    </a:cubicBezTo>
                    <a:cubicBezTo>
                      <a:pt x="5306" y="1366"/>
                      <a:pt x="4794" y="1"/>
                      <a:pt x="4217" y="1"/>
                    </a:cubicBezTo>
                    <a:close/>
                  </a:path>
                </a:pathLst>
              </a:custGeom>
              <a:solidFill>
                <a:srgbClr val="F9C2B2"/>
              </a:solidFill>
              <a:ln>
                <a:noFill/>
              </a:ln>
            </p:spPr>
            <p:txBody>
              <a:bodyPr spcFirstLastPara="1" wrap="square" lIns="91400" tIns="91400" rIns="91400" bIns="914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050"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3" name="Google Shape;563;p20"/>
              <p:cNvSpPr/>
              <p:nvPr/>
            </p:nvSpPr>
            <p:spPr>
              <a:xfrm>
                <a:off x="-2602475" y="1721200"/>
                <a:ext cx="970925" cy="483900"/>
              </a:xfrm>
              <a:custGeom>
                <a:avLst/>
                <a:gdLst/>
                <a:ahLst/>
                <a:cxnLst/>
                <a:rect l="l" t="t" r="r" b="b"/>
                <a:pathLst>
                  <a:path w="38837" h="19356" extrusionOk="0">
                    <a:moveTo>
                      <a:pt x="31381" y="1"/>
                    </a:moveTo>
                    <a:lnTo>
                      <a:pt x="19928" y="12001"/>
                    </a:lnTo>
                    <a:cubicBezTo>
                      <a:pt x="19928" y="12001"/>
                      <a:pt x="6942" y="13280"/>
                      <a:pt x="2592" y="13280"/>
                    </a:cubicBezTo>
                    <a:cubicBezTo>
                      <a:pt x="1836" y="13280"/>
                      <a:pt x="1341" y="13241"/>
                      <a:pt x="1220" y="13151"/>
                    </a:cubicBezTo>
                    <a:cubicBezTo>
                      <a:pt x="136" y="14506"/>
                      <a:pt x="0" y="16339"/>
                      <a:pt x="0" y="16339"/>
                    </a:cubicBezTo>
                    <a:cubicBezTo>
                      <a:pt x="0" y="16339"/>
                      <a:pt x="8736" y="19356"/>
                      <a:pt x="16243" y="19356"/>
                    </a:cubicBezTo>
                    <a:cubicBezTo>
                      <a:pt x="17229" y="19356"/>
                      <a:pt x="18194" y="19304"/>
                      <a:pt x="19115" y="19186"/>
                    </a:cubicBezTo>
                    <a:cubicBezTo>
                      <a:pt x="27042" y="18166"/>
                      <a:pt x="38430" y="7392"/>
                      <a:pt x="38837" y="6850"/>
                    </a:cubicBezTo>
                    <a:lnTo>
                      <a:pt x="31381" y="1"/>
                    </a:lnTo>
                    <a:close/>
                  </a:path>
                </a:pathLst>
              </a:custGeom>
              <a:solidFill>
                <a:srgbClr val="0D62AF"/>
              </a:solidFill>
              <a:ln>
                <a:noFill/>
              </a:ln>
            </p:spPr>
            <p:txBody>
              <a:bodyPr spcFirstLastPara="1" wrap="square" lIns="91400" tIns="91400" rIns="91400" bIns="914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050"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4" name="Google Shape;564;p20"/>
              <p:cNvSpPr/>
              <p:nvPr/>
            </p:nvSpPr>
            <p:spPr>
              <a:xfrm>
                <a:off x="-2253400" y="1922925"/>
                <a:ext cx="589725" cy="285325"/>
              </a:xfrm>
              <a:custGeom>
                <a:avLst/>
                <a:gdLst/>
                <a:ahLst/>
                <a:cxnLst/>
                <a:rect l="l" t="t" r="r" b="b"/>
                <a:pathLst>
                  <a:path w="23589" h="11413" extrusionOk="0">
                    <a:moveTo>
                      <a:pt x="23588" y="1"/>
                    </a:moveTo>
                    <a:lnTo>
                      <a:pt x="23588" y="1"/>
                    </a:lnTo>
                    <a:cubicBezTo>
                      <a:pt x="21891" y="1492"/>
                      <a:pt x="20264" y="3048"/>
                      <a:pt x="18437" y="4404"/>
                    </a:cubicBezTo>
                    <a:cubicBezTo>
                      <a:pt x="16675" y="5759"/>
                      <a:pt x="14842" y="7115"/>
                      <a:pt x="12879" y="8200"/>
                    </a:cubicBezTo>
                    <a:cubicBezTo>
                      <a:pt x="10910" y="9284"/>
                      <a:pt x="8877" y="10233"/>
                      <a:pt x="6708" y="10846"/>
                    </a:cubicBezTo>
                    <a:cubicBezTo>
                      <a:pt x="8877" y="10303"/>
                      <a:pt x="10981" y="9355"/>
                      <a:pt x="12944" y="8270"/>
                    </a:cubicBezTo>
                    <a:cubicBezTo>
                      <a:pt x="14912" y="7115"/>
                      <a:pt x="16740" y="5830"/>
                      <a:pt x="18502" y="4404"/>
                    </a:cubicBezTo>
                    <a:cubicBezTo>
                      <a:pt x="19386" y="3726"/>
                      <a:pt x="20264" y="2983"/>
                      <a:pt x="21078" y="2305"/>
                    </a:cubicBezTo>
                    <a:lnTo>
                      <a:pt x="23588" y="1"/>
                    </a:lnTo>
                    <a:close/>
                    <a:moveTo>
                      <a:pt x="0" y="11182"/>
                    </a:moveTo>
                    <a:cubicBezTo>
                      <a:pt x="119" y="11204"/>
                      <a:pt x="238" y="11223"/>
                      <a:pt x="357" y="11242"/>
                    </a:cubicBezTo>
                    <a:lnTo>
                      <a:pt x="357" y="11242"/>
                    </a:lnTo>
                    <a:cubicBezTo>
                      <a:pt x="239" y="11223"/>
                      <a:pt x="120" y="11203"/>
                      <a:pt x="0" y="11182"/>
                    </a:cubicBezTo>
                    <a:close/>
                    <a:moveTo>
                      <a:pt x="6706" y="10846"/>
                    </a:moveTo>
                    <a:cubicBezTo>
                      <a:pt x="5327" y="11191"/>
                      <a:pt x="3893" y="11397"/>
                      <a:pt x="2456" y="11397"/>
                    </a:cubicBezTo>
                    <a:cubicBezTo>
                      <a:pt x="1755" y="11397"/>
                      <a:pt x="1053" y="11348"/>
                      <a:pt x="357" y="11242"/>
                    </a:cubicBezTo>
                    <a:lnTo>
                      <a:pt x="357" y="11242"/>
                    </a:lnTo>
                    <a:cubicBezTo>
                      <a:pt x="1095" y="11356"/>
                      <a:pt x="1811" y="11412"/>
                      <a:pt x="2543" y="11412"/>
                    </a:cubicBezTo>
                    <a:cubicBezTo>
                      <a:pt x="2822" y="11412"/>
                      <a:pt x="3104" y="11404"/>
                      <a:pt x="3389" y="11388"/>
                    </a:cubicBezTo>
                    <a:cubicBezTo>
                      <a:pt x="4473" y="11318"/>
                      <a:pt x="5622" y="11117"/>
                      <a:pt x="6706" y="1084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07376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00" tIns="91400" rIns="91400" bIns="914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050"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5" name="Google Shape;565;p20"/>
              <p:cNvSpPr/>
              <p:nvPr/>
            </p:nvSpPr>
            <p:spPr>
              <a:xfrm>
                <a:off x="-2283900" y="930875"/>
                <a:ext cx="968425" cy="1009300"/>
              </a:xfrm>
              <a:custGeom>
                <a:avLst/>
                <a:gdLst/>
                <a:ahLst/>
                <a:cxnLst/>
                <a:rect l="l" t="t" r="r" b="b"/>
                <a:pathLst>
                  <a:path w="38737" h="40372" extrusionOk="0">
                    <a:moveTo>
                      <a:pt x="14012" y="0"/>
                    </a:moveTo>
                    <a:cubicBezTo>
                      <a:pt x="12614" y="0"/>
                      <a:pt x="11274" y="412"/>
                      <a:pt x="10168" y="1519"/>
                    </a:cubicBezTo>
                    <a:cubicBezTo>
                      <a:pt x="6643" y="5043"/>
                      <a:pt x="0" y="4300"/>
                      <a:pt x="4881" y="13383"/>
                    </a:cubicBezTo>
                    <a:cubicBezTo>
                      <a:pt x="6437" y="12364"/>
                      <a:pt x="8405" y="9858"/>
                      <a:pt x="8405" y="9858"/>
                    </a:cubicBezTo>
                    <a:cubicBezTo>
                      <a:pt x="8405" y="9858"/>
                      <a:pt x="13014" y="12770"/>
                      <a:pt x="16062" y="13448"/>
                    </a:cubicBezTo>
                    <a:cubicBezTo>
                      <a:pt x="19044" y="14126"/>
                      <a:pt x="20264" y="16637"/>
                      <a:pt x="20741" y="18806"/>
                    </a:cubicBezTo>
                    <a:cubicBezTo>
                      <a:pt x="21148" y="21040"/>
                      <a:pt x="21620" y="25719"/>
                      <a:pt x="24808" y="27547"/>
                    </a:cubicBezTo>
                    <a:cubicBezTo>
                      <a:pt x="28062" y="29445"/>
                      <a:pt x="26365" y="37378"/>
                      <a:pt x="32807" y="40019"/>
                    </a:cubicBezTo>
                    <a:cubicBezTo>
                      <a:pt x="33395" y="40261"/>
                      <a:pt x="33907" y="40372"/>
                      <a:pt x="34348" y="40372"/>
                    </a:cubicBezTo>
                    <a:cubicBezTo>
                      <a:pt x="38736" y="40372"/>
                      <a:pt x="36219" y="29409"/>
                      <a:pt x="33756" y="27005"/>
                    </a:cubicBezTo>
                    <a:cubicBezTo>
                      <a:pt x="31109" y="24293"/>
                      <a:pt x="34499" y="17857"/>
                      <a:pt x="28740" y="13790"/>
                    </a:cubicBezTo>
                    <a:cubicBezTo>
                      <a:pt x="22976" y="9788"/>
                      <a:pt x="24808" y="4365"/>
                      <a:pt x="22162" y="2945"/>
                    </a:cubicBezTo>
                    <a:cubicBezTo>
                      <a:pt x="20395" y="1966"/>
                      <a:pt x="17066" y="0"/>
                      <a:pt x="14012" y="0"/>
                    </a:cubicBezTo>
                    <a:close/>
                  </a:path>
                </a:pathLst>
              </a:custGeom>
              <a:solidFill>
                <a:srgbClr val="5C3B1E"/>
              </a:solidFill>
              <a:ln>
                <a:noFill/>
              </a:ln>
            </p:spPr>
            <p:txBody>
              <a:bodyPr spcFirstLastPara="1" wrap="square" lIns="91400" tIns="91400" rIns="91400" bIns="914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050"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6" name="Google Shape;566;p20"/>
              <p:cNvSpPr/>
              <p:nvPr/>
            </p:nvSpPr>
            <p:spPr>
              <a:xfrm>
                <a:off x="-5679521" y="-592075"/>
                <a:ext cx="104417" cy="137774"/>
              </a:xfrm>
              <a:custGeom>
                <a:avLst/>
                <a:gdLst/>
                <a:ahLst/>
                <a:cxnLst/>
                <a:rect l="l" t="t" r="r" b="b"/>
                <a:pathLst>
                  <a:path w="3797" h="5511" extrusionOk="0">
                    <a:moveTo>
                      <a:pt x="1999" y="0"/>
                    </a:moveTo>
                    <a:cubicBezTo>
                      <a:pt x="1058" y="0"/>
                      <a:pt x="264" y="1049"/>
                      <a:pt x="136" y="2517"/>
                    </a:cubicBezTo>
                    <a:cubicBezTo>
                      <a:pt x="1" y="4008"/>
                      <a:pt x="679" y="5364"/>
                      <a:pt x="1628" y="5499"/>
                    </a:cubicBezTo>
                    <a:cubicBezTo>
                      <a:pt x="1682" y="5507"/>
                      <a:pt x="1737" y="5510"/>
                      <a:pt x="1791" y="5510"/>
                    </a:cubicBezTo>
                    <a:cubicBezTo>
                      <a:pt x="2739" y="5510"/>
                      <a:pt x="3533" y="4402"/>
                      <a:pt x="3661" y="2924"/>
                    </a:cubicBezTo>
                    <a:cubicBezTo>
                      <a:pt x="3797" y="1433"/>
                      <a:pt x="3119" y="77"/>
                      <a:pt x="2170" y="12"/>
                    </a:cubicBezTo>
                    <a:cubicBezTo>
                      <a:pt x="2113" y="4"/>
                      <a:pt x="2056" y="0"/>
                      <a:pt x="19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00" tIns="91400" rIns="91400" bIns="914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050"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7" name="Google Shape;567;p20"/>
              <p:cNvSpPr/>
              <p:nvPr/>
            </p:nvSpPr>
            <p:spPr>
              <a:xfrm>
                <a:off x="-5645900" y="-535140"/>
                <a:ext cx="45487" cy="45487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4967" extrusionOk="0">
                    <a:moveTo>
                      <a:pt x="1807" y="0"/>
                    </a:moveTo>
                    <a:cubicBezTo>
                      <a:pt x="990" y="0"/>
                      <a:pt x="264" y="978"/>
                      <a:pt x="136" y="2252"/>
                    </a:cubicBezTo>
                    <a:cubicBezTo>
                      <a:pt x="1" y="3608"/>
                      <a:pt x="608" y="4828"/>
                      <a:pt x="1492" y="4963"/>
                    </a:cubicBezTo>
                    <a:cubicBezTo>
                      <a:pt x="1519" y="4965"/>
                      <a:pt x="1546" y="4966"/>
                      <a:pt x="1572" y="4966"/>
                    </a:cubicBezTo>
                    <a:cubicBezTo>
                      <a:pt x="2419" y="4966"/>
                      <a:pt x="3188" y="3973"/>
                      <a:pt x="3319" y="2659"/>
                    </a:cubicBezTo>
                    <a:cubicBezTo>
                      <a:pt x="3455" y="1303"/>
                      <a:pt x="2848" y="83"/>
                      <a:pt x="1964" y="13"/>
                    </a:cubicBezTo>
                    <a:cubicBezTo>
                      <a:pt x="1911" y="4"/>
                      <a:pt x="1859" y="0"/>
                      <a:pt x="1807" y="0"/>
                    </a:cubicBezTo>
                    <a:close/>
                  </a:path>
                </a:pathLst>
              </a:custGeom>
              <a:solidFill>
                <a:srgbClr val="663300"/>
              </a:solidFill>
              <a:ln>
                <a:noFill/>
              </a:ln>
            </p:spPr>
            <p:txBody>
              <a:bodyPr spcFirstLastPara="1" wrap="square" lIns="91400" tIns="91400" rIns="91400" bIns="914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050"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8" name="Google Shape;568;p20"/>
              <p:cNvSpPr/>
              <p:nvPr/>
            </p:nvSpPr>
            <p:spPr>
              <a:xfrm>
                <a:off x="-5552750" y="-472625"/>
                <a:ext cx="29150" cy="4692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877" extrusionOk="0">
                    <a:moveTo>
                      <a:pt x="466" y="1"/>
                    </a:moveTo>
                    <a:cubicBezTo>
                      <a:pt x="327" y="1"/>
                      <a:pt x="164" y="93"/>
                      <a:pt x="0" y="315"/>
                    </a:cubicBezTo>
                    <a:lnTo>
                      <a:pt x="0" y="1876"/>
                    </a:lnTo>
                    <a:cubicBezTo>
                      <a:pt x="1166" y="1186"/>
                      <a:pt x="966" y="1"/>
                      <a:pt x="466" y="1"/>
                    </a:cubicBezTo>
                    <a:close/>
                  </a:path>
                </a:pathLst>
              </a:custGeom>
              <a:solidFill>
                <a:srgbClr val="F9C2B2"/>
              </a:solidFill>
              <a:ln>
                <a:noFill/>
              </a:ln>
            </p:spPr>
            <p:txBody>
              <a:bodyPr spcFirstLastPara="1" wrap="square" lIns="91400" tIns="91400" rIns="91400" bIns="914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050"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9" name="Google Shape;569;p20"/>
              <p:cNvSpPr/>
              <p:nvPr/>
            </p:nvSpPr>
            <p:spPr>
              <a:xfrm>
                <a:off x="-5628950" y="-400375"/>
                <a:ext cx="67800" cy="35775"/>
              </a:xfrm>
              <a:custGeom>
                <a:avLst/>
                <a:gdLst/>
                <a:ahLst/>
                <a:cxnLst/>
                <a:rect l="l" t="t" r="r" b="b"/>
                <a:pathLst>
                  <a:path w="2712" h="1431" extrusionOk="0">
                    <a:moveTo>
                      <a:pt x="1" y="1"/>
                    </a:moveTo>
                    <a:cubicBezTo>
                      <a:pt x="66" y="342"/>
                      <a:pt x="201" y="613"/>
                      <a:pt x="407" y="884"/>
                    </a:cubicBezTo>
                    <a:cubicBezTo>
                      <a:pt x="608" y="1085"/>
                      <a:pt x="879" y="1291"/>
                      <a:pt x="1150" y="1356"/>
                    </a:cubicBezTo>
                    <a:cubicBezTo>
                      <a:pt x="1282" y="1409"/>
                      <a:pt x="1413" y="1431"/>
                      <a:pt x="1540" y="1431"/>
                    </a:cubicBezTo>
                    <a:cubicBezTo>
                      <a:pt x="1742" y="1431"/>
                      <a:pt x="1933" y="1374"/>
                      <a:pt x="2099" y="1291"/>
                    </a:cubicBezTo>
                    <a:cubicBezTo>
                      <a:pt x="2370" y="1156"/>
                      <a:pt x="2576" y="884"/>
                      <a:pt x="2712" y="613"/>
                    </a:cubicBezTo>
                    <a:lnTo>
                      <a:pt x="2712" y="613"/>
                    </a:lnTo>
                    <a:cubicBezTo>
                      <a:pt x="2576" y="884"/>
                      <a:pt x="2305" y="1156"/>
                      <a:pt x="2034" y="1291"/>
                    </a:cubicBezTo>
                    <a:cubicBezTo>
                      <a:pt x="1877" y="1370"/>
                      <a:pt x="1719" y="1403"/>
                      <a:pt x="1562" y="1403"/>
                    </a:cubicBezTo>
                    <a:cubicBezTo>
                      <a:pt x="1448" y="1403"/>
                      <a:pt x="1334" y="1386"/>
                      <a:pt x="1221" y="1356"/>
                    </a:cubicBezTo>
                    <a:cubicBezTo>
                      <a:pt x="879" y="1221"/>
                      <a:pt x="608" y="1085"/>
                      <a:pt x="472" y="814"/>
                    </a:cubicBezTo>
                    <a:cubicBezTo>
                      <a:pt x="272" y="613"/>
                      <a:pt x="66" y="342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A39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00" tIns="91400" rIns="91400" bIns="914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050"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0" name="Google Shape;570;p20"/>
              <p:cNvSpPr/>
              <p:nvPr/>
            </p:nvSpPr>
            <p:spPr>
              <a:xfrm>
                <a:off x="-3085500" y="626375"/>
                <a:ext cx="94925" cy="51000"/>
              </a:xfrm>
              <a:custGeom>
                <a:avLst/>
                <a:gdLst/>
                <a:ahLst/>
                <a:cxnLst/>
                <a:rect l="l" t="t" r="r" b="b"/>
                <a:pathLst>
                  <a:path w="3797" h="2040" extrusionOk="0">
                    <a:moveTo>
                      <a:pt x="1792" y="0"/>
                    </a:moveTo>
                    <a:cubicBezTo>
                      <a:pt x="500" y="0"/>
                      <a:pt x="1" y="2040"/>
                      <a:pt x="1" y="2040"/>
                    </a:cubicBezTo>
                    <a:cubicBezTo>
                      <a:pt x="1" y="2040"/>
                      <a:pt x="3796" y="684"/>
                      <a:pt x="2240" y="77"/>
                    </a:cubicBezTo>
                    <a:cubicBezTo>
                      <a:pt x="2081" y="24"/>
                      <a:pt x="1932" y="0"/>
                      <a:pt x="1792" y="0"/>
                    </a:cubicBezTo>
                    <a:close/>
                  </a:path>
                </a:pathLst>
              </a:custGeom>
              <a:solidFill>
                <a:srgbClr val="66C5E3"/>
              </a:solidFill>
              <a:ln>
                <a:noFill/>
              </a:ln>
            </p:spPr>
            <p:txBody>
              <a:bodyPr spcFirstLastPara="1" wrap="square" lIns="91400" tIns="91400" rIns="91400" bIns="914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050"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1" name="Google Shape;571;p20"/>
              <p:cNvSpPr/>
              <p:nvPr/>
            </p:nvSpPr>
            <p:spPr>
              <a:xfrm>
                <a:off x="-3690375" y="67325"/>
                <a:ext cx="250800" cy="87725"/>
              </a:xfrm>
              <a:custGeom>
                <a:avLst/>
                <a:gdLst/>
                <a:ahLst/>
                <a:cxnLst/>
                <a:rect l="l" t="t" r="r" b="b"/>
                <a:pathLst>
                  <a:path w="10032" h="3509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743" y="613"/>
                      <a:pt x="1491" y="1085"/>
                      <a:pt x="2234" y="1562"/>
                    </a:cubicBezTo>
                    <a:cubicBezTo>
                      <a:pt x="3048" y="2034"/>
                      <a:pt x="3861" y="2441"/>
                      <a:pt x="4745" y="2782"/>
                    </a:cubicBezTo>
                    <a:cubicBezTo>
                      <a:pt x="5558" y="3118"/>
                      <a:pt x="6437" y="3324"/>
                      <a:pt x="7321" y="3460"/>
                    </a:cubicBezTo>
                    <a:cubicBezTo>
                      <a:pt x="7557" y="3493"/>
                      <a:pt x="7794" y="3509"/>
                      <a:pt x="8031" y="3509"/>
                    </a:cubicBezTo>
                    <a:cubicBezTo>
                      <a:pt x="8268" y="3509"/>
                      <a:pt x="8505" y="3493"/>
                      <a:pt x="8741" y="3460"/>
                    </a:cubicBezTo>
                    <a:cubicBezTo>
                      <a:pt x="9148" y="3460"/>
                      <a:pt x="9625" y="3389"/>
                      <a:pt x="10032" y="3254"/>
                    </a:cubicBezTo>
                    <a:lnTo>
                      <a:pt x="10032" y="3254"/>
                    </a:lnTo>
                    <a:cubicBezTo>
                      <a:pt x="9463" y="3386"/>
                      <a:pt x="8897" y="3461"/>
                      <a:pt x="8330" y="3461"/>
                    </a:cubicBezTo>
                    <a:cubicBezTo>
                      <a:pt x="8016" y="3461"/>
                      <a:pt x="7701" y="3438"/>
                      <a:pt x="7386" y="3389"/>
                    </a:cubicBezTo>
                    <a:cubicBezTo>
                      <a:pt x="6437" y="3254"/>
                      <a:pt x="5558" y="3053"/>
                      <a:pt x="4745" y="2712"/>
                    </a:cubicBezTo>
                    <a:cubicBezTo>
                      <a:pt x="3861" y="2375"/>
                      <a:pt x="3048" y="1969"/>
                      <a:pt x="2305" y="1562"/>
                    </a:cubicBezTo>
                    <a:cubicBezTo>
                      <a:pt x="1898" y="1291"/>
                      <a:pt x="1491" y="1085"/>
                      <a:pt x="1150" y="814"/>
                    </a:cubicBezTo>
                    <a:cubicBezTo>
                      <a:pt x="743" y="543"/>
                      <a:pt x="336" y="272"/>
                      <a:pt x="0" y="0"/>
                    </a:cubicBezTo>
                    <a:close/>
                  </a:path>
                </a:pathLst>
              </a:custGeom>
              <a:solidFill>
                <a:srgbClr val="80AD5A"/>
              </a:solidFill>
              <a:ln w="9525" cap="flat" cmpd="sng">
                <a:solidFill>
                  <a:srgbClr val="80AD5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00" tIns="91400" rIns="91400" bIns="914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050"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2" name="Google Shape;572;p20"/>
              <p:cNvSpPr/>
              <p:nvPr/>
            </p:nvSpPr>
            <p:spPr>
              <a:xfrm>
                <a:off x="-3299000" y="-116750"/>
                <a:ext cx="210150" cy="28200"/>
              </a:xfrm>
              <a:custGeom>
                <a:avLst/>
                <a:gdLst/>
                <a:ahLst/>
                <a:cxnLst/>
                <a:rect l="l" t="t" r="r" b="b"/>
                <a:pathLst>
                  <a:path w="8406" h="1128" extrusionOk="0">
                    <a:moveTo>
                      <a:pt x="8283" y="97"/>
                    </a:moveTo>
                    <a:cubicBezTo>
                      <a:pt x="8324" y="102"/>
                      <a:pt x="8364" y="108"/>
                      <a:pt x="8405" y="113"/>
                    </a:cubicBezTo>
                    <a:cubicBezTo>
                      <a:pt x="8364" y="107"/>
                      <a:pt x="8324" y="102"/>
                      <a:pt x="8283" y="97"/>
                    </a:cubicBezTo>
                    <a:close/>
                    <a:moveTo>
                      <a:pt x="6723" y="1"/>
                    </a:moveTo>
                    <a:cubicBezTo>
                      <a:pt x="6335" y="1"/>
                      <a:pt x="5947" y="16"/>
                      <a:pt x="5558" y="43"/>
                    </a:cubicBezTo>
                    <a:cubicBezTo>
                      <a:pt x="4609" y="113"/>
                      <a:pt x="3660" y="249"/>
                      <a:pt x="2782" y="450"/>
                    </a:cubicBezTo>
                    <a:cubicBezTo>
                      <a:pt x="1833" y="656"/>
                      <a:pt x="884" y="856"/>
                      <a:pt x="0" y="1127"/>
                    </a:cubicBezTo>
                    <a:cubicBezTo>
                      <a:pt x="949" y="927"/>
                      <a:pt x="1833" y="656"/>
                      <a:pt x="2782" y="520"/>
                    </a:cubicBezTo>
                    <a:cubicBezTo>
                      <a:pt x="3660" y="314"/>
                      <a:pt x="4609" y="178"/>
                      <a:pt x="5558" y="113"/>
                    </a:cubicBezTo>
                    <a:cubicBezTo>
                      <a:pt x="5829" y="43"/>
                      <a:pt x="6035" y="43"/>
                      <a:pt x="6307" y="43"/>
                    </a:cubicBezTo>
                    <a:lnTo>
                      <a:pt x="6984" y="43"/>
                    </a:lnTo>
                    <a:cubicBezTo>
                      <a:pt x="7415" y="43"/>
                      <a:pt x="7851" y="43"/>
                      <a:pt x="8283" y="97"/>
                    </a:cubicBezTo>
                    <a:lnTo>
                      <a:pt x="8283" y="97"/>
                    </a:lnTo>
                    <a:cubicBezTo>
                      <a:pt x="7763" y="29"/>
                      <a:pt x="7243" y="1"/>
                      <a:pt x="6723" y="1"/>
                    </a:cubicBezTo>
                    <a:close/>
                  </a:path>
                </a:pathLst>
              </a:custGeom>
              <a:solidFill>
                <a:srgbClr val="80AD5A"/>
              </a:solidFill>
              <a:ln w="9525" cap="flat" cmpd="sng">
                <a:solidFill>
                  <a:srgbClr val="80AD5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00" tIns="91400" rIns="91400" bIns="914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050"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3" name="Google Shape;573;p20"/>
              <p:cNvSpPr/>
              <p:nvPr/>
            </p:nvSpPr>
            <p:spPr>
              <a:xfrm>
                <a:off x="-3219300" y="-347775"/>
                <a:ext cx="242275" cy="128800"/>
              </a:xfrm>
              <a:custGeom>
                <a:avLst/>
                <a:gdLst/>
                <a:ahLst/>
                <a:cxnLst/>
                <a:rect l="l" t="t" r="r" b="b"/>
                <a:pathLst>
                  <a:path w="9691" h="5152" extrusionOk="0">
                    <a:moveTo>
                      <a:pt x="1" y="0"/>
                    </a:moveTo>
                    <a:cubicBezTo>
                      <a:pt x="447" y="102"/>
                      <a:pt x="894" y="222"/>
                      <a:pt x="1342" y="361"/>
                    </a:cubicBezTo>
                    <a:lnTo>
                      <a:pt x="1342" y="361"/>
                    </a:lnTo>
                    <a:cubicBezTo>
                      <a:pt x="1323" y="353"/>
                      <a:pt x="1305" y="345"/>
                      <a:pt x="1286" y="337"/>
                    </a:cubicBezTo>
                    <a:cubicBezTo>
                      <a:pt x="879" y="201"/>
                      <a:pt x="407" y="66"/>
                      <a:pt x="1" y="0"/>
                    </a:cubicBezTo>
                    <a:close/>
                    <a:moveTo>
                      <a:pt x="1342" y="361"/>
                    </a:moveTo>
                    <a:cubicBezTo>
                      <a:pt x="1795" y="553"/>
                      <a:pt x="2188" y="684"/>
                      <a:pt x="2641" y="814"/>
                    </a:cubicBezTo>
                    <a:cubicBezTo>
                      <a:pt x="2209" y="646"/>
                      <a:pt x="1776" y="495"/>
                      <a:pt x="1342" y="361"/>
                    </a:cubicBezTo>
                    <a:close/>
                    <a:moveTo>
                      <a:pt x="2641" y="814"/>
                    </a:moveTo>
                    <a:lnTo>
                      <a:pt x="2641" y="814"/>
                    </a:lnTo>
                    <a:cubicBezTo>
                      <a:pt x="3455" y="1150"/>
                      <a:pt x="4339" y="1557"/>
                      <a:pt x="5152" y="1963"/>
                    </a:cubicBezTo>
                    <a:cubicBezTo>
                      <a:pt x="4339" y="1492"/>
                      <a:pt x="3525" y="1150"/>
                      <a:pt x="2641" y="814"/>
                    </a:cubicBezTo>
                    <a:close/>
                    <a:moveTo>
                      <a:pt x="5153" y="1964"/>
                    </a:moveTo>
                    <a:cubicBezTo>
                      <a:pt x="5966" y="2370"/>
                      <a:pt x="6779" y="2912"/>
                      <a:pt x="7522" y="3390"/>
                    </a:cubicBezTo>
                    <a:cubicBezTo>
                      <a:pt x="6779" y="2847"/>
                      <a:pt x="5966" y="2370"/>
                      <a:pt x="5153" y="1964"/>
                    </a:cubicBezTo>
                    <a:close/>
                    <a:moveTo>
                      <a:pt x="7522" y="3390"/>
                    </a:moveTo>
                    <a:lnTo>
                      <a:pt x="8064" y="3796"/>
                    </a:lnTo>
                    <a:cubicBezTo>
                      <a:pt x="8270" y="3932"/>
                      <a:pt x="8471" y="4132"/>
                      <a:pt x="8606" y="4268"/>
                    </a:cubicBezTo>
                    <a:lnTo>
                      <a:pt x="8877" y="4474"/>
                    </a:lnTo>
                    <a:cubicBezTo>
                      <a:pt x="9013" y="4539"/>
                      <a:pt x="9083" y="4610"/>
                      <a:pt x="9148" y="4675"/>
                    </a:cubicBezTo>
                    <a:lnTo>
                      <a:pt x="9691" y="5152"/>
                    </a:lnTo>
                    <a:cubicBezTo>
                      <a:pt x="9013" y="4539"/>
                      <a:pt x="8335" y="3932"/>
                      <a:pt x="7522" y="3390"/>
                    </a:cubicBezTo>
                    <a:close/>
                  </a:path>
                </a:pathLst>
              </a:custGeom>
              <a:solidFill>
                <a:srgbClr val="80AD5A"/>
              </a:solidFill>
              <a:ln w="9525" cap="flat" cmpd="sng">
                <a:solidFill>
                  <a:srgbClr val="80AD5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00" tIns="91400" rIns="91400" bIns="914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050"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4" name="Google Shape;574;p20"/>
              <p:cNvSpPr/>
              <p:nvPr/>
            </p:nvSpPr>
            <p:spPr>
              <a:xfrm>
                <a:off x="-3075325" y="-576600"/>
                <a:ext cx="247425" cy="89900"/>
              </a:xfrm>
              <a:custGeom>
                <a:avLst/>
                <a:gdLst/>
                <a:ahLst/>
                <a:cxnLst/>
                <a:rect l="l" t="t" r="r" b="b"/>
                <a:pathLst>
                  <a:path w="9897" h="3596" extrusionOk="0">
                    <a:moveTo>
                      <a:pt x="9219" y="0"/>
                    </a:moveTo>
                    <a:cubicBezTo>
                      <a:pt x="9213" y="6"/>
                      <a:pt x="9208" y="11"/>
                      <a:pt x="9202" y="16"/>
                    </a:cubicBezTo>
                    <a:lnTo>
                      <a:pt x="9202" y="16"/>
                    </a:lnTo>
                    <a:cubicBezTo>
                      <a:pt x="9433" y="5"/>
                      <a:pt x="9665" y="0"/>
                      <a:pt x="9897" y="0"/>
                    </a:cubicBezTo>
                    <a:close/>
                    <a:moveTo>
                      <a:pt x="9202" y="16"/>
                    </a:moveTo>
                    <a:lnTo>
                      <a:pt x="9202" y="16"/>
                    </a:lnTo>
                    <a:cubicBezTo>
                      <a:pt x="8553" y="46"/>
                      <a:pt x="7903" y="123"/>
                      <a:pt x="7256" y="271"/>
                    </a:cubicBezTo>
                    <a:cubicBezTo>
                      <a:pt x="6372" y="477"/>
                      <a:pt x="5558" y="678"/>
                      <a:pt x="4680" y="1020"/>
                    </a:cubicBezTo>
                    <a:cubicBezTo>
                      <a:pt x="3867" y="1356"/>
                      <a:pt x="3053" y="1697"/>
                      <a:pt x="2305" y="2169"/>
                    </a:cubicBezTo>
                    <a:cubicBezTo>
                      <a:pt x="3053" y="1762"/>
                      <a:pt x="3867" y="1426"/>
                      <a:pt x="4745" y="1085"/>
                    </a:cubicBezTo>
                    <a:cubicBezTo>
                      <a:pt x="5558" y="748"/>
                      <a:pt x="6372" y="477"/>
                      <a:pt x="7256" y="342"/>
                    </a:cubicBezTo>
                    <a:lnTo>
                      <a:pt x="7934" y="206"/>
                    </a:lnTo>
                    <a:cubicBezTo>
                      <a:pt x="8134" y="136"/>
                      <a:pt x="8340" y="136"/>
                      <a:pt x="8611" y="71"/>
                    </a:cubicBezTo>
                    <a:lnTo>
                      <a:pt x="8882" y="71"/>
                    </a:lnTo>
                    <a:cubicBezTo>
                      <a:pt x="9007" y="71"/>
                      <a:pt x="9132" y="71"/>
                      <a:pt x="9202" y="16"/>
                    </a:cubicBezTo>
                    <a:close/>
                    <a:moveTo>
                      <a:pt x="2305" y="2169"/>
                    </a:moveTo>
                    <a:cubicBezTo>
                      <a:pt x="1492" y="2576"/>
                      <a:pt x="749" y="3053"/>
                      <a:pt x="0" y="3595"/>
                    </a:cubicBezTo>
                    <a:cubicBezTo>
                      <a:pt x="407" y="3324"/>
                      <a:pt x="749" y="3053"/>
                      <a:pt x="1155" y="2847"/>
                    </a:cubicBezTo>
                    <a:cubicBezTo>
                      <a:pt x="1492" y="2646"/>
                      <a:pt x="1898" y="2375"/>
                      <a:pt x="2305" y="2169"/>
                    </a:cubicBezTo>
                    <a:close/>
                  </a:path>
                </a:pathLst>
              </a:custGeom>
              <a:solidFill>
                <a:srgbClr val="80AD5A"/>
              </a:solidFill>
              <a:ln w="9525" cap="flat" cmpd="sng">
                <a:solidFill>
                  <a:srgbClr val="80AD5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00" tIns="91400" rIns="91400" bIns="914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050"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5" name="Google Shape;575;p20"/>
              <p:cNvSpPr/>
              <p:nvPr/>
            </p:nvSpPr>
            <p:spPr>
              <a:xfrm>
                <a:off x="-3320950" y="-749450"/>
                <a:ext cx="127025" cy="262750"/>
              </a:xfrm>
              <a:custGeom>
                <a:avLst/>
                <a:gdLst/>
                <a:ahLst/>
                <a:cxnLst/>
                <a:rect l="l" t="t" r="r" b="b"/>
                <a:pathLst>
                  <a:path w="5081" h="1051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78" y="749"/>
                      <a:pt x="1285" y="1492"/>
                      <a:pt x="1898" y="2305"/>
                    </a:cubicBezTo>
                    <a:cubicBezTo>
                      <a:pt x="1355" y="1492"/>
                      <a:pt x="678" y="749"/>
                      <a:pt x="0" y="1"/>
                    </a:cubicBezTo>
                    <a:close/>
                    <a:moveTo>
                      <a:pt x="1898" y="2305"/>
                    </a:moveTo>
                    <a:lnTo>
                      <a:pt x="1898" y="2305"/>
                    </a:lnTo>
                    <a:cubicBezTo>
                      <a:pt x="2440" y="3118"/>
                      <a:pt x="2982" y="3932"/>
                      <a:pt x="3454" y="4816"/>
                    </a:cubicBezTo>
                    <a:cubicBezTo>
                      <a:pt x="3931" y="5694"/>
                      <a:pt x="4338" y="6643"/>
                      <a:pt x="4609" y="7592"/>
                    </a:cubicBezTo>
                    <a:cubicBezTo>
                      <a:pt x="4744" y="8069"/>
                      <a:pt x="4880" y="8541"/>
                      <a:pt x="4945" y="9018"/>
                    </a:cubicBezTo>
                    <a:cubicBezTo>
                      <a:pt x="5081" y="9490"/>
                      <a:pt x="5081" y="9967"/>
                      <a:pt x="5081" y="10509"/>
                    </a:cubicBezTo>
                    <a:cubicBezTo>
                      <a:pt x="5081" y="9967"/>
                      <a:pt x="5081" y="9490"/>
                      <a:pt x="5016" y="9018"/>
                    </a:cubicBezTo>
                    <a:cubicBezTo>
                      <a:pt x="4945" y="8541"/>
                      <a:pt x="4809" y="7999"/>
                      <a:pt x="4674" y="7527"/>
                    </a:cubicBezTo>
                    <a:cubicBezTo>
                      <a:pt x="4403" y="6578"/>
                      <a:pt x="3996" y="5694"/>
                      <a:pt x="3524" y="4816"/>
                    </a:cubicBezTo>
                    <a:cubicBezTo>
                      <a:pt x="3047" y="3932"/>
                      <a:pt x="2505" y="3118"/>
                      <a:pt x="1898" y="2305"/>
                    </a:cubicBezTo>
                    <a:close/>
                  </a:path>
                </a:pathLst>
              </a:custGeom>
              <a:solidFill>
                <a:srgbClr val="80AD5A"/>
              </a:solidFill>
              <a:ln w="9525" cap="flat" cmpd="sng">
                <a:solidFill>
                  <a:srgbClr val="80AD5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00" tIns="91400" rIns="91400" bIns="914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050"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6" name="Google Shape;576;p20"/>
              <p:cNvSpPr/>
              <p:nvPr/>
            </p:nvSpPr>
            <p:spPr>
              <a:xfrm>
                <a:off x="-3615825" y="-427500"/>
                <a:ext cx="176250" cy="147525"/>
              </a:xfrm>
              <a:custGeom>
                <a:avLst/>
                <a:gdLst/>
                <a:ahLst/>
                <a:cxnLst/>
                <a:rect l="l" t="t" r="r" b="b"/>
                <a:pathLst>
                  <a:path w="7050" h="590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78" y="408"/>
                      <a:pt x="1286" y="814"/>
                      <a:pt x="1964" y="1221"/>
                    </a:cubicBezTo>
                    <a:cubicBezTo>
                      <a:pt x="1356" y="749"/>
                      <a:pt x="678" y="343"/>
                      <a:pt x="1" y="1"/>
                    </a:cubicBezTo>
                    <a:close/>
                    <a:moveTo>
                      <a:pt x="1964" y="1221"/>
                    </a:moveTo>
                    <a:cubicBezTo>
                      <a:pt x="2576" y="1698"/>
                      <a:pt x="3184" y="2105"/>
                      <a:pt x="3796" y="2647"/>
                    </a:cubicBezTo>
                    <a:cubicBezTo>
                      <a:pt x="4404" y="3119"/>
                      <a:pt x="5016" y="3596"/>
                      <a:pt x="5559" y="4138"/>
                    </a:cubicBezTo>
                    <a:lnTo>
                      <a:pt x="5807" y="4322"/>
                    </a:lnTo>
                    <a:lnTo>
                      <a:pt x="5807" y="4322"/>
                    </a:lnTo>
                    <a:cubicBezTo>
                      <a:pt x="5746" y="4261"/>
                      <a:pt x="5685" y="4200"/>
                      <a:pt x="5624" y="4138"/>
                    </a:cubicBezTo>
                    <a:cubicBezTo>
                      <a:pt x="5082" y="3526"/>
                      <a:pt x="4474" y="3054"/>
                      <a:pt x="3861" y="2577"/>
                    </a:cubicBezTo>
                    <a:cubicBezTo>
                      <a:pt x="3254" y="2105"/>
                      <a:pt x="2641" y="1628"/>
                      <a:pt x="1964" y="1221"/>
                    </a:cubicBezTo>
                    <a:close/>
                    <a:moveTo>
                      <a:pt x="5807" y="4322"/>
                    </a:moveTo>
                    <a:lnTo>
                      <a:pt x="5807" y="4322"/>
                    </a:lnTo>
                    <a:cubicBezTo>
                      <a:pt x="5819" y="4334"/>
                      <a:pt x="5830" y="4346"/>
                      <a:pt x="5842" y="4357"/>
                    </a:cubicBezTo>
                    <a:lnTo>
                      <a:pt x="5842" y="4357"/>
                    </a:lnTo>
                    <a:lnTo>
                      <a:pt x="5830" y="4339"/>
                    </a:lnTo>
                    <a:lnTo>
                      <a:pt x="5807" y="4322"/>
                    </a:lnTo>
                    <a:close/>
                    <a:moveTo>
                      <a:pt x="5842" y="4357"/>
                    </a:moveTo>
                    <a:lnTo>
                      <a:pt x="5965" y="4545"/>
                    </a:lnTo>
                    <a:lnTo>
                      <a:pt x="6372" y="4952"/>
                    </a:lnTo>
                    <a:cubicBezTo>
                      <a:pt x="6492" y="5129"/>
                      <a:pt x="6612" y="5256"/>
                      <a:pt x="6731" y="5376"/>
                    </a:cubicBezTo>
                    <a:lnTo>
                      <a:pt x="6731" y="5376"/>
                    </a:lnTo>
                    <a:cubicBezTo>
                      <a:pt x="6473" y="5011"/>
                      <a:pt x="6162" y="4681"/>
                      <a:pt x="5842" y="4357"/>
                    </a:cubicBezTo>
                    <a:close/>
                    <a:moveTo>
                      <a:pt x="6731" y="5376"/>
                    </a:moveTo>
                    <a:cubicBezTo>
                      <a:pt x="6777" y="5441"/>
                      <a:pt x="6822" y="5507"/>
                      <a:pt x="6864" y="5574"/>
                    </a:cubicBezTo>
                    <a:lnTo>
                      <a:pt x="6864" y="5574"/>
                    </a:lnTo>
                    <a:lnTo>
                      <a:pt x="6779" y="5424"/>
                    </a:lnTo>
                    <a:cubicBezTo>
                      <a:pt x="6763" y="5408"/>
                      <a:pt x="6747" y="5392"/>
                      <a:pt x="6731" y="5376"/>
                    </a:cubicBezTo>
                    <a:close/>
                    <a:moveTo>
                      <a:pt x="6864" y="5574"/>
                    </a:moveTo>
                    <a:lnTo>
                      <a:pt x="7050" y="5901"/>
                    </a:lnTo>
                    <a:cubicBezTo>
                      <a:pt x="6993" y="5788"/>
                      <a:pt x="6931" y="5680"/>
                      <a:pt x="6864" y="5574"/>
                    </a:cubicBezTo>
                    <a:close/>
                  </a:path>
                </a:pathLst>
              </a:custGeom>
              <a:solidFill>
                <a:srgbClr val="80AD5A"/>
              </a:solidFill>
              <a:ln w="9525" cap="flat" cmpd="sng">
                <a:solidFill>
                  <a:srgbClr val="80AD5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00" tIns="91400" rIns="91400" bIns="914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050"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7" name="Google Shape;577;p20"/>
              <p:cNvSpPr/>
              <p:nvPr/>
            </p:nvSpPr>
            <p:spPr>
              <a:xfrm>
                <a:off x="-4524000" y="866054"/>
                <a:ext cx="2514483" cy="3473582"/>
              </a:xfrm>
              <a:custGeom>
                <a:avLst/>
                <a:gdLst/>
                <a:ahLst/>
                <a:cxnLst/>
                <a:rect l="l" t="t" r="r" b="b"/>
                <a:pathLst>
                  <a:path w="95372" h="131975" extrusionOk="0">
                    <a:moveTo>
                      <a:pt x="34862" y="0"/>
                    </a:moveTo>
                    <a:cubicBezTo>
                      <a:pt x="29928" y="2010"/>
                      <a:pt x="25061" y="4026"/>
                      <a:pt x="20189" y="6103"/>
                    </a:cubicBezTo>
                    <a:cubicBezTo>
                      <a:pt x="17270" y="7334"/>
                      <a:pt x="14414" y="8503"/>
                      <a:pt x="11557" y="9739"/>
                    </a:cubicBezTo>
                    <a:cubicBezTo>
                      <a:pt x="10388" y="10258"/>
                      <a:pt x="10129" y="10129"/>
                      <a:pt x="9931" y="11297"/>
                    </a:cubicBezTo>
                    <a:cubicBezTo>
                      <a:pt x="9672" y="12596"/>
                      <a:pt x="9609" y="14024"/>
                      <a:pt x="9090" y="15255"/>
                    </a:cubicBezTo>
                    <a:cubicBezTo>
                      <a:pt x="7854" y="18179"/>
                      <a:pt x="5257" y="19997"/>
                      <a:pt x="3377" y="22464"/>
                    </a:cubicBezTo>
                    <a:cubicBezTo>
                      <a:pt x="1948" y="24344"/>
                      <a:pt x="1231" y="27201"/>
                      <a:pt x="1559" y="29538"/>
                    </a:cubicBezTo>
                    <a:cubicBezTo>
                      <a:pt x="1689" y="30515"/>
                      <a:pt x="1751" y="31554"/>
                      <a:pt x="1689" y="32525"/>
                    </a:cubicBezTo>
                    <a:cubicBezTo>
                      <a:pt x="1559" y="33501"/>
                      <a:pt x="1102" y="34213"/>
                      <a:pt x="972" y="35122"/>
                    </a:cubicBezTo>
                    <a:cubicBezTo>
                      <a:pt x="842" y="36228"/>
                      <a:pt x="130" y="36940"/>
                      <a:pt x="63" y="38046"/>
                    </a:cubicBezTo>
                    <a:cubicBezTo>
                      <a:pt x="1" y="39215"/>
                      <a:pt x="972" y="40186"/>
                      <a:pt x="1361" y="41292"/>
                    </a:cubicBezTo>
                    <a:cubicBezTo>
                      <a:pt x="1416" y="41551"/>
                      <a:pt x="1802" y="42693"/>
                      <a:pt x="2289" y="42693"/>
                    </a:cubicBezTo>
                    <a:cubicBezTo>
                      <a:pt x="2408" y="42693"/>
                      <a:pt x="2533" y="42626"/>
                      <a:pt x="2660" y="42461"/>
                    </a:cubicBezTo>
                    <a:cubicBezTo>
                      <a:pt x="2727" y="42331"/>
                      <a:pt x="2400" y="41422"/>
                      <a:pt x="2338" y="41225"/>
                    </a:cubicBezTo>
                    <a:cubicBezTo>
                      <a:pt x="2208" y="40446"/>
                      <a:pt x="2270" y="39667"/>
                      <a:pt x="2208" y="38887"/>
                    </a:cubicBezTo>
                    <a:cubicBezTo>
                      <a:pt x="2078" y="37589"/>
                      <a:pt x="1818" y="36358"/>
                      <a:pt x="1948" y="35122"/>
                    </a:cubicBezTo>
                    <a:cubicBezTo>
                      <a:pt x="2078" y="34343"/>
                      <a:pt x="1881" y="32785"/>
                      <a:pt x="2597" y="32265"/>
                    </a:cubicBezTo>
                    <a:cubicBezTo>
                      <a:pt x="2853" y="32095"/>
                      <a:pt x="3049" y="32022"/>
                      <a:pt x="3199" y="32022"/>
                    </a:cubicBezTo>
                    <a:cubicBezTo>
                      <a:pt x="3960" y="32022"/>
                      <a:pt x="3506" y="33908"/>
                      <a:pt x="3506" y="34343"/>
                    </a:cubicBezTo>
                    <a:cubicBezTo>
                      <a:pt x="3506" y="36940"/>
                      <a:pt x="4285" y="39604"/>
                      <a:pt x="4997" y="42004"/>
                    </a:cubicBezTo>
                    <a:cubicBezTo>
                      <a:pt x="5194" y="42523"/>
                      <a:pt x="5387" y="42980"/>
                      <a:pt x="5324" y="43432"/>
                    </a:cubicBezTo>
                    <a:cubicBezTo>
                      <a:pt x="5194" y="44149"/>
                      <a:pt x="4675" y="44731"/>
                      <a:pt x="4608" y="45447"/>
                    </a:cubicBezTo>
                    <a:cubicBezTo>
                      <a:pt x="4608" y="46226"/>
                      <a:pt x="4935" y="46938"/>
                      <a:pt x="5454" y="47457"/>
                    </a:cubicBezTo>
                    <a:cubicBezTo>
                      <a:pt x="6685" y="48823"/>
                      <a:pt x="8633" y="48823"/>
                      <a:pt x="10061" y="49795"/>
                    </a:cubicBezTo>
                    <a:cubicBezTo>
                      <a:pt x="10518" y="50122"/>
                      <a:pt x="10778" y="50901"/>
                      <a:pt x="11230" y="51093"/>
                    </a:cubicBezTo>
                    <a:cubicBezTo>
                      <a:pt x="11330" y="51127"/>
                      <a:pt x="11433" y="51142"/>
                      <a:pt x="11536" y="51142"/>
                    </a:cubicBezTo>
                    <a:cubicBezTo>
                      <a:pt x="12034" y="51142"/>
                      <a:pt x="12543" y="50801"/>
                      <a:pt x="12918" y="50641"/>
                    </a:cubicBezTo>
                    <a:cubicBezTo>
                      <a:pt x="13347" y="50456"/>
                      <a:pt x="14002" y="49986"/>
                      <a:pt x="14510" y="49986"/>
                    </a:cubicBezTo>
                    <a:cubicBezTo>
                      <a:pt x="14542" y="49986"/>
                      <a:pt x="14575" y="49988"/>
                      <a:pt x="14606" y="49992"/>
                    </a:cubicBezTo>
                    <a:cubicBezTo>
                      <a:pt x="15125" y="50054"/>
                      <a:pt x="15452" y="50641"/>
                      <a:pt x="15842" y="50963"/>
                    </a:cubicBezTo>
                    <a:cubicBezTo>
                      <a:pt x="16683" y="51872"/>
                      <a:pt x="17530" y="52781"/>
                      <a:pt x="18631" y="53430"/>
                    </a:cubicBezTo>
                    <a:cubicBezTo>
                      <a:pt x="19218" y="53820"/>
                      <a:pt x="19800" y="54147"/>
                      <a:pt x="20517" y="54277"/>
                    </a:cubicBezTo>
                    <a:cubicBezTo>
                      <a:pt x="20906" y="54339"/>
                      <a:pt x="21228" y="54277"/>
                      <a:pt x="21618" y="54469"/>
                    </a:cubicBezTo>
                    <a:cubicBezTo>
                      <a:pt x="22137" y="54797"/>
                      <a:pt x="22656" y="55576"/>
                      <a:pt x="23176" y="56027"/>
                    </a:cubicBezTo>
                    <a:cubicBezTo>
                      <a:pt x="23565" y="56355"/>
                      <a:pt x="24022" y="56677"/>
                      <a:pt x="24474" y="57004"/>
                    </a:cubicBezTo>
                    <a:cubicBezTo>
                      <a:pt x="24022" y="57326"/>
                      <a:pt x="23695" y="57845"/>
                      <a:pt x="23955" y="58432"/>
                    </a:cubicBezTo>
                    <a:cubicBezTo>
                      <a:pt x="24282" y="59404"/>
                      <a:pt x="25253" y="59014"/>
                      <a:pt x="25903" y="59341"/>
                    </a:cubicBezTo>
                    <a:cubicBezTo>
                      <a:pt x="26619" y="59601"/>
                      <a:pt x="27139" y="60572"/>
                      <a:pt x="27721" y="61029"/>
                    </a:cubicBezTo>
                    <a:cubicBezTo>
                      <a:pt x="28307" y="61419"/>
                      <a:pt x="29087" y="61419"/>
                      <a:pt x="29668" y="61871"/>
                    </a:cubicBezTo>
                    <a:cubicBezTo>
                      <a:pt x="30058" y="62260"/>
                      <a:pt x="29928" y="63237"/>
                      <a:pt x="30385" y="63367"/>
                    </a:cubicBezTo>
                    <a:cubicBezTo>
                      <a:pt x="30400" y="63370"/>
                      <a:pt x="30415" y="63372"/>
                      <a:pt x="30433" y="63372"/>
                    </a:cubicBezTo>
                    <a:cubicBezTo>
                      <a:pt x="30722" y="63372"/>
                      <a:pt x="31356" y="62895"/>
                      <a:pt x="31356" y="62650"/>
                    </a:cubicBezTo>
                    <a:cubicBezTo>
                      <a:pt x="31486" y="62328"/>
                      <a:pt x="31034" y="62068"/>
                      <a:pt x="31226" y="61808"/>
                    </a:cubicBezTo>
                    <a:cubicBezTo>
                      <a:pt x="31424" y="61481"/>
                      <a:pt x="32463" y="61029"/>
                      <a:pt x="32852" y="60899"/>
                    </a:cubicBezTo>
                    <a:cubicBezTo>
                      <a:pt x="33190" y="60771"/>
                      <a:pt x="33198" y="60671"/>
                      <a:pt x="33270" y="60671"/>
                    </a:cubicBezTo>
                    <a:cubicBezTo>
                      <a:pt x="33308" y="60671"/>
                      <a:pt x="33365" y="60700"/>
                      <a:pt x="33501" y="60770"/>
                    </a:cubicBezTo>
                    <a:cubicBezTo>
                      <a:pt x="33823" y="60962"/>
                      <a:pt x="34473" y="61938"/>
                      <a:pt x="34670" y="62328"/>
                    </a:cubicBezTo>
                    <a:cubicBezTo>
                      <a:pt x="35060" y="63237"/>
                      <a:pt x="34670" y="64535"/>
                      <a:pt x="34670" y="65574"/>
                    </a:cubicBezTo>
                    <a:cubicBezTo>
                      <a:pt x="34602" y="67132"/>
                      <a:pt x="35060" y="69142"/>
                      <a:pt x="33501" y="70249"/>
                    </a:cubicBezTo>
                    <a:cubicBezTo>
                      <a:pt x="32525" y="70898"/>
                      <a:pt x="30515" y="71869"/>
                      <a:pt x="30125" y="73168"/>
                    </a:cubicBezTo>
                    <a:cubicBezTo>
                      <a:pt x="29928" y="73947"/>
                      <a:pt x="30125" y="75245"/>
                      <a:pt x="30447" y="75962"/>
                    </a:cubicBezTo>
                    <a:cubicBezTo>
                      <a:pt x="30645" y="76414"/>
                      <a:pt x="30967" y="76673"/>
                      <a:pt x="30904" y="77260"/>
                    </a:cubicBezTo>
                    <a:cubicBezTo>
                      <a:pt x="30775" y="78169"/>
                      <a:pt x="29668" y="78559"/>
                      <a:pt x="29409" y="79338"/>
                    </a:cubicBezTo>
                    <a:cubicBezTo>
                      <a:pt x="29216" y="80050"/>
                      <a:pt x="29798" y="80377"/>
                      <a:pt x="30255" y="80829"/>
                    </a:cubicBezTo>
                    <a:cubicBezTo>
                      <a:pt x="31616" y="82065"/>
                      <a:pt x="32982" y="83166"/>
                      <a:pt x="33891" y="84792"/>
                    </a:cubicBezTo>
                    <a:cubicBezTo>
                      <a:pt x="34732" y="86282"/>
                      <a:pt x="35709" y="87908"/>
                      <a:pt x="36291" y="89528"/>
                    </a:cubicBezTo>
                    <a:cubicBezTo>
                      <a:pt x="37459" y="92842"/>
                      <a:pt x="40965" y="93813"/>
                      <a:pt x="43822" y="95372"/>
                    </a:cubicBezTo>
                    <a:cubicBezTo>
                      <a:pt x="46808" y="97060"/>
                      <a:pt x="45250" y="101153"/>
                      <a:pt x="44538" y="103812"/>
                    </a:cubicBezTo>
                    <a:cubicBezTo>
                      <a:pt x="43630" y="107385"/>
                      <a:pt x="43822" y="111281"/>
                      <a:pt x="43692" y="114917"/>
                    </a:cubicBezTo>
                    <a:cubicBezTo>
                      <a:pt x="43562" y="117836"/>
                      <a:pt x="42850" y="120630"/>
                      <a:pt x="42331" y="123487"/>
                    </a:cubicBezTo>
                    <a:cubicBezTo>
                      <a:pt x="42473" y="123534"/>
                      <a:pt x="42584" y="123555"/>
                      <a:pt x="42674" y="123555"/>
                    </a:cubicBezTo>
                    <a:cubicBezTo>
                      <a:pt x="43078" y="123555"/>
                      <a:pt x="43039" y="123120"/>
                      <a:pt x="43302" y="122640"/>
                    </a:cubicBezTo>
                    <a:cubicBezTo>
                      <a:pt x="43461" y="122284"/>
                      <a:pt x="43766" y="121926"/>
                      <a:pt x="44009" y="121926"/>
                    </a:cubicBezTo>
                    <a:cubicBezTo>
                      <a:pt x="44162" y="121926"/>
                      <a:pt x="44291" y="122069"/>
                      <a:pt x="44341" y="122448"/>
                    </a:cubicBezTo>
                    <a:cubicBezTo>
                      <a:pt x="44471" y="123097"/>
                      <a:pt x="43759" y="124136"/>
                      <a:pt x="43432" y="124655"/>
                    </a:cubicBezTo>
                    <a:cubicBezTo>
                      <a:pt x="43132" y="125174"/>
                      <a:pt x="43058" y="125375"/>
                      <a:pt x="42795" y="125375"/>
                    </a:cubicBezTo>
                    <a:cubicBezTo>
                      <a:pt x="42663" y="125375"/>
                      <a:pt x="42483" y="125324"/>
                      <a:pt x="42201" y="125237"/>
                    </a:cubicBezTo>
                    <a:lnTo>
                      <a:pt x="42201" y="125237"/>
                    </a:lnTo>
                    <a:cubicBezTo>
                      <a:pt x="42393" y="125694"/>
                      <a:pt x="42591" y="126213"/>
                      <a:pt x="42591" y="126665"/>
                    </a:cubicBezTo>
                    <a:cubicBezTo>
                      <a:pt x="42653" y="127314"/>
                      <a:pt x="42461" y="127185"/>
                      <a:pt x="42201" y="127704"/>
                    </a:cubicBezTo>
                    <a:cubicBezTo>
                      <a:pt x="41682" y="128680"/>
                      <a:pt x="42264" y="129003"/>
                      <a:pt x="43043" y="129522"/>
                    </a:cubicBezTo>
                    <a:cubicBezTo>
                      <a:pt x="43562" y="129911"/>
                      <a:pt x="44019" y="130369"/>
                      <a:pt x="44538" y="130561"/>
                    </a:cubicBezTo>
                    <a:cubicBezTo>
                      <a:pt x="45707" y="131018"/>
                      <a:pt x="47068" y="130561"/>
                      <a:pt x="48107" y="131080"/>
                    </a:cubicBezTo>
                    <a:cubicBezTo>
                      <a:pt x="48744" y="131401"/>
                      <a:pt x="49799" y="131975"/>
                      <a:pt x="50707" y="131975"/>
                    </a:cubicBezTo>
                    <a:cubicBezTo>
                      <a:pt x="51093" y="131975"/>
                      <a:pt x="51453" y="131871"/>
                      <a:pt x="51742" y="131599"/>
                    </a:cubicBezTo>
                    <a:cubicBezTo>
                      <a:pt x="50771" y="131148"/>
                      <a:pt x="49016" y="130431"/>
                      <a:pt x="48434" y="129522"/>
                    </a:cubicBezTo>
                    <a:cubicBezTo>
                      <a:pt x="47977" y="128680"/>
                      <a:pt x="48756" y="128613"/>
                      <a:pt x="49405" y="128161"/>
                    </a:cubicBezTo>
                    <a:cubicBezTo>
                      <a:pt x="49732" y="127964"/>
                      <a:pt x="51742" y="126863"/>
                      <a:pt x="51613" y="126406"/>
                    </a:cubicBezTo>
                    <a:cubicBezTo>
                      <a:pt x="51483" y="126084"/>
                      <a:pt x="50252" y="126016"/>
                      <a:pt x="49992" y="125694"/>
                    </a:cubicBezTo>
                    <a:cubicBezTo>
                      <a:pt x="49405" y="124915"/>
                      <a:pt x="50444" y="124068"/>
                      <a:pt x="51161" y="124006"/>
                    </a:cubicBezTo>
                    <a:cubicBezTo>
                      <a:pt x="52262" y="123809"/>
                      <a:pt x="52522" y="124328"/>
                      <a:pt x="52979" y="122900"/>
                    </a:cubicBezTo>
                    <a:cubicBezTo>
                      <a:pt x="53171" y="122250"/>
                      <a:pt x="53301" y="121279"/>
                      <a:pt x="52911" y="120630"/>
                    </a:cubicBezTo>
                    <a:cubicBezTo>
                      <a:pt x="53560" y="120500"/>
                      <a:pt x="54729" y="120500"/>
                      <a:pt x="55316" y="120173"/>
                    </a:cubicBezTo>
                    <a:cubicBezTo>
                      <a:pt x="55898" y="119783"/>
                      <a:pt x="55638" y="119072"/>
                      <a:pt x="55508" y="118422"/>
                    </a:cubicBezTo>
                    <a:lnTo>
                      <a:pt x="55508" y="118422"/>
                    </a:lnTo>
                    <a:cubicBezTo>
                      <a:pt x="56521" y="119111"/>
                      <a:pt x="57926" y="119769"/>
                      <a:pt x="59259" y="119769"/>
                    </a:cubicBezTo>
                    <a:cubicBezTo>
                      <a:pt x="59806" y="119769"/>
                      <a:pt x="60341" y="119658"/>
                      <a:pt x="60832" y="119394"/>
                    </a:cubicBezTo>
                    <a:cubicBezTo>
                      <a:pt x="61938" y="118682"/>
                      <a:pt x="63818" y="115566"/>
                      <a:pt x="61678" y="114979"/>
                    </a:cubicBezTo>
                    <a:cubicBezTo>
                      <a:pt x="65314" y="114459"/>
                      <a:pt x="68431" y="112969"/>
                      <a:pt x="71350" y="110694"/>
                    </a:cubicBezTo>
                    <a:cubicBezTo>
                      <a:pt x="72845" y="109593"/>
                      <a:pt x="73038" y="108357"/>
                      <a:pt x="73754" y="106798"/>
                    </a:cubicBezTo>
                    <a:cubicBezTo>
                      <a:pt x="74533" y="104918"/>
                      <a:pt x="75962" y="103879"/>
                      <a:pt x="77842" y="103230"/>
                    </a:cubicBezTo>
                    <a:cubicBezTo>
                      <a:pt x="81867" y="101802"/>
                      <a:pt x="85441" y="100893"/>
                      <a:pt x="87191" y="96608"/>
                    </a:cubicBezTo>
                    <a:cubicBezTo>
                      <a:pt x="88168" y="94271"/>
                      <a:pt x="88879" y="91866"/>
                      <a:pt x="89918" y="89528"/>
                    </a:cubicBezTo>
                    <a:cubicBezTo>
                      <a:pt x="90827" y="87518"/>
                      <a:pt x="92193" y="86152"/>
                      <a:pt x="93491" y="84402"/>
                    </a:cubicBezTo>
                    <a:cubicBezTo>
                      <a:pt x="94333" y="83296"/>
                      <a:pt x="95372" y="81608"/>
                      <a:pt x="94920" y="80179"/>
                    </a:cubicBezTo>
                    <a:cubicBezTo>
                      <a:pt x="94400" y="78429"/>
                      <a:pt x="92193" y="78429"/>
                      <a:pt x="90697" y="78102"/>
                    </a:cubicBezTo>
                    <a:cubicBezTo>
                      <a:pt x="86999" y="77323"/>
                      <a:pt x="83233" y="76222"/>
                      <a:pt x="79660" y="74856"/>
                    </a:cubicBezTo>
                    <a:cubicBezTo>
                      <a:pt x="78689" y="74466"/>
                      <a:pt x="77650" y="74076"/>
                      <a:pt x="76673" y="73625"/>
                    </a:cubicBezTo>
                    <a:cubicBezTo>
                      <a:pt x="74985" y="72845"/>
                      <a:pt x="73947" y="71417"/>
                      <a:pt x="73167" y="69791"/>
                    </a:cubicBezTo>
                    <a:cubicBezTo>
                      <a:pt x="71609" y="66675"/>
                      <a:pt x="70051" y="64208"/>
                      <a:pt x="66285" y="63818"/>
                    </a:cubicBezTo>
                    <a:cubicBezTo>
                      <a:pt x="64016" y="63626"/>
                      <a:pt x="61808" y="63756"/>
                      <a:pt x="59861" y="62390"/>
                    </a:cubicBezTo>
                    <a:cubicBezTo>
                      <a:pt x="58822" y="61678"/>
                      <a:pt x="58173" y="60572"/>
                      <a:pt x="57196" y="59793"/>
                    </a:cubicBezTo>
                    <a:cubicBezTo>
                      <a:pt x="55316" y="58173"/>
                      <a:pt x="52459" y="58822"/>
                      <a:pt x="50252" y="58105"/>
                    </a:cubicBezTo>
                    <a:cubicBezTo>
                      <a:pt x="49117" y="57747"/>
                      <a:pt x="47929" y="57118"/>
                      <a:pt x="46737" y="57118"/>
                    </a:cubicBezTo>
                    <a:cubicBezTo>
                      <a:pt x="46631" y="57118"/>
                      <a:pt x="46525" y="57123"/>
                      <a:pt x="46419" y="57134"/>
                    </a:cubicBezTo>
                    <a:cubicBezTo>
                      <a:pt x="45510" y="57264"/>
                      <a:pt x="44471" y="57716"/>
                      <a:pt x="43692" y="58105"/>
                    </a:cubicBezTo>
                    <a:cubicBezTo>
                      <a:pt x="44019" y="58624"/>
                      <a:pt x="44798" y="59793"/>
                      <a:pt x="44211" y="60312"/>
                    </a:cubicBezTo>
                    <a:cubicBezTo>
                      <a:pt x="44001" y="60512"/>
                      <a:pt x="43830" y="60595"/>
                      <a:pt x="43692" y="60595"/>
                    </a:cubicBezTo>
                    <a:cubicBezTo>
                      <a:pt x="43065" y="60595"/>
                      <a:pt x="43110" y="58869"/>
                      <a:pt x="43110" y="58495"/>
                    </a:cubicBezTo>
                    <a:cubicBezTo>
                      <a:pt x="43110" y="57456"/>
                      <a:pt x="42523" y="57004"/>
                      <a:pt x="42980" y="55965"/>
                    </a:cubicBezTo>
                    <a:cubicBezTo>
                      <a:pt x="43043" y="55768"/>
                      <a:pt x="43500" y="55186"/>
                      <a:pt x="43370" y="54989"/>
                    </a:cubicBezTo>
                    <a:cubicBezTo>
                      <a:pt x="43331" y="54941"/>
                      <a:pt x="43276" y="54920"/>
                      <a:pt x="43208" y="54920"/>
                    </a:cubicBezTo>
                    <a:cubicBezTo>
                      <a:pt x="42821" y="54920"/>
                      <a:pt x="42042" y="55604"/>
                      <a:pt x="41874" y="55768"/>
                    </a:cubicBezTo>
                    <a:cubicBezTo>
                      <a:pt x="41422" y="56225"/>
                      <a:pt x="41095" y="56807"/>
                      <a:pt x="40446" y="57066"/>
                    </a:cubicBezTo>
                    <a:cubicBezTo>
                      <a:pt x="39864" y="57326"/>
                      <a:pt x="39604" y="57196"/>
                      <a:pt x="39215" y="57653"/>
                    </a:cubicBezTo>
                    <a:cubicBezTo>
                      <a:pt x="38368" y="58495"/>
                      <a:pt x="37979" y="59793"/>
                      <a:pt x="37397" y="60770"/>
                    </a:cubicBezTo>
                    <a:cubicBezTo>
                      <a:pt x="37103" y="61255"/>
                      <a:pt x="36892" y="61482"/>
                      <a:pt x="36672" y="61482"/>
                    </a:cubicBezTo>
                    <a:cubicBezTo>
                      <a:pt x="36453" y="61482"/>
                      <a:pt x="36226" y="61255"/>
                      <a:pt x="35901" y="60832"/>
                    </a:cubicBezTo>
                    <a:cubicBezTo>
                      <a:pt x="35281" y="60152"/>
                      <a:pt x="34542" y="58876"/>
                      <a:pt x="33459" y="58876"/>
                    </a:cubicBezTo>
                    <a:cubicBezTo>
                      <a:pt x="33408" y="58876"/>
                      <a:pt x="33356" y="58878"/>
                      <a:pt x="33304" y="58884"/>
                    </a:cubicBezTo>
                    <a:cubicBezTo>
                      <a:pt x="32463" y="59014"/>
                      <a:pt x="31616" y="59663"/>
                      <a:pt x="30645" y="59793"/>
                    </a:cubicBezTo>
                    <a:cubicBezTo>
                      <a:pt x="30556" y="59799"/>
                      <a:pt x="30468" y="59802"/>
                      <a:pt x="30380" y="59802"/>
                    </a:cubicBezTo>
                    <a:cubicBezTo>
                      <a:pt x="29431" y="59802"/>
                      <a:pt x="28501" y="59467"/>
                      <a:pt x="27788" y="58754"/>
                    </a:cubicBezTo>
                    <a:cubicBezTo>
                      <a:pt x="26619" y="57393"/>
                      <a:pt x="26552" y="55835"/>
                      <a:pt x="26879" y="54210"/>
                    </a:cubicBezTo>
                    <a:cubicBezTo>
                      <a:pt x="27071" y="53368"/>
                      <a:pt x="27528" y="51810"/>
                      <a:pt x="26941" y="51031"/>
                    </a:cubicBezTo>
                    <a:cubicBezTo>
                      <a:pt x="26690" y="50672"/>
                      <a:pt x="26117" y="50561"/>
                      <a:pt x="25418" y="50561"/>
                    </a:cubicBezTo>
                    <a:cubicBezTo>
                      <a:pt x="24289" y="50561"/>
                      <a:pt x="22832" y="50851"/>
                      <a:pt x="21884" y="50851"/>
                    </a:cubicBezTo>
                    <a:cubicBezTo>
                      <a:pt x="21298" y="50851"/>
                      <a:pt x="20906" y="50741"/>
                      <a:pt x="20906" y="50382"/>
                    </a:cubicBezTo>
                    <a:cubicBezTo>
                      <a:pt x="20906" y="49925"/>
                      <a:pt x="21685" y="49343"/>
                      <a:pt x="21877" y="48953"/>
                    </a:cubicBezTo>
                    <a:cubicBezTo>
                      <a:pt x="22267" y="48237"/>
                      <a:pt x="22267" y="47395"/>
                      <a:pt x="22397" y="46549"/>
                    </a:cubicBezTo>
                    <a:cubicBezTo>
                      <a:pt x="22527" y="45899"/>
                      <a:pt x="22594" y="45250"/>
                      <a:pt x="22984" y="44668"/>
                    </a:cubicBezTo>
                    <a:cubicBezTo>
                      <a:pt x="23243" y="44341"/>
                      <a:pt x="24412" y="43630"/>
                      <a:pt x="24085" y="43370"/>
                    </a:cubicBezTo>
                    <a:cubicBezTo>
                      <a:pt x="23984" y="43243"/>
                      <a:pt x="23739" y="43205"/>
                      <a:pt x="23453" y="43205"/>
                    </a:cubicBezTo>
                    <a:cubicBezTo>
                      <a:pt x="22999" y="43205"/>
                      <a:pt x="22444" y="43302"/>
                      <a:pt x="22205" y="43302"/>
                    </a:cubicBezTo>
                    <a:cubicBezTo>
                      <a:pt x="21296" y="43370"/>
                      <a:pt x="20776" y="43562"/>
                      <a:pt x="20127" y="44211"/>
                    </a:cubicBezTo>
                    <a:cubicBezTo>
                      <a:pt x="19670" y="44731"/>
                      <a:pt x="19280" y="45318"/>
                      <a:pt x="18761" y="45837"/>
                    </a:cubicBezTo>
                    <a:cubicBezTo>
                      <a:pt x="18179" y="46486"/>
                      <a:pt x="17530" y="46746"/>
                      <a:pt x="16683" y="47068"/>
                    </a:cubicBezTo>
                    <a:cubicBezTo>
                      <a:pt x="16228" y="47245"/>
                      <a:pt x="15847" y="47421"/>
                      <a:pt x="15490" y="47421"/>
                    </a:cubicBezTo>
                    <a:cubicBezTo>
                      <a:pt x="15188" y="47421"/>
                      <a:pt x="14903" y="47295"/>
                      <a:pt x="14606" y="46938"/>
                    </a:cubicBezTo>
                    <a:cubicBezTo>
                      <a:pt x="13635" y="45707"/>
                      <a:pt x="12596" y="44081"/>
                      <a:pt x="12336" y="42461"/>
                    </a:cubicBezTo>
                    <a:cubicBezTo>
                      <a:pt x="12076" y="40965"/>
                      <a:pt x="12918" y="40253"/>
                      <a:pt x="13437" y="39017"/>
                    </a:cubicBezTo>
                    <a:cubicBezTo>
                      <a:pt x="14024" y="37849"/>
                      <a:pt x="14284" y="36290"/>
                      <a:pt x="15063" y="35319"/>
                    </a:cubicBezTo>
                    <a:cubicBezTo>
                      <a:pt x="15515" y="34800"/>
                      <a:pt x="16034" y="34602"/>
                      <a:pt x="16621" y="34343"/>
                    </a:cubicBezTo>
                    <a:cubicBezTo>
                      <a:pt x="17270" y="34083"/>
                      <a:pt x="17920" y="33501"/>
                      <a:pt x="18569" y="33304"/>
                    </a:cubicBezTo>
                    <a:cubicBezTo>
                      <a:pt x="18694" y="33260"/>
                      <a:pt x="18819" y="33240"/>
                      <a:pt x="18942" y="33240"/>
                    </a:cubicBezTo>
                    <a:cubicBezTo>
                      <a:pt x="19715" y="33240"/>
                      <a:pt x="20459" y="33984"/>
                      <a:pt x="21198" y="33984"/>
                    </a:cubicBezTo>
                    <a:cubicBezTo>
                      <a:pt x="21381" y="33984"/>
                      <a:pt x="21564" y="33938"/>
                      <a:pt x="21748" y="33823"/>
                    </a:cubicBezTo>
                    <a:cubicBezTo>
                      <a:pt x="22786" y="33242"/>
                      <a:pt x="22594" y="32135"/>
                      <a:pt x="24152" y="32135"/>
                    </a:cubicBezTo>
                    <a:cubicBezTo>
                      <a:pt x="25581" y="32135"/>
                      <a:pt x="26812" y="32914"/>
                      <a:pt x="28240" y="32914"/>
                    </a:cubicBezTo>
                    <a:cubicBezTo>
                      <a:pt x="29279" y="32914"/>
                      <a:pt x="31226" y="33044"/>
                      <a:pt x="30707" y="34473"/>
                    </a:cubicBezTo>
                    <a:cubicBezTo>
                      <a:pt x="30515" y="34992"/>
                      <a:pt x="30255" y="35059"/>
                      <a:pt x="30447" y="35709"/>
                    </a:cubicBezTo>
                    <a:cubicBezTo>
                      <a:pt x="30577" y="36228"/>
                      <a:pt x="31034" y="36940"/>
                      <a:pt x="31356" y="37397"/>
                    </a:cubicBezTo>
                    <a:cubicBezTo>
                      <a:pt x="31684" y="37872"/>
                      <a:pt x="32053" y="38116"/>
                      <a:pt x="32381" y="38116"/>
                    </a:cubicBezTo>
                    <a:cubicBezTo>
                      <a:pt x="32769" y="38116"/>
                      <a:pt x="33101" y="37774"/>
                      <a:pt x="33242" y="37070"/>
                    </a:cubicBezTo>
                    <a:cubicBezTo>
                      <a:pt x="33631" y="35189"/>
                      <a:pt x="32265" y="33434"/>
                      <a:pt x="32463" y="31616"/>
                    </a:cubicBezTo>
                    <a:cubicBezTo>
                      <a:pt x="32525" y="30774"/>
                      <a:pt x="33372" y="30058"/>
                      <a:pt x="33891" y="29476"/>
                    </a:cubicBezTo>
                    <a:cubicBezTo>
                      <a:pt x="35122" y="28307"/>
                      <a:pt x="36291" y="27850"/>
                      <a:pt x="37916" y="27720"/>
                    </a:cubicBezTo>
                    <a:cubicBezTo>
                      <a:pt x="39017" y="27591"/>
                      <a:pt x="40253" y="27071"/>
                      <a:pt x="40576" y="25903"/>
                    </a:cubicBezTo>
                    <a:cubicBezTo>
                      <a:pt x="40835" y="25123"/>
                      <a:pt x="39734" y="23633"/>
                      <a:pt x="40446" y="23176"/>
                    </a:cubicBezTo>
                    <a:cubicBezTo>
                      <a:pt x="40517" y="23140"/>
                      <a:pt x="40602" y="23129"/>
                      <a:pt x="40696" y="23129"/>
                    </a:cubicBezTo>
                    <a:cubicBezTo>
                      <a:pt x="40851" y="23129"/>
                      <a:pt x="41029" y="23160"/>
                      <a:pt x="41197" y="23160"/>
                    </a:cubicBezTo>
                    <a:cubicBezTo>
                      <a:pt x="41299" y="23160"/>
                      <a:pt x="41397" y="23149"/>
                      <a:pt x="41484" y="23113"/>
                    </a:cubicBezTo>
                    <a:cubicBezTo>
                      <a:pt x="42331" y="22786"/>
                      <a:pt x="42721" y="21618"/>
                      <a:pt x="43302" y="21036"/>
                    </a:cubicBezTo>
                    <a:cubicBezTo>
                      <a:pt x="43562" y="20838"/>
                      <a:pt x="43562" y="20709"/>
                      <a:pt x="43759" y="20646"/>
                    </a:cubicBezTo>
                    <a:cubicBezTo>
                      <a:pt x="43795" y="20641"/>
                      <a:pt x="43833" y="20638"/>
                      <a:pt x="43874" y="20638"/>
                    </a:cubicBezTo>
                    <a:cubicBezTo>
                      <a:pt x="44343" y="20638"/>
                      <a:pt x="45094" y="20974"/>
                      <a:pt x="45510" y="21036"/>
                    </a:cubicBezTo>
                    <a:cubicBezTo>
                      <a:pt x="45655" y="21036"/>
                      <a:pt x="45815" y="21041"/>
                      <a:pt x="45981" y="21041"/>
                    </a:cubicBezTo>
                    <a:cubicBezTo>
                      <a:pt x="46409" y="21041"/>
                      <a:pt x="46872" y="21008"/>
                      <a:pt x="47198" y="20776"/>
                    </a:cubicBezTo>
                    <a:cubicBezTo>
                      <a:pt x="47847" y="20319"/>
                      <a:pt x="47525" y="20059"/>
                      <a:pt x="47457" y="19540"/>
                    </a:cubicBezTo>
                    <a:cubicBezTo>
                      <a:pt x="47265" y="18179"/>
                      <a:pt x="49343" y="17790"/>
                      <a:pt x="50444" y="17530"/>
                    </a:cubicBezTo>
                    <a:cubicBezTo>
                      <a:pt x="50901" y="17400"/>
                      <a:pt x="51353" y="17333"/>
                      <a:pt x="51810" y="17270"/>
                    </a:cubicBezTo>
                    <a:cubicBezTo>
                      <a:pt x="52100" y="17212"/>
                      <a:pt x="52287" y="17154"/>
                      <a:pt x="52393" y="17154"/>
                    </a:cubicBezTo>
                    <a:cubicBezTo>
                      <a:pt x="52523" y="17154"/>
                      <a:pt x="52531" y="17243"/>
                      <a:pt x="52459" y="17530"/>
                    </a:cubicBezTo>
                    <a:cubicBezTo>
                      <a:pt x="52392" y="17790"/>
                      <a:pt x="51810" y="18049"/>
                      <a:pt x="52002" y="18439"/>
                    </a:cubicBezTo>
                    <a:cubicBezTo>
                      <a:pt x="52077" y="18635"/>
                      <a:pt x="52215" y="18701"/>
                      <a:pt x="52377" y="18701"/>
                    </a:cubicBezTo>
                    <a:cubicBezTo>
                      <a:pt x="52643" y="18701"/>
                      <a:pt x="52970" y="18520"/>
                      <a:pt x="53171" y="18439"/>
                    </a:cubicBezTo>
                    <a:cubicBezTo>
                      <a:pt x="53690" y="18112"/>
                      <a:pt x="54147" y="17722"/>
                      <a:pt x="54667" y="17462"/>
                    </a:cubicBezTo>
                    <a:cubicBezTo>
                      <a:pt x="54859" y="17333"/>
                      <a:pt x="56225" y="17203"/>
                      <a:pt x="56225" y="17203"/>
                    </a:cubicBezTo>
                    <a:cubicBezTo>
                      <a:pt x="56417" y="16943"/>
                      <a:pt x="52459" y="15255"/>
                      <a:pt x="52200" y="15063"/>
                    </a:cubicBezTo>
                    <a:cubicBezTo>
                      <a:pt x="50641" y="13764"/>
                      <a:pt x="54277" y="14024"/>
                      <a:pt x="53238" y="13177"/>
                    </a:cubicBezTo>
                    <a:cubicBezTo>
                      <a:pt x="53114" y="13084"/>
                      <a:pt x="52914" y="13047"/>
                      <a:pt x="52676" y="13047"/>
                    </a:cubicBezTo>
                    <a:cubicBezTo>
                      <a:pt x="51922" y="13047"/>
                      <a:pt x="50776" y="13421"/>
                      <a:pt x="50382" y="13567"/>
                    </a:cubicBezTo>
                    <a:cubicBezTo>
                      <a:pt x="50151" y="13627"/>
                      <a:pt x="48691" y="14248"/>
                      <a:pt x="48229" y="14248"/>
                    </a:cubicBezTo>
                    <a:cubicBezTo>
                      <a:pt x="48171" y="14248"/>
                      <a:pt x="48129" y="14238"/>
                      <a:pt x="48107" y="14216"/>
                    </a:cubicBezTo>
                    <a:cubicBezTo>
                      <a:pt x="47847" y="13894"/>
                      <a:pt x="49795" y="12658"/>
                      <a:pt x="50122" y="12528"/>
                    </a:cubicBezTo>
                    <a:cubicBezTo>
                      <a:pt x="50845" y="12207"/>
                      <a:pt x="51542" y="12084"/>
                      <a:pt x="52261" y="12084"/>
                    </a:cubicBezTo>
                    <a:cubicBezTo>
                      <a:pt x="52705" y="12084"/>
                      <a:pt x="53156" y="12131"/>
                      <a:pt x="53628" y="12206"/>
                    </a:cubicBezTo>
                    <a:cubicBezTo>
                      <a:pt x="54160" y="12295"/>
                      <a:pt x="54842" y="12505"/>
                      <a:pt x="55450" y="12505"/>
                    </a:cubicBezTo>
                    <a:cubicBezTo>
                      <a:pt x="55732" y="12505"/>
                      <a:pt x="55998" y="12459"/>
                      <a:pt x="56225" y="12336"/>
                    </a:cubicBezTo>
                    <a:cubicBezTo>
                      <a:pt x="56936" y="12009"/>
                      <a:pt x="57196" y="11100"/>
                      <a:pt x="57913" y="10710"/>
                    </a:cubicBezTo>
                    <a:cubicBezTo>
                      <a:pt x="58562" y="10321"/>
                      <a:pt x="60183" y="10710"/>
                      <a:pt x="60510" y="9999"/>
                    </a:cubicBezTo>
                    <a:cubicBezTo>
                      <a:pt x="60832" y="9282"/>
                      <a:pt x="59793" y="8503"/>
                      <a:pt x="59274" y="8311"/>
                    </a:cubicBezTo>
                    <a:cubicBezTo>
                      <a:pt x="58432" y="7983"/>
                      <a:pt x="57456" y="7983"/>
                      <a:pt x="56547" y="7983"/>
                    </a:cubicBezTo>
                    <a:cubicBezTo>
                      <a:pt x="56321" y="7983"/>
                      <a:pt x="56078" y="8016"/>
                      <a:pt x="55859" y="8016"/>
                    </a:cubicBezTo>
                    <a:cubicBezTo>
                      <a:pt x="55641" y="8016"/>
                      <a:pt x="55446" y="7983"/>
                      <a:pt x="55316" y="7854"/>
                    </a:cubicBezTo>
                    <a:cubicBezTo>
                      <a:pt x="54859" y="7402"/>
                      <a:pt x="54989" y="6363"/>
                      <a:pt x="54469" y="5844"/>
                    </a:cubicBezTo>
                    <a:cubicBezTo>
                      <a:pt x="54201" y="5519"/>
                      <a:pt x="53614" y="5147"/>
                      <a:pt x="53086" y="5147"/>
                    </a:cubicBezTo>
                    <a:cubicBezTo>
                      <a:pt x="52981" y="5147"/>
                      <a:pt x="52879" y="5161"/>
                      <a:pt x="52781" y="5194"/>
                    </a:cubicBezTo>
                    <a:cubicBezTo>
                      <a:pt x="52200" y="5454"/>
                      <a:pt x="51872" y="6295"/>
                      <a:pt x="51161" y="6363"/>
                    </a:cubicBezTo>
                    <a:cubicBezTo>
                      <a:pt x="51107" y="6373"/>
                      <a:pt x="51053" y="6377"/>
                      <a:pt x="50998" y="6377"/>
                    </a:cubicBezTo>
                    <a:cubicBezTo>
                      <a:pt x="50329" y="6377"/>
                      <a:pt x="49631" y="5675"/>
                      <a:pt x="49213" y="5194"/>
                    </a:cubicBezTo>
                    <a:cubicBezTo>
                      <a:pt x="49016" y="4997"/>
                      <a:pt x="48953" y="4805"/>
                      <a:pt x="48694" y="4607"/>
                    </a:cubicBezTo>
                    <a:cubicBezTo>
                      <a:pt x="47915" y="4026"/>
                      <a:pt x="46616" y="4415"/>
                      <a:pt x="45707" y="4026"/>
                    </a:cubicBezTo>
                    <a:cubicBezTo>
                      <a:pt x="45348" y="3905"/>
                      <a:pt x="45208" y="3786"/>
                      <a:pt x="45035" y="3786"/>
                    </a:cubicBezTo>
                    <a:cubicBezTo>
                      <a:pt x="44925" y="3786"/>
                      <a:pt x="44802" y="3833"/>
                      <a:pt x="44601" y="3958"/>
                    </a:cubicBezTo>
                    <a:cubicBezTo>
                      <a:pt x="44211" y="4155"/>
                      <a:pt x="43370" y="5064"/>
                      <a:pt x="43172" y="5454"/>
                    </a:cubicBezTo>
                    <a:cubicBezTo>
                      <a:pt x="42913" y="6036"/>
                      <a:pt x="43562" y="6233"/>
                      <a:pt x="43822" y="6882"/>
                    </a:cubicBezTo>
                    <a:cubicBezTo>
                      <a:pt x="43952" y="7204"/>
                      <a:pt x="44081" y="7594"/>
                      <a:pt x="43759" y="7921"/>
                    </a:cubicBezTo>
                    <a:cubicBezTo>
                      <a:pt x="43646" y="8032"/>
                      <a:pt x="43557" y="8067"/>
                      <a:pt x="43475" y="8067"/>
                    </a:cubicBezTo>
                    <a:cubicBezTo>
                      <a:pt x="43342" y="8067"/>
                      <a:pt x="43228" y="7975"/>
                      <a:pt x="43065" y="7975"/>
                    </a:cubicBezTo>
                    <a:cubicBezTo>
                      <a:pt x="43038" y="7975"/>
                      <a:pt x="43010" y="7978"/>
                      <a:pt x="42980" y="7983"/>
                    </a:cubicBezTo>
                    <a:cubicBezTo>
                      <a:pt x="42393" y="8051"/>
                      <a:pt x="41552" y="8181"/>
                      <a:pt x="41095" y="8570"/>
                    </a:cubicBezTo>
                    <a:cubicBezTo>
                      <a:pt x="40705" y="8892"/>
                      <a:pt x="40773" y="8892"/>
                      <a:pt x="40705" y="9542"/>
                    </a:cubicBezTo>
                    <a:cubicBezTo>
                      <a:pt x="40586" y="10138"/>
                      <a:pt x="40414" y="12657"/>
                      <a:pt x="39528" y="12657"/>
                    </a:cubicBezTo>
                    <a:cubicBezTo>
                      <a:pt x="39450" y="12657"/>
                      <a:pt x="39366" y="12638"/>
                      <a:pt x="39277" y="12596"/>
                    </a:cubicBezTo>
                    <a:cubicBezTo>
                      <a:pt x="38758" y="12336"/>
                      <a:pt x="38758" y="10970"/>
                      <a:pt x="38758" y="10518"/>
                    </a:cubicBezTo>
                    <a:cubicBezTo>
                      <a:pt x="38758" y="9999"/>
                      <a:pt x="39345" y="8440"/>
                      <a:pt x="39147" y="8113"/>
                    </a:cubicBezTo>
                    <a:cubicBezTo>
                      <a:pt x="39063" y="7987"/>
                      <a:pt x="38890" y="7943"/>
                      <a:pt x="38684" y="7943"/>
                    </a:cubicBezTo>
                    <a:cubicBezTo>
                      <a:pt x="38255" y="7943"/>
                      <a:pt x="37680" y="8135"/>
                      <a:pt x="37459" y="8181"/>
                    </a:cubicBezTo>
                    <a:cubicBezTo>
                      <a:pt x="37204" y="8250"/>
                      <a:pt x="37023" y="8286"/>
                      <a:pt x="36867" y="8286"/>
                    </a:cubicBezTo>
                    <a:cubicBezTo>
                      <a:pt x="36587" y="8286"/>
                      <a:pt x="36385" y="8171"/>
                      <a:pt x="35968" y="7921"/>
                    </a:cubicBezTo>
                    <a:cubicBezTo>
                      <a:pt x="35315" y="7566"/>
                      <a:pt x="34882" y="7263"/>
                      <a:pt x="34221" y="7263"/>
                    </a:cubicBezTo>
                    <a:cubicBezTo>
                      <a:pt x="34157" y="7263"/>
                      <a:pt x="34090" y="7266"/>
                      <a:pt x="34021" y="7272"/>
                    </a:cubicBezTo>
                    <a:cubicBezTo>
                      <a:pt x="33619" y="7307"/>
                      <a:pt x="33157" y="7445"/>
                      <a:pt x="32737" y="7445"/>
                    </a:cubicBezTo>
                    <a:cubicBezTo>
                      <a:pt x="32407" y="7445"/>
                      <a:pt x="32104" y="7360"/>
                      <a:pt x="31876" y="7074"/>
                    </a:cubicBezTo>
                    <a:cubicBezTo>
                      <a:pt x="30967" y="5906"/>
                      <a:pt x="32463" y="5257"/>
                      <a:pt x="33304" y="4935"/>
                    </a:cubicBezTo>
                    <a:cubicBezTo>
                      <a:pt x="34410" y="4477"/>
                      <a:pt x="35579" y="3958"/>
                      <a:pt x="36680" y="3636"/>
                    </a:cubicBezTo>
                    <a:cubicBezTo>
                      <a:pt x="37657" y="3309"/>
                      <a:pt x="38565" y="3309"/>
                      <a:pt x="39407" y="2789"/>
                    </a:cubicBezTo>
                    <a:cubicBezTo>
                      <a:pt x="39667" y="2597"/>
                      <a:pt x="41162" y="1688"/>
                      <a:pt x="41095" y="1429"/>
                    </a:cubicBezTo>
                    <a:cubicBezTo>
                      <a:pt x="41077" y="1280"/>
                      <a:pt x="40958" y="1227"/>
                      <a:pt x="40789" y="1227"/>
                    </a:cubicBezTo>
                    <a:cubicBezTo>
                      <a:pt x="40365" y="1227"/>
                      <a:pt x="39623" y="1558"/>
                      <a:pt x="39345" y="1558"/>
                    </a:cubicBezTo>
                    <a:cubicBezTo>
                      <a:pt x="39232" y="1558"/>
                      <a:pt x="39016" y="1600"/>
                      <a:pt x="38827" y="1600"/>
                    </a:cubicBezTo>
                    <a:cubicBezTo>
                      <a:pt x="38683" y="1600"/>
                      <a:pt x="38554" y="1576"/>
                      <a:pt x="38498" y="1491"/>
                    </a:cubicBezTo>
                    <a:cubicBezTo>
                      <a:pt x="38238" y="1169"/>
                      <a:pt x="38695" y="1169"/>
                      <a:pt x="38695" y="842"/>
                    </a:cubicBezTo>
                    <a:lnTo>
                      <a:pt x="38695" y="842"/>
                    </a:lnTo>
                    <a:cubicBezTo>
                      <a:pt x="38695" y="1102"/>
                      <a:pt x="37199" y="1948"/>
                      <a:pt x="36877" y="2010"/>
                    </a:cubicBezTo>
                    <a:cubicBezTo>
                      <a:pt x="36228" y="2270"/>
                      <a:pt x="35449" y="2270"/>
                      <a:pt x="34732" y="2400"/>
                    </a:cubicBezTo>
                    <a:cubicBezTo>
                      <a:pt x="34515" y="2446"/>
                      <a:pt x="33911" y="2638"/>
                      <a:pt x="33481" y="2638"/>
                    </a:cubicBezTo>
                    <a:cubicBezTo>
                      <a:pt x="33275" y="2638"/>
                      <a:pt x="33108" y="2594"/>
                      <a:pt x="33044" y="2467"/>
                    </a:cubicBezTo>
                    <a:cubicBezTo>
                      <a:pt x="33044" y="2467"/>
                      <a:pt x="34732" y="452"/>
                      <a:pt x="34862" y="0"/>
                    </a:cubicBezTo>
                    <a:close/>
                  </a:path>
                </a:pathLst>
              </a:custGeom>
              <a:solidFill>
                <a:srgbClr val="97BE6D"/>
              </a:solidFill>
              <a:ln>
                <a:noFill/>
              </a:ln>
            </p:spPr>
            <p:txBody>
              <a:bodyPr spcFirstLastPara="1" wrap="square" lIns="91400" tIns="91400" rIns="91400" bIns="914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050"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8" name="Google Shape;578;p20"/>
              <p:cNvSpPr/>
              <p:nvPr/>
            </p:nvSpPr>
            <p:spPr>
              <a:xfrm>
                <a:off x="-2133150" y="1276575"/>
                <a:ext cx="94900" cy="130625"/>
              </a:xfrm>
              <a:custGeom>
                <a:avLst/>
                <a:gdLst/>
                <a:ahLst/>
                <a:cxnLst/>
                <a:rect l="l" t="t" r="r" b="b"/>
                <a:pathLst>
                  <a:path w="3796" h="5225" extrusionOk="0">
                    <a:moveTo>
                      <a:pt x="1308" y="0"/>
                    </a:moveTo>
                    <a:cubicBezTo>
                      <a:pt x="1232" y="0"/>
                      <a:pt x="1158" y="9"/>
                      <a:pt x="1085" y="27"/>
                    </a:cubicBezTo>
                    <a:cubicBezTo>
                      <a:pt x="342" y="298"/>
                      <a:pt x="0" y="1654"/>
                      <a:pt x="407" y="3080"/>
                    </a:cubicBezTo>
                    <a:cubicBezTo>
                      <a:pt x="767" y="4337"/>
                      <a:pt x="1606" y="5225"/>
                      <a:pt x="2358" y="5225"/>
                    </a:cubicBezTo>
                    <a:cubicBezTo>
                      <a:pt x="2456" y="5225"/>
                      <a:pt x="2553" y="5210"/>
                      <a:pt x="2646" y="5178"/>
                    </a:cubicBezTo>
                    <a:cubicBezTo>
                      <a:pt x="3460" y="4978"/>
                      <a:pt x="3796" y="3622"/>
                      <a:pt x="3324" y="2196"/>
                    </a:cubicBezTo>
                    <a:cubicBezTo>
                      <a:pt x="2954" y="903"/>
                      <a:pt x="2076" y="0"/>
                      <a:pt x="13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00" tIns="91400" rIns="91400" bIns="914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050"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9" name="Google Shape;579;p20"/>
              <p:cNvSpPr/>
              <p:nvPr/>
            </p:nvSpPr>
            <p:spPr>
              <a:xfrm>
                <a:off x="-2141575" y="1309360"/>
                <a:ext cx="45487" cy="45487"/>
              </a:xfrm>
              <a:custGeom>
                <a:avLst/>
                <a:gdLst/>
                <a:ahLst/>
                <a:cxnLst/>
                <a:rect l="l" t="t" r="r" b="b"/>
                <a:pathLst>
                  <a:path w="3390" h="4688" extrusionOk="0">
                    <a:moveTo>
                      <a:pt x="1295" y="1"/>
                    </a:moveTo>
                    <a:cubicBezTo>
                      <a:pt x="1201" y="1"/>
                      <a:pt x="1107" y="17"/>
                      <a:pt x="1015" y="50"/>
                    </a:cubicBezTo>
                    <a:cubicBezTo>
                      <a:pt x="272" y="251"/>
                      <a:pt x="1" y="1471"/>
                      <a:pt x="408" y="2761"/>
                    </a:cubicBezTo>
                    <a:cubicBezTo>
                      <a:pt x="711" y="3864"/>
                      <a:pt x="1463" y="4688"/>
                      <a:pt x="2153" y="4688"/>
                    </a:cubicBezTo>
                    <a:cubicBezTo>
                      <a:pt x="2226" y="4688"/>
                      <a:pt x="2299" y="4679"/>
                      <a:pt x="2371" y="4659"/>
                    </a:cubicBezTo>
                    <a:cubicBezTo>
                      <a:pt x="3119" y="4453"/>
                      <a:pt x="3390" y="3233"/>
                      <a:pt x="2983" y="1948"/>
                    </a:cubicBezTo>
                    <a:cubicBezTo>
                      <a:pt x="2684" y="816"/>
                      <a:pt x="1971" y="1"/>
                      <a:pt x="129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00" tIns="91400" rIns="91400" bIns="914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050"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0" name="Google Shape;580;p20"/>
              <p:cNvSpPr/>
              <p:nvPr/>
            </p:nvSpPr>
            <p:spPr>
              <a:xfrm>
                <a:off x="-2018788" y="1242627"/>
                <a:ext cx="132301" cy="120408"/>
              </a:xfrm>
              <a:custGeom>
                <a:avLst/>
                <a:gdLst/>
                <a:ahLst/>
                <a:cxnLst/>
                <a:rect l="l" t="t" r="r" b="b"/>
                <a:pathLst>
                  <a:path w="4811" h="5298" extrusionOk="0">
                    <a:moveTo>
                      <a:pt x="2106" y="1"/>
                    </a:moveTo>
                    <a:cubicBezTo>
                      <a:pt x="1945" y="1"/>
                      <a:pt x="1785" y="25"/>
                      <a:pt x="1627" y="74"/>
                    </a:cubicBezTo>
                    <a:cubicBezTo>
                      <a:pt x="543" y="410"/>
                      <a:pt x="0" y="1837"/>
                      <a:pt x="407" y="3257"/>
                    </a:cubicBezTo>
                    <a:cubicBezTo>
                      <a:pt x="755" y="4478"/>
                      <a:pt x="1747" y="5297"/>
                      <a:pt x="2705" y="5297"/>
                    </a:cubicBezTo>
                    <a:cubicBezTo>
                      <a:pt x="2867" y="5297"/>
                      <a:pt x="3027" y="5274"/>
                      <a:pt x="3183" y="5226"/>
                    </a:cubicBezTo>
                    <a:cubicBezTo>
                      <a:pt x="4268" y="4884"/>
                      <a:pt x="4810" y="3463"/>
                      <a:pt x="4403" y="2037"/>
                    </a:cubicBezTo>
                    <a:cubicBezTo>
                      <a:pt x="4000" y="823"/>
                      <a:pt x="3050" y="1"/>
                      <a:pt x="210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00" tIns="91400" rIns="91400" bIns="914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050"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1" name="Google Shape;581;p20"/>
              <p:cNvSpPr/>
              <p:nvPr/>
            </p:nvSpPr>
            <p:spPr>
              <a:xfrm>
                <a:off x="-2024700" y="1280411"/>
                <a:ext cx="45487" cy="45487"/>
              </a:xfrm>
              <a:custGeom>
                <a:avLst/>
                <a:gdLst/>
                <a:ahLst/>
                <a:cxnLst/>
                <a:rect l="l" t="t" r="r" b="b"/>
                <a:pathLst>
                  <a:path w="4339" h="4741" extrusionOk="0">
                    <a:moveTo>
                      <a:pt x="1867" y="1"/>
                    </a:moveTo>
                    <a:cubicBezTo>
                      <a:pt x="1741" y="1"/>
                      <a:pt x="1615" y="18"/>
                      <a:pt x="1491" y="53"/>
                    </a:cubicBezTo>
                    <a:cubicBezTo>
                      <a:pt x="477" y="324"/>
                      <a:pt x="0" y="1615"/>
                      <a:pt x="407" y="2900"/>
                    </a:cubicBezTo>
                    <a:cubicBezTo>
                      <a:pt x="696" y="3991"/>
                      <a:pt x="1515" y="4740"/>
                      <a:pt x="2374" y="4740"/>
                    </a:cubicBezTo>
                    <a:cubicBezTo>
                      <a:pt x="2531" y="4740"/>
                      <a:pt x="2690" y="4715"/>
                      <a:pt x="2847" y="4662"/>
                    </a:cubicBezTo>
                    <a:cubicBezTo>
                      <a:pt x="3866" y="4391"/>
                      <a:pt x="4338" y="3106"/>
                      <a:pt x="3931" y="1815"/>
                    </a:cubicBezTo>
                    <a:cubicBezTo>
                      <a:pt x="3578" y="754"/>
                      <a:pt x="2711" y="1"/>
                      <a:pt x="18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00" tIns="91400" rIns="91400" bIns="914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050"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582" name="Google Shape;582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9403" y="1258399"/>
            <a:ext cx="2045243" cy="165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4A0DD6DC-A94F-4256-89DC-5EF1F02BD90C}"/>
              </a:ext>
            </a:extLst>
          </p:cNvPr>
          <p:cNvSpPr txBox="1"/>
          <p:nvPr/>
        </p:nvSpPr>
        <p:spPr>
          <a:xfrm>
            <a:off x="2443123" y="779721"/>
            <a:ext cx="78113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Políticas europeas de impacto en educación</a:t>
            </a: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34752635-4C9C-4575-9B02-ECF74D911B36}"/>
              </a:ext>
            </a:extLst>
          </p:cNvPr>
          <p:cNvSpPr/>
          <p:nvPr/>
        </p:nvSpPr>
        <p:spPr>
          <a:xfrm>
            <a:off x="1375145" y="2551813"/>
            <a:ext cx="2764465" cy="2197396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667" b="1" dirty="0">
                <a:latin typeface="Calibri" panose="020F0502020204030204" pitchFamily="34" charset="0"/>
                <a:cs typeface="Calibri" panose="020F0502020204030204" pitchFamily="34" charset="0"/>
              </a:rPr>
              <a:t>Pacto Verde Europeo</a:t>
            </a:r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5E6A9FF5-2093-4FC1-AAE4-D2AD8593F426}"/>
              </a:ext>
            </a:extLst>
          </p:cNvPr>
          <p:cNvSpPr/>
          <p:nvPr/>
        </p:nvSpPr>
        <p:spPr>
          <a:xfrm>
            <a:off x="4966586" y="2551813"/>
            <a:ext cx="2764465" cy="2197396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667" b="1" dirty="0">
                <a:latin typeface="Calibri" panose="020F0502020204030204" pitchFamily="34" charset="0"/>
                <a:cs typeface="Calibri" panose="020F0502020204030204" pitchFamily="34" charset="0"/>
              </a:rPr>
              <a:t>Plan de Acción de Educación </a:t>
            </a:r>
            <a:r>
              <a:rPr lang="es-ES" sz="2667" b="1" dirty="0" err="1">
                <a:latin typeface="Calibri" panose="020F0502020204030204" pitchFamily="34" charset="0"/>
                <a:cs typeface="Calibri" panose="020F0502020204030204" pitchFamily="34" charset="0"/>
              </a:rPr>
              <a:t>Dixital</a:t>
            </a:r>
            <a:endParaRPr lang="es-ES" sz="2667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31E918F0-AF13-4204-992E-9C37156116D5}"/>
              </a:ext>
            </a:extLst>
          </p:cNvPr>
          <p:cNvSpPr/>
          <p:nvPr/>
        </p:nvSpPr>
        <p:spPr>
          <a:xfrm>
            <a:off x="8498961" y="2551811"/>
            <a:ext cx="2764465" cy="2197396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667" b="1" dirty="0">
                <a:latin typeface="Calibri" panose="020F0502020204030204" pitchFamily="34" charset="0"/>
                <a:cs typeface="Calibri" panose="020F0502020204030204" pitchFamily="34" charset="0"/>
              </a:rPr>
              <a:t>Valores da UE e ciudadanía democrática</a:t>
            </a:r>
          </a:p>
        </p:txBody>
      </p:sp>
    </p:spTree>
    <p:extLst>
      <p:ext uri="{BB962C8B-B14F-4D97-AF65-F5344CB8AC3E}">
        <p14:creationId xmlns:p14="http://schemas.microsoft.com/office/powerpoint/2010/main" val="14557007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hlinkClick r:id="rId2"/>
            <a:extLst>
              <a:ext uri="{FF2B5EF4-FFF2-40B4-BE49-F238E27FC236}">
                <a16:creationId xmlns:a16="http://schemas.microsoft.com/office/drawing/2014/main" id="{AC9400D7-8DD9-4F65-AAC3-919547407C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8385"/>
            <a:ext cx="12192000" cy="623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0429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10CF048-5C8F-CB67-41AE-71A55FFC53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91" r="80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1111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25"/>
          <p:cNvSpPr/>
          <p:nvPr/>
        </p:nvSpPr>
        <p:spPr>
          <a:xfrm rot="5400000">
            <a:off x="2628967" y="-2705033"/>
            <a:ext cx="6981395" cy="12336693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3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39" name="Google Shape;739;p25" descr="A sketch of a conversation between people in an european square, while a kid is playing with her dog. The conversation baloon transition to become the trees that surround the scen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98221" y="501531"/>
            <a:ext cx="9242887" cy="3889288"/>
          </a:xfrm>
          <a:prstGeom prst="rect">
            <a:avLst/>
          </a:prstGeom>
          <a:noFill/>
          <a:ln>
            <a:noFill/>
          </a:ln>
        </p:spPr>
      </p:pic>
      <p:sp>
        <p:nvSpPr>
          <p:cNvPr id="740" name="Google Shape;740;p25"/>
          <p:cNvSpPr/>
          <p:nvPr/>
        </p:nvSpPr>
        <p:spPr>
          <a:xfrm>
            <a:off x="580029" y="4815141"/>
            <a:ext cx="11079269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just">
              <a:buClr>
                <a:srgbClr val="000000"/>
              </a:buClr>
              <a:buSzPts val="2400"/>
            </a:pPr>
            <a:r>
              <a:rPr lang="es-ES" sz="32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Nueva Bauhaus Europea</a:t>
            </a:r>
            <a:r>
              <a:rPr lang="es-ES" sz="32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: configurar formas de convivencia </a:t>
            </a:r>
            <a:r>
              <a:rPr lang="es-ES" sz="320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máis</a:t>
            </a:r>
            <a:r>
              <a:rPr lang="es-ES" sz="32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fermosas, </a:t>
            </a:r>
            <a:r>
              <a:rPr lang="es-ES" sz="320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sostibles</a:t>
            </a:r>
            <a:r>
              <a:rPr lang="es-ES" sz="32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e inclusivas</a:t>
            </a:r>
            <a:endParaRPr sz="1867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lementos multimedia en línea 1" title="NEB Prizes 2023 Education Champions: Klimaatspeelplaats">
            <a:hlinkClick r:id="" action="ppaction://media"/>
            <a:extLst>
              <a:ext uri="{FF2B5EF4-FFF2-40B4-BE49-F238E27FC236}">
                <a16:creationId xmlns:a16="http://schemas.microsoft.com/office/drawing/2014/main" id="{C8CD29E5-6AB2-2BDC-9217-7F0E75C29B1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6988" y="0"/>
            <a:ext cx="12138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483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526BD2F-DBB8-AB3A-48E0-7C606CFF90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4000" dirty="0">
                <a:latin typeface="+mj-lt"/>
                <a:ea typeface="+mj-ea"/>
                <a:cs typeface="+mj-cs"/>
              </a:rPr>
              <a:t>Por que participar en Erasmus+?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5796652-5A25-0B72-72A2-DE1EAA47855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209" r="1" b="26505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123890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hlinkClick r:id="rId2"/>
            <a:extLst>
              <a:ext uri="{FF2B5EF4-FFF2-40B4-BE49-F238E27FC236}">
                <a16:creationId xmlns:a16="http://schemas.microsoft.com/office/drawing/2014/main" id="{84368879-11E4-49D3-909D-F8846E1DE7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800" y="0"/>
            <a:ext cx="10454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8693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hlinkClick r:id="rId2"/>
            <a:extLst>
              <a:ext uri="{FF2B5EF4-FFF2-40B4-BE49-F238E27FC236}">
                <a16:creationId xmlns:a16="http://schemas.microsoft.com/office/drawing/2014/main" id="{EF6440F9-8E59-43A1-AAE3-E66255E965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1179" y="510362"/>
            <a:ext cx="9069641" cy="5837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49043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hlinkClick r:id="rId2"/>
            <a:extLst>
              <a:ext uri="{FF2B5EF4-FFF2-40B4-BE49-F238E27FC236}">
                <a16:creationId xmlns:a16="http://schemas.microsoft.com/office/drawing/2014/main" id="{C61FD760-03E7-42B8-9B0C-EB8C8D3FE4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350" y="908050"/>
            <a:ext cx="9893300" cy="5041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05576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331DAD4-63BA-491E-8E85-D0CD72851E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440" y="364876"/>
            <a:ext cx="12181759" cy="3064124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1FCEC91-96F4-4558-B679-06CEB29747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36110"/>
            <a:ext cx="12174319" cy="4521890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32BE9625-F7B5-4713-9DC4-3BF1D1BC7074}"/>
              </a:ext>
            </a:extLst>
          </p:cNvPr>
          <p:cNvSpPr/>
          <p:nvPr/>
        </p:nvSpPr>
        <p:spPr>
          <a:xfrm>
            <a:off x="371060" y="4223405"/>
            <a:ext cx="3220279" cy="1431235"/>
          </a:xfrm>
          <a:prstGeom prst="rect">
            <a:avLst/>
          </a:prstGeom>
          <a:solidFill>
            <a:schemeClr val="bg1"/>
          </a:solidFill>
          <a:ln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  <a:t>Moda </a:t>
            </a:r>
            <a:r>
              <a:rPr lang="es-ES" sz="3200" b="1" dirty="0" err="1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  <a:t>sostible</a:t>
            </a:r>
            <a:endParaRPr lang="es-ES" sz="3200" b="1" dirty="0">
              <a:solidFill>
                <a:schemeClr val="bg2">
                  <a:lumMod val="2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15E86DC-0BEC-4E8E-8062-16BF5DA0CB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1900" y="1282253"/>
            <a:ext cx="3248025" cy="33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8099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Vector White Blank Tshirt Icon Symbol — Stock Vector © mikefirsov #35237959">
            <a:extLst>
              <a:ext uri="{FF2B5EF4-FFF2-40B4-BE49-F238E27FC236}">
                <a16:creationId xmlns:a16="http://schemas.microsoft.com/office/drawing/2014/main" id="{25491D78-EEF9-43A9-8425-292FE23FEEA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C49B45F-6C4D-4B4B-A303-77DDC9AB10D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55474" y="848138"/>
            <a:ext cx="2231335" cy="2231335"/>
          </a:xfrm>
          <a:prstGeom prst="rect">
            <a:avLst/>
          </a:prstGeom>
        </p:spPr>
      </p:pic>
      <p:pic>
        <p:nvPicPr>
          <p:cNvPr id="7172" name="Picture 4" descr="Icono Jeans Gratis de Clothing Icons Stroke Color">
            <a:extLst>
              <a:ext uri="{FF2B5EF4-FFF2-40B4-BE49-F238E27FC236}">
                <a16:creationId xmlns:a16="http://schemas.microsoft.com/office/drawing/2014/main" id="{3253D056-68C6-4977-A206-E580084A1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444" y="2920446"/>
            <a:ext cx="2787927" cy="2787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9E0873D-50ED-4514-B31C-5A193C003F68}"/>
              </a:ext>
            </a:extLst>
          </p:cNvPr>
          <p:cNvSpPr txBox="1"/>
          <p:nvPr/>
        </p:nvSpPr>
        <p:spPr>
          <a:xfrm>
            <a:off x="3786809" y="1579084"/>
            <a:ext cx="12457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600" dirty="0">
                <a:solidFill>
                  <a:schemeClr val="accent1">
                    <a:lumMod val="75000"/>
                  </a:schemeClr>
                </a:solidFill>
              </a:rPr>
              <a:t>=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569C378-C383-46CC-A7B9-A7EB8F40CA89}"/>
              </a:ext>
            </a:extLst>
          </p:cNvPr>
          <p:cNvSpPr txBox="1"/>
          <p:nvPr/>
        </p:nvSpPr>
        <p:spPr>
          <a:xfrm>
            <a:off x="3786809" y="3616923"/>
            <a:ext cx="12457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600" dirty="0">
                <a:solidFill>
                  <a:schemeClr val="accent1">
                    <a:lumMod val="75000"/>
                  </a:schemeClr>
                </a:solidFill>
              </a:rPr>
              <a:t>=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5D35ED8-6F38-472A-A53C-CFA69BB73332}"/>
              </a:ext>
            </a:extLst>
          </p:cNvPr>
          <p:cNvSpPr txBox="1"/>
          <p:nvPr/>
        </p:nvSpPr>
        <p:spPr>
          <a:xfrm>
            <a:off x="5353878" y="1871472"/>
            <a:ext cx="48105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accent1">
                    <a:lumMod val="75000"/>
                  </a:schemeClr>
                </a:solidFill>
              </a:rPr>
              <a:t> Sobre 2700 </a:t>
            </a:r>
            <a:r>
              <a:rPr lang="fr-FR" sz="2800" dirty="0" err="1">
                <a:solidFill>
                  <a:schemeClr val="accent1">
                    <a:lumMod val="75000"/>
                  </a:schemeClr>
                </a:solidFill>
              </a:rPr>
              <a:t>litros</a:t>
            </a:r>
            <a:r>
              <a:rPr lang="fr-FR" sz="2800" dirty="0">
                <a:solidFill>
                  <a:schemeClr val="accent1">
                    <a:lumMod val="75000"/>
                  </a:schemeClr>
                </a:solidFill>
              </a:rPr>
              <a:t> de </a:t>
            </a:r>
            <a:r>
              <a:rPr lang="fr-FR" sz="2800" dirty="0" err="1">
                <a:solidFill>
                  <a:schemeClr val="accent1">
                    <a:lumMod val="75000"/>
                  </a:schemeClr>
                </a:solidFill>
              </a:rPr>
              <a:t>auga</a:t>
            </a:r>
            <a:endParaRPr lang="es-E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73FB5DC-542C-4E5F-86A0-E1912455FC08}"/>
              </a:ext>
            </a:extLst>
          </p:cNvPr>
          <p:cNvSpPr txBox="1"/>
          <p:nvPr/>
        </p:nvSpPr>
        <p:spPr>
          <a:xfrm>
            <a:off x="5466521" y="3909311"/>
            <a:ext cx="5771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accent1">
                    <a:lumMod val="75000"/>
                  </a:schemeClr>
                </a:solidFill>
              </a:rPr>
              <a:t>Entre 7000 e 11000 </a:t>
            </a:r>
            <a:r>
              <a:rPr lang="fr-FR" sz="2800" dirty="0" err="1">
                <a:solidFill>
                  <a:schemeClr val="accent1">
                    <a:lumMod val="75000"/>
                  </a:schemeClr>
                </a:solidFill>
              </a:rPr>
              <a:t>litros</a:t>
            </a:r>
            <a:r>
              <a:rPr lang="fr-FR" sz="2800" dirty="0">
                <a:solidFill>
                  <a:schemeClr val="accent1">
                    <a:lumMod val="75000"/>
                  </a:schemeClr>
                </a:solidFill>
              </a:rPr>
              <a:t> de </a:t>
            </a:r>
            <a:r>
              <a:rPr lang="fr-FR" sz="2800" dirty="0" err="1">
                <a:solidFill>
                  <a:schemeClr val="accent1">
                    <a:lumMod val="75000"/>
                  </a:schemeClr>
                </a:solidFill>
              </a:rPr>
              <a:t>auga</a:t>
            </a:r>
            <a:endParaRPr lang="es-E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2EE2F8FB-3188-497E-814F-527473806EEC}"/>
              </a:ext>
            </a:extLst>
          </p:cNvPr>
          <p:cNvSpPr/>
          <p:nvPr/>
        </p:nvSpPr>
        <p:spPr>
          <a:xfrm>
            <a:off x="7360729" y="6173065"/>
            <a:ext cx="42074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i="1" dirty="0" err="1"/>
              <a:t>Fonte</a:t>
            </a:r>
            <a:r>
              <a:rPr lang="es-ES" i="1" dirty="0"/>
              <a:t>: </a:t>
            </a:r>
            <a:r>
              <a:rPr lang="es-ES" i="1" dirty="0" err="1"/>
              <a:t>Fashion</a:t>
            </a:r>
            <a:r>
              <a:rPr lang="es-ES" i="1" dirty="0"/>
              <a:t> </a:t>
            </a:r>
            <a:r>
              <a:rPr lang="es-ES" i="1" dirty="0" err="1"/>
              <a:t>Revolution</a:t>
            </a:r>
            <a:r>
              <a:rPr lang="es-ES" i="1" dirty="0"/>
              <a:t>, 2017. ADEME</a:t>
            </a:r>
          </a:p>
        </p:txBody>
      </p:sp>
    </p:spTree>
    <p:extLst>
      <p:ext uri="{BB962C8B-B14F-4D97-AF65-F5344CB8AC3E}">
        <p14:creationId xmlns:p14="http://schemas.microsoft.com/office/powerpoint/2010/main" val="3547626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AC96CD4-12B4-631F-8ACA-F8193D191F5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451"/>
          <a:stretch/>
        </p:blipFill>
        <p:spPr>
          <a:xfrm>
            <a:off x="283799" y="298657"/>
            <a:ext cx="5812202" cy="32687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7ECE39CC-738E-2918-49A7-EF55388F30D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1" b="-352"/>
          <a:stretch/>
        </p:blipFill>
        <p:spPr>
          <a:xfrm>
            <a:off x="5477771" y="2564482"/>
            <a:ext cx="6430430" cy="3629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4586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hlinkClick r:id="rId2"/>
            <a:extLst>
              <a:ext uri="{FF2B5EF4-FFF2-40B4-BE49-F238E27FC236}">
                <a16:creationId xmlns:a16="http://schemas.microsoft.com/office/drawing/2014/main" id="{D0E52505-B4BA-030D-0D07-AF8BA6AD83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337" y="614362"/>
            <a:ext cx="11363325" cy="5629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14020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30F1F35-158D-053E-F1B4-A72FBA1E19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997" y="459536"/>
            <a:ext cx="5991225" cy="5457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0FF9F34-308A-4223-909A-C7708F613D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2623" y="993375"/>
            <a:ext cx="5372231" cy="4871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2877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lementos multimedia en línea 5" title="Farm2Fork: Do you have the appetite for change? (1)">
            <a:hlinkClick r:id="" action="ppaction://media"/>
            <a:extLst>
              <a:ext uri="{FF2B5EF4-FFF2-40B4-BE49-F238E27FC236}">
                <a16:creationId xmlns:a16="http://schemas.microsoft.com/office/drawing/2014/main" id="{C18109AF-6635-E758-354F-75BF61C3827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6988" y="0"/>
            <a:ext cx="12138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94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hlinkClick r:id="rId2"/>
            <a:extLst>
              <a:ext uri="{FF2B5EF4-FFF2-40B4-BE49-F238E27FC236}">
                <a16:creationId xmlns:a16="http://schemas.microsoft.com/office/drawing/2014/main" id="{0E84885C-C8AF-E08E-7715-290D669272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524" y="586210"/>
            <a:ext cx="10110952" cy="5685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104543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4"/>
          <p:cNvSpPr/>
          <p:nvPr/>
        </p:nvSpPr>
        <p:spPr>
          <a:xfrm>
            <a:off x="911424" y="452669"/>
            <a:ext cx="6396280" cy="533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buClr>
                <a:srgbClr val="000000"/>
              </a:buClr>
              <a:buSzPts val="2000"/>
            </a:pPr>
            <a:r>
              <a:rPr lang="es-ES" sz="2667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¿A dónde queremos ir?</a:t>
            </a:r>
            <a:endParaRPr sz="1867" dirty="0">
              <a:solidFill>
                <a:schemeClr val="bg1"/>
              </a:solidFill>
              <a:sym typeface="Arial"/>
            </a:endParaRPr>
          </a:p>
        </p:txBody>
      </p:sp>
      <p:grpSp>
        <p:nvGrpSpPr>
          <p:cNvPr id="262" name="Google Shape;262;p14"/>
          <p:cNvGrpSpPr/>
          <p:nvPr/>
        </p:nvGrpSpPr>
        <p:grpSpPr>
          <a:xfrm>
            <a:off x="2097835" y="783773"/>
            <a:ext cx="7200000" cy="625544"/>
            <a:chOff x="782386" y="1535"/>
            <a:chExt cx="5016296" cy="469158"/>
          </a:xfrm>
        </p:grpSpPr>
        <p:sp>
          <p:nvSpPr>
            <p:cNvPr id="263" name="Google Shape;263;p14"/>
            <p:cNvSpPr/>
            <p:nvPr/>
          </p:nvSpPr>
          <p:spPr>
            <a:xfrm>
              <a:off x="782386" y="1535"/>
              <a:ext cx="5016296" cy="469158"/>
            </a:xfrm>
            <a:prstGeom prst="roundRect">
              <a:avLst>
                <a:gd name="adj" fmla="val 10000"/>
              </a:avLst>
            </a:prstGeom>
            <a:solidFill>
              <a:srgbClr val="884B5E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pPr>
                <a:buClr>
                  <a:srgbClr val="000000"/>
                </a:buClr>
                <a:buSzPts val="2400"/>
              </a:pPr>
              <a:endParaRPr sz="3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14"/>
            <p:cNvSpPr/>
            <p:nvPr/>
          </p:nvSpPr>
          <p:spPr>
            <a:xfrm>
              <a:off x="796127" y="15276"/>
              <a:ext cx="4988814" cy="441676"/>
            </a:xfrm>
            <a:prstGeom prst="rect">
              <a:avLst/>
            </a:prstGeom>
            <a:solidFill>
              <a:srgbClr val="884B5E"/>
            </a:solidFill>
            <a:ln>
              <a:noFill/>
            </a:ln>
          </p:spPr>
          <p:txBody>
            <a:bodyPr spcFirstLastPara="1" wrap="square" lIns="45700" tIns="30467" rIns="45700" bIns="30467" anchor="ctr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rgbClr val="000000"/>
                </a:buClr>
                <a:buSzPts val="2000"/>
              </a:pPr>
              <a:r>
                <a:rPr lang="es-ES" sz="2667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Hacia un Espacio Europeo de Educación en 2030 </a:t>
              </a:r>
              <a:endParaRPr sz="1867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5" name="Google Shape;265;p14"/>
          <p:cNvSpPr/>
          <p:nvPr/>
        </p:nvSpPr>
        <p:spPr>
          <a:xfrm>
            <a:off x="647819" y="7638867"/>
            <a:ext cx="2544000" cy="726935"/>
          </a:xfrm>
          <a:prstGeom prst="roundRect">
            <a:avLst>
              <a:gd name="adj" fmla="val 16667"/>
            </a:avLst>
          </a:prstGeom>
          <a:solidFill>
            <a:srgbClr val="E187B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14"/>
          <p:cNvSpPr txBox="1"/>
          <p:nvPr/>
        </p:nvSpPr>
        <p:spPr>
          <a:xfrm rot="5400000">
            <a:off x="1591819" y="6765821"/>
            <a:ext cx="655963" cy="2473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3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14"/>
          <p:cNvSpPr/>
          <p:nvPr/>
        </p:nvSpPr>
        <p:spPr>
          <a:xfrm>
            <a:off x="610867" y="8574229"/>
            <a:ext cx="2544000" cy="726935"/>
          </a:xfrm>
          <a:prstGeom prst="roundRect">
            <a:avLst>
              <a:gd name="adj" fmla="val 16667"/>
            </a:avLst>
          </a:prstGeom>
          <a:solidFill>
            <a:srgbClr val="6868A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14"/>
          <p:cNvSpPr txBox="1"/>
          <p:nvPr/>
        </p:nvSpPr>
        <p:spPr>
          <a:xfrm rot="5400000">
            <a:off x="1554885" y="7701154"/>
            <a:ext cx="655963" cy="2473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3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14"/>
          <p:cNvSpPr/>
          <p:nvPr/>
        </p:nvSpPr>
        <p:spPr>
          <a:xfrm>
            <a:off x="610867" y="9521743"/>
            <a:ext cx="2544000" cy="726935"/>
          </a:xfrm>
          <a:prstGeom prst="roundRect">
            <a:avLst>
              <a:gd name="adj" fmla="val 16667"/>
            </a:avLst>
          </a:prstGeom>
          <a:solidFill>
            <a:srgbClr val="D6507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14"/>
          <p:cNvSpPr txBox="1"/>
          <p:nvPr/>
        </p:nvSpPr>
        <p:spPr>
          <a:xfrm rot="5400000">
            <a:off x="1554885" y="8648687"/>
            <a:ext cx="655963" cy="2473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3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14"/>
          <p:cNvSpPr/>
          <p:nvPr/>
        </p:nvSpPr>
        <p:spPr>
          <a:xfrm>
            <a:off x="610867" y="10531337"/>
            <a:ext cx="2544000" cy="726935"/>
          </a:xfrm>
          <a:prstGeom prst="roundRect">
            <a:avLst>
              <a:gd name="adj" fmla="val 16667"/>
            </a:avLst>
          </a:prstGeom>
          <a:solidFill>
            <a:srgbClr val="B390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14"/>
          <p:cNvSpPr txBox="1"/>
          <p:nvPr/>
        </p:nvSpPr>
        <p:spPr>
          <a:xfrm rot="5400000">
            <a:off x="1554885" y="9658287"/>
            <a:ext cx="655963" cy="2473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3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14"/>
          <p:cNvSpPr/>
          <p:nvPr/>
        </p:nvSpPr>
        <p:spPr>
          <a:xfrm>
            <a:off x="3552000" y="7638951"/>
            <a:ext cx="2544000" cy="726851"/>
          </a:xfrm>
          <a:prstGeom prst="roundRect">
            <a:avLst>
              <a:gd name="adj" fmla="val 16667"/>
            </a:avLst>
          </a:prstGeom>
          <a:solidFill>
            <a:srgbClr val="6869A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14"/>
          <p:cNvSpPr txBox="1"/>
          <p:nvPr/>
        </p:nvSpPr>
        <p:spPr>
          <a:xfrm rot="5400000">
            <a:off x="4496057" y="6765841"/>
            <a:ext cx="655887" cy="2473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3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14"/>
          <p:cNvSpPr/>
          <p:nvPr/>
        </p:nvSpPr>
        <p:spPr>
          <a:xfrm>
            <a:off x="3511835" y="8574271"/>
            <a:ext cx="2544000" cy="726851"/>
          </a:xfrm>
          <a:prstGeom prst="roundRect">
            <a:avLst>
              <a:gd name="adj" fmla="val 16667"/>
            </a:avLst>
          </a:prstGeom>
          <a:solidFill>
            <a:srgbClr val="D0927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14"/>
          <p:cNvSpPr txBox="1"/>
          <p:nvPr/>
        </p:nvSpPr>
        <p:spPr>
          <a:xfrm rot="5400000">
            <a:off x="4455890" y="7701174"/>
            <a:ext cx="655887" cy="2473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3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14"/>
          <p:cNvSpPr/>
          <p:nvPr/>
        </p:nvSpPr>
        <p:spPr>
          <a:xfrm>
            <a:off x="3511835" y="9541093"/>
            <a:ext cx="2544000" cy="726851"/>
          </a:xfrm>
          <a:prstGeom prst="roundRect">
            <a:avLst>
              <a:gd name="adj" fmla="val 16667"/>
            </a:avLst>
          </a:prstGeom>
          <a:solidFill>
            <a:srgbClr val="859F9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14"/>
          <p:cNvSpPr txBox="1"/>
          <p:nvPr/>
        </p:nvSpPr>
        <p:spPr>
          <a:xfrm rot="5400000">
            <a:off x="4455890" y="8667974"/>
            <a:ext cx="655887" cy="2473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3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14"/>
          <p:cNvSpPr/>
          <p:nvPr/>
        </p:nvSpPr>
        <p:spPr>
          <a:xfrm>
            <a:off x="3511835" y="10531421"/>
            <a:ext cx="2544000" cy="726851"/>
          </a:xfrm>
          <a:prstGeom prst="roundRect">
            <a:avLst>
              <a:gd name="adj" fmla="val 16667"/>
            </a:avLst>
          </a:prstGeom>
          <a:solidFill>
            <a:srgbClr val="884B5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14"/>
          <p:cNvSpPr txBox="1"/>
          <p:nvPr/>
        </p:nvSpPr>
        <p:spPr>
          <a:xfrm rot="5400000">
            <a:off x="4455890" y="9658307"/>
            <a:ext cx="655887" cy="2473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3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14"/>
          <p:cNvSpPr/>
          <p:nvPr/>
        </p:nvSpPr>
        <p:spPr>
          <a:xfrm>
            <a:off x="6535756" y="7638867"/>
            <a:ext cx="2544000" cy="726935"/>
          </a:xfrm>
          <a:prstGeom prst="roundRect">
            <a:avLst>
              <a:gd name="adj" fmla="val 16667"/>
            </a:avLst>
          </a:prstGeom>
          <a:solidFill>
            <a:srgbClr val="CCB88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14"/>
          <p:cNvSpPr txBox="1"/>
          <p:nvPr/>
        </p:nvSpPr>
        <p:spPr>
          <a:xfrm rot="5400000">
            <a:off x="7479752" y="6765821"/>
            <a:ext cx="655963" cy="2473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3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14"/>
          <p:cNvSpPr/>
          <p:nvPr/>
        </p:nvSpPr>
        <p:spPr>
          <a:xfrm>
            <a:off x="6539667" y="8581072"/>
            <a:ext cx="2544000" cy="726935"/>
          </a:xfrm>
          <a:prstGeom prst="roundRect">
            <a:avLst>
              <a:gd name="adj" fmla="val 16667"/>
            </a:avLst>
          </a:prstGeom>
          <a:solidFill>
            <a:srgbClr val="A0838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14"/>
          <p:cNvSpPr txBox="1"/>
          <p:nvPr/>
        </p:nvSpPr>
        <p:spPr>
          <a:xfrm rot="5400000">
            <a:off x="7483685" y="7708021"/>
            <a:ext cx="655963" cy="2473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3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14"/>
          <p:cNvSpPr/>
          <p:nvPr/>
        </p:nvSpPr>
        <p:spPr>
          <a:xfrm>
            <a:off x="6539667" y="9528585"/>
            <a:ext cx="2544000" cy="726935"/>
          </a:xfrm>
          <a:prstGeom prst="roundRect">
            <a:avLst>
              <a:gd name="adj" fmla="val 16667"/>
            </a:avLst>
          </a:prstGeom>
          <a:solidFill>
            <a:srgbClr val="D0927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14"/>
          <p:cNvSpPr txBox="1"/>
          <p:nvPr/>
        </p:nvSpPr>
        <p:spPr>
          <a:xfrm rot="5400000">
            <a:off x="7483685" y="8655521"/>
            <a:ext cx="655963" cy="2473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3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14"/>
          <p:cNvSpPr/>
          <p:nvPr/>
        </p:nvSpPr>
        <p:spPr>
          <a:xfrm>
            <a:off x="6539667" y="10538180"/>
            <a:ext cx="2544000" cy="726935"/>
          </a:xfrm>
          <a:prstGeom prst="roundRect">
            <a:avLst>
              <a:gd name="adj" fmla="val 16667"/>
            </a:avLst>
          </a:prstGeom>
          <a:solidFill>
            <a:srgbClr val="6869A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14"/>
          <p:cNvSpPr txBox="1"/>
          <p:nvPr/>
        </p:nvSpPr>
        <p:spPr>
          <a:xfrm rot="5400000">
            <a:off x="7483685" y="9665121"/>
            <a:ext cx="655963" cy="2473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3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14"/>
          <p:cNvSpPr/>
          <p:nvPr/>
        </p:nvSpPr>
        <p:spPr>
          <a:xfrm>
            <a:off x="9216629" y="7645709"/>
            <a:ext cx="2544000" cy="726935"/>
          </a:xfrm>
          <a:prstGeom prst="roundRect">
            <a:avLst>
              <a:gd name="adj" fmla="val 16667"/>
            </a:avLst>
          </a:prstGeom>
          <a:solidFill>
            <a:srgbClr val="647D8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14"/>
          <p:cNvSpPr txBox="1"/>
          <p:nvPr/>
        </p:nvSpPr>
        <p:spPr>
          <a:xfrm rot="5400000">
            <a:off x="10160619" y="6772654"/>
            <a:ext cx="655963" cy="2473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3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" name="Google Shape;321;p15">
            <a:hlinkClick r:id="rId3"/>
            <a:extLst>
              <a:ext uri="{FF2B5EF4-FFF2-40B4-BE49-F238E27FC236}">
                <a16:creationId xmlns:a16="http://schemas.microsoft.com/office/drawing/2014/main" id="{2EFEDFD8-D264-414E-BC99-57A18518ADC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90014" y="1922757"/>
            <a:ext cx="4379484" cy="3737214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299;p15">
            <a:hlinkClick r:id="rId5"/>
            <a:extLst>
              <a:ext uri="{FF2B5EF4-FFF2-40B4-BE49-F238E27FC236}">
                <a16:creationId xmlns:a16="http://schemas.microsoft.com/office/drawing/2014/main" id="{83C65148-DD5A-4249-9520-1154ACB54299}"/>
              </a:ext>
            </a:extLst>
          </p:cNvPr>
          <p:cNvSpPr txBox="1"/>
          <p:nvPr/>
        </p:nvSpPr>
        <p:spPr>
          <a:xfrm>
            <a:off x="1487538" y="2391239"/>
            <a:ext cx="4608462" cy="3077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just">
              <a:buClr>
                <a:srgbClr val="000000"/>
              </a:buClr>
              <a:buSzPts val="2000"/>
            </a:pPr>
            <a:r>
              <a:rPr lang="es-ES" sz="2400" i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Resolución del Consejo relativa a un </a:t>
            </a:r>
            <a:r>
              <a:rPr lang="es-ES" sz="2400" b="1" i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marco estratégico para la cooperación europea en el ámbito de la educación y la formación </a:t>
            </a:r>
            <a:r>
              <a:rPr lang="es-ES" sz="2400" i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con miras al </a:t>
            </a:r>
            <a:r>
              <a:rPr lang="es-ES" sz="2400" b="1" i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Espacio Europeo de Educación y más allá: 2021-2030. </a:t>
            </a:r>
            <a:r>
              <a:rPr lang="es-ES" sz="24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(2021/C 66/01, 26-02-2021)</a:t>
            </a:r>
            <a:endParaRPr sz="1600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just">
              <a:buClr>
                <a:srgbClr val="000000"/>
              </a:buClr>
              <a:buSzPts val="2000"/>
            </a:pPr>
            <a:endParaRPr sz="2400" i="1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20472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n 1">
            <a:hlinkClick r:id="rId2"/>
            <a:extLst>
              <a:ext uri="{FF2B5EF4-FFF2-40B4-BE49-F238E27FC236}">
                <a16:creationId xmlns:a16="http://schemas.microsoft.com/office/drawing/2014/main" id="{6C38BE88-D538-47E3-BDE6-D501156DBA5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05" t="14027" r="3262" b="5394"/>
          <a:stretch/>
        </p:blipFill>
        <p:spPr>
          <a:xfrm>
            <a:off x="789793" y="560439"/>
            <a:ext cx="10566465" cy="5899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32032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hlinkClick r:id="rId2"/>
            <a:extLst>
              <a:ext uri="{FF2B5EF4-FFF2-40B4-BE49-F238E27FC236}">
                <a16:creationId xmlns:a16="http://schemas.microsoft.com/office/drawing/2014/main" id="{A6B9F8EF-8136-8808-DA4C-276C3222D7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025" y="1223962"/>
            <a:ext cx="11029950" cy="4410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081198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hlinkClick r:id="rId2"/>
            <a:extLst>
              <a:ext uri="{FF2B5EF4-FFF2-40B4-BE49-F238E27FC236}">
                <a16:creationId xmlns:a16="http://schemas.microsoft.com/office/drawing/2014/main" id="{55194A7B-5871-F075-8DD7-118C8761B6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525" y="1323975"/>
            <a:ext cx="10648950" cy="4210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22850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3FC97B5-1753-8409-B5D6-EAFD50B1B328}"/>
              </a:ext>
            </a:extLst>
          </p:cNvPr>
          <p:cNvSpPr txBox="1"/>
          <p:nvPr/>
        </p:nvSpPr>
        <p:spPr>
          <a:xfrm>
            <a:off x="2433484" y="1651819"/>
            <a:ext cx="833283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Aludir a marco da CDD e o </a:t>
            </a:r>
            <a:r>
              <a:rPr lang="es-ES" dirty="0" err="1"/>
              <a:t>desenvolvemento</a:t>
            </a:r>
            <a:r>
              <a:rPr lang="es-ES" dirty="0"/>
              <a:t> en Galicia</a:t>
            </a:r>
          </a:p>
          <a:p>
            <a:endParaRPr lang="es-ES" dirty="0"/>
          </a:p>
          <a:p>
            <a:r>
              <a:rPr lang="es-ES" dirty="0"/>
              <a:t>UE &gt; INTEF &gt; CCAA</a:t>
            </a:r>
          </a:p>
          <a:p>
            <a:endParaRPr lang="es-ES" dirty="0"/>
          </a:p>
          <a:p>
            <a:endParaRPr lang="es-ES" dirty="0"/>
          </a:p>
          <a:p>
            <a:r>
              <a:rPr lang="es-ES" dirty="0"/>
              <a:t>Aludir </a:t>
            </a:r>
            <a:r>
              <a:rPr lang="es-ES" dirty="0" err="1"/>
              <a:t>ás</a:t>
            </a:r>
            <a:r>
              <a:rPr lang="es-ES" dirty="0"/>
              <a:t> recomendación sobre o uso de dispositivos (Consejo EE)</a:t>
            </a:r>
          </a:p>
          <a:p>
            <a:endParaRPr lang="es-ES" dirty="0"/>
          </a:p>
          <a:p>
            <a:r>
              <a:rPr lang="es-ES" dirty="0"/>
              <a:t>Confusión social: competencia </a:t>
            </a:r>
            <a:r>
              <a:rPr lang="es-ES" dirty="0" err="1"/>
              <a:t>dixital</a:t>
            </a:r>
            <a:r>
              <a:rPr lang="es-ES" dirty="0"/>
              <a:t> vs. uso nocivo </a:t>
            </a:r>
            <a:r>
              <a:rPr lang="es-ES" dirty="0" err="1"/>
              <a:t>móbiles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254062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hlinkClick r:id="rId2"/>
            <a:extLst>
              <a:ext uri="{FF2B5EF4-FFF2-40B4-BE49-F238E27FC236}">
                <a16:creationId xmlns:a16="http://schemas.microsoft.com/office/drawing/2014/main" id="{D8E01E03-A1EC-09E3-F50B-3F96C4EBAD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67" y="2120391"/>
            <a:ext cx="10905066" cy="2617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90705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AF2A46FC-A8BE-4771-BE51-D9123E9185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2612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C79A08A-D76C-89E9-0970-FCF9FCE71F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603" y="-12612"/>
            <a:ext cx="1222823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2087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hlinkClick r:id="rId2"/>
            <a:extLst>
              <a:ext uri="{FF2B5EF4-FFF2-40B4-BE49-F238E27FC236}">
                <a16:creationId xmlns:a16="http://schemas.microsoft.com/office/drawing/2014/main" id="{AE1DC71D-7100-AB0E-9E8C-552E59A033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637" y="504825"/>
            <a:ext cx="11896725" cy="584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3228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lementos multimedia en línea 1" title="The European Commission explained - Functioning and Tasks">
            <a:hlinkClick r:id="" action="ppaction://media"/>
            <a:extLst>
              <a:ext uri="{FF2B5EF4-FFF2-40B4-BE49-F238E27FC236}">
                <a16:creationId xmlns:a16="http://schemas.microsoft.com/office/drawing/2014/main" id="{2C536116-2724-EB5E-2FEA-718CF93181B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6988" y="0"/>
            <a:ext cx="12138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094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hlinkClick r:id="rId2"/>
            <a:extLst>
              <a:ext uri="{FF2B5EF4-FFF2-40B4-BE49-F238E27FC236}">
                <a16:creationId xmlns:a16="http://schemas.microsoft.com/office/drawing/2014/main" id="{91ECDC24-1C47-85CD-05E9-98153E5DD3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437" y="519112"/>
            <a:ext cx="11287125" cy="5819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26271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D8072-F762-65CF-124F-845356E994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6CC8725-7576-F295-4437-01222A4844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4000" dirty="0">
                <a:latin typeface="+mj-lt"/>
                <a:ea typeface="+mj-ea"/>
                <a:cs typeface="+mj-cs"/>
              </a:rPr>
              <a:t>Por que participar en Erasmus+?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F4FBE73-9EF5-1FFD-0EB9-4C0E9CD8A9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209" r="1" b="26505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241106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2FD6BFDF-DEF3-42E8-879B-E0D537A661BF}"/>
              </a:ext>
            </a:extLst>
          </p:cNvPr>
          <p:cNvSpPr txBox="1"/>
          <p:nvPr/>
        </p:nvSpPr>
        <p:spPr>
          <a:xfrm>
            <a:off x="1792329" y="2020697"/>
            <a:ext cx="928576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s-ES" sz="3200" kern="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Educación e Formación-ET2020</a:t>
            </a:r>
          </a:p>
          <a:p>
            <a:pPr marL="457189" indent="-457189" defTabSz="1219170">
              <a:buClr>
                <a:srgbClr val="000000"/>
              </a:buClr>
              <a:buFont typeface="Courier New" panose="02070309020205020404" pitchFamily="49" charset="0"/>
              <a:buChar char="o"/>
            </a:pPr>
            <a:endParaRPr lang="es-ES" sz="3200" kern="0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s-ES" sz="3200" kern="0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Espazo</a:t>
            </a:r>
            <a:r>
              <a:rPr lang="es-ES" sz="3200" kern="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Europeo de Educación-EEA 2025</a:t>
            </a:r>
          </a:p>
          <a:p>
            <a:pPr marL="457189" indent="-457189" defTabSz="1219170">
              <a:buClr>
                <a:srgbClr val="000000"/>
              </a:buClr>
              <a:buFont typeface="Courier New" panose="02070309020205020404" pitchFamily="49" charset="0"/>
              <a:buChar char="o"/>
            </a:pPr>
            <a:endParaRPr lang="es-ES" sz="3200" kern="0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s-ES" sz="3200" kern="0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Espazo</a:t>
            </a:r>
            <a:r>
              <a:rPr lang="es-ES" sz="3200" kern="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Europeo de Educación e </a:t>
            </a:r>
            <a:r>
              <a:rPr lang="es-ES" sz="3200" kern="0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máis</a:t>
            </a:r>
            <a:r>
              <a:rPr lang="es-ES" sz="3200" kern="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alá-EEA 2030</a:t>
            </a:r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69154726-2E7C-D45F-5A38-BB574F67A96E}"/>
              </a:ext>
            </a:extLst>
          </p:cNvPr>
          <p:cNvSpPr/>
          <p:nvPr/>
        </p:nvSpPr>
        <p:spPr>
          <a:xfrm>
            <a:off x="1253613" y="2138516"/>
            <a:ext cx="383458" cy="383458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9B1E5EEA-F980-2811-9C79-4DB3AFFF8D39}"/>
              </a:ext>
            </a:extLst>
          </p:cNvPr>
          <p:cNvSpPr/>
          <p:nvPr/>
        </p:nvSpPr>
        <p:spPr>
          <a:xfrm>
            <a:off x="1238866" y="4113126"/>
            <a:ext cx="383458" cy="383458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545C34B9-814D-64BF-A128-6E70D3C585FF}"/>
              </a:ext>
            </a:extLst>
          </p:cNvPr>
          <p:cNvCxnSpPr>
            <a:cxnSpLocks/>
            <a:stCxn id="4" idx="4"/>
            <a:endCxn id="6" idx="0"/>
          </p:cNvCxnSpPr>
          <p:nvPr/>
        </p:nvCxnSpPr>
        <p:spPr>
          <a:xfrm flipH="1">
            <a:off x="1430595" y="2521974"/>
            <a:ext cx="14747" cy="1591152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Elipse 4">
            <a:extLst>
              <a:ext uri="{FF2B5EF4-FFF2-40B4-BE49-F238E27FC236}">
                <a16:creationId xmlns:a16="http://schemas.microsoft.com/office/drawing/2014/main" id="{5C9EED7B-EAA2-9B39-92F2-106A47DA2196}"/>
              </a:ext>
            </a:extLst>
          </p:cNvPr>
          <p:cNvSpPr/>
          <p:nvPr/>
        </p:nvSpPr>
        <p:spPr>
          <a:xfrm>
            <a:off x="1253614" y="3106240"/>
            <a:ext cx="383458" cy="383458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678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B7FC586-549B-FF2F-6A25-96BD1A4D18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4000"/>
              <a:t>Cooperación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B1EFE31-76D0-8ECE-85EB-CA884490409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154" r="23426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294962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C09B1BA-9C9D-BEE3-FD9A-20A7EE76CE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2156" y="0"/>
            <a:ext cx="6720348" cy="6376904"/>
          </a:xfrm>
          <a:prstGeom prst="rect">
            <a:avLst/>
          </a:prstGeom>
        </p:spPr>
      </p:pic>
      <p:sp>
        <p:nvSpPr>
          <p:cNvPr id="8" name="Arco 7">
            <a:extLst>
              <a:ext uri="{FF2B5EF4-FFF2-40B4-BE49-F238E27FC236}">
                <a16:creationId xmlns:a16="http://schemas.microsoft.com/office/drawing/2014/main" id="{33F0092D-6D48-22DE-29FA-4AC40F6D198D}"/>
              </a:ext>
            </a:extLst>
          </p:cNvPr>
          <p:cNvSpPr/>
          <p:nvPr/>
        </p:nvSpPr>
        <p:spPr>
          <a:xfrm rot="14542862">
            <a:off x="4789418" y="3693557"/>
            <a:ext cx="3102973" cy="1692116"/>
          </a:xfrm>
          <a:prstGeom prst="arc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Arco 8">
            <a:extLst>
              <a:ext uri="{FF2B5EF4-FFF2-40B4-BE49-F238E27FC236}">
                <a16:creationId xmlns:a16="http://schemas.microsoft.com/office/drawing/2014/main" id="{25A1D5EA-6C41-DA58-11F3-9C6BBD7F7C96}"/>
              </a:ext>
            </a:extLst>
          </p:cNvPr>
          <p:cNvSpPr/>
          <p:nvPr/>
        </p:nvSpPr>
        <p:spPr>
          <a:xfrm rot="16200000">
            <a:off x="4401531" y="3973827"/>
            <a:ext cx="4059900" cy="1708446"/>
          </a:xfrm>
          <a:prstGeom prst="arc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Arco 9">
            <a:extLst>
              <a:ext uri="{FF2B5EF4-FFF2-40B4-BE49-F238E27FC236}">
                <a16:creationId xmlns:a16="http://schemas.microsoft.com/office/drawing/2014/main" id="{D847F4FF-9B0D-8D7C-69EB-293C5B9CA2B9}"/>
              </a:ext>
            </a:extLst>
          </p:cNvPr>
          <p:cNvSpPr/>
          <p:nvPr/>
        </p:nvSpPr>
        <p:spPr>
          <a:xfrm rot="11249933" flipV="1">
            <a:off x="1730532" y="4846195"/>
            <a:ext cx="7100564" cy="4885369"/>
          </a:xfrm>
          <a:prstGeom prst="arc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Arco 10">
            <a:extLst>
              <a:ext uri="{FF2B5EF4-FFF2-40B4-BE49-F238E27FC236}">
                <a16:creationId xmlns:a16="http://schemas.microsoft.com/office/drawing/2014/main" id="{28C71581-8C66-BCE0-2F54-88740EAFA28B}"/>
              </a:ext>
            </a:extLst>
          </p:cNvPr>
          <p:cNvSpPr/>
          <p:nvPr/>
        </p:nvSpPr>
        <p:spPr>
          <a:xfrm rot="16200000">
            <a:off x="6498985" y="1732245"/>
            <a:ext cx="4303517" cy="6148448"/>
          </a:xfrm>
          <a:prstGeom prst="arc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Arco 11">
            <a:extLst>
              <a:ext uri="{FF2B5EF4-FFF2-40B4-BE49-F238E27FC236}">
                <a16:creationId xmlns:a16="http://schemas.microsoft.com/office/drawing/2014/main" id="{C5254B34-A359-1B1B-3988-DCC4375CA28B}"/>
              </a:ext>
            </a:extLst>
          </p:cNvPr>
          <p:cNvSpPr/>
          <p:nvPr/>
        </p:nvSpPr>
        <p:spPr>
          <a:xfrm rot="16200000">
            <a:off x="5742904" y="3058558"/>
            <a:ext cx="3210232" cy="3542999"/>
          </a:xfrm>
          <a:prstGeom prst="arc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Arco 12">
            <a:extLst>
              <a:ext uri="{FF2B5EF4-FFF2-40B4-BE49-F238E27FC236}">
                <a16:creationId xmlns:a16="http://schemas.microsoft.com/office/drawing/2014/main" id="{C538070B-C292-E770-4E60-59C0B6A00F1A}"/>
              </a:ext>
            </a:extLst>
          </p:cNvPr>
          <p:cNvSpPr/>
          <p:nvPr/>
        </p:nvSpPr>
        <p:spPr>
          <a:xfrm rot="16386087">
            <a:off x="8255973" y="2224300"/>
            <a:ext cx="317239" cy="5577108"/>
          </a:xfrm>
          <a:prstGeom prst="arc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Arco 13">
            <a:extLst>
              <a:ext uri="{FF2B5EF4-FFF2-40B4-BE49-F238E27FC236}">
                <a16:creationId xmlns:a16="http://schemas.microsoft.com/office/drawing/2014/main" id="{CEBB33B0-2EE6-BC87-12D2-78366E44DF83}"/>
              </a:ext>
            </a:extLst>
          </p:cNvPr>
          <p:cNvSpPr/>
          <p:nvPr/>
        </p:nvSpPr>
        <p:spPr>
          <a:xfrm rot="16200000">
            <a:off x="5816690" y="3275462"/>
            <a:ext cx="2694040" cy="3105174"/>
          </a:xfrm>
          <a:prstGeom prst="arc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Arco 14">
            <a:extLst>
              <a:ext uri="{FF2B5EF4-FFF2-40B4-BE49-F238E27FC236}">
                <a16:creationId xmlns:a16="http://schemas.microsoft.com/office/drawing/2014/main" id="{BD5875E5-0364-8238-09C8-527C65ED6F59}"/>
              </a:ext>
            </a:extLst>
          </p:cNvPr>
          <p:cNvSpPr/>
          <p:nvPr/>
        </p:nvSpPr>
        <p:spPr>
          <a:xfrm rot="16200000">
            <a:off x="4473778" y="1983860"/>
            <a:ext cx="7958601" cy="5688373"/>
          </a:xfrm>
          <a:prstGeom prst="arc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Arco 15">
            <a:extLst>
              <a:ext uri="{FF2B5EF4-FFF2-40B4-BE49-F238E27FC236}">
                <a16:creationId xmlns:a16="http://schemas.microsoft.com/office/drawing/2014/main" id="{5E9041D1-2358-EE2A-64D8-43E375847192}"/>
              </a:ext>
            </a:extLst>
          </p:cNvPr>
          <p:cNvSpPr/>
          <p:nvPr/>
        </p:nvSpPr>
        <p:spPr>
          <a:xfrm rot="6275472">
            <a:off x="4732911" y="-1206884"/>
            <a:ext cx="2091582" cy="10166128"/>
          </a:xfrm>
          <a:prstGeom prst="arc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Arco 16">
            <a:extLst>
              <a:ext uri="{FF2B5EF4-FFF2-40B4-BE49-F238E27FC236}">
                <a16:creationId xmlns:a16="http://schemas.microsoft.com/office/drawing/2014/main" id="{AEC5B0C0-4232-95CD-6E80-B0E3ADEAACC8}"/>
              </a:ext>
            </a:extLst>
          </p:cNvPr>
          <p:cNvSpPr/>
          <p:nvPr/>
        </p:nvSpPr>
        <p:spPr>
          <a:xfrm rot="7085567">
            <a:off x="5150997" y="-510601"/>
            <a:ext cx="1709948" cy="9317276"/>
          </a:xfrm>
          <a:prstGeom prst="arc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Arco 17">
            <a:extLst>
              <a:ext uri="{FF2B5EF4-FFF2-40B4-BE49-F238E27FC236}">
                <a16:creationId xmlns:a16="http://schemas.microsoft.com/office/drawing/2014/main" id="{7A71182A-7804-963F-38A9-EA2D8FEC3101}"/>
              </a:ext>
            </a:extLst>
          </p:cNvPr>
          <p:cNvSpPr/>
          <p:nvPr/>
        </p:nvSpPr>
        <p:spPr>
          <a:xfrm rot="16200000">
            <a:off x="6277970" y="3067768"/>
            <a:ext cx="2230143" cy="3543001"/>
          </a:xfrm>
          <a:prstGeom prst="arc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Arco 18">
            <a:extLst>
              <a:ext uri="{FF2B5EF4-FFF2-40B4-BE49-F238E27FC236}">
                <a16:creationId xmlns:a16="http://schemas.microsoft.com/office/drawing/2014/main" id="{4FC75033-3170-6C8A-85D2-D5D872D770AC}"/>
              </a:ext>
            </a:extLst>
          </p:cNvPr>
          <p:cNvSpPr/>
          <p:nvPr/>
        </p:nvSpPr>
        <p:spPr>
          <a:xfrm rot="16200000">
            <a:off x="7709694" y="1496247"/>
            <a:ext cx="2694041" cy="6870345"/>
          </a:xfrm>
          <a:prstGeom prst="arc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Arco 19">
            <a:extLst>
              <a:ext uri="{FF2B5EF4-FFF2-40B4-BE49-F238E27FC236}">
                <a16:creationId xmlns:a16="http://schemas.microsoft.com/office/drawing/2014/main" id="{5CC30083-5295-DC6B-8099-9C89F706F1F0}"/>
              </a:ext>
            </a:extLst>
          </p:cNvPr>
          <p:cNvSpPr/>
          <p:nvPr/>
        </p:nvSpPr>
        <p:spPr>
          <a:xfrm rot="16200000">
            <a:off x="6323439" y="2370469"/>
            <a:ext cx="3628064" cy="5121904"/>
          </a:xfrm>
          <a:prstGeom prst="arc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Arco 20">
            <a:extLst>
              <a:ext uri="{FF2B5EF4-FFF2-40B4-BE49-F238E27FC236}">
                <a16:creationId xmlns:a16="http://schemas.microsoft.com/office/drawing/2014/main" id="{4D449625-AA21-EB76-2628-3F7F1C3F623C}"/>
              </a:ext>
            </a:extLst>
          </p:cNvPr>
          <p:cNvSpPr/>
          <p:nvPr/>
        </p:nvSpPr>
        <p:spPr>
          <a:xfrm rot="16200000">
            <a:off x="9738136" y="104620"/>
            <a:ext cx="1245457" cy="9421300"/>
          </a:xfrm>
          <a:prstGeom prst="arc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Arco 21">
            <a:extLst>
              <a:ext uri="{FF2B5EF4-FFF2-40B4-BE49-F238E27FC236}">
                <a16:creationId xmlns:a16="http://schemas.microsoft.com/office/drawing/2014/main" id="{5334597A-8505-5D81-515E-DE11513EF5D5}"/>
              </a:ext>
            </a:extLst>
          </p:cNvPr>
          <p:cNvSpPr/>
          <p:nvPr/>
        </p:nvSpPr>
        <p:spPr>
          <a:xfrm rot="6851817">
            <a:off x="5126119" y="-253397"/>
            <a:ext cx="1709948" cy="8676338"/>
          </a:xfrm>
          <a:prstGeom prst="arc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973959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680F1D3-7650-4307-A001-0163AD371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2F4B86C-1624-547B-3ED0-69CFF6266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9" r="1" b="1130"/>
          <a:stretch/>
        </p:blipFill>
        <p:spPr bwMode="auto">
          <a:xfrm>
            <a:off x="1594753" y="273134"/>
            <a:ext cx="9326958" cy="6311731"/>
          </a:xfrm>
          <a:custGeom>
            <a:avLst/>
            <a:gdLst/>
            <a:ahLst/>
            <a:cxnLst/>
            <a:rect l="l" t="t" r="r" b="b"/>
            <a:pathLst>
              <a:path w="8678780" h="5873097">
                <a:moveTo>
                  <a:pt x="1379513" y="25"/>
                </a:moveTo>
                <a:cubicBezTo>
                  <a:pt x="1399326" y="458"/>
                  <a:pt x="1419819" y="6516"/>
                  <a:pt x="1438386" y="8439"/>
                </a:cubicBezTo>
                <a:cubicBezTo>
                  <a:pt x="1848256" y="51517"/>
                  <a:pt x="2258124" y="98056"/>
                  <a:pt x="2668443" y="139209"/>
                </a:cubicBezTo>
                <a:cubicBezTo>
                  <a:pt x="3052045" y="177671"/>
                  <a:pt x="3438361" y="186516"/>
                  <a:pt x="3823773" y="206516"/>
                </a:cubicBezTo>
                <a:cubicBezTo>
                  <a:pt x="4290252" y="230748"/>
                  <a:pt x="4755825" y="264980"/>
                  <a:pt x="5219588" y="318825"/>
                </a:cubicBezTo>
                <a:cubicBezTo>
                  <a:pt x="5541595" y="356518"/>
                  <a:pt x="5866772" y="382670"/>
                  <a:pt x="6193307" y="352672"/>
                </a:cubicBezTo>
                <a:cubicBezTo>
                  <a:pt x="6209610" y="351131"/>
                  <a:pt x="6228180" y="346134"/>
                  <a:pt x="6241767" y="351131"/>
                </a:cubicBezTo>
                <a:cubicBezTo>
                  <a:pt x="6400280" y="407287"/>
                  <a:pt x="6573284" y="366901"/>
                  <a:pt x="6737683" y="402287"/>
                </a:cubicBezTo>
                <a:cubicBezTo>
                  <a:pt x="6695564" y="538826"/>
                  <a:pt x="6514862" y="527670"/>
                  <a:pt x="6412962" y="622288"/>
                </a:cubicBezTo>
                <a:cubicBezTo>
                  <a:pt x="6579172" y="659979"/>
                  <a:pt x="6728627" y="698057"/>
                  <a:pt x="6880346" y="726518"/>
                </a:cubicBezTo>
                <a:cubicBezTo>
                  <a:pt x="7041122" y="756519"/>
                  <a:pt x="7177442" y="837673"/>
                  <a:pt x="7334594" y="873826"/>
                </a:cubicBezTo>
                <a:cubicBezTo>
                  <a:pt x="7368112" y="881518"/>
                  <a:pt x="7408419" y="908442"/>
                  <a:pt x="7420192" y="934596"/>
                </a:cubicBezTo>
                <a:cubicBezTo>
                  <a:pt x="7458235" y="1019211"/>
                  <a:pt x="8217735" y="1256521"/>
                  <a:pt x="8128063" y="1331904"/>
                </a:cubicBezTo>
                <a:cubicBezTo>
                  <a:pt x="8090926" y="1363059"/>
                  <a:pt x="8042918" y="1385367"/>
                  <a:pt x="7992648" y="1416136"/>
                </a:cubicBezTo>
                <a:cubicBezTo>
                  <a:pt x="8068283" y="1474214"/>
                  <a:pt x="8153426" y="1499598"/>
                  <a:pt x="8244004" y="1516906"/>
                </a:cubicBezTo>
                <a:cubicBezTo>
                  <a:pt x="8271178" y="1522290"/>
                  <a:pt x="8297900" y="1533059"/>
                  <a:pt x="8300615" y="1559214"/>
                </a:cubicBezTo>
                <a:cubicBezTo>
                  <a:pt x="8303332" y="1586521"/>
                  <a:pt x="8275706" y="1597289"/>
                  <a:pt x="8252610" y="1609983"/>
                </a:cubicBezTo>
                <a:cubicBezTo>
                  <a:pt x="8220454" y="1627674"/>
                  <a:pt x="8189205" y="1643059"/>
                  <a:pt x="8148444" y="1645368"/>
                </a:cubicBezTo>
                <a:cubicBezTo>
                  <a:pt x="8081415" y="1648828"/>
                  <a:pt x="8049262" y="1698059"/>
                  <a:pt x="8010314" y="1734983"/>
                </a:cubicBezTo>
                <a:cubicBezTo>
                  <a:pt x="7988574" y="1755753"/>
                  <a:pt x="7977704" y="1797675"/>
                  <a:pt x="8015746" y="1804984"/>
                </a:cubicBezTo>
                <a:cubicBezTo>
                  <a:pt x="8107232" y="1822675"/>
                  <a:pt x="8099984" y="1873831"/>
                  <a:pt x="8097722" y="1931908"/>
                </a:cubicBezTo>
                <a:cubicBezTo>
                  <a:pt x="8094550" y="2003830"/>
                  <a:pt x="8040654" y="2036908"/>
                  <a:pt x="7974534" y="2064601"/>
                </a:cubicBezTo>
                <a:cubicBezTo>
                  <a:pt x="7951888" y="2074215"/>
                  <a:pt x="7919734" y="2073829"/>
                  <a:pt x="7911128" y="2103831"/>
                </a:cubicBezTo>
                <a:cubicBezTo>
                  <a:pt x="7948266" y="2132293"/>
                  <a:pt x="7993555" y="2109215"/>
                  <a:pt x="8033411" y="2117292"/>
                </a:cubicBezTo>
                <a:cubicBezTo>
                  <a:pt x="8066471" y="2123831"/>
                  <a:pt x="8121271" y="2120370"/>
                  <a:pt x="8075982" y="2172677"/>
                </a:cubicBezTo>
                <a:cubicBezTo>
                  <a:pt x="8062847" y="2187676"/>
                  <a:pt x="8078246" y="2199215"/>
                  <a:pt x="8095004" y="2200369"/>
                </a:cubicBezTo>
                <a:cubicBezTo>
                  <a:pt x="8229060" y="2212293"/>
                  <a:pt x="8167466" y="2318063"/>
                  <a:pt x="8210492" y="2373833"/>
                </a:cubicBezTo>
                <a:cubicBezTo>
                  <a:pt x="8222264" y="2389215"/>
                  <a:pt x="8209584" y="2415754"/>
                  <a:pt x="8191016" y="2422293"/>
                </a:cubicBezTo>
                <a:cubicBezTo>
                  <a:pt x="8072357" y="2465372"/>
                  <a:pt x="8056054" y="2568063"/>
                  <a:pt x="7998536" y="2656525"/>
                </a:cubicBezTo>
                <a:cubicBezTo>
                  <a:pt x="8061036" y="2691525"/>
                  <a:pt x="8135764" y="2699217"/>
                  <a:pt x="8203244" y="2721909"/>
                </a:cubicBezTo>
                <a:cubicBezTo>
                  <a:pt x="8273442" y="2745756"/>
                  <a:pt x="8273442" y="2763447"/>
                  <a:pt x="8215472" y="2832678"/>
                </a:cubicBezTo>
                <a:cubicBezTo>
                  <a:pt x="8366284" y="2847680"/>
                  <a:pt x="8366284" y="2847680"/>
                  <a:pt x="8319638" y="2956526"/>
                </a:cubicBezTo>
                <a:cubicBezTo>
                  <a:pt x="8445996" y="2966525"/>
                  <a:pt x="8529327" y="3018064"/>
                  <a:pt x="8548800" y="3130757"/>
                </a:cubicBezTo>
                <a:cubicBezTo>
                  <a:pt x="8558311" y="3185372"/>
                  <a:pt x="8615377" y="3211141"/>
                  <a:pt x="8678780" y="3247679"/>
                </a:cubicBezTo>
                <a:cubicBezTo>
                  <a:pt x="8599978" y="3283066"/>
                  <a:pt x="8546537" y="3356911"/>
                  <a:pt x="8454599" y="3278833"/>
                </a:cubicBezTo>
                <a:cubicBezTo>
                  <a:pt x="8421087" y="3250373"/>
                  <a:pt x="8424254" y="3286526"/>
                  <a:pt x="8419728" y="3296911"/>
                </a:cubicBezTo>
                <a:cubicBezTo>
                  <a:pt x="8408859" y="3322295"/>
                  <a:pt x="8431501" y="3339218"/>
                  <a:pt x="8446448" y="3358448"/>
                </a:cubicBezTo>
                <a:cubicBezTo>
                  <a:pt x="8460939" y="3377681"/>
                  <a:pt x="8478149" y="3398064"/>
                  <a:pt x="8482226" y="3419605"/>
                </a:cubicBezTo>
                <a:cubicBezTo>
                  <a:pt x="8484942" y="3434604"/>
                  <a:pt x="8471809" y="3456526"/>
                  <a:pt x="8457318" y="3467682"/>
                </a:cubicBezTo>
                <a:cubicBezTo>
                  <a:pt x="8381232" y="3526527"/>
                  <a:pt x="8426520" y="3658836"/>
                  <a:pt x="8282501" y="3675759"/>
                </a:cubicBezTo>
                <a:cubicBezTo>
                  <a:pt x="8217735" y="3683450"/>
                  <a:pt x="8186486" y="3731913"/>
                  <a:pt x="8138932" y="3758451"/>
                </a:cubicBezTo>
                <a:cubicBezTo>
                  <a:pt x="7973628" y="3851144"/>
                  <a:pt x="7863120" y="3970376"/>
                  <a:pt x="7811946" y="4134221"/>
                </a:cubicBezTo>
                <a:cubicBezTo>
                  <a:pt x="7797906" y="4179605"/>
                  <a:pt x="7744010" y="4216145"/>
                  <a:pt x="7709139" y="4256145"/>
                </a:cubicBezTo>
                <a:cubicBezTo>
                  <a:pt x="7725896" y="4285376"/>
                  <a:pt x="7817379" y="4222298"/>
                  <a:pt x="7785224" y="4299221"/>
                </a:cubicBezTo>
                <a:cubicBezTo>
                  <a:pt x="7760768" y="4356915"/>
                  <a:pt x="7698269" y="4392684"/>
                  <a:pt x="7639392" y="4426916"/>
                </a:cubicBezTo>
                <a:cubicBezTo>
                  <a:pt x="7572364" y="4465762"/>
                  <a:pt x="7498091" y="4496914"/>
                  <a:pt x="7467746" y="4568838"/>
                </a:cubicBezTo>
                <a:cubicBezTo>
                  <a:pt x="7461405" y="4584223"/>
                  <a:pt x="7441025" y="4600376"/>
                  <a:pt x="7422910" y="4606531"/>
                </a:cubicBezTo>
                <a:cubicBezTo>
                  <a:pt x="6478176" y="5872304"/>
                  <a:pt x="4152572" y="5880765"/>
                  <a:pt x="3884462" y="5871919"/>
                </a:cubicBezTo>
                <a:cubicBezTo>
                  <a:pt x="3559738" y="5860765"/>
                  <a:pt x="3252674" y="5782688"/>
                  <a:pt x="2951503" y="5685381"/>
                </a:cubicBezTo>
                <a:cubicBezTo>
                  <a:pt x="2824239" y="5644226"/>
                  <a:pt x="2706035" y="5585765"/>
                  <a:pt x="2582393" y="5540381"/>
                </a:cubicBezTo>
                <a:cubicBezTo>
                  <a:pt x="2411654" y="5477686"/>
                  <a:pt x="2279862" y="5358071"/>
                  <a:pt x="2109575" y="5307686"/>
                </a:cubicBezTo>
                <a:cubicBezTo>
                  <a:pt x="1934305" y="5255763"/>
                  <a:pt x="1784398" y="5160762"/>
                  <a:pt x="1604145" y="5120379"/>
                </a:cubicBezTo>
                <a:cubicBezTo>
                  <a:pt x="1509040" y="5098840"/>
                  <a:pt x="1417102" y="5059994"/>
                  <a:pt x="1432046" y="4948840"/>
                </a:cubicBezTo>
                <a:cubicBezTo>
                  <a:pt x="1436123" y="4917301"/>
                  <a:pt x="1411214" y="4891532"/>
                  <a:pt x="1371813" y="4900763"/>
                </a:cubicBezTo>
                <a:cubicBezTo>
                  <a:pt x="1296633" y="4918071"/>
                  <a:pt x="1262665" y="4872300"/>
                  <a:pt x="1220998" y="4838069"/>
                </a:cubicBezTo>
                <a:cubicBezTo>
                  <a:pt x="1146725" y="4777302"/>
                  <a:pt x="1076074" y="4712685"/>
                  <a:pt x="957869" y="4702684"/>
                </a:cubicBezTo>
                <a:cubicBezTo>
                  <a:pt x="980512" y="4654991"/>
                  <a:pt x="1019009" y="4661916"/>
                  <a:pt x="1054336" y="4671915"/>
                </a:cubicBezTo>
                <a:cubicBezTo>
                  <a:pt x="1147177" y="4698070"/>
                  <a:pt x="1239115" y="4727684"/>
                  <a:pt x="1331957" y="4753839"/>
                </a:cubicBezTo>
                <a:cubicBezTo>
                  <a:pt x="1392645" y="4770763"/>
                  <a:pt x="1452881" y="4794609"/>
                  <a:pt x="1533949" y="4775761"/>
                </a:cubicBezTo>
                <a:cubicBezTo>
                  <a:pt x="1464202" y="4679607"/>
                  <a:pt x="1345545" y="4662300"/>
                  <a:pt x="1249533" y="4632685"/>
                </a:cubicBezTo>
                <a:cubicBezTo>
                  <a:pt x="1129515" y="4595378"/>
                  <a:pt x="1058865" y="4524991"/>
                  <a:pt x="974172" y="4446530"/>
                </a:cubicBezTo>
                <a:cubicBezTo>
                  <a:pt x="1062487" y="4427683"/>
                  <a:pt x="1117287" y="4485377"/>
                  <a:pt x="1186579" y="4482299"/>
                </a:cubicBezTo>
                <a:cubicBezTo>
                  <a:pt x="1190203" y="4472300"/>
                  <a:pt x="1196544" y="4457684"/>
                  <a:pt x="1195637" y="4457299"/>
                </a:cubicBezTo>
                <a:cubicBezTo>
                  <a:pt x="1082415" y="4414222"/>
                  <a:pt x="1029426" y="4333453"/>
                  <a:pt x="1011761" y="4235759"/>
                </a:cubicBezTo>
                <a:cubicBezTo>
                  <a:pt x="1002706" y="4185376"/>
                  <a:pt x="961492" y="4169607"/>
                  <a:pt x="920731" y="4146528"/>
                </a:cubicBezTo>
                <a:cubicBezTo>
                  <a:pt x="778522" y="4064606"/>
                  <a:pt x="628163" y="3990375"/>
                  <a:pt x="511316" y="3877683"/>
                </a:cubicBezTo>
                <a:cubicBezTo>
                  <a:pt x="646279" y="3892682"/>
                  <a:pt x="754521" y="3966143"/>
                  <a:pt x="899898" y="3997682"/>
                </a:cubicBezTo>
                <a:cubicBezTo>
                  <a:pt x="784411" y="3873836"/>
                  <a:pt x="634956" y="3811144"/>
                  <a:pt x="498636" y="3736143"/>
                </a:cubicBezTo>
                <a:cubicBezTo>
                  <a:pt x="436588" y="3701912"/>
                  <a:pt x="379073" y="3658065"/>
                  <a:pt x="303890" y="3639604"/>
                </a:cubicBezTo>
                <a:cubicBezTo>
                  <a:pt x="277170" y="3633065"/>
                  <a:pt x="233240" y="3619219"/>
                  <a:pt x="254527" y="3582680"/>
                </a:cubicBezTo>
                <a:cubicBezTo>
                  <a:pt x="272641" y="3552297"/>
                  <a:pt x="308419" y="3561526"/>
                  <a:pt x="341028" y="3570373"/>
                </a:cubicBezTo>
                <a:cubicBezTo>
                  <a:pt x="419378" y="3592297"/>
                  <a:pt x="500446" y="3592682"/>
                  <a:pt x="606424" y="3592297"/>
                </a:cubicBezTo>
                <a:cubicBezTo>
                  <a:pt x="517657" y="3491912"/>
                  <a:pt x="355067" y="3521913"/>
                  <a:pt x="278984" y="3416526"/>
                </a:cubicBezTo>
                <a:cubicBezTo>
                  <a:pt x="374088" y="3398064"/>
                  <a:pt x="447458" y="3436142"/>
                  <a:pt x="524452" y="3443448"/>
                </a:cubicBezTo>
                <a:cubicBezTo>
                  <a:pt x="594195" y="3449987"/>
                  <a:pt x="611405" y="3432296"/>
                  <a:pt x="595102" y="3374218"/>
                </a:cubicBezTo>
                <a:cubicBezTo>
                  <a:pt x="569741" y="3283833"/>
                  <a:pt x="607782" y="3237678"/>
                  <a:pt x="709231" y="3262295"/>
                </a:cubicBezTo>
                <a:cubicBezTo>
                  <a:pt x="803432" y="3285372"/>
                  <a:pt x="813394" y="3251526"/>
                  <a:pt x="788033" y="3199987"/>
                </a:cubicBezTo>
                <a:cubicBezTo>
                  <a:pt x="751802" y="3124988"/>
                  <a:pt x="793015" y="3066910"/>
                  <a:pt x="821094" y="3003833"/>
                </a:cubicBezTo>
                <a:cubicBezTo>
                  <a:pt x="864120" y="2907680"/>
                  <a:pt x="846003" y="2860755"/>
                  <a:pt x="753161" y="2789218"/>
                </a:cubicBezTo>
                <a:cubicBezTo>
                  <a:pt x="701080" y="2749216"/>
                  <a:pt x="644921" y="2715371"/>
                  <a:pt x="569285" y="2680756"/>
                </a:cubicBezTo>
                <a:cubicBezTo>
                  <a:pt x="743651" y="2661909"/>
                  <a:pt x="560683" y="2598448"/>
                  <a:pt x="622275" y="2558832"/>
                </a:cubicBezTo>
                <a:cubicBezTo>
                  <a:pt x="745462" y="2542678"/>
                  <a:pt x="846003" y="2668833"/>
                  <a:pt x="1013576" y="2632679"/>
                </a:cubicBezTo>
                <a:cubicBezTo>
                  <a:pt x="806602" y="2523446"/>
                  <a:pt x="577892" y="2487677"/>
                  <a:pt x="427984" y="2342293"/>
                </a:cubicBezTo>
                <a:cubicBezTo>
                  <a:pt x="462405" y="2309216"/>
                  <a:pt x="496823" y="2339985"/>
                  <a:pt x="526263" y="2327678"/>
                </a:cubicBezTo>
                <a:cubicBezTo>
                  <a:pt x="525356" y="2319985"/>
                  <a:pt x="527622" y="2308446"/>
                  <a:pt x="522186" y="2304986"/>
                </a:cubicBezTo>
                <a:cubicBezTo>
                  <a:pt x="410323" y="2225754"/>
                  <a:pt x="408509" y="2223831"/>
                  <a:pt x="528526" y="2165368"/>
                </a:cubicBezTo>
                <a:cubicBezTo>
                  <a:pt x="570645" y="2144984"/>
                  <a:pt x="567023" y="2126906"/>
                  <a:pt x="544832" y="2101138"/>
                </a:cubicBezTo>
                <a:cubicBezTo>
                  <a:pt x="528978" y="2083061"/>
                  <a:pt x="509957" y="2066906"/>
                  <a:pt x="519016" y="2027291"/>
                </a:cubicBezTo>
                <a:cubicBezTo>
                  <a:pt x="584685" y="2078062"/>
                  <a:pt x="902162" y="2061522"/>
                  <a:pt x="958321" y="2056137"/>
                </a:cubicBezTo>
                <a:cubicBezTo>
                  <a:pt x="1021272" y="2050369"/>
                  <a:pt x="1083319" y="2025753"/>
                  <a:pt x="1149440" y="2039214"/>
                </a:cubicBezTo>
                <a:cubicBezTo>
                  <a:pt x="1202430" y="2049985"/>
                  <a:pt x="1447897" y="2154215"/>
                  <a:pt x="1482772" y="2034599"/>
                </a:cubicBezTo>
                <a:cubicBezTo>
                  <a:pt x="1484583" y="2028831"/>
                  <a:pt x="1583765" y="2042293"/>
                  <a:pt x="1637208" y="2048831"/>
                </a:cubicBezTo>
                <a:cubicBezTo>
                  <a:pt x="1684309" y="2054216"/>
                  <a:pt x="1737297" y="2078062"/>
                  <a:pt x="1768999" y="2030369"/>
                </a:cubicBezTo>
                <a:cubicBezTo>
                  <a:pt x="1787568" y="2002293"/>
                  <a:pt x="1711030" y="1948062"/>
                  <a:pt x="1642642" y="1943445"/>
                </a:cubicBezTo>
                <a:cubicBezTo>
                  <a:pt x="1583312" y="1939214"/>
                  <a:pt x="1521266" y="1933060"/>
                  <a:pt x="1464655" y="1944599"/>
                </a:cubicBezTo>
                <a:cubicBezTo>
                  <a:pt x="1394911" y="1958446"/>
                  <a:pt x="1357322" y="1936138"/>
                  <a:pt x="1337846" y="1888061"/>
                </a:cubicBezTo>
                <a:cubicBezTo>
                  <a:pt x="1316106" y="1834985"/>
                  <a:pt x="1274439" y="1810368"/>
                  <a:pt x="1216924" y="1785752"/>
                </a:cubicBezTo>
                <a:cubicBezTo>
                  <a:pt x="1077431" y="1726138"/>
                  <a:pt x="943377" y="1657291"/>
                  <a:pt x="790299" y="1622676"/>
                </a:cubicBezTo>
                <a:cubicBezTo>
                  <a:pt x="759953" y="1615751"/>
                  <a:pt x="726441" y="1606521"/>
                  <a:pt x="712401" y="1560751"/>
                </a:cubicBezTo>
                <a:cubicBezTo>
                  <a:pt x="1126798" y="1629213"/>
                  <a:pt x="1504511" y="1807676"/>
                  <a:pt x="1932039" y="1797291"/>
                </a:cubicBezTo>
                <a:cubicBezTo>
                  <a:pt x="1815195" y="1740752"/>
                  <a:pt x="1679780" y="1737675"/>
                  <a:pt x="1555234" y="1698059"/>
                </a:cubicBezTo>
                <a:cubicBezTo>
                  <a:pt x="1643549" y="1668444"/>
                  <a:pt x="1726428" y="1699213"/>
                  <a:pt x="1810212" y="1716137"/>
                </a:cubicBezTo>
                <a:cubicBezTo>
                  <a:pt x="1880410" y="1729982"/>
                  <a:pt x="1943817" y="1732290"/>
                  <a:pt x="1951515" y="1649598"/>
                </a:cubicBezTo>
                <a:cubicBezTo>
                  <a:pt x="1948798" y="1644214"/>
                  <a:pt x="1949249" y="1637291"/>
                  <a:pt x="1949704" y="1630753"/>
                </a:cubicBezTo>
                <a:cubicBezTo>
                  <a:pt x="1926152" y="1596522"/>
                  <a:pt x="1889468" y="1578830"/>
                  <a:pt x="1845990" y="1568828"/>
                </a:cubicBezTo>
                <a:cubicBezTo>
                  <a:pt x="1819722" y="1562674"/>
                  <a:pt x="1784851" y="1553443"/>
                  <a:pt x="1785302" y="1528829"/>
                </a:cubicBezTo>
                <a:cubicBezTo>
                  <a:pt x="1786662" y="1437674"/>
                  <a:pt x="1702878" y="1411136"/>
                  <a:pt x="1619092" y="1384597"/>
                </a:cubicBezTo>
                <a:cubicBezTo>
                  <a:pt x="1665740" y="1339213"/>
                  <a:pt x="1702423" y="1372674"/>
                  <a:pt x="1737750" y="1369214"/>
                </a:cubicBezTo>
                <a:cubicBezTo>
                  <a:pt x="1760848" y="1366906"/>
                  <a:pt x="1781679" y="1362675"/>
                  <a:pt x="1781679" y="1339213"/>
                </a:cubicBezTo>
                <a:cubicBezTo>
                  <a:pt x="1782132" y="1319597"/>
                  <a:pt x="1771262" y="1297288"/>
                  <a:pt x="1748620" y="1296905"/>
                </a:cubicBezTo>
                <a:cubicBezTo>
                  <a:pt x="1606863" y="1293442"/>
                  <a:pt x="1528513" y="1167288"/>
                  <a:pt x="1381324" y="1166904"/>
                </a:cubicBezTo>
                <a:cubicBezTo>
                  <a:pt x="1293462" y="1166904"/>
                  <a:pt x="1427065" y="1095751"/>
                  <a:pt x="1352792" y="1066135"/>
                </a:cubicBezTo>
                <a:cubicBezTo>
                  <a:pt x="1336486" y="1059596"/>
                  <a:pt x="1395363" y="1049597"/>
                  <a:pt x="1421631" y="1051135"/>
                </a:cubicBezTo>
                <a:cubicBezTo>
                  <a:pt x="1447445" y="1052673"/>
                  <a:pt x="1470543" y="1071519"/>
                  <a:pt x="1501793" y="1058058"/>
                </a:cubicBezTo>
                <a:cubicBezTo>
                  <a:pt x="1519003" y="1009981"/>
                  <a:pt x="1474621" y="992289"/>
                  <a:pt x="1437935" y="978826"/>
                </a:cubicBezTo>
                <a:cubicBezTo>
                  <a:pt x="1353244" y="947673"/>
                  <a:pt x="1270817" y="909981"/>
                  <a:pt x="1177975" y="898826"/>
                </a:cubicBezTo>
                <a:cubicBezTo>
                  <a:pt x="1144915" y="894980"/>
                  <a:pt x="1225528" y="843440"/>
                  <a:pt x="1241378" y="825366"/>
                </a:cubicBezTo>
                <a:cubicBezTo>
                  <a:pt x="867743" y="635366"/>
                  <a:pt x="418474" y="644980"/>
                  <a:pt x="0" y="491517"/>
                </a:cubicBezTo>
                <a:cubicBezTo>
                  <a:pt x="92391" y="461518"/>
                  <a:pt x="160326" y="483440"/>
                  <a:pt x="223277" y="488057"/>
                </a:cubicBezTo>
                <a:cubicBezTo>
                  <a:pt x="380429" y="499594"/>
                  <a:pt x="535773" y="523440"/>
                  <a:pt x="692473" y="537671"/>
                </a:cubicBezTo>
                <a:cubicBezTo>
                  <a:pt x="769465" y="544594"/>
                  <a:pt x="841022" y="570749"/>
                  <a:pt x="927071" y="529211"/>
                </a:cubicBezTo>
                <a:cubicBezTo>
                  <a:pt x="984589" y="501518"/>
                  <a:pt x="1076527" y="531517"/>
                  <a:pt x="1147177" y="556134"/>
                </a:cubicBezTo>
                <a:cubicBezTo>
                  <a:pt x="1205600" y="576517"/>
                  <a:pt x="1261306" y="581901"/>
                  <a:pt x="1338752" y="556134"/>
                </a:cubicBezTo>
                <a:cubicBezTo>
                  <a:pt x="1268554" y="540364"/>
                  <a:pt x="1214658" y="526519"/>
                  <a:pt x="1159406" y="516901"/>
                </a:cubicBezTo>
                <a:cubicBezTo>
                  <a:pt x="1115475" y="509211"/>
                  <a:pt x="1220094" y="478056"/>
                  <a:pt x="1273535" y="481902"/>
                </a:cubicBezTo>
                <a:cubicBezTo>
                  <a:pt x="1348263" y="487287"/>
                  <a:pt x="1306144" y="467287"/>
                  <a:pt x="1293462" y="439595"/>
                </a:cubicBezTo>
                <a:cubicBezTo>
                  <a:pt x="1279875" y="409979"/>
                  <a:pt x="1320183" y="400749"/>
                  <a:pt x="1345545" y="406900"/>
                </a:cubicBezTo>
                <a:cubicBezTo>
                  <a:pt x="1442916" y="431133"/>
                  <a:pt x="1539834" y="388441"/>
                  <a:pt x="1640379" y="423057"/>
                </a:cubicBezTo>
                <a:cubicBezTo>
                  <a:pt x="1615015" y="337670"/>
                  <a:pt x="1560215" y="300363"/>
                  <a:pt x="1445634" y="288439"/>
                </a:cubicBezTo>
                <a:cubicBezTo>
                  <a:pt x="1402608" y="283826"/>
                  <a:pt x="1357773" y="290748"/>
                  <a:pt x="1320636" y="266131"/>
                </a:cubicBezTo>
                <a:cubicBezTo>
                  <a:pt x="1299349" y="251902"/>
                  <a:pt x="1275346" y="234978"/>
                  <a:pt x="1292104" y="208824"/>
                </a:cubicBezTo>
                <a:cubicBezTo>
                  <a:pt x="1303877" y="190363"/>
                  <a:pt x="1329242" y="190363"/>
                  <a:pt x="1350074" y="196517"/>
                </a:cubicBezTo>
                <a:cubicBezTo>
                  <a:pt x="1443371" y="223826"/>
                  <a:pt x="1540741" y="233825"/>
                  <a:pt x="1638113" y="243826"/>
                </a:cubicBezTo>
                <a:cubicBezTo>
                  <a:pt x="1653059" y="245364"/>
                  <a:pt x="1669814" y="250365"/>
                  <a:pt x="1686573" y="224977"/>
                </a:cubicBezTo>
                <a:cubicBezTo>
                  <a:pt x="1504511" y="183824"/>
                  <a:pt x="1331505" y="125362"/>
                  <a:pt x="1144459" y="102670"/>
                </a:cubicBezTo>
                <a:cubicBezTo>
                  <a:pt x="1147177" y="91900"/>
                  <a:pt x="1149896" y="81131"/>
                  <a:pt x="1152614" y="70362"/>
                </a:cubicBezTo>
                <a:cubicBezTo>
                  <a:pt x="1298896" y="85746"/>
                  <a:pt x="1445182" y="101131"/>
                  <a:pt x="1629961" y="120363"/>
                </a:cubicBezTo>
                <a:cubicBezTo>
                  <a:pt x="1516284" y="59207"/>
                  <a:pt x="1408951" y="79594"/>
                  <a:pt x="1324712" y="25362"/>
                </a:cubicBezTo>
                <a:cubicBezTo>
                  <a:pt x="1340563" y="4786"/>
                  <a:pt x="1359698" y="-407"/>
                  <a:pt x="1379513" y="2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63733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8EE36D9-A750-8E4F-8F6B-7F0A0E565F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1446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0" name="Content Placeholder 1029">
            <a:extLst>
              <a:ext uri="{FF2B5EF4-FFF2-40B4-BE49-F238E27FC236}">
                <a16:creationId xmlns:a16="http://schemas.microsoft.com/office/drawing/2014/main" id="{82A4EFCD-2DA2-BDCB-7665-FC0D216F4C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err="1">
                <a:latin typeface="+mj-lt"/>
                <a:ea typeface="+mj-ea"/>
                <a:cs typeface="+mj-cs"/>
              </a:rPr>
              <a:t>Madurez</a:t>
            </a:r>
            <a:endParaRPr lang="en-US" sz="4000" dirty="0"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No hay ninguna descripción de la foto disponible.">
            <a:extLst>
              <a:ext uri="{FF2B5EF4-FFF2-40B4-BE49-F238E27FC236}">
                <a16:creationId xmlns:a16="http://schemas.microsoft.com/office/drawing/2014/main" id="{F8A40705-871F-2388-7AB8-2FE66E849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0" r="11338" b="2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53063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446CB70-CE68-09D5-32EF-477559EDB1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34" r="5534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96070720-EBA0-8FB3-8479-7AB39E34A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990" y="31151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Inclusión</a:t>
            </a:r>
            <a:endParaRPr lang="en-US" sz="4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841784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06" name="Rectangle 601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7" name="Google Shape;597;p22"/>
          <p:cNvSpPr txBox="1"/>
          <p:nvPr/>
        </p:nvSpPr>
        <p:spPr>
          <a:xfrm>
            <a:off x="751198" y="793022"/>
            <a:ext cx="6519756" cy="4967155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Autofit/>
          </a:bodyPr>
          <a:lstStyle/>
          <a:p>
            <a:pPr marL="241294" indent="-228600">
              <a:lnSpc>
                <a:spcPct val="90000"/>
              </a:lnSpc>
              <a:spcBef>
                <a:spcPts val="400"/>
              </a:spcBef>
              <a:buClr>
                <a:srgbClr val="034EA2"/>
              </a:buClr>
              <a:buSzPts val="1700"/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rgbClr val="243C44"/>
                </a:solidFill>
                <a:sym typeface="Calibri"/>
              </a:rPr>
              <a:t>Discapacidade</a:t>
            </a:r>
            <a:endParaRPr lang="en-US" sz="2400" dirty="0">
              <a:solidFill>
                <a:srgbClr val="243C44"/>
              </a:solidFill>
              <a:sym typeface="Calibri"/>
            </a:endParaRPr>
          </a:p>
          <a:p>
            <a:pPr marL="241294" indent="-228600">
              <a:lnSpc>
                <a:spcPct val="90000"/>
              </a:lnSpc>
              <a:spcBef>
                <a:spcPts val="400"/>
              </a:spcBef>
              <a:buClr>
                <a:srgbClr val="034EA2"/>
              </a:buClr>
              <a:buSzPts val="1700"/>
              <a:buFont typeface="Arial" panose="020B0604020202020204" pitchFamily="34" charset="0"/>
              <a:buChar char="•"/>
            </a:pPr>
            <a:endParaRPr lang="en-US" sz="2400" b="1" dirty="0">
              <a:solidFill>
                <a:srgbClr val="243C44"/>
              </a:solidFill>
              <a:sym typeface="Calibri"/>
            </a:endParaRPr>
          </a:p>
          <a:p>
            <a:pPr marL="241294" indent="-228600">
              <a:lnSpc>
                <a:spcPct val="90000"/>
              </a:lnSpc>
              <a:spcBef>
                <a:spcPts val="400"/>
              </a:spcBef>
              <a:buClr>
                <a:srgbClr val="034EA2"/>
              </a:buClr>
              <a:buSzPts val="1700"/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rgbClr val="243C44"/>
                </a:solidFill>
                <a:sym typeface="Calibri"/>
              </a:rPr>
              <a:t>Problemas</a:t>
            </a:r>
            <a:r>
              <a:rPr lang="en-US" sz="2400" b="1" dirty="0">
                <a:solidFill>
                  <a:srgbClr val="243C44"/>
                </a:solidFill>
                <a:sym typeface="Calibri"/>
              </a:rPr>
              <a:t> de </a:t>
            </a:r>
            <a:r>
              <a:rPr lang="en-US" sz="2400" b="1" dirty="0" err="1">
                <a:solidFill>
                  <a:srgbClr val="243C44"/>
                </a:solidFill>
                <a:sym typeface="Calibri"/>
              </a:rPr>
              <a:t>saúde</a:t>
            </a:r>
            <a:endParaRPr lang="en-US" sz="2400" b="1" dirty="0">
              <a:solidFill>
                <a:srgbClr val="243C44"/>
              </a:solidFill>
              <a:sym typeface="Calibri"/>
            </a:endParaRPr>
          </a:p>
          <a:p>
            <a:pPr marL="241294" indent="-228600">
              <a:lnSpc>
                <a:spcPct val="90000"/>
              </a:lnSpc>
              <a:spcBef>
                <a:spcPts val="400"/>
              </a:spcBef>
              <a:buClr>
                <a:srgbClr val="034EA2"/>
              </a:buClr>
              <a:buSzPts val="1700"/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243C44"/>
              </a:solidFill>
              <a:sym typeface="Arial"/>
            </a:endParaRPr>
          </a:p>
          <a:p>
            <a:pPr marL="228594" indent="-228600">
              <a:lnSpc>
                <a:spcPct val="90000"/>
              </a:lnSpc>
              <a:spcBef>
                <a:spcPts val="400"/>
              </a:spcBef>
              <a:buClr>
                <a:srgbClr val="034EA2"/>
              </a:buClr>
              <a:buSzPts val="1700"/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rgbClr val="243C44"/>
                </a:solidFill>
                <a:sym typeface="Calibri"/>
              </a:rPr>
              <a:t>Obstáculos</a:t>
            </a:r>
            <a:r>
              <a:rPr lang="en-US" sz="2400" b="1" dirty="0">
                <a:solidFill>
                  <a:srgbClr val="243C44"/>
                </a:solidFill>
                <a:sym typeface="Calibri"/>
              </a:rPr>
              <a:t> de </a:t>
            </a:r>
            <a:r>
              <a:rPr lang="en-US" sz="2400" b="1" dirty="0" err="1">
                <a:solidFill>
                  <a:srgbClr val="243C44"/>
                </a:solidFill>
                <a:sym typeface="Calibri"/>
              </a:rPr>
              <a:t>educación</a:t>
            </a:r>
            <a:r>
              <a:rPr lang="en-US" sz="2400" b="1" dirty="0">
                <a:solidFill>
                  <a:srgbClr val="243C44"/>
                </a:solidFill>
                <a:sym typeface="Calibri"/>
              </a:rPr>
              <a:t> e formación</a:t>
            </a:r>
          </a:p>
          <a:p>
            <a:pPr marL="228594" indent="-228600">
              <a:lnSpc>
                <a:spcPct val="90000"/>
              </a:lnSpc>
              <a:spcBef>
                <a:spcPts val="400"/>
              </a:spcBef>
              <a:buClr>
                <a:srgbClr val="034EA2"/>
              </a:buClr>
              <a:buSzPts val="1700"/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243C44"/>
              </a:solidFill>
              <a:sym typeface="Arial"/>
            </a:endParaRPr>
          </a:p>
          <a:p>
            <a:pPr marL="228594" indent="-228600">
              <a:lnSpc>
                <a:spcPct val="90000"/>
              </a:lnSpc>
              <a:spcBef>
                <a:spcPts val="400"/>
              </a:spcBef>
              <a:buClr>
                <a:srgbClr val="034EA2"/>
              </a:buClr>
              <a:buSzPts val="1700"/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rgbClr val="243C44"/>
                </a:solidFill>
                <a:sym typeface="Calibri"/>
              </a:rPr>
              <a:t>Diferencias</a:t>
            </a:r>
            <a:r>
              <a:rPr lang="en-US" sz="2400" b="1" dirty="0">
                <a:solidFill>
                  <a:srgbClr val="243C44"/>
                </a:solidFill>
                <a:sym typeface="Calibri"/>
              </a:rPr>
              <a:t> </a:t>
            </a:r>
            <a:r>
              <a:rPr lang="en-US" sz="2400" b="1" dirty="0" err="1">
                <a:solidFill>
                  <a:srgbClr val="243C44"/>
                </a:solidFill>
                <a:sym typeface="Calibri"/>
              </a:rPr>
              <a:t>culturais</a:t>
            </a:r>
            <a:r>
              <a:rPr lang="en-US" sz="2400" b="1" dirty="0">
                <a:solidFill>
                  <a:srgbClr val="243C44"/>
                </a:solidFill>
                <a:sym typeface="Calibri"/>
              </a:rPr>
              <a:t> </a:t>
            </a:r>
          </a:p>
          <a:p>
            <a:pPr marL="228594" indent="-228600">
              <a:lnSpc>
                <a:spcPct val="90000"/>
              </a:lnSpc>
              <a:spcBef>
                <a:spcPts val="400"/>
              </a:spcBef>
              <a:buClr>
                <a:srgbClr val="034EA2"/>
              </a:buClr>
              <a:buSzPts val="1700"/>
              <a:buFont typeface="Arial" panose="020B0604020202020204" pitchFamily="34" charset="0"/>
              <a:buChar char="•"/>
            </a:pPr>
            <a:endParaRPr lang="en-US" sz="2400" b="1" dirty="0">
              <a:solidFill>
                <a:srgbClr val="243C44"/>
              </a:solidFill>
              <a:sym typeface="Calibri"/>
            </a:endParaRPr>
          </a:p>
          <a:p>
            <a:pPr marL="228594" indent="-228600">
              <a:lnSpc>
                <a:spcPct val="90000"/>
              </a:lnSpc>
              <a:spcBef>
                <a:spcPts val="400"/>
              </a:spcBef>
              <a:buClr>
                <a:srgbClr val="034EA2"/>
              </a:buClr>
              <a:buSzPts val="1700"/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rgbClr val="243C44"/>
                </a:solidFill>
                <a:sym typeface="Calibri"/>
              </a:rPr>
              <a:t>Obstáculos</a:t>
            </a:r>
            <a:r>
              <a:rPr lang="en-US" sz="2400" b="1" dirty="0">
                <a:solidFill>
                  <a:srgbClr val="243C44"/>
                </a:solidFill>
                <a:sym typeface="Calibri"/>
              </a:rPr>
              <a:t> </a:t>
            </a:r>
            <a:r>
              <a:rPr lang="en-US" sz="2400" b="1" dirty="0" err="1">
                <a:solidFill>
                  <a:srgbClr val="243C44"/>
                </a:solidFill>
                <a:sym typeface="Calibri"/>
              </a:rPr>
              <a:t>económicos</a:t>
            </a:r>
            <a:endParaRPr lang="en-US" sz="2400" b="1" dirty="0">
              <a:solidFill>
                <a:srgbClr val="243C44"/>
              </a:solidFill>
              <a:sym typeface="Calibri"/>
            </a:endParaRPr>
          </a:p>
          <a:p>
            <a:pPr marL="228594" indent="-228600">
              <a:lnSpc>
                <a:spcPct val="90000"/>
              </a:lnSpc>
              <a:spcBef>
                <a:spcPts val="400"/>
              </a:spcBef>
              <a:buClr>
                <a:srgbClr val="034EA2"/>
              </a:buClr>
              <a:buSzPts val="1700"/>
              <a:buFont typeface="Arial" panose="020B0604020202020204" pitchFamily="34" charset="0"/>
              <a:buChar char="•"/>
            </a:pPr>
            <a:endParaRPr lang="en-US" sz="2400" b="1" dirty="0">
              <a:solidFill>
                <a:srgbClr val="243C44"/>
              </a:solidFill>
              <a:sym typeface="Calibri"/>
            </a:endParaRPr>
          </a:p>
          <a:p>
            <a:pPr marL="228594" indent="-228600">
              <a:lnSpc>
                <a:spcPct val="90000"/>
              </a:lnSpc>
              <a:spcBef>
                <a:spcPts val="400"/>
              </a:spcBef>
              <a:buClr>
                <a:srgbClr val="034EA2"/>
              </a:buClr>
              <a:buSzPts val="1700"/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rgbClr val="243C44"/>
                </a:solidFill>
                <a:sym typeface="Calibri"/>
              </a:rPr>
              <a:t>Discriminación</a:t>
            </a:r>
            <a:endParaRPr lang="en-US" sz="2400" b="1" dirty="0">
              <a:solidFill>
                <a:srgbClr val="243C44"/>
              </a:solidFill>
              <a:sym typeface="Calibri"/>
            </a:endParaRPr>
          </a:p>
          <a:p>
            <a:pPr marL="228594" indent="-228600">
              <a:lnSpc>
                <a:spcPct val="90000"/>
              </a:lnSpc>
              <a:spcBef>
                <a:spcPts val="400"/>
              </a:spcBef>
              <a:buClr>
                <a:srgbClr val="034EA2"/>
              </a:buClr>
              <a:buSzPts val="1700"/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243C44"/>
              </a:solidFill>
              <a:sym typeface="Arial"/>
            </a:endParaRPr>
          </a:p>
          <a:p>
            <a:pPr marL="228594" indent="-228600">
              <a:lnSpc>
                <a:spcPct val="90000"/>
              </a:lnSpc>
              <a:spcBef>
                <a:spcPts val="400"/>
              </a:spcBef>
              <a:buClr>
                <a:srgbClr val="034EA2"/>
              </a:buClr>
              <a:buSzPts val="1700"/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rgbClr val="243C44"/>
                </a:solidFill>
                <a:sym typeface="Calibri"/>
              </a:rPr>
              <a:t>Obstáculos</a:t>
            </a:r>
            <a:r>
              <a:rPr lang="en-US" sz="2400" b="1" dirty="0">
                <a:solidFill>
                  <a:srgbClr val="243C44"/>
                </a:solidFill>
                <a:sym typeface="Calibri"/>
              </a:rPr>
              <a:t> </a:t>
            </a:r>
            <a:r>
              <a:rPr lang="en-US" sz="2400" b="1" dirty="0" err="1">
                <a:solidFill>
                  <a:srgbClr val="243C44"/>
                </a:solidFill>
                <a:sym typeface="Calibri"/>
              </a:rPr>
              <a:t>xeográficos</a:t>
            </a:r>
            <a:endParaRPr lang="en-US" sz="2400" dirty="0">
              <a:solidFill>
                <a:srgbClr val="243C44"/>
              </a:solidFill>
              <a:sym typeface="Calibri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B68C9C9-EDBE-890B-38C4-4B63F42A8FC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t="5292" r="-2" b="11610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5A2F0E63-CF38-7FA0-B719-CA344F8B563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59140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ED022FE-C26A-9E4B-7526-A7EF459DEE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1" y="2872899"/>
            <a:ext cx="4168402" cy="16442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4000" dirty="0" err="1"/>
              <a:t>Interculturalidade</a:t>
            </a:r>
            <a:r>
              <a:rPr lang="es-ES" sz="4000" dirty="0"/>
              <a:t> e multilingüismo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9024AC9-5BF5-7802-77BE-FFD19024E7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289" r="25290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0612311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D219771-B58B-BAB7-B69C-56569564F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243" y="1870878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Memoria</a:t>
            </a:r>
          </a:p>
        </p:txBody>
      </p:sp>
      <p:sp>
        <p:nvSpPr>
          <p:cNvPr id="2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6E4B4BAA-6642-8705-F59A-16E7CDDF0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5088" y="884609"/>
            <a:ext cx="9046725" cy="5088782"/>
          </a:xfrm>
          <a:prstGeom prst="rect">
            <a:avLst/>
          </a:prstGeom>
        </p:spPr>
      </p:pic>
      <p:sp>
        <p:nvSpPr>
          <p:cNvPr id="6" name="Luna 5">
            <a:extLst>
              <a:ext uri="{FF2B5EF4-FFF2-40B4-BE49-F238E27FC236}">
                <a16:creationId xmlns:a16="http://schemas.microsoft.com/office/drawing/2014/main" id="{BBCB789C-C457-DDFE-3144-1E3BBB297BB7}"/>
              </a:ext>
            </a:extLst>
          </p:cNvPr>
          <p:cNvSpPr/>
          <p:nvPr/>
        </p:nvSpPr>
        <p:spPr>
          <a:xfrm>
            <a:off x="3854129" y="376084"/>
            <a:ext cx="823026" cy="6105832"/>
          </a:xfrm>
          <a:prstGeom prst="moon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1445433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9989A4-146C-B703-7579-1638DF9A79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D6251FB-FDEB-905E-4BD7-7E6E68342A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4000" dirty="0"/>
              <a:t>Entusiasmo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AB9AF9D-5B5D-89A1-0BC8-13C489FE97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507" r="2607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893206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67D1AA-A829-90B3-A897-325EFDECA4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56D59EE0-1A87-AE84-7EF9-6E830DF3E926}"/>
              </a:ext>
            </a:extLst>
          </p:cNvPr>
          <p:cNvSpPr txBox="1"/>
          <p:nvPr/>
        </p:nvSpPr>
        <p:spPr>
          <a:xfrm>
            <a:off x="1792329" y="2020697"/>
            <a:ext cx="928576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s-ES" sz="3200" kern="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Educación e Formación-ET2020</a:t>
            </a:r>
          </a:p>
          <a:p>
            <a:pPr marL="457189" indent="-457189" defTabSz="1219170">
              <a:buClr>
                <a:srgbClr val="000000"/>
              </a:buClr>
              <a:buFont typeface="Courier New" panose="02070309020205020404" pitchFamily="49" charset="0"/>
              <a:buChar char="o"/>
            </a:pPr>
            <a:endParaRPr lang="es-ES" sz="3200" kern="0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s-ES" sz="3200" kern="0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Espazo</a:t>
            </a:r>
            <a:r>
              <a:rPr lang="es-ES" sz="3200" kern="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Europeo de Educación-EEA 2025</a:t>
            </a:r>
          </a:p>
          <a:p>
            <a:pPr marL="457189" indent="-457189" defTabSz="1219170">
              <a:buClr>
                <a:srgbClr val="000000"/>
              </a:buClr>
              <a:buFont typeface="Courier New" panose="02070309020205020404" pitchFamily="49" charset="0"/>
              <a:buChar char="o"/>
            </a:pPr>
            <a:endParaRPr lang="es-ES" sz="3200" kern="0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s-ES" sz="3200" b="1" kern="0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Espazo</a:t>
            </a:r>
            <a:r>
              <a:rPr lang="es-ES" sz="3200" b="1" kern="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Europeo de Educación e </a:t>
            </a:r>
            <a:r>
              <a:rPr lang="es-ES" sz="3200" b="1" kern="0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máis</a:t>
            </a:r>
            <a:r>
              <a:rPr lang="es-ES" sz="3200" b="1" kern="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alá-EEA 2030</a:t>
            </a:r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2D213982-1578-9292-D22F-6A0697382E78}"/>
              </a:ext>
            </a:extLst>
          </p:cNvPr>
          <p:cNvSpPr/>
          <p:nvPr/>
        </p:nvSpPr>
        <p:spPr>
          <a:xfrm>
            <a:off x="1253613" y="2138516"/>
            <a:ext cx="383458" cy="383458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E7DF9149-74ED-258A-21B1-2426C7DD83FE}"/>
              </a:ext>
            </a:extLst>
          </p:cNvPr>
          <p:cNvSpPr/>
          <p:nvPr/>
        </p:nvSpPr>
        <p:spPr>
          <a:xfrm>
            <a:off x="1238866" y="4113126"/>
            <a:ext cx="383458" cy="383458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3C25D4CF-0911-6394-B313-83604E45FA29}"/>
              </a:ext>
            </a:extLst>
          </p:cNvPr>
          <p:cNvCxnSpPr>
            <a:cxnSpLocks/>
            <a:stCxn id="4" idx="4"/>
            <a:endCxn id="6" idx="0"/>
          </p:cNvCxnSpPr>
          <p:nvPr/>
        </p:nvCxnSpPr>
        <p:spPr>
          <a:xfrm flipH="1">
            <a:off x="1430595" y="2521974"/>
            <a:ext cx="14747" cy="1591152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Elipse 4">
            <a:extLst>
              <a:ext uri="{FF2B5EF4-FFF2-40B4-BE49-F238E27FC236}">
                <a16:creationId xmlns:a16="http://schemas.microsoft.com/office/drawing/2014/main" id="{AF68A4F6-4D6B-B8C6-194B-D8DEBEE0B9F0}"/>
              </a:ext>
            </a:extLst>
          </p:cNvPr>
          <p:cNvSpPr/>
          <p:nvPr/>
        </p:nvSpPr>
        <p:spPr>
          <a:xfrm>
            <a:off x="1253614" y="3106240"/>
            <a:ext cx="383458" cy="383458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384926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5E079A-44C4-86F6-C369-3EDB7707A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A13C20E-AC51-9886-ECF5-44789BD4C5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3CB179F-803F-95A5-C28E-624F7F529B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05888C9C-E87F-B4AA-F195-63352922D0E2}"/>
              </a:ext>
            </a:extLst>
          </p:cNvPr>
          <p:cNvSpPr/>
          <p:nvPr/>
        </p:nvSpPr>
        <p:spPr>
          <a:xfrm>
            <a:off x="5707626" y="5840361"/>
            <a:ext cx="6484374" cy="1017639"/>
          </a:xfrm>
          <a:prstGeom prst="rect">
            <a:avLst/>
          </a:prstGeom>
          <a:solidFill>
            <a:srgbClr val="30201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600" b="1" dirty="0" err="1"/>
              <a:t>Máis</a:t>
            </a:r>
            <a:r>
              <a:rPr lang="es-ES" sz="3600" b="1" dirty="0"/>
              <a:t> </a:t>
            </a:r>
            <a:r>
              <a:rPr lang="es-ES" sz="3600" b="1" dirty="0" err="1"/>
              <a:t>entusiamo</a:t>
            </a:r>
            <a:r>
              <a:rPr lang="es-ES" sz="3600" b="1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28415874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1595A09-E336-4D1B-9B3A-06A2287A5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8140FBE-CBAD-795C-04FD-E36509E61D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5074" b="8457"/>
          <a:stretch/>
        </p:blipFill>
        <p:spPr>
          <a:xfrm>
            <a:off x="20" y="10"/>
            <a:ext cx="12191980" cy="455842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  <p:sp>
        <p:nvSpPr>
          <p:cNvPr id="14" name="sketch line">
            <a:extLst>
              <a:ext uri="{FF2B5EF4-FFF2-40B4-BE49-F238E27FC236}">
                <a16:creationId xmlns:a16="http://schemas.microsoft.com/office/drawing/2014/main" id="{3540989C-C7B8-473B-BF87-6F2DA6A90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61305" y="5468206"/>
            <a:ext cx="1371600" cy="18288"/>
          </a:xfrm>
          <a:custGeom>
            <a:avLst/>
            <a:gdLst>
              <a:gd name="connsiteX0" fmla="*/ 0 w 1371600"/>
              <a:gd name="connsiteY0" fmla="*/ 0 h 18288"/>
              <a:gd name="connsiteX1" fmla="*/ 685800 w 1371600"/>
              <a:gd name="connsiteY1" fmla="*/ 0 h 18288"/>
              <a:gd name="connsiteX2" fmla="*/ 1371600 w 1371600"/>
              <a:gd name="connsiteY2" fmla="*/ 0 h 18288"/>
              <a:gd name="connsiteX3" fmla="*/ 1371600 w 1371600"/>
              <a:gd name="connsiteY3" fmla="*/ 18288 h 18288"/>
              <a:gd name="connsiteX4" fmla="*/ 713232 w 1371600"/>
              <a:gd name="connsiteY4" fmla="*/ 18288 h 18288"/>
              <a:gd name="connsiteX5" fmla="*/ 0 w 1371600"/>
              <a:gd name="connsiteY5" fmla="*/ 18288 h 18288"/>
              <a:gd name="connsiteX6" fmla="*/ 0 w 1371600"/>
              <a:gd name="connsiteY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18288" fill="none" extrusionOk="0">
                <a:moveTo>
                  <a:pt x="0" y="0"/>
                </a:moveTo>
                <a:cubicBezTo>
                  <a:pt x="247303" y="31625"/>
                  <a:pt x="422310" y="-25629"/>
                  <a:pt x="685800" y="0"/>
                </a:cubicBezTo>
                <a:cubicBezTo>
                  <a:pt x="949290" y="25629"/>
                  <a:pt x="1192357" y="6696"/>
                  <a:pt x="1371600" y="0"/>
                </a:cubicBezTo>
                <a:cubicBezTo>
                  <a:pt x="1371355" y="6649"/>
                  <a:pt x="1371915" y="11310"/>
                  <a:pt x="1371600" y="18288"/>
                </a:cubicBezTo>
                <a:cubicBezTo>
                  <a:pt x="1107995" y="26464"/>
                  <a:pt x="1033361" y="32942"/>
                  <a:pt x="713232" y="18288"/>
                </a:cubicBezTo>
                <a:cubicBezTo>
                  <a:pt x="393103" y="3634"/>
                  <a:pt x="289343" y="43221"/>
                  <a:pt x="0" y="18288"/>
                </a:cubicBezTo>
                <a:cubicBezTo>
                  <a:pt x="-459" y="11562"/>
                  <a:pt x="-31" y="5093"/>
                  <a:pt x="0" y="0"/>
                </a:cubicBezTo>
                <a:close/>
              </a:path>
              <a:path w="1371600" h="18288" stroke="0" extrusionOk="0">
                <a:moveTo>
                  <a:pt x="0" y="0"/>
                </a:moveTo>
                <a:cubicBezTo>
                  <a:pt x="170249" y="-24099"/>
                  <a:pt x="504634" y="14338"/>
                  <a:pt x="644652" y="0"/>
                </a:cubicBezTo>
                <a:cubicBezTo>
                  <a:pt x="784670" y="-14338"/>
                  <a:pt x="1087773" y="8679"/>
                  <a:pt x="1371600" y="0"/>
                </a:cubicBezTo>
                <a:cubicBezTo>
                  <a:pt x="1372456" y="3662"/>
                  <a:pt x="1371030" y="13946"/>
                  <a:pt x="1371600" y="18288"/>
                </a:cubicBezTo>
                <a:cubicBezTo>
                  <a:pt x="1176823" y="-1409"/>
                  <a:pt x="900830" y="9989"/>
                  <a:pt x="713232" y="18288"/>
                </a:cubicBezTo>
                <a:cubicBezTo>
                  <a:pt x="525634" y="26587"/>
                  <a:pt x="282837" y="5724"/>
                  <a:pt x="0" y="18288"/>
                </a:cubicBezTo>
                <a:cubicBezTo>
                  <a:pt x="367" y="13143"/>
                  <a:pt x="-823" y="58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615697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A9101A5-2043-CC51-7E92-0995610AB6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4" y="4777739"/>
            <a:ext cx="6897626" cy="139922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s-ES" sz="4000" dirty="0" err="1"/>
              <a:t>Sostenibilidade</a:t>
            </a:r>
            <a:endParaRPr lang="es-ES" sz="4000" dirty="0"/>
          </a:p>
        </p:txBody>
      </p:sp>
    </p:spTree>
    <p:extLst>
      <p:ext uri="{BB962C8B-B14F-4D97-AF65-F5344CB8AC3E}">
        <p14:creationId xmlns:p14="http://schemas.microsoft.com/office/powerpoint/2010/main" val="378169085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C3A993B-C905-5CE3-4866-D4D1874C41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4000" dirty="0"/>
              <a:t>Impacto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756410F-C979-0001-0F03-EDE6EFE826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204" r="2079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6587950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67C558E-6F32-8BEC-41F2-8DD5CF05F0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2773" y="70219"/>
            <a:ext cx="9354864" cy="668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16902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DBEAE55-3EA1-41D7-A212-5F7D8986C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212206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FC5F0E7-644F-4101-BE72-12825CF53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417551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FA3012E-EDB3-C59A-C7B8-FA064E2C5E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741" b="12392"/>
          <a:stretch/>
        </p:blipFill>
        <p:spPr>
          <a:xfrm>
            <a:off x="2644776" y="10"/>
            <a:ext cx="9547224" cy="6857990"/>
          </a:xfrm>
          <a:custGeom>
            <a:avLst/>
            <a:gdLst/>
            <a:ahLst/>
            <a:cxnLst/>
            <a:rect l="l" t="t" r="r" b="b"/>
            <a:pathLst>
              <a:path w="9547224" h="6858000">
                <a:moveTo>
                  <a:pt x="1623023" y="0"/>
                </a:moveTo>
                <a:lnTo>
                  <a:pt x="2716256" y="0"/>
                </a:lnTo>
                <a:lnTo>
                  <a:pt x="3032455" y="0"/>
                </a:lnTo>
                <a:lnTo>
                  <a:pt x="3496422" y="0"/>
                </a:lnTo>
                <a:lnTo>
                  <a:pt x="5205951" y="0"/>
                </a:lnTo>
                <a:lnTo>
                  <a:pt x="9547224" y="0"/>
                </a:lnTo>
                <a:lnTo>
                  <a:pt x="9547224" y="6858000"/>
                </a:lnTo>
                <a:lnTo>
                  <a:pt x="5205951" y="6858000"/>
                </a:lnTo>
                <a:lnTo>
                  <a:pt x="3496422" y="6858000"/>
                </a:lnTo>
                <a:lnTo>
                  <a:pt x="3032455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1F9B6B4-B0C4-45C6-A086-901C960D0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644774" y="0"/>
            <a:ext cx="2756893" cy="6858000"/>
          </a:xfrm>
          <a:custGeom>
            <a:avLst/>
            <a:gdLst>
              <a:gd name="connsiteX0" fmla="*/ 1133870 w 2756893"/>
              <a:gd name="connsiteY0" fmla="*/ 0 h 6858000"/>
              <a:gd name="connsiteX1" fmla="*/ 898082 w 2756893"/>
              <a:gd name="connsiteY1" fmla="*/ 0 h 6858000"/>
              <a:gd name="connsiteX2" fmla="*/ 920668 w 2756893"/>
              <a:gd name="connsiteY2" fmla="*/ 14997 h 6858000"/>
              <a:gd name="connsiteX3" fmla="*/ 2554961 w 2756893"/>
              <a:gd name="connsiteY3" fmla="*/ 3621656 h 6858000"/>
              <a:gd name="connsiteX4" fmla="*/ 641513 w 2756893"/>
              <a:gd name="connsiteY4" fmla="*/ 6374814 h 6858000"/>
              <a:gd name="connsiteX5" fmla="*/ 114086 w 2756893"/>
              <a:gd name="connsiteY5" fmla="*/ 6780599 h 6858000"/>
              <a:gd name="connsiteX6" fmla="*/ 0 w 2756893"/>
              <a:gd name="connsiteY6" fmla="*/ 6858000 h 6858000"/>
              <a:gd name="connsiteX7" fmla="*/ 40637 w 2756893"/>
              <a:gd name="connsiteY7" fmla="*/ 6858000 h 6858000"/>
              <a:gd name="connsiteX8" fmla="*/ 254139 w 2756893"/>
              <a:gd name="connsiteY8" fmla="*/ 6858000 h 6858000"/>
              <a:gd name="connsiteX9" fmla="*/ 365895 w 2756893"/>
              <a:gd name="connsiteY9" fmla="*/ 6780599 h 6858000"/>
              <a:gd name="connsiteX10" fmla="*/ 882543 w 2756893"/>
              <a:gd name="connsiteY10" fmla="*/ 6374814 h 6858000"/>
              <a:gd name="connsiteX11" fmla="*/ 2756893 w 2756893"/>
              <a:gd name="connsiteY11" fmla="*/ 3621656 h 6858000"/>
              <a:gd name="connsiteX12" fmla="*/ 1155994 w 2756893"/>
              <a:gd name="connsiteY12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56893" h="6858000">
                <a:moveTo>
                  <a:pt x="1133870" y="0"/>
                </a:moveTo>
                <a:lnTo>
                  <a:pt x="898082" y="0"/>
                </a:lnTo>
                <a:lnTo>
                  <a:pt x="920668" y="14997"/>
                </a:lnTo>
                <a:cubicBezTo>
                  <a:pt x="1969257" y="754641"/>
                  <a:pt x="2554961" y="2093192"/>
                  <a:pt x="2554961" y="3621656"/>
                </a:cubicBezTo>
                <a:cubicBezTo>
                  <a:pt x="2554961" y="4969131"/>
                  <a:pt x="1606863" y="5602839"/>
                  <a:pt x="641513" y="6374814"/>
                </a:cubicBezTo>
                <a:cubicBezTo>
                  <a:pt x="465717" y="6515397"/>
                  <a:pt x="291531" y="6653108"/>
                  <a:pt x="114086" y="6780599"/>
                </a:cubicBezTo>
                <a:lnTo>
                  <a:pt x="0" y="6858000"/>
                </a:lnTo>
                <a:lnTo>
                  <a:pt x="40637" y="6858000"/>
                </a:lnTo>
                <a:lnTo>
                  <a:pt x="254139" y="6858000"/>
                </a:lnTo>
                <a:lnTo>
                  <a:pt x="365895" y="6780599"/>
                </a:lnTo>
                <a:cubicBezTo>
                  <a:pt x="539713" y="6653108"/>
                  <a:pt x="710340" y="6515397"/>
                  <a:pt x="882543" y="6374814"/>
                </a:cubicBezTo>
                <a:cubicBezTo>
                  <a:pt x="1828168" y="5602839"/>
                  <a:pt x="2756893" y="4969131"/>
                  <a:pt x="2756893" y="3621656"/>
                </a:cubicBezTo>
                <a:cubicBezTo>
                  <a:pt x="2756893" y="2093192"/>
                  <a:pt x="2183157" y="754641"/>
                  <a:pt x="1155994" y="14997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2505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lementos multimedia en línea 6" title="Mobilidade de longa duración Dinamarca e Portugal en España">
            <a:hlinkClick r:id="" action="ppaction://media"/>
            <a:extLst>
              <a:ext uri="{FF2B5EF4-FFF2-40B4-BE49-F238E27FC236}">
                <a16:creationId xmlns:a16="http://schemas.microsoft.com/office/drawing/2014/main" id="{148D9976-78D0-6E00-7110-72A3F86DDAC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6988" y="0"/>
            <a:ext cx="12138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713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7DAF30-5010-EDB4-86FB-C83DD9F30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9729" y="2235276"/>
            <a:ext cx="10515600" cy="1325563"/>
          </a:xfrm>
        </p:spPr>
        <p:txBody>
          <a:bodyPr>
            <a:normAutofit/>
          </a:bodyPr>
          <a:lstStyle/>
          <a:p>
            <a:r>
              <a:rPr lang="es-ES" sz="6600" b="1" dirty="0" err="1">
                <a:solidFill>
                  <a:srgbClr val="3C9A9D"/>
                </a:solidFill>
              </a:rPr>
              <a:t>Moitas</a:t>
            </a:r>
            <a:r>
              <a:rPr lang="es-ES" sz="6600" b="1" dirty="0">
                <a:solidFill>
                  <a:srgbClr val="3C9A9D"/>
                </a:solidFill>
              </a:rPr>
              <a:t> </a:t>
            </a:r>
            <a:r>
              <a:rPr lang="es-ES" sz="6600" b="1" dirty="0" err="1">
                <a:solidFill>
                  <a:srgbClr val="3C9A9D"/>
                </a:solidFill>
              </a:rPr>
              <a:t>grazas</a:t>
            </a:r>
            <a:r>
              <a:rPr lang="es-ES" sz="6600" b="1" dirty="0">
                <a:solidFill>
                  <a:srgbClr val="3C9A9D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3404402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99B9EFD5-0385-46CD-ADC7-D77907B72AFE}"/>
              </a:ext>
            </a:extLst>
          </p:cNvPr>
          <p:cNvSpPr/>
          <p:nvPr/>
        </p:nvSpPr>
        <p:spPr>
          <a:xfrm>
            <a:off x="1134141" y="1347870"/>
            <a:ext cx="4210492" cy="38275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indent="-457189" algn="just" defTabSz="1219170">
              <a:buClr>
                <a:srgbClr val="000000"/>
              </a:buClr>
              <a:buFont typeface="+mj-lt"/>
              <a:buAutoNum type="arabicPeriod"/>
            </a:pPr>
            <a:r>
              <a:rPr lang="es-ES" sz="1867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Facer</a:t>
            </a:r>
            <a:r>
              <a:rPr lang="es-ES" sz="1867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s-ES" sz="1867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realidade</a:t>
            </a:r>
            <a:r>
              <a:rPr lang="es-ES" sz="1867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a </a:t>
            </a:r>
            <a:r>
              <a:rPr lang="es-ES" sz="1867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aprendizaxe</a:t>
            </a:r>
            <a:r>
              <a:rPr lang="es-ES" sz="1867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permanente e</a:t>
            </a:r>
            <a:r>
              <a:rPr lang="es-ES" sz="1867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a </a:t>
            </a:r>
            <a:r>
              <a:rPr lang="es-ES" sz="1867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mobilidade</a:t>
            </a:r>
            <a:r>
              <a:rPr lang="es-ES" sz="1867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</a:p>
          <a:p>
            <a:pPr marL="457189" indent="-457189" algn="just" defTabSz="1219170">
              <a:buClr>
                <a:srgbClr val="000000"/>
              </a:buClr>
              <a:buFont typeface="+mj-lt"/>
              <a:buAutoNum type="arabicPeriod"/>
            </a:pPr>
            <a:endParaRPr lang="es-ES" sz="1867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457189" indent="-457189" algn="just" defTabSz="1219170">
              <a:buClr>
                <a:srgbClr val="000000"/>
              </a:buClr>
              <a:buFont typeface="+mj-lt"/>
              <a:buAutoNum type="arabicPeriod"/>
            </a:pPr>
            <a:r>
              <a:rPr lang="es-ES" sz="1867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Mellorar</a:t>
            </a:r>
            <a:r>
              <a:rPr lang="es-ES" sz="1867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a </a:t>
            </a:r>
            <a:r>
              <a:rPr lang="es-ES" sz="1867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calidade</a:t>
            </a:r>
            <a:r>
              <a:rPr lang="es-ES" sz="1867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e a eficacia da educación e a formación.</a:t>
            </a:r>
          </a:p>
          <a:p>
            <a:pPr marL="457189" indent="-457189" algn="just" defTabSz="1219170">
              <a:buClr>
                <a:srgbClr val="000000"/>
              </a:buClr>
              <a:buFont typeface="+mj-lt"/>
              <a:buAutoNum type="arabicPeriod"/>
            </a:pPr>
            <a:endParaRPr lang="es-ES" sz="1867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457189" indent="-457189" algn="just" defTabSz="1219170">
              <a:buClr>
                <a:srgbClr val="000000"/>
              </a:buClr>
              <a:buFont typeface="+mj-lt"/>
              <a:buAutoNum type="arabicPeriod"/>
            </a:pPr>
            <a:r>
              <a:rPr lang="es-ES" sz="1867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Promover a </a:t>
            </a:r>
            <a:r>
              <a:rPr lang="es-ES" sz="1867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equidade</a:t>
            </a:r>
            <a:r>
              <a:rPr lang="es-ES" sz="1867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a </a:t>
            </a:r>
            <a:r>
              <a:rPr lang="es-ES" sz="1867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cohesión social e </a:t>
            </a:r>
            <a:r>
              <a:rPr lang="es-ES" sz="1867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 </a:t>
            </a:r>
            <a:r>
              <a:rPr lang="es-ES" sz="1867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cidadanía</a:t>
            </a:r>
            <a:r>
              <a:rPr lang="es-ES" sz="1867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activa.</a:t>
            </a:r>
          </a:p>
          <a:p>
            <a:pPr marL="457189" indent="-457189" algn="just" defTabSz="1219170">
              <a:buClr>
                <a:srgbClr val="000000"/>
              </a:buClr>
              <a:buFont typeface="+mj-lt"/>
              <a:buAutoNum type="arabicPeriod"/>
            </a:pPr>
            <a:endParaRPr lang="es-ES" sz="1867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457189" indent="-457189" algn="just" defTabSz="1219170">
              <a:buClr>
                <a:srgbClr val="000000"/>
              </a:buClr>
              <a:buFont typeface="+mj-lt"/>
              <a:buAutoNum type="arabicPeriod"/>
            </a:pPr>
            <a:r>
              <a:rPr lang="es-ES" sz="1867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Incrementar a </a:t>
            </a:r>
            <a:r>
              <a:rPr lang="es-ES" sz="1867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creatividade</a:t>
            </a:r>
            <a:r>
              <a:rPr lang="es-ES" sz="1867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e a </a:t>
            </a:r>
            <a:r>
              <a:rPr lang="es-ES" sz="1867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innovación</a:t>
            </a:r>
            <a:r>
              <a:rPr lang="es-ES" sz="1867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incluido o </a:t>
            </a:r>
            <a:r>
              <a:rPr lang="es-ES" sz="1867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espíritu emprendedor</a:t>
            </a:r>
            <a:r>
              <a:rPr lang="es-ES" sz="1867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en todos os </a:t>
            </a:r>
            <a:r>
              <a:rPr lang="es-ES" sz="1867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niveis</a:t>
            </a:r>
            <a:r>
              <a:rPr lang="es-ES" sz="1867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da educación e a formación.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A4D67FB-099E-4D69-89B7-0E1AD77FC643}"/>
              </a:ext>
            </a:extLst>
          </p:cNvPr>
          <p:cNvSpPr txBox="1"/>
          <p:nvPr/>
        </p:nvSpPr>
        <p:spPr>
          <a:xfrm>
            <a:off x="6379535" y="1347870"/>
            <a:ext cx="4678325" cy="5264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 algn="just" defTabSz="1219170">
              <a:buClr>
                <a:srgbClr val="000000"/>
              </a:buClr>
              <a:buFont typeface="+mj-lt"/>
              <a:buAutoNum type="arabicPeriod"/>
            </a:pPr>
            <a:r>
              <a:rPr lang="es-ES" sz="1867" kern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Aumentar la </a:t>
            </a:r>
            <a:r>
              <a:rPr lang="es-ES" sz="1867" b="1" kern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calidad</a:t>
            </a:r>
            <a:r>
              <a:rPr lang="es-ES" sz="1867" kern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, la </a:t>
            </a:r>
            <a:r>
              <a:rPr lang="es-ES" sz="1867" b="1" kern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equidad</a:t>
            </a:r>
            <a:r>
              <a:rPr lang="es-ES" sz="1867" kern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, la </a:t>
            </a:r>
            <a:r>
              <a:rPr lang="es-ES" sz="1867" b="1" kern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inclusión</a:t>
            </a:r>
            <a:r>
              <a:rPr lang="es-ES" sz="1867" kern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y el </a:t>
            </a:r>
            <a:r>
              <a:rPr lang="es-ES" sz="1867" b="1" kern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éxito de todos </a:t>
            </a:r>
            <a:r>
              <a:rPr lang="es-ES" sz="1867" kern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en el ámbito de la educación y la formación.</a:t>
            </a:r>
          </a:p>
          <a:p>
            <a:pPr marL="457189" indent="-457189" algn="just" defTabSz="1219170">
              <a:buClr>
                <a:srgbClr val="000000"/>
              </a:buClr>
              <a:buFont typeface="+mj-lt"/>
              <a:buAutoNum type="arabicPeriod"/>
            </a:pPr>
            <a:endParaRPr lang="es-ES" sz="1867" kern="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189" indent="-457189" algn="just" defTabSz="1219170">
              <a:buClr>
                <a:srgbClr val="000000"/>
              </a:buClr>
              <a:buFont typeface="+mj-lt"/>
              <a:buAutoNum type="arabicPeriod"/>
            </a:pPr>
            <a:r>
              <a:rPr lang="es-ES" sz="1867" kern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Hacer del </a:t>
            </a:r>
            <a:r>
              <a:rPr lang="es-ES" sz="1867" b="1" kern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aprendizaje</a:t>
            </a:r>
            <a:r>
              <a:rPr lang="es-ES" sz="1867" kern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1867" b="1" kern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permanente</a:t>
            </a:r>
            <a:r>
              <a:rPr lang="es-ES" sz="1867" kern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y la </a:t>
            </a:r>
            <a:r>
              <a:rPr lang="es-ES" sz="1867" b="1" kern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movilidad</a:t>
            </a:r>
            <a:r>
              <a:rPr lang="es-ES" sz="1867" kern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una realidad para todos.</a:t>
            </a:r>
          </a:p>
          <a:p>
            <a:pPr marL="457189" indent="-457189" algn="just" defTabSz="1219170">
              <a:buClr>
                <a:srgbClr val="000000"/>
              </a:buClr>
              <a:buFont typeface="+mj-lt"/>
              <a:buAutoNum type="arabicPeriod"/>
            </a:pPr>
            <a:endParaRPr lang="es-ES" sz="1867" b="1" kern="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189" indent="-457189" algn="just" defTabSz="1219170">
              <a:buClr>
                <a:srgbClr val="000000"/>
              </a:buClr>
              <a:buFont typeface="+mj-lt"/>
              <a:buAutoNum type="arabicPeriod"/>
            </a:pPr>
            <a:r>
              <a:rPr lang="es-ES" sz="1867" kern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Mejorar las competencias y la motivación en la </a:t>
            </a:r>
            <a:r>
              <a:rPr lang="es-ES" sz="1867" b="1" kern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profesión docente. </a:t>
            </a:r>
          </a:p>
          <a:p>
            <a:pPr marL="457189" indent="-457189" algn="just" defTabSz="1219170">
              <a:buClr>
                <a:srgbClr val="000000"/>
              </a:buClr>
              <a:buFont typeface="+mj-lt"/>
              <a:buAutoNum type="arabicPeriod"/>
            </a:pPr>
            <a:endParaRPr lang="es-ES" sz="1867" kern="0" dirty="0">
              <a:solidFill>
                <a:srgbClr val="002060"/>
              </a:solidFill>
              <a:latin typeface="Arial"/>
              <a:cs typeface="Arial"/>
              <a:sym typeface="Arial"/>
            </a:endParaRPr>
          </a:p>
          <a:p>
            <a:pPr marL="457189" indent="-457189" algn="just" defTabSz="1219170">
              <a:buClr>
                <a:srgbClr val="000000"/>
              </a:buClr>
              <a:buFont typeface="+mj-lt"/>
              <a:buAutoNum type="arabicPeriod"/>
            </a:pPr>
            <a:r>
              <a:rPr lang="es-ES" sz="1867" kern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Reforzar la </a:t>
            </a:r>
            <a:r>
              <a:rPr lang="es-ES" sz="1867" b="1" kern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educación superior </a:t>
            </a:r>
            <a:r>
              <a:rPr lang="es-ES" sz="1867" kern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europea.</a:t>
            </a:r>
          </a:p>
          <a:p>
            <a:pPr marL="457189" indent="-457189" algn="just" defTabSz="1219170">
              <a:buClr>
                <a:srgbClr val="000000"/>
              </a:buClr>
              <a:buFont typeface="+mj-lt"/>
              <a:buAutoNum type="arabicPeriod"/>
            </a:pPr>
            <a:endParaRPr lang="es-ES" sz="1867" kern="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189" indent="-457189" algn="just" defTabSz="1219170">
              <a:buClr>
                <a:srgbClr val="000000"/>
              </a:buClr>
              <a:buFont typeface="+mj-lt"/>
              <a:buAutoNum type="arabicPeriod"/>
            </a:pPr>
            <a:r>
              <a:rPr lang="es-ES" sz="1867" kern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Respaldar las </a:t>
            </a:r>
            <a:r>
              <a:rPr lang="es-ES" sz="1867" b="1" kern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transiciones ecológica y digital </a:t>
            </a:r>
            <a:r>
              <a:rPr lang="es-ES" sz="1867" kern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en la educación y la formación y a través de estas.</a:t>
            </a:r>
            <a:endParaRPr lang="es-ES" sz="1867" b="1" kern="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just" defTabSz="1219170">
              <a:buClr>
                <a:srgbClr val="000000"/>
              </a:buClr>
            </a:pPr>
            <a:endParaRPr lang="es-ES" sz="1867" b="1" kern="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just" defTabSz="1219170">
              <a:buClr>
                <a:srgbClr val="000000"/>
              </a:buClr>
            </a:pPr>
            <a:endParaRPr lang="es-ES" sz="1867" b="1" kern="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just" defTabSz="1219170">
              <a:buClr>
                <a:srgbClr val="000000"/>
              </a:buClr>
            </a:pPr>
            <a:endParaRPr lang="es-ES" sz="1867" kern="0" dirty="0">
              <a:solidFill>
                <a:srgbClr val="00206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EB2F3501-2ACD-44D9-A121-7DC4B3931C97}"/>
              </a:ext>
            </a:extLst>
          </p:cNvPr>
          <p:cNvSpPr/>
          <p:nvPr/>
        </p:nvSpPr>
        <p:spPr>
          <a:xfrm>
            <a:off x="978196" y="978196"/>
            <a:ext cx="4678325" cy="4380613"/>
          </a:xfrm>
          <a:prstGeom prst="round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s-E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7C1A4CED-E48B-49A6-8511-8178360CD6B6}"/>
              </a:ext>
            </a:extLst>
          </p:cNvPr>
          <p:cNvSpPr/>
          <p:nvPr/>
        </p:nvSpPr>
        <p:spPr>
          <a:xfrm>
            <a:off x="6332281" y="940392"/>
            <a:ext cx="4725579" cy="4872073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s-E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F131BF8-6088-42CD-9D7F-AEDD772F4314}"/>
              </a:ext>
            </a:extLst>
          </p:cNvPr>
          <p:cNvSpPr txBox="1"/>
          <p:nvPr/>
        </p:nvSpPr>
        <p:spPr>
          <a:xfrm>
            <a:off x="2764465" y="326282"/>
            <a:ext cx="8508411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s-ES" sz="2133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ET2020				       EEA2030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A7B3608F-7D52-490F-9E8A-654831FB9C58}"/>
              </a:ext>
            </a:extLst>
          </p:cNvPr>
          <p:cNvSpPr/>
          <p:nvPr/>
        </p:nvSpPr>
        <p:spPr>
          <a:xfrm>
            <a:off x="5798288" y="113414"/>
            <a:ext cx="6251944" cy="61101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s-E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29348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99B9EFD5-0385-46CD-ADC7-D77907B72AFE}"/>
              </a:ext>
            </a:extLst>
          </p:cNvPr>
          <p:cNvSpPr/>
          <p:nvPr/>
        </p:nvSpPr>
        <p:spPr>
          <a:xfrm>
            <a:off x="1134141" y="1347870"/>
            <a:ext cx="4210492" cy="38275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indent="-457189" algn="just" defTabSz="1219170">
              <a:buClr>
                <a:srgbClr val="000000"/>
              </a:buClr>
              <a:buFont typeface="+mj-lt"/>
              <a:buAutoNum type="arabicPeriod"/>
            </a:pPr>
            <a:r>
              <a:rPr lang="es-ES" sz="1867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Facer</a:t>
            </a:r>
            <a:r>
              <a:rPr lang="es-ES" sz="1867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s-ES" sz="1867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realidade</a:t>
            </a:r>
            <a:r>
              <a:rPr lang="es-ES" sz="1867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a </a:t>
            </a:r>
            <a:r>
              <a:rPr lang="es-ES" sz="1867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aprendizaxe</a:t>
            </a:r>
            <a:r>
              <a:rPr lang="es-ES" sz="1867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permanente e</a:t>
            </a:r>
            <a:r>
              <a:rPr lang="es-ES" sz="1867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a </a:t>
            </a:r>
            <a:r>
              <a:rPr lang="es-ES" sz="1867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mobilidade</a:t>
            </a:r>
            <a:r>
              <a:rPr lang="es-ES" sz="1867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</a:p>
          <a:p>
            <a:pPr marL="457189" indent="-457189" algn="just" defTabSz="1219170">
              <a:buClr>
                <a:srgbClr val="000000"/>
              </a:buClr>
              <a:buFont typeface="+mj-lt"/>
              <a:buAutoNum type="arabicPeriod"/>
            </a:pPr>
            <a:endParaRPr lang="es-ES" sz="1867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457189" indent="-457189" algn="just" defTabSz="1219170">
              <a:buClr>
                <a:srgbClr val="000000"/>
              </a:buClr>
              <a:buFont typeface="+mj-lt"/>
              <a:buAutoNum type="arabicPeriod"/>
            </a:pPr>
            <a:r>
              <a:rPr lang="es-ES" sz="1867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Mellorar</a:t>
            </a:r>
            <a:r>
              <a:rPr lang="es-ES" sz="1867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a </a:t>
            </a:r>
            <a:r>
              <a:rPr lang="es-ES" sz="1867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calidade</a:t>
            </a:r>
            <a:r>
              <a:rPr lang="es-ES" sz="1867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e a eficacia da educación e a formación.</a:t>
            </a:r>
          </a:p>
          <a:p>
            <a:pPr marL="457189" indent="-457189" algn="just" defTabSz="1219170">
              <a:buClr>
                <a:srgbClr val="000000"/>
              </a:buClr>
              <a:buFont typeface="+mj-lt"/>
              <a:buAutoNum type="arabicPeriod"/>
            </a:pPr>
            <a:endParaRPr lang="es-ES" sz="1867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457189" indent="-457189" algn="just" defTabSz="1219170">
              <a:buClr>
                <a:srgbClr val="000000"/>
              </a:buClr>
              <a:buFont typeface="+mj-lt"/>
              <a:buAutoNum type="arabicPeriod"/>
            </a:pPr>
            <a:r>
              <a:rPr lang="es-ES" sz="1867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Promover a </a:t>
            </a:r>
            <a:r>
              <a:rPr lang="es-ES" sz="1867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equidade</a:t>
            </a:r>
            <a:r>
              <a:rPr lang="es-ES" sz="1867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a </a:t>
            </a:r>
            <a:r>
              <a:rPr lang="es-ES" sz="1867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cohesión social e </a:t>
            </a:r>
            <a:r>
              <a:rPr lang="es-ES" sz="1867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 </a:t>
            </a:r>
            <a:r>
              <a:rPr lang="es-ES" sz="1867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cidadanía</a:t>
            </a:r>
            <a:r>
              <a:rPr lang="es-ES" sz="1867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activa.</a:t>
            </a:r>
          </a:p>
          <a:p>
            <a:pPr marL="457189" indent="-457189" algn="just" defTabSz="1219170">
              <a:buClr>
                <a:srgbClr val="000000"/>
              </a:buClr>
              <a:buFont typeface="+mj-lt"/>
              <a:buAutoNum type="arabicPeriod"/>
            </a:pPr>
            <a:endParaRPr lang="es-ES" sz="1867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457189" indent="-457189" algn="just" defTabSz="1219170">
              <a:buClr>
                <a:srgbClr val="000000"/>
              </a:buClr>
              <a:buFont typeface="+mj-lt"/>
              <a:buAutoNum type="arabicPeriod"/>
            </a:pPr>
            <a:r>
              <a:rPr lang="es-ES" sz="1867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Incrementar a </a:t>
            </a:r>
            <a:r>
              <a:rPr lang="es-ES" sz="1867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creatividade</a:t>
            </a:r>
            <a:r>
              <a:rPr lang="es-ES" sz="1867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e a </a:t>
            </a:r>
            <a:r>
              <a:rPr lang="es-ES" sz="1867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innovación</a:t>
            </a:r>
            <a:r>
              <a:rPr lang="es-ES" sz="1867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incluido o </a:t>
            </a:r>
            <a:r>
              <a:rPr lang="es-ES" sz="1867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espíritu emprendedor</a:t>
            </a:r>
            <a:r>
              <a:rPr lang="es-ES" sz="1867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en todos os </a:t>
            </a:r>
            <a:r>
              <a:rPr lang="es-ES" sz="1867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niveis</a:t>
            </a:r>
            <a:r>
              <a:rPr lang="es-ES" sz="1867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da educación e a formación.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A4D67FB-099E-4D69-89B7-0E1AD77FC643}"/>
              </a:ext>
            </a:extLst>
          </p:cNvPr>
          <p:cNvSpPr txBox="1"/>
          <p:nvPr/>
        </p:nvSpPr>
        <p:spPr>
          <a:xfrm>
            <a:off x="6379535" y="1347870"/>
            <a:ext cx="4678325" cy="5264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 algn="just" defTabSz="1219170">
              <a:buClr>
                <a:srgbClr val="000000"/>
              </a:buClr>
              <a:buFont typeface="+mj-lt"/>
              <a:buAutoNum type="arabicPeriod"/>
            </a:pPr>
            <a:r>
              <a:rPr lang="es-ES" sz="1867" kern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Aumentar a </a:t>
            </a:r>
            <a:r>
              <a:rPr lang="es-ES" sz="1867" b="1" kern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calidade</a:t>
            </a:r>
            <a:r>
              <a:rPr lang="es-ES" sz="1867" kern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, a </a:t>
            </a:r>
            <a:r>
              <a:rPr lang="es-ES" sz="1867" b="1" kern="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equidade</a:t>
            </a:r>
            <a:r>
              <a:rPr lang="es-ES" sz="1867" kern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, a </a:t>
            </a:r>
            <a:r>
              <a:rPr lang="es-ES" sz="1867" b="1" kern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inclusión</a:t>
            </a:r>
            <a:r>
              <a:rPr lang="es-ES" sz="1867" kern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e o </a:t>
            </a:r>
            <a:r>
              <a:rPr lang="es-ES" sz="1867" b="1" kern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éxito de todos no</a:t>
            </a:r>
            <a:r>
              <a:rPr lang="es-ES" sz="1867" kern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ámbito da educación e a formación.</a:t>
            </a:r>
          </a:p>
          <a:p>
            <a:pPr marL="457189" indent="-457189" algn="just" defTabSz="1219170">
              <a:buClr>
                <a:srgbClr val="000000"/>
              </a:buClr>
              <a:buFont typeface="+mj-lt"/>
              <a:buAutoNum type="arabicPeriod"/>
            </a:pPr>
            <a:endParaRPr lang="es-ES" sz="1867" kern="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189" indent="-457189" algn="just" defTabSz="1219170">
              <a:buClr>
                <a:srgbClr val="000000"/>
              </a:buClr>
              <a:buFont typeface="+mj-lt"/>
              <a:buAutoNum type="arabicPeriod"/>
            </a:pPr>
            <a:r>
              <a:rPr lang="es-ES" sz="1867" kern="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Facer</a:t>
            </a:r>
            <a:r>
              <a:rPr lang="es-ES" sz="1867" kern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da </a:t>
            </a:r>
            <a:r>
              <a:rPr lang="es-ES" sz="1867" b="1" kern="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aprendizaxe</a:t>
            </a:r>
            <a:r>
              <a:rPr lang="es-ES" sz="1867" kern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1867" b="1" kern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permanente</a:t>
            </a:r>
            <a:r>
              <a:rPr lang="es-ES" sz="1867" kern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e a </a:t>
            </a:r>
            <a:r>
              <a:rPr lang="es-ES" sz="1867" b="1" kern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mobilidade</a:t>
            </a:r>
            <a:r>
              <a:rPr lang="es-ES" sz="1867" kern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1867" kern="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unha</a:t>
            </a:r>
            <a:r>
              <a:rPr lang="es-ES" sz="1867" kern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1867" kern="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realidade</a:t>
            </a:r>
            <a:r>
              <a:rPr lang="es-ES" sz="1867" kern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para todos.</a:t>
            </a:r>
          </a:p>
          <a:p>
            <a:pPr marL="457189" indent="-457189" algn="just" defTabSz="1219170">
              <a:buClr>
                <a:srgbClr val="000000"/>
              </a:buClr>
              <a:buFont typeface="+mj-lt"/>
              <a:buAutoNum type="arabicPeriod"/>
            </a:pPr>
            <a:endParaRPr lang="es-ES" sz="1867" b="1" kern="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189" indent="-457189" algn="just" defTabSz="1219170">
              <a:buClr>
                <a:srgbClr val="000000"/>
              </a:buClr>
              <a:buFont typeface="+mj-lt"/>
              <a:buAutoNum type="arabicPeriod"/>
            </a:pPr>
            <a:r>
              <a:rPr lang="es-ES" sz="1867" kern="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Mellorar</a:t>
            </a:r>
            <a:r>
              <a:rPr lang="es-ES" sz="1867" kern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as competencias e a motivación </a:t>
            </a:r>
            <a:r>
              <a:rPr lang="es-ES" sz="1867" kern="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na</a:t>
            </a:r>
            <a:r>
              <a:rPr lang="es-ES" sz="1867" kern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1867" b="1" kern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profesión docente. </a:t>
            </a:r>
          </a:p>
          <a:p>
            <a:pPr marL="457189" indent="-457189" algn="just" defTabSz="1219170">
              <a:buClr>
                <a:srgbClr val="000000"/>
              </a:buClr>
              <a:buFont typeface="+mj-lt"/>
              <a:buAutoNum type="arabicPeriod"/>
            </a:pPr>
            <a:endParaRPr lang="es-ES" sz="1867" kern="0" dirty="0">
              <a:solidFill>
                <a:srgbClr val="002060"/>
              </a:solidFill>
              <a:latin typeface="Arial"/>
              <a:cs typeface="Arial"/>
              <a:sym typeface="Arial"/>
            </a:endParaRPr>
          </a:p>
          <a:p>
            <a:pPr marL="457189" indent="-457189" algn="just" defTabSz="1219170">
              <a:buClr>
                <a:srgbClr val="000000"/>
              </a:buClr>
              <a:buFont typeface="+mj-lt"/>
              <a:buAutoNum type="arabicPeriod"/>
            </a:pPr>
            <a:r>
              <a:rPr lang="es-ES" sz="1867" kern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Reforzar a </a:t>
            </a:r>
            <a:r>
              <a:rPr lang="es-ES" sz="1867" b="1" kern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educación superior </a:t>
            </a:r>
            <a:r>
              <a:rPr lang="es-ES" sz="1867" kern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europea.</a:t>
            </a:r>
          </a:p>
          <a:p>
            <a:pPr marL="457189" indent="-457189" algn="just" defTabSz="1219170">
              <a:buClr>
                <a:srgbClr val="000000"/>
              </a:buClr>
              <a:buFont typeface="+mj-lt"/>
              <a:buAutoNum type="arabicPeriod"/>
            </a:pPr>
            <a:endParaRPr lang="es-ES" sz="1867" kern="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189" indent="-457189" algn="just" defTabSz="1219170">
              <a:buClr>
                <a:srgbClr val="000000"/>
              </a:buClr>
              <a:buFont typeface="+mj-lt"/>
              <a:buAutoNum type="arabicPeriod"/>
            </a:pPr>
            <a:r>
              <a:rPr lang="es-ES" sz="1867" kern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Respaldar as </a:t>
            </a:r>
            <a:r>
              <a:rPr lang="es-ES" sz="1867" b="1" kern="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transicións</a:t>
            </a:r>
            <a:r>
              <a:rPr lang="es-ES" sz="1867" b="1" kern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1867" b="1" kern="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ecolóxica</a:t>
            </a:r>
            <a:r>
              <a:rPr lang="es-ES" sz="1867" b="1" kern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e </a:t>
            </a:r>
            <a:r>
              <a:rPr lang="es-ES" sz="1867" b="1" kern="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dixital</a:t>
            </a:r>
            <a:r>
              <a:rPr lang="es-ES" sz="1867" b="1" kern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1867" kern="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na</a:t>
            </a:r>
            <a:r>
              <a:rPr lang="es-ES" sz="1867" kern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educación e a formación e a través </a:t>
            </a:r>
            <a:r>
              <a:rPr lang="es-ES" sz="1867" kern="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destas</a:t>
            </a:r>
            <a:r>
              <a:rPr lang="es-ES" sz="1867" kern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lang="es-ES" sz="1867" b="1" kern="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just" defTabSz="1219170">
              <a:buClr>
                <a:srgbClr val="000000"/>
              </a:buClr>
            </a:pPr>
            <a:endParaRPr lang="es-ES" sz="1867" b="1" kern="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just" defTabSz="1219170">
              <a:buClr>
                <a:srgbClr val="000000"/>
              </a:buClr>
            </a:pPr>
            <a:endParaRPr lang="es-ES" sz="1867" b="1" kern="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just" defTabSz="1219170">
              <a:buClr>
                <a:srgbClr val="000000"/>
              </a:buClr>
            </a:pPr>
            <a:endParaRPr lang="es-ES" sz="1867" kern="0" dirty="0">
              <a:solidFill>
                <a:srgbClr val="00206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EB2F3501-2ACD-44D9-A121-7DC4B3931C97}"/>
              </a:ext>
            </a:extLst>
          </p:cNvPr>
          <p:cNvSpPr/>
          <p:nvPr/>
        </p:nvSpPr>
        <p:spPr>
          <a:xfrm>
            <a:off x="978196" y="978196"/>
            <a:ext cx="4678325" cy="4380613"/>
          </a:xfrm>
          <a:prstGeom prst="round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s-E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7C1A4CED-E48B-49A6-8511-8178360CD6B6}"/>
              </a:ext>
            </a:extLst>
          </p:cNvPr>
          <p:cNvSpPr/>
          <p:nvPr/>
        </p:nvSpPr>
        <p:spPr>
          <a:xfrm>
            <a:off x="6332281" y="978197"/>
            <a:ext cx="4725579" cy="4834268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s-E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F131BF8-6088-42CD-9D7F-AEDD772F4314}"/>
              </a:ext>
            </a:extLst>
          </p:cNvPr>
          <p:cNvSpPr txBox="1"/>
          <p:nvPr/>
        </p:nvSpPr>
        <p:spPr>
          <a:xfrm>
            <a:off x="2764465" y="326282"/>
            <a:ext cx="8508411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s-ES" sz="2133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ET2020				       EEA2030</a:t>
            </a:r>
          </a:p>
        </p:txBody>
      </p:sp>
    </p:spTree>
    <p:extLst>
      <p:ext uri="{BB962C8B-B14F-4D97-AF65-F5344CB8AC3E}">
        <p14:creationId xmlns:p14="http://schemas.microsoft.com/office/powerpoint/2010/main" val="5999080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99B9EFD5-0385-46CD-ADC7-D77907B72AFE}"/>
              </a:ext>
            </a:extLst>
          </p:cNvPr>
          <p:cNvSpPr/>
          <p:nvPr/>
        </p:nvSpPr>
        <p:spPr>
          <a:xfrm>
            <a:off x="1134141" y="1347870"/>
            <a:ext cx="4210492" cy="38275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indent="-457189" algn="just" defTabSz="1219170">
              <a:buClr>
                <a:srgbClr val="000000"/>
              </a:buClr>
              <a:buFont typeface="+mj-lt"/>
              <a:buAutoNum type="arabicPeriod"/>
            </a:pPr>
            <a:r>
              <a:rPr lang="es-ES" sz="1867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Facer</a:t>
            </a:r>
            <a:r>
              <a:rPr lang="es-ES" sz="1867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s-ES" sz="1867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realidade</a:t>
            </a:r>
            <a:r>
              <a:rPr lang="es-ES" sz="1867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a </a:t>
            </a:r>
            <a:r>
              <a:rPr lang="es-ES" sz="1867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aprendizaxe</a:t>
            </a:r>
            <a:r>
              <a:rPr lang="es-ES" sz="1867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permanente e</a:t>
            </a:r>
            <a:r>
              <a:rPr lang="es-ES" sz="1867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a </a:t>
            </a:r>
            <a:r>
              <a:rPr lang="es-ES" sz="1867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mobilidade</a:t>
            </a:r>
            <a:r>
              <a:rPr lang="es-ES" sz="1867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</a:p>
          <a:p>
            <a:pPr marL="457189" indent="-457189" algn="just" defTabSz="1219170">
              <a:buClr>
                <a:srgbClr val="000000"/>
              </a:buClr>
              <a:buFont typeface="+mj-lt"/>
              <a:buAutoNum type="arabicPeriod"/>
            </a:pPr>
            <a:endParaRPr lang="es-ES" sz="1867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457189" indent="-457189" algn="just" defTabSz="1219170">
              <a:buClr>
                <a:srgbClr val="000000"/>
              </a:buClr>
              <a:buFont typeface="+mj-lt"/>
              <a:buAutoNum type="arabicPeriod"/>
            </a:pPr>
            <a:r>
              <a:rPr lang="es-ES" sz="1867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Mellorar</a:t>
            </a:r>
            <a:r>
              <a:rPr lang="es-ES" sz="1867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a </a:t>
            </a:r>
            <a:r>
              <a:rPr lang="es-ES" sz="1867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calidade</a:t>
            </a:r>
            <a:r>
              <a:rPr lang="es-ES" sz="1867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e a eficacia da educación e a formación.</a:t>
            </a:r>
          </a:p>
          <a:p>
            <a:pPr marL="457189" indent="-457189" algn="just" defTabSz="1219170">
              <a:buClr>
                <a:srgbClr val="000000"/>
              </a:buClr>
              <a:buFont typeface="+mj-lt"/>
              <a:buAutoNum type="arabicPeriod"/>
            </a:pPr>
            <a:endParaRPr lang="es-ES" sz="1867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457189" indent="-457189" algn="just" defTabSz="1219170">
              <a:buClr>
                <a:srgbClr val="000000"/>
              </a:buClr>
              <a:buFont typeface="+mj-lt"/>
              <a:buAutoNum type="arabicPeriod"/>
            </a:pPr>
            <a:r>
              <a:rPr lang="es-ES" sz="1867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Promover a </a:t>
            </a:r>
            <a:r>
              <a:rPr lang="es-ES" sz="1867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equidade</a:t>
            </a:r>
            <a:r>
              <a:rPr lang="es-ES" sz="1867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a </a:t>
            </a:r>
            <a:r>
              <a:rPr lang="es-ES" sz="1867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cohesión social e </a:t>
            </a:r>
            <a:r>
              <a:rPr lang="es-ES" sz="1867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 </a:t>
            </a:r>
            <a:r>
              <a:rPr lang="es-ES" sz="1867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cidadanía</a:t>
            </a:r>
            <a:r>
              <a:rPr lang="es-ES" sz="1867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activa.</a:t>
            </a:r>
          </a:p>
          <a:p>
            <a:pPr marL="457189" indent="-457189" algn="just" defTabSz="1219170">
              <a:buClr>
                <a:srgbClr val="000000"/>
              </a:buClr>
              <a:buFont typeface="+mj-lt"/>
              <a:buAutoNum type="arabicPeriod"/>
            </a:pPr>
            <a:endParaRPr lang="es-ES" sz="1867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457189" indent="-457189" algn="just" defTabSz="1219170">
              <a:buClr>
                <a:srgbClr val="000000"/>
              </a:buClr>
              <a:buFont typeface="+mj-lt"/>
              <a:buAutoNum type="arabicPeriod"/>
            </a:pPr>
            <a:r>
              <a:rPr lang="es-ES" sz="1867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Incrementar a </a:t>
            </a:r>
            <a:r>
              <a:rPr lang="es-ES" sz="1867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creatividade</a:t>
            </a:r>
            <a:r>
              <a:rPr lang="es-ES" sz="1867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e a </a:t>
            </a:r>
            <a:r>
              <a:rPr lang="es-ES" sz="1867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innovación</a:t>
            </a:r>
            <a:r>
              <a:rPr lang="es-ES" sz="1867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incluido o </a:t>
            </a:r>
            <a:r>
              <a:rPr lang="es-ES" sz="1867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espíritu emprendedor</a:t>
            </a:r>
            <a:r>
              <a:rPr lang="es-ES" sz="1867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en todos os </a:t>
            </a:r>
            <a:r>
              <a:rPr lang="es-ES" sz="1867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niveis</a:t>
            </a:r>
            <a:r>
              <a:rPr lang="es-ES" sz="1867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da educación e a formación.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A4D67FB-099E-4D69-89B7-0E1AD77FC643}"/>
              </a:ext>
            </a:extLst>
          </p:cNvPr>
          <p:cNvSpPr txBox="1"/>
          <p:nvPr/>
        </p:nvSpPr>
        <p:spPr>
          <a:xfrm>
            <a:off x="6379535" y="1347870"/>
            <a:ext cx="4678325" cy="5264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 algn="just" defTabSz="1219170">
              <a:buClr>
                <a:srgbClr val="000000"/>
              </a:buClr>
              <a:buFont typeface="+mj-lt"/>
              <a:buAutoNum type="arabicPeriod"/>
            </a:pPr>
            <a:r>
              <a:rPr lang="es-ES" sz="1867" kern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Aumentar a </a:t>
            </a:r>
            <a:r>
              <a:rPr lang="es-ES" sz="1867" b="1" kern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calidade</a:t>
            </a:r>
            <a:r>
              <a:rPr lang="es-ES" sz="1867" kern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, a </a:t>
            </a:r>
            <a:r>
              <a:rPr lang="es-ES" sz="1867" b="1" kern="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equidade</a:t>
            </a:r>
            <a:r>
              <a:rPr lang="es-ES" sz="1867" kern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, a </a:t>
            </a:r>
            <a:r>
              <a:rPr lang="es-ES" sz="1867" b="1" kern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inclusión</a:t>
            </a:r>
            <a:r>
              <a:rPr lang="es-ES" sz="1867" kern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e o </a:t>
            </a:r>
            <a:r>
              <a:rPr lang="es-ES" sz="1867" b="1" kern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éxito de todos no</a:t>
            </a:r>
            <a:r>
              <a:rPr lang="es-ES" sz="1867" kern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ámbito da educación e a formación.</a:t>
            </a:r>
          </a:p>
          <a:p>
            <a:pPr marL="457189" indent="-457189" algn="just" defTabSz="1219170">
              <a:buClr>
                <a:srgbClr val="000000"/>
              </a:buClr>
              <a:buFont typeface="+mj-lt"/>
              <a:buAutoNum type="arabicPeriod"/>
            </a:pPr>
            <a:endParaRPr lang="es-ES" sz="1867" kern="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189" indent="-457189" algn="just" defTabSz="1219170">
              <a:buClr>
                <a:srgbClr val="000000"/>
              </a:buClr>
              <a:buFont typeface="+mj-lt"/>
              <a:buAutoNum type="arabicPeriod"/>
            </a:pPr>
            <a:r>
              <a:rPr lang="es-ES" sz="1867" kern="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Facer</a:t>
            </a:r>
            <a:r>
              <a:rPr lang="es-ES" sz="1867" kern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da </a:t>
            </a:r>
            <a:r>
              <a:rPr lang="es-ES" sz="1867" b="1" kern="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aprendizaxe</a:t>
            </a:r>
            <a:r>
              <a:rPr lang="es-ES" sz="1867" kern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1867" b="1" kern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permanente</a:t>
            </a:r>
            <a:r>
              <a:rPr lang="es-ES" sz="1867" kern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e a </a:t>
            </a:r>
            <a:r>
              <a:rPr lang="es-ES" sz="1867" b="1" kern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mobilidade</a:t>
            </a:r>
            <a:r>
              <a:rPr lang="es-ES" sz="1867" kern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1867" kern="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unha</a:t>
            </a:r>
            <a:r>
              <a:rPr lang="es-ES" sz="1867" kern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1867" kern="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realidade</a:t>
            </a:r>
            <a:r>
              <a:rPr lang="es-ES" sz="1867" kern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para todos.</a:t>
            </a:r>
          </a:p>
          <a:p>
            <a:pPr marL="457189" indent="-457189" algn="just" defTabSz="1219170">
              <a:buClr>
                <a:srgbClr val="000000"/>
              </a:buClr>
              <a:buFont typeface="+mj-lt"/>
              <a:buAutoNum type="arabicPeriod"/>
            </a:pPr>
            <a:endParaRPr lang="es-ES" sz="1867" b="1" kern="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189" indent="-457189" algn="just" defTabSz="1219170">
              <a:buClr>
                <a:srgbClr val="000000"/>
              </a:buClr>
              <a:buFont typeface="+mj-lt"/>
              <a:buAutoNum type="arabicPeriod"/>
            </a:pPr>
            <a:r>
              <a:rPr lang="es-ES" sz="1867" kern="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Mellorar</a:t>
            </a:r>
            <a:r>
              <a:rPr lang="es-ES" sz="1867" kern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as competencias e a motivación </a:t>
            </a:r>
            <a:r>
              <a:rPr lang="es-ES" sz="1867" kern="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na</a:t>
            </a:r>
            <a:r>
              <a:rPr lang="es-ES" sz="1867" kern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1867" b="1" kern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profesión docente. </a:t>
            </a:r>
          </a:p>
          <a:p>
            <a:pPr marL="457189" indent="-457189" algn="just" defTabSz="1219170">
              <a:buClr>
                <a:srgbClr val="000000"/>
              </a:buClr>
              <a:buFont typeface="+mj-lt"/>
              <a:buAutoNum type="arabicPeriod"/>
            </a:pPr>
            <a:endParaRPr lang="es-ES" sz="1867" kern="0" dirty="0">
              <a:solidFill>
                <a:srgbClr val="002060"/>
              </a:solidFill>
              <a:latin typeface="Arial"/>
              <a:cs typeface="Arial"/>
              <a:sym typeface="Arial"/>
            </a:endParaRPr>
          </a:p>
          <a:p>
            <a:pPr marL="457189" indent="-457189" algn="just" defTabSz="1219170">
              <a:buClr>
                <a:srgbClr val="000000"/>
              </a:buClr>
              <a:buFont typeface="+mj-lt"/>
              <a:buAutoNum type="arabicPeriod"/>
            </a:pPr>
            <a:r>
              <a:rPr lang="es-ES" sz="1867" kern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Reforzar a </a:t>
            </a:r>
            <a:r>
              <a:rPr lang="es-ES" sz="1867" b="1" kern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educación superior </a:t>
            </a:r>
            <a:r>
              <a:rPr lang="es-ES" sz="1867" kern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europea.</a:t>
            </a:r>
          </a:p>
          <a:p>
            <a:pPr marL="457189" indent="-457189" algn="just" defTabSz="1219170">
              <a:buClr>
                <a:srgbClr val="000000"/>
              </a:buClr>
              <a:buFont typeface="+mj-lt"/>
              <a:buAutoNum type="arabicPeriod"/>
            </a:pPr>
            <a:endParaRPr lang="es-ES" sz="1867" kern="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189" indent="-457189" algn="just" defTabSz="1219170">
              <a:buClr>
                <a:srgbClr val="000000"/>
              </a:buClr>
              <a:buFont typeface="+mj-lt"/>
              <a:buAutoNum type="arabicPeriod"/>
            </a:pPr>
            <a:r>
              <a:rPr lang="es-ES" sz="1867" kern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Respaldar as </a:t>
            </a:r>
            <a:r>
              <a:rPr lang="es-ES" sz="1867" b="1" kern="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transicións</a:t>
            </a:r>
            <a:r>
              <a:rPr lang="es-ES" sz="1867" b="1" kern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1867" b="1" kern="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ecolóxica</a:t>
            </a:r>
            <a:r>
              <a:rPr lang="es-ES" sz="1867" b="1" kern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e </a:t>
            </a:r>
            <a:r>
              <a:rPr lang="es-ES" sz="1867" b="1" kern="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dixital</a:t>
            </a:r>
            <a:r>
              <a:rPr lang="es-ES" sz="1867" b="1" kern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1867" kern="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na</a:t>
            </a:r>
            <a:r>
              <a:rPr lang="es-ES" sz="1867" kern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educación e a formación e a través </a:t>
            </a:r>
            <a:r>
              <a:rPr lang="es-ES" sz="1867" kern="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destas</a:t>
            </a:r>
            <a:r>
              <a:rPr lang="es-ES" sz="1867" kern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lang="es-ES" sz="1867" b="1" kern="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just" defTabSz="1219170">
              <a:buClr>
                <a:srgbClr val="000000"/>
              </a:buClr>
            </a:pPr>
            <a:endParaRPr lang="es-ES" sz="1867" b="1" kern="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just" defTabSz="1219170">
              <a:buClr>
                <a:srgbClr val="000000"/>
              </a:buClr>
            </a:pPr>
            <a:endParaRPr lang="es-ES" sz="1867" b="1" kern="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just" defTabSz="1219170">
              <a:buClr>
                <a:srgbClr val="000000"/>
              </a:buClr>
            </a:pPr>
            <a:endParaRPr lang="es-ES" sz="1867" kern="0" dirty="0">
              <a:solidFill>
                <a:srgbClr val="00206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EB2F3501-2ACD-44D9-A121-7DC4B3931C97}"/>
              </a:ext>
            </a:extLst>
          </p:cNvPr>
          <p:cNvSpPr/>
          <p:nvPr/>
        </p:nvSpPr>
        <p:spPr>
          <a:xfrm>
            <a:off x="1006550" y="1190847"/>
            <a:ext cx="4678325" cy="949843"/>
          </a:xfrm>
          <a:prstGeom prst="round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s-E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7C1A4CED-E48B-49A6-8511-8178360CD6B6}"/>
              </a:ext>
            </a:extLst>
          </p:cNvPr>
          <p:cNvSpPr/>
          <p:nvPr/>
        </p:nvSpPr>
        <p:spPr>
          <a:xfrm>
            <a:off x="6355908" y="2367517"/>
            <a:ext cx="4725579" cy="965793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s-E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F9FCD2F-CB11-4C24-ADB7-62FF3142F5F0}"/>
              </a:ext>
            </a:extLst>
          </p:cNvPr>
          <p:cNvSpPr txBox="1"/>
          <p:nvPr/>
        </p:nvSpPr>
        <p:spPr>
          <a:xfrm>
            <a:off x="2764465" y="326282"/>
            <a:ext cx="8508411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s-ES" sz="2133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ET2020				       EEA2030</a:t>
            </a:r>
          </a:p>
        </p:txBody>
      </p:sp>
    </p:spTree>
    <p:extLst>
      <p:ext uri="{BB962C8B-B14F-4D97-AF65-F5344CB8AC3E}">
        <p14:creationId xmlns:p14="http://schemas.microsoft.com/office/powerpoint/2010/main" val="7511871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99B9EFD5-0385-46CD-ADC7-D77907B72AFE}"/>
              </a:ext>
            </a:extLst>
          </p:cNvPr>
          <p:cNvSpPr/>
          <p:nvPr/>
        </p:nvSpPr>
        <p:spPr>
          <a:xfrm>
            <a:off x="1134141" y="1347870"/>
            <a:ext cx="4210492" cy="38275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indent="-457189" algn="just" defTabSz="1219170">
              <a:buClr>
                <a:srgbClr val="000000"/>
              </a:buClr>
              <a:buFont typeface="+mj-lt"/>
              <a:buAutoNum type="arabicPeriod"/>
            </a:pPr>
            <a:r>
              <a:rPr lang="es-ES" sz="1867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Facer</a:t>
            </a:r>
            <a:r>
              <a:rPr lang="es-ES" sz="1867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s-ES" sz="1867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realidade</a:t>
            </a:r>
            <a:r>
              <a:rPr lang="es-ES" sz="1867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a </a:t>
            </a:r>
            <a:r>
              <a:rPr lang="es-ES" sz="1867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aprendizaxe</a:t>
            </a:r>
            <a:r>
              <a:rPr lang="es-ES" sz="1867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permanente e</a:t>
            </a:r>
            <a:r>
              <a:rPr lang="es-ES" sz="1867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a </a:t>
            </a:r>
            <a:r>
              <a:rPr lang="es-ES" sz="1867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mobilidade</a:t>
            </a:r>
            <a:r>
              <a:rPr lang="es-ES" sz="1867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</a:p>
          <a:p>
            <a:pPr marL="457189" indent="-457189" algn="just" defTabSz="1219170">
              <a:buClr>
                <a:srgbClr val="000000"/>
              </a:buClr>
              <a:buFont typeface="+mj-lt"/>
              <a:buAutoNum type="arabicPeriod"/>
            </a:pPr>
            <a:endParaRPr lang="es-ES" sz="1867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457189" indent="-457189" algn="just" defTabSz="1219170">
              <a:buClr>
                <a:srgbClr val="000000"/>
              </a:buClr>
              <a:buFont typeface="+mj-lt"/>
              <a:buAutoNum type="arabicPeriod"/>
            </a:pPr>
            <a:r>
              <a:rPr lang="es-ES" sz="1867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Mellorar</a:t>
            </a:r>
            <a:r>
              <a:rPr lang="es-ES" sz="1867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a </a:t>
            </a:r>
            <a:r>
              <a:rPr lang="es-ES" sz="1867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calidade</a:t>
            </a:r>
            <a:r>
              <a:rPr lang="es-ES" sz="1867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e a eficacia da educación e a formación.</a:t>
            </a:r>
          </a:p>
          <a:p>
            <a:pPr marL="457189" indent="-457189" algn="just" defTabSz="1219170">
              <a:buClr>
                <a:srgbClr val="000000"/>
              </a:buClr>
              <a:buFont typeface="+mj-lt"/>
              <a:buAutoNum type="arabicPeriod"/>
            </a:pPr>
            <a:endParaRPr lang="es-ES" sz="1867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457189" indent="-457189" algn="just" defTabSz="1219170">
              <a:buClr>
                <a:srgbClr val="000000"/>
              </a:buClr>
              <a:buFont typeface="+mj-lt"/>
              <a:buAutoNum type="arabicPeriod"/>
            </a:pPr>
            <a:r>
              <a:rPr lang="es-ES" sz="1867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Promover a </a:t>
            </a:r>
            <a:r>
              <a:rPr lang="es-ES" sz="1867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equidade</a:t>
            </a:r>
            <a:r>
              <a:rPr lang="es-ES" sz="1867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a </a:t>
            </a:r>
            <a:r>
              <a:rPr lang="es-ES" sz="1867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cohesión social e </a:t>
            </a:r>
            <a:r>
              <a:rPr lang="es-ES" sz="1867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 </a:t>
            </a:r>
            <a:r>
              <a:rPr lang="es-ES" sz="1867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cidadanía</a:t>
            </a:r>
            <a:r>
              <a:rPr lang="es-ES" sz="1867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activa.</a:t>
            </a:r>
          </a:p>
          <a:p>
            <a:pPr marL="457189" indent="-457189" algn="just" defTabSz="1219170">
              <a:buClr>
                <a:srgbClr val="000000"/>
              </a:buClr>
              <a:buFont typeface="+mj-lt"/>
              <a:buAutoNum type="arabicPeriod"/>
            </a:pPr>
            <a:endParaRPr lang="es-ES" sz="1867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457189" indent="-457189" algn="just" defTabSz="1219170">
              <a:buClr>
                <a:srgbClr val="000000"/>
              </a:buClr>
              <a:buFont typeface="+mj-lt"/>
              <a:buAutoNum type="arabicPeriod"/>
            </a:pPr>
            <a:r>
              <a:rPr lang="es-ES" sz="1867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Incrementar a </a:t>
            </a:r>
            <a:r>
              <a:rPr lang="es-ES" sz="1867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creatividade</a:t>
            </a:r>
            <a:r>
              <a:rPr lang="es-ES" sz="1867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e a </a:t>
            </a:r>
            <a:r>
              <a:rPr lang="es-ES" sz="1867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innovación</a:t>
            </a:r>
            <a:r>
              <a:rPr lang="es-ES" sz="1867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incluido o </a:t>
            </a:r>
            <a:r>
              <a:rPr lang="es-ES" sz="1867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espíritu emprendedor</a:t>
            </a:r>
            <a:r>
              <a:rPr lang="es-ES" sz="1867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en todos os </a:t>
            </a:r>
            <a:r>
              <a:rPr lang="es-ES" sz="1867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niveis</a:t>
            </a:r>
            <a:r>
              <a:rPr lang="es-ES" sz="1867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da educación e a formación.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A4D67FB-099E-4D69-89B7-0E1AD77FC643}"/>
              </a:ext>
            </a:extLst>
          </p:cNvPr>
          <p:cNvSpPr txBox="1"/>
          <p:nvPr/>
        </p:nvSpPr>
        <p:spPr>
          <a:xfrm>
            <a:off x="6379535" y="1347870"/>
            <a:ext cx="4678325" cy="5264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 algn="just" defTabSz="1219170">
              <a:buClr>
                <a:srgbClr val="000000"/>
              </a:buClr>
              <a:buFont typeface="+mj-lt"/>
              <a:buAutoNum type="arabicPeriod"/>
            </a:pPr>
            <a:r>
              <a:rPr lang="es-ES" sz="1867" kern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Aumentar a </a:t>
            </a:r>
            <a:r>
              <a:rPr lang="es-ES" sz="1867" b="1" kern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calidade</a:t>
            </a:r>
            <a:r>
              <a:rPr lang="es-ES" sz="1867" kern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, a </a:t>
            </a:r>
            <a:r>
              <a:rPr lang="es-ES" sz="1867" b="1" kern="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equidade</a:t>
            </a:r>
            <a:r>
              <a:rPr lang="es-ES" sz="1867" kern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, a </a:t>
            </a:r>
            <a:r>
              <a:rPr lang="es-ES" sz="1867" b="1" kern="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inclusión</a:t>
            </a:r>
            <a:r>
              <a:rPr lang="es-ES" sz="1867" kern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e o </a:t>
            </a:r>
            <a:r>
              <a:rPr lang="es-ES" sz="1867" b="1" kern="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éxito</a:t>
            </a:r>
            <a:r>
              <a:rPr lang="es-ES" sz="1867" b="1" kern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de todos no</a:t>
            </a:r>
            <a:r>
              <a:rPr lang="es-ES" sz="1867" kern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ámbito da educación e a formación.</a:t>
            </a:r>
          </a:p>
          <a:p>
            <a:pPr marL="457189" indent="-457189" algn="just" defTabSz="1219170">
              <a:buClr>
                <a:srgbClr val="000000"/>
              </a:buClr>
              <a:buFont typeface="+mj-lt"/>
              <a:buAutoNum type="arabicPeriod"/>
            </a:pPr>
            <a:endParaRPr lang="es-ES" sz="1867" kern="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189" indent="-457189" algn="just" defTabSz="1219170">
              <a:buClr>
                <a:srgbClr val="000000"/>
              </a:buClr>
              <a:buFont typeface="+mj-lt"/>
              <a:buAutoNum type="arabicPeriod"/>
            </a:pPr>
            <a:r>
              <a:rPr lang="es-ES" sz="1867" kern="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Facer</a:t>
            </a:r>
            <a:r>
              <a:rPr lang="es-ES" sz="1867" kern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da </a:t>
            </a:r>
            <a:r>
              <a:rPr lang="es-ES" sz="1867" b="1" kern="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aprendizaxe</a:t>
            </a:r>
            <a:r>
              <a:rPr lang="es-ES" sz="1867" kern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1867" b="1" kern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permanente</a:t>
            </a:r>
            <a:r>
              <a:rPr lang="es-ES" sz="1867" kern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e a </a:t>
            </a:r>
            <a:r>
              <a:rPr lang="es-ES" sz="1867" b="1" kern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mobilidade</a:t>
            </a:r>
            <a:r>
              <a:rPr lang="es-ES" sz="1867" kern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1867" kern="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unha</a:t>
            </a:r>
            <a:r>
              <a:rPr lang="es-ES" sz="1867" kern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1867" kern="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realidade</a:t>
            </a:r>
            <a:r>
              <a:rPr lang="es-ES" sz="1867" kern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para todos.</a:t>
            </a:r>
          </a:p>
          <a:p>
            <a:pPr marL="457189" indent="-457189" algn="just" defTabSz="1219170">
              <a:buClr>
                <a:srgbClr val="000000"/>
              </a:buClr>
              <a:buFont typeface="+mj-lt"/>
              <a:buAutoNum type="arabicPeriod"/>
            </a:pPr>
            <a:endParaRPr lang="es-ES" sz="1867" b="1" kern="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189" indent="-457189" algn="just" defTabSz="1219170">
              <a:buClr>
                <a:srgbClr val="000000"/>
              </a:buClr>
              <a:buFont typeface="+mj-lt"/>
              <a:buAutoNum type="arabicPeriod"/>
            </a:pPr>
            <a:r>
              <a:rPr lang="es-ES" sz="1867" kern="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Mellorar</a:t>
            </a:r>
            <a:r>
              <a:rPr lang="es-ES" sz="1867" kern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as competencias e a motivación </a:t>
            </a:r>
            <a:r>
              <a:rPr lang="es-ES" sz="1867" kern="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na</a:t>
            </a:r>
            <a:r>
              <a:rPr lang="es-ES" sz="1867" kern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1867" b="1" kern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profesión docente. </a:t>
            </a:r>
          </a:p>
          <a:p>
            <a:pPr marL="457189" indent="-457189" algn="just" defTabSz="1219170">
              <a:buClr>
                <a:srgbClr val="000000"/>
              </a:buClr>
              <a:buFont typeface="+mj-lt"/>
              <a:buAutoNum type="arabicPeriod"/>
            </a:pPr>
            <a:endParaRPr lang="es-ES" sz="1867" kern="0" dirty="0">
              <a:solidFill>
                <a:srgbClr val="002060"/>
              </a:solidFill>
              <a:latin typeface="Arial"/>
              <a:cs typeface="Arial"/>
              <a:sym typeface="Arial"/>
            </a:endParaRPr>
          </a:p>
          <a:p>
            <a:pPr marL="457189" indent="-457189" algn="just" defTabSz="1219170">
              <a:buClr>
                <a:srgbClr val="000000"/>
              </a:buClr>
              <a:buFont typeface="+mj-lt"/>
              <a:buAutoNum type="arabicPeriod"/>
            </a:pPr>
            <a:r>
              <a:rPr lang="es-ES" sz="1867" kern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Reforzar a </a:t>
            </a:r>
            <a:r>
              <a:rPr lang="es-ES" sz="1867" b="1" kern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educación superior </a:t>
            </a:r>
            <a:r>
              <a:rPr lang="es-ES" sz="1867" kern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europea.</a:t>
            </a:r>
          </a:p>
          <a:p>
            <a:pPr marL="457189" indent="-457189" algn="just" defTabSz="1219170">
              <a:buClr>
                <a:srgbClr val="000000"/>
              </a:buClr>
              <a:buFont typeface="+mj-lt"/>
              <a:buAutoNum type="arabicPeriod"/>
            </a:pPr>
            <a:endParaRPr lang="es-ES" sz="1867" kern="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189" indent="-457189" algn="just" defTabSz="1219170">
              <a:buClr>
                <a:srgbClr val="000000"/>
              </a:buClr>
              <a:buFont typeface="+mj-lt"/>
              <a:buAutoNum type="arabicPeriod"/>
            </a:pPr>
            <a:r>
              <a:rPr lang="es-ES" sz="1867" kern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Respaldar as </a:t>
            </a:r>
            <a:r>
              <a:rPr lang="es-ES" sz="1867" b="1" kern="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transicións</a:t>
            </a:r>
            <a:r>
              <a:rPr lang="es-ES" sz="1867" b="1" kern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1867" b="1" kern="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ecolóxica</a:t>
            </a:r>
            <a:r>
              <a:rPr lang="es-ES" sz="1867" b="1" kern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e </a:t>
            </a:r>
            <a:r>
              <a:rPr lang="es-ES" sz="1867" b="1" kern="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dixital</a:t>
            </a:r>
            <a:r>
              <a:rPr lang="es-ES" sz="1867" b="1" kern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1867" kern="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na</a:t>
            </a:r>
            <a:r>
              <a:rPr lang="es-ES" sz="1867" kern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educación e a formación e a través </a:t>
            </a:r>
            <a:r>
              <a:rPr lang="es-ES" sz="1867" kern="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destas</a:t>
            </a:r>
            <a:r>
              <a:rPr lang="es-ES" sz="1867" kern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lang="es-ES" sz="1867" b="1" kern="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just" defTabSz="1219170">
              <a:buClr>
                <a:srgbClr val="000000"/>
              </a:buClr>
            </a:pPr>
            <a:endParaRPr lang="es-ES" sz="1867" b="1" kern="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just" defTabSz="1219170">
              <a:buClr>
                <a:srgbClr val="000000"/>
              </a:buClr>
            </a:pPr>
            <a:endParaRPr lang="es-ES" sz="1867" b="1" kern="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just" defTabSz="1219170">
              <a:buClr>
                <a:srgbClr val="000000"/>
              </a:buClr>
            </a:pPr>
            <a:endParaRPr lang="es-ES" sz="1867" kern="0" dirty="0">
              <a:solidFill>
                <a:srgbClr val="00206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EB2F3501-2ACD-44D9-A121-7DC4B3931C97}"/>
              </a:ext>
            </a:extLst>
          </p:cNvPr>
          <p:cNvSpPr/>
          <p:nvPr/>
        </p:nvSpPr>
        <p:spPr>
          <a:xfrm>
            <a:off x="978196" y="2239925"/>
            <a:ext cx="4678325" cy="1545265"/>
          </a:xfrm>
          <a:prstGeom prst="round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s-E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7C1A4CED-E48B-49A6-8511-8178360CD6B6}"/>
              </a:ext>
            </a:extLst>
          </p:cNvPr>
          <p:cNvSpPr/>
          <p:nvPr/>
        </p:nvSpPr>
        <p:spPr>
          <a:xfrm>
            <a:off x="6332281" y="1190846"/>
            <a:ext cx="4725579" cy="1176671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s-E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1C4C3E5-196F-4D22-AAFA-B2DC9A3E40D9}"/>
              </a:ext>
            </a:extLst>
          </p:cNvPr>
          <p:cNvSpPr txBox="1"/>
          <p:nvPr/>
        </p:nvSpPr>
        <p:spPr>
          <a:xfrm>
            <a:off x="2764465" y="326282"/>
            <a:ext cx="8508411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s-ES" sz="2133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ET2020				       EEA2030</a:t>
            </a:r>
          </a:p>
        </p:txBody>
      </p:sp>
    </p:spTree>
    <p:extLst>
      <p:ext uri="{BB962C8B-B14F-4D97-AF65-F5344CB8AC3E}">
        <p14:creationId xmlns:p14="http://schemas.microsoft.com/office/powerpoint/2010/main" val="215341869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Interior">
  <a:themeElements>
    <a:clrScheme name="Diseño predeterminad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660</TotalTime>
  <Words>1289</Words>
  <Application>Microsoft Office PowerPoint</Application>
  <PresentationFormat>Panorámica</PresentationFormat>
  <Paragraphs>183</Paragraphs>
  <Slides>56</Slides>
  <Notes>7</Notes>
  <HiddenSlides>5</HiddenSlides>
  <MMClips>4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56</vt:i4>
      </vt:variant>
    </vt:vector>
  </HeadingPairs>
  <TitlesOfParts>
    <vt:vector size="67" baseType="lpstr">
      <vt:lpstr>Meiryo</vt:lpstr>
      <vt:lpstr>Aptos</vt:lpstr>
      <vt:lpstr>Aptos Display</vt:lpstr>
      <vt:lpstr>Arial</vt:lpstr>
      <vt:lpstr>Arial Black</vt:lpstr>
      <vt:lpstr>Calibri</vt:lpstr>
      <vt:lpstr>Courier New</vt:lpstr>
      <vt:lpstr>Noto Sans Symbols</vt:lpstr>
      <vt:lpstr>Wingdings</vt:lpstr>
      <vt:lpstr>Tema de Office</vt:lpstr>
      <vt:lpstr>Interior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Inclusión</vt:lpstr>
      <vt:lpstr>Presentación de PowerPoint</vt:lpstr>
      <vt:lpstr>Presentación de PowerPoint</vt:lpstr>
      <vt:lpstr>Memoria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Moitas grazas!</vt:lpstr>
    </vt:vector>
  </TitlesOfParts>
  <Company>MEYFPYD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Tourón Torrado Beatriz</dc:creator>
  <cp:lastModifiedBy>Tourón Torrado Beatriz</cp:lastModifiedBy>
  <cp:revision>17</cp:revision>
  <dcterms:created xsi:type="dcterms:W3CDTF">2025-03-14T10:52:55Z</dcterms:created>
  <dcterms:modified xsi:type="dcterms:W3CDTF">2025-03-24T21:03:31Z</dcterms:modified>
</cp:coreProperties>
</file>