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5"/>
  </p:notesMasterIdLst>
  <p:sldIdLst>
    <p:sldId id="256" r:id="rId6"/>
    <p:sldId id="259" r:id="rId7"/>
    <p:sldId id="268" r:id="rId8"/>
    <p:sldId id="277" r:id="rId9"/>
    <p:sldId id="280" r:id="rId10"/>
    <p:sldId id="269" r:id="rId11"/>
    <p:sldId id="281" r:id="rId12"/>
    <p:sldId id="282" r:id="rId13"/>
    <p:sldId id="290" r:id="rId14"/>
    <p:sldId id="291" r:id="rId15"/>
    <p:sldId id="283" r:id="rId16"/>
    <p:sldId id="284" r:id="rId17"/>
    <p:sldId id="285" r:id="rId18"/>
    <p:sldId id="288" r:id="rId19"/>
    <p:sldId id="293" r:id="rId20"/>
    <p:sldId id="289" r:id="rId21"/>
    <p:sldId id="287" r:id="rId22"/>
    <p:sldId id="294" r:id="rId23"/>
    <p:sldId id="315" r:id="rId24"/>
    <p:sldId id="275" r:id="rId25"/>
    <p:sldId id="297" r:id="rId26"/>
    <p:sldId id="296" r:id="rId27"/>
    <p:sldId id="270" r:id="rId28"/>
    <p:sldId id="298" r:id="rId29"/>
    <p:sldId id="300" r:id="rId30"/>
    <p:sldId id="308" r:id="rId31"/>
    <p:sldId id="271" r:id="rId32"/>
    <p:sldId id="302" r:id="rId33"/>
    <p:sldId id="305" r:id="rId34"/>
    <p:sldId id="303" r:id="rId35"/>
    <p:sldId id="304" r:id="rId36"/>
    <p:sldId id="272" r:id="rId37"/>
    <p:sldId id="310" r:id="rId38"/>
    <p:sldId id="311" r:id="rId39"/>
    <p:sldId id="309" r:id="rId40"/>
    <p:sldId id="313" r:id="rId41"/>
    <p:sldId id="295" r:id="rId42"/>
    <p:sldId id="314" r:id="rId43"/>
    <p:sldId id="267" r:id="rId44"/>
    <p:sldId id="322" r:id="rId45"/>
    <p:sldId id="323" r:id="rId46"/>
    <p:sldId id="324" r:id="rId47"/>
    <p:sldId id="316" r:id="rId48"/>
    <p:sldId id="319" r:id="rId49"/>
    <p:sldId id="317" r:id="rId50"/>
    <p:sldId id="318" r:id="rId51"/>
    <p:sldId id="307" r:id="rId52"/>
    <p:sldId id="325" r:id="rId53"/>
    <p:sldId id="274" r:id="rId5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9553F-27FE-4F8A-9560-6EB69DC4E045}" type="doc">
      <dgm:prSet loTypeId="urn:microsoft.com/office/officeart/2005/8/layout/lProcess1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2E0D20BD-BCF5-4C44-BFCE-D62A196DED24}">
      <dgm:prSet phldrT="[Texto]" custT="1"/>
      <dgm:spPr>
        <a:xfrm>
          <a:off x="5985" y="1362945"/>
          <a:ext cx="3399659" cy="8499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ES" sz="2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Alumnado Gitano</a:t>
          </a:r>
        </a:p>
      </dgm:t>
    </dgm:pt>
    <dgm:pt modelId="{1B57902A-CB7A-497C-A3EF-9694BE2779FC}" type="parTrans" cxnId="{C560D4CD-EAFE-436D-919C-EAC6BB75FC49}">
      <dgm:prSet/>
      <dgm:spPr/>
      <dgm:t>
        <a:bodyPr/>
        <a:lstStyle/>
        <a:p>
          <a:endParaRPr lang="es-ES" sz="2400"/>
        </a:p>
      </dgm:t>
    </dgm:pt>
    <dgm:pt modelId="{3049C9BD-9517-4479-A9A7-CA2786613C89}" type="sibTrans" cxnId="{C560D4CD-EAFE-436D-919C-EAC6BB75FC49}">
      <dgm:prSet/>
      <dgm:spPr/>
      <dgm:t>
        <a:bodyPr/>
        <a:lstStyle/>
        <a:p>
          <a:endParaRPr lang="es-ES" sz="2400"/>
        </a:p>
      </dgm:t>
    </dgm:pt>
    <dgm:pt modelId="{FEC6336F-B9B0-467E-A4A3-887E4016C9AB}">
      <dgm:prSet phldrT="[Texto]" custT="1"/>
      <dgm:spPr>
        <a:xfrm>
          <a:off x="5985" y="2510330"/>
          <a:ext cx="3399659" cy="849914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los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 12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años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un 38 % del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alumnado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gitano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todavía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sigue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en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primaria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 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habiendo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repetido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al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menos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un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curso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8DD384C-0017-4C76-AD9B-8106C2E6C22C}" type="parTrans" cxnId="{34BAD1F7-534D-4E9D-A7B8-C388E7950AF4}">
      <dgm:prSet/>
      <dgm:spPr>
        <a:xfrm rot="5400000">
          <a:off x="1631447" y="2287227"/>
          <a:ext cx="148735" cy="148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S" sz="2400"/>
        </a:p>
      </dgm:t>
    </dgm:pt>
    <dgm:pt modelId="{7CD31F9C-91A6-4658-9F85-1C29B5E3B46E}" type="sibTrans" cxnId="{34BAD1F7-534D-4E9D-A7B8-C388E7950AF4}">
      <dgm:prSet/>
      <dgm:spPr>
        <a:xfrm rot="5400000">
          <a:off x="1631447" y="3434612"/>
          <a:ext cx="148735" cy="148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S" sz="2400"/>
        </a:p>
      </dgm:t>
    </dgm:pt>
    <dgm:pt modelId="{2B91B74E-7344-4CBF-A5EB-C2BB29F16408}">
      <dgm:prSet phldrT="[Texto]" custT="1"/>
      <dgm:spPr>
        <a:xfrm>
          <a:off x="3881596" y="1362945"/>
          <a:ext cx="3399659" cy="8499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ES" sz="2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Conjunto de la sociedad</a:t>
          </a:r>
        </a:p>
      </dgm:t>
    </dgm:pt>
    <dgm:pt modelId="{6B28C842-C975-45B8-83AE-E6678B2F2A8A}" type="parTrans" cxnId="{E14500B8-ADAE-4623-8C4C-D92C690828F3}">
      <dgm:prSet/>
      <dgm:spPr/>
      <dgm:t>
        <a:bodyPr/>
        <a:lstStyle/>
        <a:p>
          <a:endParaRPr lang="es-ES" sz="2400"/>
        </a:p>
      </dgm:t>
    </dgm:pt>
    <dgm:pt modelId="{150D25FD-F355-496C-8974-6BCEDE59E8EA}" type="sibTrans" cxnId="{E14500B8-ADAE-4623-8C4C-D92C690828F3}">
      <dgm:prSet/>
      <dgm:spPr/>
      <dgm:t>
        <a:bodyPr/>
        <a:lstStyle/>
        <a:p>
          <a:endParaRPr lang="es-ES" sz="2400"/>
        </a:p>
      </dgm:t>
    </dgm:pt>
    <dgm:pt modelId="{10A1B0F3-7869-4EFB-8BA5-EEA7CF948123}">
      <dgm:prSet phldrT="[Text]" phldr="0" custT="1"/>
      <dgm:spPr>
        <a:xfrm>
          <a:off x="3881596" y="2510330"/>
          <a:ext cx="3399659" cy="849914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Frente a un 16% del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conjunto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la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población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.</a:t>
          </a:r>
          <a:endParaRPr lang="es-E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9F0257C-3D23-4929-8AAF-376F4B6D12B1}" type="parTrans" cxnId="{7F77DE7E-040D-45A8-B36B-19E295A4D977}">
      <dgm:prSet/>
      <dgm:spPr>
        <a:xfrm rot="5400000">
          <a:off x="5507058" y="2287227"/>
          <a:ext cx="148735" cy="148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S" sz="2400"/>
        </a:p>
      </dgm:t>
    </dgm:pt>
    <dgm:pt modelId="{18C60D47-F1F3-4833-BD98-5AD326416E2C}" type="sibTrans" cxnId="{7F77DE7E-040D-45A8-B36B-19E295A4D977}">
      <dgm:prSet/>
      <dgm:spPr>
        <a:xfrm rot="5400000">
          <a:off x="5507058" y="3434612"/>
          <a:ext cx="148735" cy="14873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es-ES" sz="2400"/>
        </a:p>
      </dgm:t>
    </dgm:pt>
    <dgm:pt modelId="{5F68FD5D-BEF7-4816-AF85-598681253E8D}">
      <dgm:prSet custT="1"/>
      <dgm:spPr>
        <a:xfrm>
          <a:off x="5985" y="3657715"/>
          <a:ext cx="3399659" cy="849914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los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 12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años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sólo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un 54,3 % del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alumnado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gitano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se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encuentra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en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el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curso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que le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corresponde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por</a:t>
          </a:r>
          <a:r>
            <a:rPr lang="en-US" sz="1600" b="0" i="0" u="none" strike="noStrike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edad</a:t>
          </a:r>
          <a:endParaRPr lang="en-US" sz="1600" b="0" i="0" u="none" strike="noStrike" cap="none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Calibri Light"/>
          </a:endParaRPr>
        </a:p>
      </dgm:t>
    </dgm:pt>
    <dgm:pt modelId="{93D987BF-6CAC-4659-9CCB-3ED27C8E7EED}" type="parTrans" cxnId="{0CD63AE4-DCB5-40DF-9911-F5314134CDC1}">
      <dgm:prSet/>
      <dgm:spPr/>
      <dgm:t>
        <a:bodyPr/>
        <a:lstStyle/>
        <a:p>
          <a:endParaRPr lang="es-ES" sz="2400"/>
        </a:p>
      </dgm:t>
    </dgm:pt>
    <dgm:pt modelId="{B52CFAE9-5FC0-4D4B-AF14-DF4FE9B655CC}" type="sibTrans" cxnId="{0CD63AE4-DCB5-40DF-9911-F5314134CDC1}">
      <dgm:prSet/>
      <dgm:spPr/>
      <dgm:t>
        <a:bodyPr/>
        <a:lstStyle/>
        <a:p>
          <a:endParaRPr lang="es-ES" sz="2400"/>
        </a:p>
      </dgm:t>
    </dgm:pt>
    <dgm:pt modelId="{B110AB07-5CA5-4D1E-B3BE-4706186AC6F1}">
      <dgm:prSet phldrT="[Text]" phldr="0" custT="1"/>
      <dgm:spPr>
        <a:xfrm>
          <a:off x="3881596" y="3657715"/>
          <a:ext cx="3399659" cy="849914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Frente a un 86% del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conjunto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la </a:t>
          </a:r>
          <a:r>
            <a:rPr lang="en-US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población</a:t>
          </a: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.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A6631C1-BC36-4201-AC50-6FBC632F791B}" type="parTrans" cxnId="{BDB059E2-EA66-48D0-8506-57FBF69FD717}">
      <dgm:prSet/>
      <dgm:spPr/>
      <dgm:t>
        <a:bodyPr/>
        <a:lstStyle/>
        <a:p>
          <a:endParaRPr lang="es-ES" sz="2400"/>
        </a:p>
      </dgm:t>
    </dgm:pt>
    <dgm:pt modelId="{8DF6990F-9AC2-4A79-B2DF-108951FCBCA9}" type="sibTrans" cxnId="{BDB059E2-EA66-48D0-8506-57FBF69FD717}">
      <dgm:prSet/>
      <dgm:spPr/>
      <dgm:t>
        <a:bodyPr/>
        <a:lstStyle/>
        <a:p>
          <a:endParaRPr lang="es-ES" sz="2400"/>
        </a:p>
      </dgm:t>
    </dgm:pt>
    <dgm:pt modelId="{8A82C66D-7087-46EE-9F86-0F6D66F73F51}" type="pres">
      <dgm:prSet presAssocID="{F379553F-27FE-4F8A-9560-6EB69DC4E045}" presName="Name0" presStyleCnt="0">
        <dgm:presLayoutVars>
          <dgm:dir/>
          <dgm:animLvl val="lvl"/>
          <dgm:resizeHandles val="exact"/>
        </dgm:presLayoutVars>
      </dgm:prSet>
      <dgm:spPr/>
    </dgm:pt>
    <dgm:pt modelId="{EFACBE06-FA67-4E12-B544-7A889779F1F0}" type="pres">
      <dgm:prSet presAssocID="{2E0D20BD-BCF5-4C44-BFCE-D62A196DED24}" presName="vertFlow" presStyleCnt="0"/>
      <dgm:spPr/>
    </dgm:pt>
    <dgm:pt modelId="{A487E104-0B6F-47C3-82A8-04FE9609A7EA}" type="pres">
      <dgm:prSet presAssocID="{2E0D20BD-BCF5-4C44-BFCE-D62A196DED24}" presName="header" presStyleLbl="node1" presStyleIdx="0" presStyleCnt="2"/>
      <dgm:spPr/>
    </dgm:pt>
    <dgm:pt modelId="{54CDE26B-358B-4DAD-B300-76AEA813B382}" type="pres">
      <dgm:prSet presAssocID="{38DD384C-0017-4C76-AD9B-8106C2E6C22C}" presName="parTrans" presStyleLbl="sibTrans2D1" presStyleIdx="0" presStyleCnt="4"/>
      <dgm:spPr/>
    </dgm:pt>
    <dgm:pt modelId="{0F3EEDB8-DE88-4432-9A1C-220EE4FAFD57}" type="pres">
      <dgm:prSet presAssocID="{FEC6336F-B9B0-467E-A4A3-887E4016C9AB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7EBD3C5D-B802-422B-A51B-D8A70AED65D5}" type="pres">
      <dgm:prSet presAssocID="{7CD31F9C-91A6-4658-9F85-1C29B5E3B46E}" presName="sibTrans" presStyleLbl="sibTrans2D1" presStyleIdx="1" presStyleCnt="4"/>
      <dgm:spPr/>
    </dgm:pt>
    <dgm:pt modelId="{2582F0C7-6052-45C9-BA7E-F91838B1FD2B}" type="pres">
      <dgm:prSet presAssocID="{5F68FD5D-BEF7-4816-AF85-598681253E8D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411A988E-4A31-4F10-A39A-993B201E6E4B}" type="pres">
      <dgm:prSet presAssocID="{2E0D20BD-BCF5-4C44-BFCE-D62A196DED24}" presName="hSp" presStyleCnt="0"/>
      <dgm:spPr/>
    </dgm:pt>
    <dgm:pt modelId="{74F566F9-3EA6-45EC-B7AD-A8330C15F86A}" type="pres">
      <dgm:prSet presAssocID="{2B91B74E-7344-4CBF-A5EB-C2BB29F16408}" presName="vertFlow" presStyleCnt="0"/>
      <dgm:spPr/>
    </dgm:pt>
    <dgm:pt modelId="{6CC3CA68-157A-410A-A35B-F95A9667973B}" type="pres">
      <dgm:prSet presAssocID="{2B91B74E-7344-4CBF-A5EB-C2BB29F16408}" presName="header" presStyleLbl="node1" presStyleIdx="1" presStyleCnt="2"/>
      <dgm:spPr/>
    </dgm:pt>
    <dgm:pt modelId="{321DA2A0-92AA-4BAF-9B12-FEBB86944AE0}" type="pres">
      <dgm:prSet presAssocID="{39F0257C-3D23-4929-8AAF-376F4B6D12B1}" presName="parTrans" presStyleLbl="sibTrans2D1" presStyleIdx="2" presStyleCnt="4"/>
      <dgm:spPr/>
    </dgm:pt>
    <dgm:pt modelId="{DFF39525-F6EF-44BC-B17A-7A2371FFA6FF}" type="pres">
      <dgm:prSet presAssocID="{10A1B0F3-7869-4EFB-8BA5-EEA7CF948123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2C32A630-A2C4-4D18-8D48-4C2172C3BB88}" type="pres">
      <dgm:prSet presAssocID="{18C60D47-F1F3-4833-BD98-5AD326416E2C}" presName="sibTrans" presStyleLbl="sibTrans2D1" presStyleIdx="3" presStyleCnt="4"/>
      <dgm:spPr/>
    </dgm:pt>
    <dgm:pt modelId="{6841D31F-0E08-4C17-9987-3D94E2E670E5}" type="pres">
      <dgm:prSet presAssocID="{B110AB07-5CA5-4D1E-B3BE-4706186AC6F1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81F6BE18-7526-4E5B-A43A-973D03233E7D}" type="presOf" srcId="{B110AB07-5CA5-4D1E-B3BE-4706186AC6F1}" destId="{6841D31F-0E08-4C17-9987-3D94E2E670E5}" srcOrd="0" destOrd="0" presId="urn:microsoft.com/office/officeart/2005/8/layout/lProcess1"/>
    <dgm:cxn modelId="{C5B05B38-9FA9-4731-97DD-89A8291D1FF5}" type="presOf" srcId="{38DD384C-0017-4C76-AD9B-8106C2E6C22C}" destId="{54CDE26B-358B-4DAD-B300-76AEA813B382}" srcOrd="0" destOrd="0" presId="urn:microsoft.com/office/officeart/2005/8/layout/lProcess1"/>
    <dgm:cxn modelId="{567AD75B-6F88-4DFC-9A12-AADA74DE221C}" type="presOf" srcId="{F379553F-27FE-4F8A-9560-6EB69DC4E045}" destId="{8A82C66D-7087-46EE-9F86-0F6D66F73F51}" srcOrd="0" destOrd="0" presId="urn:microsoft.com/office/officeart/2005/8/layout/lProcess1"/>
    <dgm:cxn modelId="{F5531F5C-AFF3-4A71-854F-159ED17CA6B3}" type="presOf" srcId="{5F68FD5D-BEF7-4816-AF85-598681253E8D}" destId="{2582F0C7-6052-45C9-BA7E-F91838B1FD2B}" srcOrd="0" destOrd="0" presId="urn:microsoft.com/office/officeart/2005/8/layout/lProcess1"/>
    <dgm:cxn modelId="{BFE03A5D-6A6C-4A10-A4BA-0D33071FDFDE}" type="presOf" srcId="{2B91B74E-7344-4CBF-A5EB-C2BB29F16408}" destId="{6CC3CA68-157A-410A-A35B-F95A9667973B}" srcOrd="0" destOrd="0" presId="urn:microsoft.com/office/officeart/2005/8/layout/lProcess1"/>
    <dgm:cxn modelId="{E2659B50-EB9D-4BA4-8381-AAD2C4B73CF8}" type="presOf" srcId="{2E0D20BD-BCF5-4C44-BFCE-D62A196DED24}" destId="{A487E104-0B6F-47C3-82A8-04FE9609A7EA}" srcOrd="0" destOrd="0" presId="urn:microsoft.com/office/officeart/2005/8/layout/lProcess1"/>
    <dgm:cxn modelId="{7F77DE7E-040D-45A8-B36B-19E295A4D977}" srcId="{2B91B74E-7344-4CBF-A5EB-C2BB29F16408}" destId="{10A1B0F3-7869-4EFB-8BA5-EEA7CF948123}" srcOrd="0" destOrd="0" parTransId="{39F0257C-3D23-4929-8AAF-376F4B6D12B1}" sibTransId="{18C60D47-F1F3-4833-BD98-5AD326416E2C}"/>
    <dgm:cxn modelId="{AFFCE8B7-D14A-4879-B7C7-930CC724CD2D}" type="presOf" srcId="{FEC6336F-B9B0-467E-A4A3-887E4016C9AB}" destId="{0F3EEDB8-DE88-4432-9A1C-220EE4FAFD57}" srcOrd="0" destOrd="0" presId="urn:microsoft.com/office/officeart/2005/8/layout/lProcess1"/>
    <dgm:cxn modelId="{E14500B8-ADAE-4623-8C4C-D92C690828F3}" srcId="{F379553F-27FE-4F8A-9560-6EB69DC4E045}" destId="{2B91B74E-7344-4CBF-A5EB-C2BB29F16408}" srcOrd="1" destOrd="0" parTransId="{6B28C842-C975-45B8-83AE-E6678B2F2A8A}" sibTransId="{150D25FD-F355-496C-8974-6BCEDE59E8EA}"/>
    <dgm:cxn modelId="{94BFE2C1-43EA-4EAA-A583-4C45CB78625C}" type="presOf" srcId="{39F0257C-3D23-4929-8AAF-376F4B6D12B1}" destId="{321DA2A0-92AA-4BAF-9B12-FEBB86944AE0}" srcOrd="0" destOrd="0" presId="urn:microsoft.com/office/officeart/2005/8/layout/lProcess1"/>
    <dgm:cxn modelId="{C560D4CD-EAFE-436D-919C-EAC6BB75FC49}" srcId="{F379553F-27FE-4F8A-9560-6EB69DC4E045}" destId="{2E0D20BD-BCF5-4C44-BFCE-D62A196DED24}" srcOrd="0" destOrd="0" parTransId="{1B57902A-CB7A-497C-A3EF-9694BE2779FC}" sibTransId="{3049C9BD-9517-4479-A9A7-CA2786613C89}"/>
    <dgm:cxn modelId="{BDB059E2-EA66-48D0-8506-57FBF69FD717}" srcId="{2B91B74E-7344-4CBF-A5EB-C2BB29F16408}" destId="{B110AB07-5CA5-4D1E-B3BE-4706186AC6F1}" srcOrd="1" destOrd="0" parTransId="{FA6631C1-BC36-4201-AC50-6FBC632F791B}" sibTransId="{8DF6990F-9AC2-4A79-B2DF-108951FCBCA9}"/>
    <dgm:cxn modelId="{0CD63AE4-DCB5-40DF-9911-F5314134CDC1}" srcId="{2E0D20BD-BCF5-4C44-BFCE-D62A196DED24}" destId="{5F68FD5D-BEF7-4816-AF85-598681253E8D}" srcOrd="1" destOrd="0" parTransId="{93D987BF-6CAC-4659-9CCB-3ED27C8E7EED}" sibTransId="{B52CFAE9-5FC0-4D4B-AF14-DF4FE9B655CC}"/>
    <dgm:cxn modelId="{63A60EEB-FE06-4583-A923-8A64EA05E188}" type="presOf" srcId="{18C60D47-F1F3-4833-BD98-5AD326416E2C}" destId="{2C32A630-A2C4-4D18-8D48-4C2172C3BB88}" srcOrd="0" destOrd="0" presId="urn:microsoft.com/office/officeart/2005/8/layout/lProcess1"/>
    <dgm:cxn modelId="{B36D54F3-28C1-4044-8DE3-194FC96B24E3}" type="presOf" srcId="{10A1B0F3-7869-4EFB-8BA5-EEA7CF948123}" destId="{DFF39525-F6EF-44BC-B17A-7A2371FFA6FF}" srcOrd="0" destOrd="0" presId="urn:microsoft.com/office/officeart/2005/8/layout/lProcess1"/>
    <dgm:cxn modelId="{34BAD1F7-534D-4E9D-A7B8-C388E7950AF4}" srcId="{2E0D20BD-BCF5-4C44-BFCE-D62A196DED24}" destId="{FEC6336F-B9B0-467E-A4A3-887E4016C9AB}" srcOrd="0" destOrd="0" parTransId="{38DD384C-0017-4C76-AD9B-8106C2E6C22C}" sibTransId="{7CD31F9C-91A6-4658-9F85-1C29B5E3B46E}"/>
    <dgm:cxn modelId="{4E7BDCFF-34ED-4CDA-9174-D608074EB526}" type="presOf" srcId="{7CD31F9C-91A6-4658-9F85-1C29B5E3B46E}" destId="{7EBD3C5D-B802-422B-A51B-D8A70AED65D5}" srcOrd="0" destOrd="0" presId="urn:microsoft.com/office/officeart/2005/8/layout/lProcess1"/>
    <dgm:cxn modelId="{CB3A2EFF-1988-4F72-85A7-DD7E8E939366}" type="presParOf" srcId="{8A82C66D-7087-46EE-9F86-0F6D66F73F51}" destId="{EFACBE06-FA67-4E12-B544-7A889779F1F0}" srcOrd="0" destOrd="0" presId="urn:microsoft.com/office/officeart/2005/8/layout/lProcess1"/>
    <dgm:cxn modelId="{52F8B595-3346-41FD-ACDC-45800557BB7D}" type="presParOf" srcId="{EFACBE06-FA67-4E12-B544-7A889779F1F0}" destId="{A487E104-0B6F-47C3-82A8-04FE9609A7EA}" srcOrd="0" destOrd="0" presId="urn:microsoft.com/office/officeart/2005/8/layout/lProcess1"/>
    <dgm:cxn modelId="{0B77F7DB-FC26-420C-81D8-62FC71BA7C12}" type="presParOf" srcId="{EFACBE06-FA67-4E12-B544-7A889779F1F0}" destId="{54CDE26B-358B-4DAD-B300-76AEA813B382}" srcOrd="1" destOrd="0" presId="urn:microsoft.com/office/officeart/2005/8/layout/lProcess1"/>
    <dgm:cxn modelId="{A6C1592C-AF55-41E6-963C-6F23FD6A6B31}" type="presParOf" srcId="{EFACBE06-FA67-4E12-B544-7A889779F1F0}" destId="{0F3EEDB8-DE88-4432-9A1C-220EE4FAFD57}" srcOrd="2" destOrd="0" presId="urn:microsoft.com/office/officeart/2005/8/layout/lProcess1"/>
    <dgm:cxn modelId="{FA02DBDC-2DEE-4A03-9480-7D61C330053E}" type="presParOf" srcId="{EFACBE06-FA67-4E12-B544-7A889779F1F0}" destId="{7EBD3C5D-B802-422B-A51B-D8A70AED65D5}" srcOrd="3" destOrd="0" presId="urn:microsoft.com/office/officeart/2005/8/layout/lProcess1"/>
    <dgm:cxn modelId="{1D472BCB-4BA0-43EB-8A0B-6700E0589394}" type="presParOf" srcId="{EFACBE06-FA67-4E12-B544-7A889779F1F0}" destId="{2582F0C7-6052-45C9-BA7E-F91838B1FD2B}" srcOrd="4" destOrd="0" presId="urn:microsoft.com/office/officeart/2005/8/layout/lProcess1"/>
    <dgm:cxn modelId="{84BC30A4-DED4-414B-873E-4B95E9A8479D}" type="presParOf" srcId="{8A82C66D-7087-46EE-9F86-0F6D66F73F51}" destId="{411A988E-4A31-4F10-A39A-993B201E6E4B}" srcOrd="1" destOrd="0" presId="urn:microsoft.com/office/officeart/2005/8/layout/lProcess1"/>
    <dgm:cxn modelId="{DA27F80A-C5FA-449E-B126-0789F0FCE4A4}" type="presParOf" srcId="{8A82C66D-7087-46EE-9F86-0F6D66F73F51}" destId="{74F566F9-3EA6-45EC-B7AD-A8330C15F86A}" srcOrd="2" destOrd="0" presId="urn:microsoft.com/office/officeart/2005/8/layout/lProcess1"/>
    <dgm:cxn modelId="{8EA55283-250D-40BA-AF0E-1B6886E79F08}" type="presParOf" srcId="{74F566F9-3EA6-45EC-B7AD-A8330C15F86A}" destId="{6CC3CA68-157A-410A-A35B-F95A9667973B}" srcOrd="0" destOrd="0" presId="urn:microsoft.com/office/officeart/2005/8/layout/lProcess1"/>
    <dgm:cxn modelId="{4A70A1FE-DADC-4273-BEB9-E5246CDF4426}" type="presParOf" srcId="{74F566F9-3EA6-45EC-B7AD-A8330C15F86A}" destId="{321DA2A0-92AA-4BAF-9B12-FEBB86944AE0}" srcOrd="1" destOrd="0" presId="urn:microsoft.com/office/officeart/2005/8/layout/lProcess1"/>
    <dgm:cxn modelId="{FAD07E60-E0A5-4C35-B86C-C8A1A3EBFEB5}" type="presParOf" srcId="{74F566F9-3EA6-45EC-B7AD-A8330C15F86A}" destId="{DFF39525-F6EF-44BC-B17A-7A2371FFA6FF}" srcOrd="2" destOrd="0" presId="urn:microsoft.com/office/officeart/2005/8/layout/lProcess1"/>
    <dgm:cxn modelId="{D1317149-E00B-4D97-BEF3-4120943B4D67}" type="presParOf" srcId="{74F566F9-3EA6-45EC-B7AD-A8330C15F86A}" destId="{2C32A630-A2C4-4D18-8D48-4C2172C3BB88}" srcOrd="3" destOrd="0" presId="urn:microsoft.com/office/officeart/2005/8/layout/lProcess1"/>
    <dgm:cxn modelId="{9A0D3F65-2A4E-45F7-8FCB-126FC274A03B}" type="presParOf" srcId="{74F566F9-3EA6-45EC-B7AD-A8330C15F86A}" destId="{6841D31F-0E08-4C17-9987-3D94E2E670E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000EC-8DB2-4E4C-B544-38784AD786D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FA2486-4601-42DC-9009-8481C98A7FB1}">
      <dgm:prSet phldrT="[Texto]"/>
      <dgm:spPr/>
      <dgm:t>
        <a:bodyPr/>
        <a:lstStyle/>
        <a:p>
          <a:r>
            <a:rPr lang="es-ES" dirty="0"/>
            <a:t>MOTIVOS</a:t>
          </a:r>
        </a:p>
      </dgm:t>
    </dgm:pt>
    <dgm:pt modelId="{EAD372C2-960D-446B-93DD-8AE4A1557702}" type="parTrans" cxnId="{52D71D5E-7A73-4D58-9049-25580E097017}">
      <dgm:prSet/>
      <dgm:spPr/>
      <dgm:t>
        <a:bodyPr/>
        <a:lstStyle/>
        <a:p>
          <a:endParaRPr lang="es-ES"/>
        </a:p>
      </dgm:t>
    </dgm:pt>
    <dgm:pt modelId="{B043053F-5C9A-460C-B0FA-78BA4810B3C1}" type="sibTrans" cxnId="{52D71D5E-7A73-4D58-9049-25580E097017}">
      <dgm:prSet/>
      <dgm:spPr/>
      <dgm:t>
        <a:bodyPr/>
        <a:lstStyle/>
        <a:p>
          <a:endParaRPr lang="es-ES"/>
        </a:p>
      </dgm:t>
    </dgm:pt>
    <dgm:pt modelId="{F631398C-4375-4585-8564-2571CE109B64}">
      <dgm:prSet phldrT="[Texto]"/>
      <dgm:spPr/>
      <dgm:t>
        <a:bodyPr/>
        <a:lstStyle/>
        <a:p>
          <a:r>
            <a:rPr lang="es-ES" dirty="0"/>
            <a:t>Cansancio, no gustar</a:t>
          </a:r>
        </a:p>
      </dgm:t>
    </dgm:pt>
    <dgm:pt modelId="{6FD127A2-09A0-4EC5-8D03-D180ECA7855D}" type="parTrans" cxnId="{86B2B3E2-17BC-4189-9EFE-CA84C5402AAF}">
      <dgm:prSet/>
      <dgm:spPr/>
      <dgm:t>
        <a:bodyPr/>
        <a:lstStyle/>
        <a:p>
          <a:endParaRPr lang="es-ES"/>
        </a:p>
      </dgm:t>
    </dgm:pt>
    <dgm:pt modelId="{59C49500-72D0-49E3-88F6-0CC115AAF3D9}" type="sibTrans" cxnId="{86B2B3E2-17BC-4189-9EFE-CA84C5402AAF}">
      <dgm:prSet/>
      <dgm:spPr/>
      <dgm:t>
        <a:bodyPr/>
        <a:lstStyle/>
        <a:p>
          <a:endParaRPr lang="es-ES"/>
        </a:p>
      </dgm:t>
    </dgm:pt>
    <dgm:pt modelId="{DFADD776-C7BC-41D9-82E6-FC18A699DC94}">
      <dgm:prSet phldrT="[Texto]"/>
      <dgm:spPr/>
      <dgm:t>
        <a:bodyPr/>
        <a:lstStyle/>
        <a:p>
          <a:r>
            <a:rPr lang="es-ES" dirty="0"/>
            <a:t>Familiares</a:t>
          </a:r>
        </a:p>
      </dgm:t>
    </dgm:pt>
    <dgm:pt modelId="{47BC3BEA-B7E6-41BA-8BCD-EE2508775B03}" type="parTrans" cxnId="{1F6FA7D7-5352-4206-A9C9-7A31C1B4DB37}">
      <dgm:prSet/>
      <dgm:spPr/>
      <dgm:t>
        <a:bodyPr/>
        <a:lstStyle/>
        <a:p>
          <a:endParaRPr lang="es-ES"/>
        </a:p>
      </dgm:t>
    </dgm:pt>
    <dgm:pt modelId="{BD4555B2-237E-40FB-AD51-8E005D94A2FB}" type="sibTrans" cxnId="{1F6FA7D7-5352-4206-A9C9-7A31C1B4DB37}">
      <dgm:prSet/>
      <dgm:spPr/>
      <dgm:t>
        <a:bodyPr/>
        <a:lstStyle/>
        <a:p>
          <a:endParaRPr lang="es-ES"/>
        </a:p>
      </dgm:t>
    </dgm:pt>
    <dgm:pt modelId="{E18B2E15-C59E-4A12-8C0F-3D13FA5FE45A}">
      <dgm:prSet phldrT="[Texto]"/>
      <dgm:spPr/>
      <dgm:t>
        <a:bodyPr/>
        <a:lstStyle/>
        <a:p>
          <a:r>
            <a:rPr lang="es-ES" dirty="0"/>
            <a:t>H</a:t>
          </a:r>
        </a:p>
      </dgm:t>
    </dgm:pt>
    <dgm:pt modelId="{9766EE0F-9BF9-4480-B4F5-C5734B8DB834}" type="parTrans" cxnId="{C7ED01EC-30AC-4029-A7FB-1F9A3EBA490A}">
      <dgm:prSet/>
      <dgm:spPr/>
      <dgm:t>
        <a:bodyPr/>
        <a:lstStyle/>
        <a:p>
          <a:endParaRPr lang="es-ES"/>
        </a:p>
      </dgm:t>
    </dgm:pt>
    <dgm:pt modelId="{24658CB5-1B41-4C93-A908-A415606AA394}" type="sibTrans" cxnId="{C7ED01EC-30AC-4029-A7FB-1F9A3EBA490A}">
      <dgm:prSet/>
      <dgm:spPr/>
      <dgm:t>
        <a:bodyPr/>
        <a:lstStyle/>
        <a:p>
          <a:endParaRPr lang="es-ES"/>
        </a:p>
      </dgm:t>
    </dgm:pt>
    <dgm:pt modelId="{84F3FCC4-36C9-4FBD-A89C-2CF23E0C8912}">
      <dgm:prSet phldrT="[Texto]"/>
      <dgm:spPr/>
      <dgm:t>
        <a:bodyPr/>
        <a:lstStyle/>
        <a:p>
          <a:r>
            <a:rPr lang="es-ES" b="1" dirty="0">
              <a:solidFill>
                <a:srgbClr val="FFFF00"/>
              </a:solidFill>
            </a:rPr>
            <a:t>34,7</a:t>
          </a:r>
        </a:p>
      </dgm:t>
    </dgm:pt>
    <dgm:pt modelId="{6FAA4CFA-363A-4A49-83B2-F0100AE978DE}" type="parTrans" cxnId="{C3D0D96C-FE37-4A79-AED2-385303A097E5}">
      <dgm:prSet/>
      <dgm:spPr/>
      <dgm:t>
        <a:bodyPr/>
        <a:lstStyle/>
        <a:p>
          <a:endParaRPr lang="es-ES"/>
        </a:p>
      </dgm:t>
    </dgm:pt>
    <dgm:pt modelId="{86FFEF85-7C65-45BC-B033-794EF58DC00A}" type="sibTrans" cxnId="{C3D0D96C-FE37-4A79-AED2-385303A097E5}">
      <dgm:prSet/>
      <dgm:spPr/>
      <dgm:t>
        <a:bodyPr/>
        <a:lstStyle/>
        <a:p>
          <a:endParaRPr lang="es-ES"/>
        </a:p>
      </dgm:t>
    </dgm:pt>
    <dgm:pt modelId="{BA8100A6-E377-4E47-8D99-636CE6C7211E}">
      <dgm:prSet phldrT="[Texto]"/>
      <dgm:spPr/>
      <dgm:t>
        <a:bodyPr/>
        <a:lstStyle/>
        <a:p>
          <a:r>
            <a:rPr lang="es-ES" dirty="0"/>
            <a:t>21,7</a:t>
          </a:r>
        </a:p>
      </dgm:t>
    </dgm:pt>
    <dgm:pt modelId="{EF992D80-BAA7-4A50-BF1F-D1D51ED8C2B1}" type="parTrans" cxnId="{2F89089B-8288-40A6-B9A2-E7255CE46C23}">
      <dgm:prSet/>
      <dgm:spPr/>
      <dgm:t>
        <a:bodyPr/>
        <a:lstStyle/>
        <a:p>
          <a:endParaRPr lang="es-ES"/>
        </a:p>
      </dgm:t>
    </dgm:pt>
    <dgm:pt modelId="{04FD8370-6F67-4CA8-B21F-9B6160E0FF03}" type="sibTrans" cxnId="{2F89089B-8288-40A6-B9A2-E7255CE46C23}">
      <dgm:prSet/>
      <dgm:spPr/>
      <dgm:t>
        <a:bodyPr/>
        <a:lstStyle/>
        <a:p>
          <a:endParaRPr lang="es-ES"/>
        </a:p>
      </dgm:t>
    </dgm:pt>
    <dgm:pt modelId="{DBAB1F4D-ACA5-47D9-B32D-D266070F647D}">
      <dgm:prSet phldrT="[Texto]"/>
      <dgm:spPr/>
      <dgm:t>
        <a:bodyPr/>
        <a:lstStyle/>
        <a:p>
          <a:r>
            <a:rPr lang="es-ES" dirty="0"/>
            <a:t>M</a:t>
          </a:r>
        </a:p>
      </dgm:t>
    </dgm:pt>
    <dgm:pt modelId="{B858FE3B-C0F3-4EDA-9485-576F1ED7F91D}" type="parTrans" cxnId="{3C32998A-610A-4548-9AD1-FD931A04F0DC}">
      <dgm:prSet/>
      <dgm:spPr/>
      <dgm:t>
        <a:bodyPr/>
        <a:lstStyle/>
        <a:p>
          <a:endParaRPr lang="es-ES"/>
        </a:p>
      </dgm:t>
    </dgm:pt>
    <dgm:pt modelId="{2FD6B7FD-26F2-464F-864E-8F9424F31AA5}" type="sibTrans" cxnId="{3C32998A-610A-4548-9AD1-FD931A04F0DC}">
      <dgm:prSet/>
      <dgm:spPr/>
      <dgm:t>
        <a:bodyPr/>
        <a:lstStyle/>
        <a:p>
          <a:endParaRPr lang="es-ES"/>
        </a:p>
      </dgm:t>
    </dgm:pt>
    <dgm:pt modelId="{56508FC8-AA80-44F1-874E-8ED54E9B0D16}">
      <dgm:prSet phldrT="[Texto]"/>
      <dgm:spPr/>
      <dgm:t>
        <a:bodyPr/>
        <a:lstStyle/>
        <a:p>
          <a:r>
            <a:rPr lang="es-ES" b="1" dirty="0">
              <a:solidFill>
                <a:srgbClr val="FFFF00"/>
              </a:solidFill>
            </a:rPr>
            <a:t>27,4</a:t>
          </a:r>
        </a:p>
      </dgm:t>
    </dgm:pt>
    <dgm:pt modelId="{EAF83B3E-383C-48E1-9918-632D69AC7270}" type="parTrans" cxnId="{999B0701-5F9F-446C-B03A-885CD9752099}">
      <dgm:prSet/>
      <dgm:spPr/>
      <dgm:t>
        <a:bodyPr/>
        <a:lstStyle/>
        <a:p>
          <a:endParaRPr lang="es-ES"/>
        </a:p>
      </dgm:t>
    </dgm:pt>
    <dgm:pt modelId="{7F0CCF6B-557A-412C-B17D-67C273844930}" type="sibTrans" cxnId="{999B0701-5F9F-446C-B03A-885CD9752099}">
      <dgm:prSet/>
      <dgm:spPr/>
      <dgm:t>
        <a:bodyPr/>
        <a:lstStyle/>
        <a:p>
          <a:endParaRPr lang="es-ES"/>
        </a:p>
      </dgm:t>
    </dgm:pt>
    <dgm:pt modelId="{DE5553D8-A39C-4AA1-843B-0BF13AA872D8}">
      <dgm:prSet phldrT="[Texto]"/>
      <dgm:spPr/>
      <dgm:t>
        <a:bodyPr/>
        <a:lstStyle/>
        <a:p>
          <a:r>
            <a:rPr lang="es-ES" b="1" dirty="0">
              <a:solidFill>
                <a:srgbClr val="FFFF00"/>
              </a:solidFill>
            </a:rPr>
            <a:t>42,7</a:t>
          </a:r>
        </a:p>
      </dgm:t>
    </dgm:pt>
    <dgm:pt modelId="{5BAFF9BD-53C0-403A-8796-BBD482290D4A}" type="parTrans" cxnId="{EA720835-CA8C-40D6-ADA2-AC0C17F08AC9}">
      <dgm:prSet/>
      <dgm:spPr/>
      <dgm:t>
        <a:bodyPr/>
        <a:lstStyle/>
        <a:p>
          <a:endParaRPr lang="es-ES"/>
        </a:p>
      </dgm:t>
    </dgm:pt>
    <dgm:pt modelId="{63707957-402E-4F06-B249-1A2C62304282}" type="sibTrans" cxnId="{EA720835-CA8C-40D6-ADA2-AC0C17F08AC9}">
      <dgm:prSet/>
      <dgm:spPr/>
      <dgm:t>
        <a:bodyPr/>
        <a:lstStyle/>
        <a:p>
          <a:endParaRPr lang="es-ES"/>
        </a:p>
      </dgm:t>
    </dgm:pt>
    <dgm:pt modelId="{7B5E2B5C-C5A1-4876-B43C-50BDD51D39CE}">
      <dgm:prSet phldrT="[Texto]"/>
      <dgm:spPr/>
      <dgm:t>
        <a:bodyPr/>
        <a:lstStyle/>
        <a:p>
          <a:r>
            <a:rPr lang="es-ES" dirty="0"/>
            <a:t>29,5</a:t>
          </a:r>
        </a:p>
      </dgm:t>
    </dgm:pt>
    <dgm:pt modelId="{C83BBE45-6233-4C0A-AA00-0090F2BBD55F}" type="parTrans" cxnId="{C03D86A7-87FB-499A-AAF4-5A8CAFFCE367}">
      <dgm:prSet/>
      <dgm:spPr/>
      <dgm:t>
        <a:bodyPr/>
        <a:lstStyle/>
        <a:p>
          <a:endParaRPr lang="es-ES"/>
        </a:p>
      </dgm:t>
    </dgm:pt>
    <dgm:pt modelId="{E5F37F27-FBF7-4210-8C68-0519CF70E033}" type="sibTrans" cxnId="{C03D86A7-87FB-499A-AAF4-5A8CAFFCE367}">
      <dgm:prSet/>
      <dgm:spPr/>
      <dgm:t>
        <a:bodyPr/>
        <a:lstStyle/>
        <a:p>
          <a:endParaRPr lang="es-ES"/>
        </a:p>
      </dgm:t>
    </dgm:pt>
    <dgm:pt modelId="{737A72E4-4AAA-4906-8304-E9052D37A1BE}">
      <dgm:prSet phldrT="[Texto]"/>
      <dgm:spPr/>
      <dgm:t>
        <a:bodyPr/>
        <a:lstStyle/>
        <a:p>
          <a:r>
            <a:rPr lang="es-ES" dirty="0"/>
            <a:t>TOTAL</a:t>
          </a:r>
        </a:p>
      </dgm:t>
    </dgm:pt>
    <dgm:pt modelId="{868E6834-F80F-4B02-96DF-628FF0C44AF4}" type="parTrans" cxnId="{36FC803C-6501-4A95-8026-6BA5B999B9DB}">
      <dgm:prSet/>
      <dgm:spPr/>
      <dgm:t>
        <a:bodyPr/>
        <a:lstStyle/>
        <a:p>
          <a:endParaRPr lang="es-ES"/>
        </a:p>
      </dgm:t>
    </dgm:pt>
    <dgm:pt modelId="{A1859B5C-6581-4225-8846-0741F11CE1F1}" type="sibTrans" cxnId="{36FC803C-6501-4A95-8026-6BA5B999B9DB}">
      <dgm:prSet/>
      <dgm:spPr/>
      <dgm:t>
        <a:bodyPr/>
        <a:lstStyle/>
        <a:p>
          <a:endParaRPr lang="es-ES"/>
        </a:p>
      </dgm:t>
    </dgm:pt>
    <dgm:pt modelId="{5237B4D3-67CC-460D-9A15-83CCCCB7E986}">
      <dgm:prSet phldrT="[Texto]"/>
      <dgm:spPr/>
      <dgm:t>
        <a:bodyPr/>
        <a:lstStyle/>
        <a:p>
          <a:r>
            <a:rPr lang="es-ES" dirty="0"/>
            <a:t>30,9</a:t>
          </a:r>
        </a:p>
      </dgm:t>
    </dgm:pt>
    <dgm:pt modelId="{9FA5CF78-AE5C-4A76-BD50-29D34D47D4F0}" type="parTrans" cxnId="{8A43EE1E-24B7-4779-B939-74D979017A55}">
      <dgm:prSet/>
      <dgm:spPr/>
      <dgm:t>
        <a:bodyPr/>
        <a:lstStyle/>
        <a:p>
          <a:endParaRPr lang="es-ES"/>
        </a:p>
      </dgm:t>
    </dgm:pt>
    <dgm:pt modelId="{A8C3EF37-9E40-4451-AB51-BC0CC0730578}" type="sibTrans" cxnId="{8A43EE1E-24B7-4779-B939-74D979017A55}">
      <dgm:prSet/>
      <dgm:spPr/>
      <dgm:t>
        <a:bodyPr/>
        <a:lstStyle/>
        <a:p>
          <a:endParaRPr lang="es-ES"/>
        </a:p>
      </dgm:t>
    </dgm:pt>
    <dgm:pt modelId="{DE399576-BF4F-45C4-B5D2-251FA9BC266D}">
      <dgm:prSet/>
      <dgm:spPr/>
      <dgm:t>
        <a:bodyPr/>
        <a:lstStyle/>
        <a:p>
          <a:r>
            <a:rPr lang="es-ES" dirty="0"/>
            <a:t>Buscar trabajo</a:t>
          </a:r>
        </a:p>
      </dgm:t>
    </dgm:pt>
    <dgm:pt modelId="{2904C130-ED81-479A-86A4-D1AB129BFEA1}" type="parTrans" cxnId="{84ED37C0-3408-468D-AAA8-DC87FF753D47}">
      <dgm:prSet/>
      <dgm:spPr/>
      <dgm:t>
        <a:bodyPr/>
        <a:lstStyle/>
        <a:p>
          <a:endParaRPr lang="es-ES"/>
        </a:p>
      </dgm:t>
    </dgm:pt>
    <dgm:pt modelId="{8A267380-B78C-4285-B2D5-C822BE900E53}" type="sibTrans" cxnId="{84ED37C0-3408-468D-AAA8-DC87FF753D47}">
      <dgm:prSet/>
      <dgm:spPr/>
      <dgm:t>
        <a:bodyPr/>
        <a:lstStyle/>
        <a:p>
          <a:endParaRPr lang="es-ES"/>
        </a:p>
      </dgm:t>
    </dgm:pt>
    <dgm:pt modelId="{08E0FCB9-E81C-40E5-B542-A5AD23007DF2}">
      <dgm:prSet/>
      <dgm:spPr/>
      <dgm:t>
        <a:bodyPr/>
        <a:lstStyle/>
        <a:p>
          <a:r>
            <a:rPr lang="es-ES" dirty="0"/>
            <a:t>14,9</a:t>
          </a:r>
        </a:p>
      </dgm:t>
    </dgm:pt>
    <dgm:pt modelId="{F5C17F40-F821-434E-8A4C-A3B1DE119571}" type="parTrans" cxnId="{B3770691-4448-478C-8B89-E4610BE0458C}">
      <dgm:prSet/>
      <dgm:spPr/>
      <dgm:t>
        <a:bodyPr/>
        <a:lstStyle/>
        <a:p>
          <a:endParaRPr lang="es-ES"/>
        </a:p>
      </dgm:t>
    </dgm:pt>
    <dgm:pt modelId="{51513D1E-363E-4112-B0C7-99075AC054FD}" type="sibTrans" cxnId="{B3770691-4448-478C-8B89-E4610BE0458C}">
      <dgm:prSet/>
      <dgm:spPr/>
      <dgm:t>
        <a:bodyPr/>
        <a:lstStyle/>
        <a:p>
          <a:endParaRPr lang="es-ES"/>
        </a:p>
      </dgm:t>
    </dgm:pt>
    <dgm:pt modelId="{817FE9AF-0D6C-4C39-9D2A-4E46C626D2BF}">
      <dgm:prSet/>
      <dgm:spPr/>
      <dgm:t>
        <a:bodyPr/>
        <a:lstStyle/>
        <a:p>
          <a:r>
            <a:rPr lang="es-ES" dirty="0"/>
            <a:t>9,3</a:t>
          </a:r>
        </a:p>
      </dgm:t>
    </dgm:pt>
    <dgm:pt modelId="{71E4148B-2450-47BE-A5FE-39D3ED2EECC1}" type="parTrans" cxnId="{AE86A8A1-516E-4AAB-9A85-0D8D36A20EDB}">
      <dgm:prSet/>
      <dgm:spPr/>
      <dgm:t>
        <a:bodyPr/>
        <a:lstStyle/>
        <a:p>
          <a:endParaRPr lang="es-ES"/>
        </a:p>
      </dgm:t>
    </dgm:pt>
    <dgm:pt modelId="{193F4231-C602-49FD-85F3-F085BA313F76}" type="sibTrans" cxnId="{AE86A8A1-516E-4AAB-9A85-0D8D36A20EDB}">
      <dgm:prSet/>
      <dgm:spPr/>
      <dgm:t>
        <a:bodyPr/>
        <a:lstStyle/>
        <a:p>
          <a:endParaRPr lang="es-ES"/>
        </a:p>
      </dgm:t>
    </dgm:pt>
    <dgm:pt modelId="{F992F7EF-E70C-463C-83EA-FC9DBB99F474}">
      <dgm:prSet/>
      <dgm:spPr/>
      <dgm:t>
        <a:bodyPr/>
        <a:lstStyle/>
        <a:p>
          <a:r>
            <a:rPr lang="es-ES" dirty="0"/>
            <a:t>15,2</a:t>
          </a:r>
        </a:p>
      </dgm:t>
    </dgm:pt>
    <dgm:pt modelId="{A3A569FA-231C-4129-B921-726B9054E433}" type="parTrans" cxnId="{15D9D64C-A23B-48A7-AAC2-19B81A7BA3AA}">
      <dgm:prSet/>
      <dgm:spPr/>
      <dgm:t>
        <a:bodyPr/>
        <a:lstStyle/>
        <a:p>
          <a:endParaRPr lang="es-ES"/>
        </a:p>
      </dgm:t>
    </dgm:pt>
    <dgm:pt modelId="{2925C066-A791-4C78-8D8D-FD38575C4963}" type="sibTrans" cxnId="{15D9D64C-A23B-48A7-AAC2-19B81A7BA3AA}">
      <dgm:prSet/>
      <dgm:spPr/>
      <dgm:t>
        <a:bodyPr/>
        <a:lstStyle/>
        <a:p>
          <a:endParaRPr lang="es-ES"/>
        </a:p>
      </dgm:t>
    </dgm:pt>
    <dgm:pt modelId="{01F14ECC-40AF-495C-BE7E-4E3EB1D80D94}" type="pres">
      <dgm:prSet presAssocID="{847000EC-8DB2-4E4C-B544-38784AD786D0}" presName="theList" presStyleCnt="0">
        <dgm:presLayoutVars>
          <dgm:dir/>
          <dgm:animLvl val="lvl"/>
          <dgm:resizeHandles val="exact"/>
        </dgm:presLayoutVars>
      </dgm:prSet>
      <dgm:spPr/>
    </dgm:pt>
    <dgm:pt modelId="{37F7B9DC-8019-4F09-A980-09AD1B11AC70}" type="pres">
      <dgm:prSet presAssocID="{83FA2486-4601-42DC-9009-8481C98A7FB1}" presName="compNode" presStyleCnt="0"/>
      <dgm:spPr/>
    </dgm:pt>
    <dgm:pt modelId="{E8898839-F379-4192-A3CD-BF3F2F36D6FB}" type="pres">
      <dgm:prSet presAssocID="{83FA2486-4601-42DC-9009-8481C98A7FB1}" presName="aNode" presStyleLbl="bgShp" presStyleIdx="0" presStyleCnt="4"/>
      <dgm:spPr/>
    </dgm:pt>
    <dgm:pt modelId="{0AA018D2-743F-4C60-B85F-313D13F32FAC}" type="pres">
      <dgm:prSet presAssocID="{83FA2486-4601-42DC-9009-8481C98A7FB1}" presName="textNode" presStyleLbl="bgShp" presStyleIdx="0" presStyleCnt="4"/>
      <dgm:spPr/>
    </dgm:pt>
    <dgm:pt modelId="{6C3B4170-11F9-4C24-900E-F677633C7179}" type="pres">
      <dgm:prSet presAssocID="{83FA2486-4601-42DC-9009-8481C98A7FB1}" presName="compChildNode" presStyleCnt="0"/>
      <dgm:spPr/>
    </dgm:pt>
    <dgm:pt modelId="{AA5A90CE-F91A-43F8-849E-92F81BBD96C9}" type="pres">
      <dgm:prSet presAssocID="{83FA2486-4601-42DC-9009-8481C98A7FB1}" presName="theInnerList" presStyleCnt="0"/>
      <dgm:spPr/>
    </dgm:pt>
    <dgm:pt modelId="{F193B0FA-5543-4B34-9FD8-6F16441F172C}" type="pres">
      <dgm:prSet presAssocID="{F631398C-4375-4585-8564-2571CE109B64}" presName="childNode" presStyleLbl="node1" presStyleIdx="0" presStyleCnt="12">
        <dgm:presLayoutVars>
          <dgm:bulletEnabled val="1"/>
        </dgm:presLayoutVars>
      </dgm:prSet>
      <dgm:spPr/>
    </dgm:pt>
    <dgm:pt modelId="{475F6809-C968-4F1D-AC2E-03A323A553F1}" type="pres">
      <dgm:prSet presAssocID="{F631398C-4375-4585-8564-2571CE109B64}" presName="aSpace2" presStyleCnt="0"/>
      <dgm:spPr/>
    </dgm:pt>
    <dgm:pt modelId="{A3E26D1C-723D-4911-9ACF-A9CF9751E704}" type="pres">
      <dgm:prSet presAssocID="{DFADD776-C7BC-41D9-82E6-FC18A699DC94}" presName="childNode" presStyleLbl="node1" presStyleIdx="1" presStyleCnt="12" custLinFactNeighborX="1909" custLinFactNeighborY="22995">
        <dgm:presLayoutVars>
          <dgm:bulletEnabled val="1"/>
        </dgm:presLayoutVars>
      </dgm:prSet>
      <dgm:spPr/>
    </dgm:pt>
    <dgm:pt modelId="{5226B6AF-530B-4C3B-AFCF-F81389D45398}" type="pres">
      <dgm:prSet presAssocID="{DFADD776-C7BC-41D9-82E6-FC18A699DC94}" presName="aSpace2" presStyleCnt="0"/>
      <dgm:spPr/>
    </dgm:pt>
    <dgm:pt modelId="{06ADD193-F781-4DFD-977A-037E4EF322C4}" type="pres">
      <dgm:prSet presAssocID="{DE399576-BF4F-45C4-B5D2-251FA9BC266D}" presName="childNode" presStyleLbl="node1" presStyleIdx="2" presStyleCnt="12">
        <dgm:presLayoutVars>
          <dgm:bulletEnabled val="1"/>
        </dgm:presLayoutVars>
      </dgm:prSet>
      <dgm:spPr/>
    </dgm:pt>
    <dgm:pt modelId="{746E0D3F-BA7B-4726-A5F1-FAF777F7C1C4}" type="pres">
      <dgm:prSet presAssocID="{83FA2486-4601-42DC-9009-8481C98A7FB1}" presName="aSpace" presStyleCnt="0"/>
      <dgm:spPr/>
    </dgm:pt>
    <dgm:pt modelId="{829DD34F-0ECA-42E9-A2EA-CEEF41A13CC1}" type="pres">
      <dgm:prSet presAssocID="{E18B2E15-C59E-4A12-8C0F-3D13FA5FE45A}" presName="compNode" presStyleCnt="0"/>
      <dgm:spPr/>
    </dgm:pt>
    <dgm:pt modelId="{95E7B7FC-CC68-4DC3-B17A-903F4AD71336}" type="pres">
      <dgm:prSet presAssocID="{E18B2E15-C59E-4A12-8C0F-3D13FA5FE45A}" presName="aNode" presStyleLbl="bgShp" presStyleIdx="1" presStyleCnt="4"/>
      <dgm:spPr/>
    </dgm:pt>
    <dgm:pt modelId="{39E600D8-5E65-4DC4-9C3E-E6659ED9D3E7}" type="pres">
      <dgm:prSet presAssocID="{E18B2E15-C59E-4A12-8C0F-3D13FA5FE45A}" presName="textNode" presStyleLbl="bgShp" presStyleIdx="1" presStyleCnt="4"/>
      <dgm:spPr/>
    </dgm:pt>
    <dgm:pt modelId="{CC73076A-0E7D-46D6-9424-1201179987DF}" type="pres">
      <dgm:prSet presAssocID="{E18B2E15-C59E-4A12-8C0F-3D13FA5FE45A}" presName="compChildNode" presStyleCnt="0"/>
      <dgm:spPr/>
    </dgm:pt>
    <dgm:pt modelId="{AE5485B9-25E7-4BB8-A994-A29E872E90E4}" type="pres">
      <dgm:prSet presAssocID="{E18B2E15-C59E-4A12-8C0F-3D13FA5FE45A}" presName="theInnerList" presStyleCnt="0"/>
      <dgm:spPr/>
    </dgm:pt>
    <dgm:pt modelId="{E8E17BBE-EAB9-4126-A236-340A6ECF334F}" type="pres">
      <dgm:prSet presAssocID="{84F3FCC4-36C9-4FBD-A89C-2CF23E0C8912}" presName="childNode" presStyleLbl="node1" presStyleIdx="3" presStyleCnt="12">
        <dgm:presLayoutVars>
          <dgm:bulletEnabled val="1"/>
        </dgm:presLayoutVars>
      </dgm:prSet>
      <dgm:spPr/>
    </dgm:pt>
    <dgm:pt modelId="{387E76EA-4E23-49F4-828E-78C8A822716A}" type="pres">
      <dgm:prSet presAssocID="{84F3FCC4-36C9-4FBD-A89C-2CF23E0C8912}" presName="aSpace2" presStyleCnt="0"/>
      <dgm:spPr/>
    </dgm:pt>
    <dgm:pt modelId="{BDAB247E-8883-449E-8632-77D44710BFF8}" type="pres">
      <dgm:prSet presAssocID="{08E0FCB9-E81C-40E5-B542-A5AD23007DF2}" presName="childNode" presStyleLbl="node1" presStyleIdx="4" presStyleCnt="12">
        <dgm:presLayoutVars>
          <dgm:bulletEnabled val="1"/>
        </dgm:presLayoutVars>
      </dgm:prSet>
      <dgm:spPr/>
    </dgm:pt>
    <dgm:pt modelId="{2A2595D1-7CEE-4AB6-A5E4-A00C474A7D6F}" type="pres">
      <dgm:prSet presAssocID="{08E0FCB9-E81C-40E5-B542-A5AD23007DF2}" presName="aSpace2" presStyleCnt="0"/>
      <dgm:spPr/>
    </dgm:pt>
    <dgm:pt modelId="{89C1F304-CCDC-4EC6-8FA2-A671C303C920}" type="pres">
      <dgm:prSet presAssocID="{BA8100A6-E377-4E47-8D99-636CE6C7211E}" presName="childNode" presStyleLbl="node1" presStyleIdx="5" presStyleCnt="12" custLinFactNeighborX="1635" custLinFactNeighborY="-11316">
        <dgm:presLayoutVars>
          <dgm:bulletEnabled val="1"/>
        </dgm:presLayoutVars>
      </dgm:prSet>
      <dgm:spPr/>
    </dgm:pt>
    <dgm:pt modelId="{09953340-2B65-4C44-BF3F-E7A9A6ADA335}" type="pres">
      <dgm:prSet presAssocID="{E18B2E15-C59E-4A12-8C0F-3D13FA5FE45A}" presName="aSpace" presStyleCnt="0"/>
      <dgm:spPr/>
    </dgm:pt>
    <dgm:pt modelId="{0BB89D79-46A7-46FC-825E-BB2421525E65}" type="pres">
      <dgm:prSet presAssocID="{DBAB1F4D-ACA5-47D9-B32D-D266070F647D}" presName="compNode" presStyleCnt="0"/>
      <dgm:spPr/>
    </dgm:pt>
    <dgm:pt modelId="{7B120247-387D-4335-AA55-A19883537B10}" type="pres">
      <dgm:prSet presAssocID="{DBAB1F4D-ACA5-47D9-B32D-D266070F647D}" presName="aNode" presStyleLbl="bgShp" presStyleIdx="2" presStyleCnt="4"/>
      <dgm:spPr/>
    </dgm:pt>
    <dgm:pt modelId="{26FD9F91-21E2-4CA9-B551-FEAD441040A3}" type="pres">
      <dgm:prSet presAssocID="{DBAB1F4D-ACA5-47D9-B32D-D266070F647D}" presName="textNode" presStyleLbl="bgShp" presStyleIdx="2" presStyleCnt="4"/>
      <dgm:spPr/>
    </dgm:pt>
    <dgm:pt modelId="{FAEB95B0-9CCE-41AB-B8C2-EA1D88843780}" type="pres">
      <dgm:prSet presAssocID="{DBAB1F4D-ACA5-47D9-B32D-D266070F647D}" presName="compChildNode" presStyleCnt="0"/>
      <dgm:spPr/>
    </dgm:pt>
    <dgm:pt modelId="{E9776120-60D1-412B-BA38-0353926B04C5}" type="pres">
      <dgm:prSet presAssocID="{DBAB1F4D-ACA5-47D9-B32D-D266070F647D}" presName="theInnerList" presStyleCnt="0"/>
      <dgm:spPr/>
    </dgm:pt>
    <dgm:pt modelId="{CE421A66-149B-4B15-876D-AC80FDDB1010}" type="pres">
      <dgm:prSet presAssocID="{56508FC8-AA80-44F1-874E-8ED54E9B0D16}" presName="childNode" presStyleLbl="node1" presStyleIdx="6" presStyleCnt="12">
        <dgm:presLayoutVars>
          <dgm:bulletEnabled val="1"/>
        </dgm:presLayoutVars>
      </dgm:prSet>
      <dgm:spPr/>
    </dgm:pt>
    <dgm:pt modelId="{1649F3E7-413B-4E62-9E21-778F17679AD1}" type="pres">
      <dgm:prSet presAssocID="{56508FC8-AA80-44F1-874E-8ED54E9B0D16}" presName="aSpace2" presStyleCnt="0"/>
      <dgm:spPr/>
    </dgm:pt>
    <dgm:pt modelId="{0B0276F5-46D3-4895-9BBC-E372EF7F1504}" type="pres">
      <dgm:prSet presAssocID="{DE5553D8-A39C-4AA1-843B-0BF13AA872D8}" presName="childNode" presStyleLbl="node1" presStyleIdx="7" presStyleCnt="12" custLinFactNeighborX="1360" custLinFactNeighborY="-11316">
        <dgm:presLayoutVars>
          <dgm:bulletEnabled val="1"/>
        </dgm:presLayoutVars>
      </dgm:prSet>
      <dgm:spPr/>
    </dgm:pt>
    <dgm:pt modelId="{AD9C9490-A95D-42FE-A622-B8F350F38829}" type="pres">
      <dgm:prSet presAssocID="{DE5553D8-A39C-4AA1-843B-0BF13AA872D8}" presName="aSpace2" presStyleCnt="0"/>
      <dgm:spPr/>
    </dgm:pt>
    <dgm:pt modelId="{3C9E4082-3496-49A5-9537-FB28A6EED97C}" type="pres">
      <dgm:prSet presAssocID="{817FE9AF-0D6C-4C39-9D2A-4E46C626D2BF}" presName="childNode" presStyleLbl="node1" presStyleIdx="8" presStyleCnt="12">
        <dgm:presLayoutVars>
          <dgm:bulletEnabled val="1"/>
        </dgm:presLayoutVars>
      </dgm:prSet>
      <dgm:spPr/>
    </dgm:pt>
    <dgm:pt modelId="{9A52EF64-782B-440A-A534-A1180CF22790}" type="pres">
      <dgm:prSet presAssocID="{DBAB1F4D-ACA5-47D9-B32D-D266070F647D}" presName="aSpace" presStyleCnt="0"/>
      <dgm:spPr/>
    </dgm:pt>
    <dgm:pt modelId="{02E1DD61-32AC-4E85-8107-CC4E0C5A3BC8}" type="pres">
      <dgm:prSet presAssocID="{737A72E4-4AAA-4906-8304-E9052D37A1BE}" presName="compNode" presStyleCnt="0"/>
      <dgm:spPr/>
    </dgm:pt>
    <dgm:pt modelId="{65423112-9BAB-4CB6-92F9-1F472AD6F10C}" type="pres">
      <dgm:prSet presAssocID="{737A72E4-4AAA-4906-8304-E9052D37A1BE}" presName="aNode" presStyleLbl="bgShp" presStyleIdx="3" presStyleCnt="4"/>
      <dgm:spPr/>
    </dgm:pt>
    <dgm:pt modelId="{7FBF3218-1D08-4BFF-9E98-439EDFC9FDD1}" type="pres">
      <dgm:prSet presAssocID="{737A72E4-4AAA-4906-8304-E9052D37A1BE}" presName="textNode" presStyleLbl="bgShp" presStyleIdx="3" presStyleCnt="4"/>
      <dgm:spPr/>
    </dgm:pt>
    <dgm:pt modelId="{2AF914CA-DD11-4854-BDC2-43D6BB020BE4}" type="pres">
      <dgm:prSet presAssocID="{737A72E4-4AAA-4906-8304-E9052D37A1BE}" presName="compChildNode" presStyleCnt="0"/>
      <dgm:spPr/>
    </dgm:pt>
    <dgm:pt modelId="{189204BF-FDF3-47D1-A916-CFC02DF023F2}" type="pres">
      <dgm:prSet presAssocID="{737A72E4-4AAA-4906-8304-E9052D37A1BE}" presName="theInnerList" presStyleCnt="0"/>
      <dgm:spPr/>
    </dgm:pt>
    <dgm:pt modelId="{2C7424BB-BEE6-4D61-80A5-0D9FAC5FA7C7}" type="pres">
      <dgm:prSet presAssocID="{5237B4D3-67CC-460D-9A15-83CCCCB7E986}" presName="childNode" presStyleLbl="node1" presStyleIdx="9" presStyleCnt="12" custLinFactNeighborX="1085" custLinFactNeighborY="-16150">
        <dgm:presLayoutVars>
          <dgm:bulletEnabled val="1"/>
        </dgm:presLayoutVars>
      </dgm:prSet>
      <dgm:spPr/>
    </dgm:pt>
    <dgm:pt modelId="{BF1905EC-3558-48C7-B146-6903DC9A01AB}" type="pres">
      <dgm:prSet presAssocID="{5237B4D3-67CC-460D-9A15-83CCCCB7E986}" presName="aSpace2" presStyleCnt="0"/>
      <dgm:spPr/>
    </dgm:pt>
    <dgm:pt modelId="{584596DF-7FAC-4C42-97B1-7156E7E7031D}" type="pres">
      <dgm:prSet presAssocID="{7B5E2B5C-C5A1-4876-B43C-50BDD51D39CE}" presName="childNode" presStyleLbl="node1" presStyleIdx="10" presStyleCnt="12" custLinFactNeighborX="-3539" custLinFactNeighborY="22995">
        <dgm:presLayoutVars>
          <dgm:bulletEnabled val="1"/>
        </dgm:presLayoutVars>
      </dgm:prSet>
      <dgm:spPr/>
    </dgm:pt>
    <dgm:pt modelId="{F546EFCC-C559-4040-B12A-B1A86ECA7AC0}" type="pres">
      <dgm:prSet presAssocID="{7B5E2B5C-C5A1-4876-B43C-50BDD51D39CE}" presName="aSpace2" presStyleCnt="0"/>
      <dgm:spPr/>
    </dgm:pt>
    <dgm:pt modelId="{D544A8ED-879E-4390-891C-D4F3A209FE1D}" type="pres">
      <dgm:prSet presAssocID="{F992F7EF-E70C-463C-83EA-FC9DBB99F474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999B0701-5F9F-446C-B03A-885CD9752099}" srcId="{DBAB1F4D-ACA5-47D9-B32D-D266070F647D}" destId="{56508FC8-AA80-44F1-874E-8ED54E9B0D16}" srcOrd="0" destOrd="0" parTransId="{EAF83B3E-383C-48E1-9918-632D69AC7270}" sibTransId="{7F0CCF6B-557A-412C-B17D-67C273844930}"/>
    <dgm:cxn modelId="{6BBA1D10-D153-4CDB-9D14-69F2FC42E5D6}" type="presOf" srcId="{737A72E4-4AAA-4906-8304-E9052D37A1BE}" destId="{7FBF3218-1D08-4BFF-9E98-439EDFC9FDD1}" srcOrd="1" destOrd="0" presId="urn:microsoft.com/office/officeart/2005/8/layout/lProcess2"/>
    <dgm:cxn modelId="{75007314-F0CB-4ACA-85D9-84C6C6B1C053}" type="presOf" srcId="{817FE9AF-0D6C-4C39-9D2A-4E46C626D2BF}" destId="{3C9E4082-3496-49A5-9537-FB28A6EED97C}" srcOrd="0" destOrd="0" presId="urn:microsoft.com/office/officeart/2005/8/layout/lProcess2"/>
    <dgm:cxn modelId="{35FEA818-0E82-4ACA-8D14-5F859BA2EF42}" type="presOf" srcId="{84F3FCC4-36C9-4FBD-A89C-2CF23E0C8912}" destId="{E8E17BBE-EAB9-4126-A236-340A6ECF334F}" srcOrd="0" destOrd="0" presId="urn:microsoft.com/office/officeart/2005/8/layout/lProcess2"/>
    <dgm:cxn modelId="{0461571E-A675-4804-825F-A298FAD37E33}" type="presOf" srcId="{7B5E2B5C-C5A1-4876-B43C-50BDD51D39CE}" destId="{584596DF-7FAC-4C42-97B1-7156E7E7031D}" srcOrd="0" destOrd="0" presId="urn:microsoft.com/office/officeart/2005/8/layout/lProcess2"/>
    <dgm:cxn modelId="{8A43EE1E-24B7-4779-B939-74D979017A55}" srcId="{737A72E4-4AAA-4906-8304-E9052D37A1BE}" destId="{5237B4D3-67CC-460D-9A15-83CCCCB7E986}" srcOrd="0" destOrd="0" parTransId="{9FA5CF78-AE5C-4A76-BD50-29D34D47D4F0}" sibTransId="{A8C3EF37-9E40-4451-AB51-BC0CC0730578}"/>
    <dgm:cxn modelId="{CEDC6A31-E0C8-4FEC-BBB3-F95EF57E3574}" type="presOf" srcId="{E18B2E15-C59E-4A12-8C0F-3D13FA5FE45A}" destId="{95E7B7FC-CC68-4DC3-B17A-903F4AD71336}" srcOrd="0" destOrd="0" presId="urn:microsoft.com/office/officeart/2005/8/layout/lProcess2"/>
    <dgm:cxn modelId="{EA720835-CA8C-40D6-ADA2-AC0C17F08AC9}" srcId="{DBAB1F4D-ACA5-47D9-B32D-D266070F647D}" destId="{DE5553D8-A39C-4AA1-843B-0BF13AA872D8}" srcOrd="1" destOrd="0" parTransId="{5BAFF9BD-53C0-403A-8796-BBD482290D4A}" sibTransId="{63707957-402E-4F06-B249-1A2C62304282}"/>
    <dgm:cxn modelId="{4A1ADA3A-D978-4851-8819-68553C739218}" type="presOf" srcId="{DFADD776-C7BC-41D9-82E6-FC18A699DC94}" destId="{A3E26D1C-723D-4911-9ACF-A9CF9751E704}" srcOrd="0" destOrd="0" presId="urn:microsoft.com/office/officeart/2005/8/layout/lProcess2"/>
    <dgm:cxn modelId="{36FC803C-6501-4A95-8026-6BA5B999B9DB}" srcId="{847000EC-8DB2-4E4C-B544-38784AD786D0}" destId="{737A72E4-4AAA-4906-8304-E9052D37A1BE}" srcOrd="3" destOrd="0" parTransId="{868E6834-F80F-4B02-96DF-628FF0C44AF4}" sibTransId="{A1859B5C-6581-4225-8846-0741F11CE1F1}"/>
    <dgm:cxn modelId="{52D71D5E-7A73-4D58-9049-25580E097017}" srcId="{847000EC-8DB2-4E4C-B544-38784AD786D0}" destId="{83FA2486-4601-42DC-9009-8481C98A7FB1}" srcOrd="0" destOrd="0" parTransId="{EAD372C2-960D-446B-93DD-8AE4A1557702}" sibTransId="{B043053F-5C9A-460C-B0FA-78BA4810B3C1}"/>
    <dgm:cxn modelId="{E5FCEB45-DAED-4A62-908B-E9021C535937}" type="presOf" srcId="{737A72E4-4AAA-4906-8304-E9052D37A1BE}" destId="{65423112-9BAB-4CB6-92F9-1F472AD6F10C}" srcOrd="0" destOrd="0" presId="urn:microsoft.com/office/officeart/2005/8/layout/lProcess2"/>
    <dgm:cxn modelId="{4DA16A4C-491A-49B5-B64F-CCEA1E9E8918}" type="presOf" srcId="{F992F7EF-E70C-463C-83EA-FC9DBB99F474}" destId="{D544A8ED-879E-4390-891C-D4F3A209FE1D}" srcOrd="0" destOrd="0" presId="urn:microsoft.com/office/officeart/2005/8/layout/lProcess2"/>
    <dgm:cxn modelId="{15D9D64C-A23B-48A7-AAC2-19B81A7BA3AA}" srcId="{737A72E4-4AAA-4906-8304-E9052D37A1BE}" destId="{F992F7EF-E70C-463C-83EA-FC9DBB99F474}" srcOrd="2" destOrd="0" parTransId="{A3A569FA-231C-4129-B921-726B9054E433}" sibTransId="{2925C066-A791-4C78-8D8D-FD38575C4963}"/>
    <dgm:cxn modelId="{C3D0D96C-FE37-4A79-AED2-385303A097E5}" srcId="{E18B2E15-C59E-4A12-8C0F-3D13FA5FE45A}" destId="{84F3FCC4-36C9-4FBD-A89C-2CF23E0C8912}" srcOrd="0" destOrd="0" parTransId="{6FAA4CFA-363A-4A49-83B2-F0100AE978DE}" sibTransId="{86FFEF85-7C65-45BC-B033-794EF58DC00A}"/>
    <dgm:cxn modelId="{139C966E-47BE-4AC8-9374-6D1C7EBAF0A0}" type="presOf" srcId="{BA8100A6-E377-4E47-8D99-636CE6C7211E}" destId="{89C1F304-CCDC-4EC6-8FA2-A671C303C920}" srcOrd="0" destOrd="0" presId="urn:microsoft.com/office/officeart/2005/8/layout/lProcess2"/>
    <dgm:cxn modelId="{651C764F-7320-454A-98FD-BA1FAF9D0ADE}" type="presOf" srcId="{847000EC-8DB2-4E4C-B544-38784AD786D0}" destId="{01F14ECC-40AF-495C-BE7E-4E3EB1D80D94}" srcOrd="0" destOrd="0" presId="urn:microsoft.com/office/officeart/2005/8/layout/lProcess2"/>
    <dgm:cxn modelId="{CE920653-E248-4988-87C5-DF1F783DFCBD}" type="presOf" srcId="{DBAB1F4D-ACA5-47D9-B32D-D266070F647D}" destId="{7B120247-387D-4335-AA55-A19883537B10}" srcOrd="0" destOrd="0" presId="urn:microsoft.com/office/officeart/2005/8/layout/lProcess2"/>
    <dgm:cxn modelId="{17AA9654-43CB-4AE9-A636-09F1D0242384}" type="presOf" srcId="{DE5553D8-A39C-4AA1-843B-0BF13AA872D8}" destId="{0B0276F5-46D3-4895-9BBC-E372EF7F1504}" srcOrd="0" destOrd="0" presId="urn:microsoft.com/office/officeart/2005/8/layout/lProcess2"/>
    <dgm:cxn modelId="{6F2D0356-7C05-461C-A257-078BB4B4A132}" type="presOf" srcId="{DE399576-BF4F-45C4-B5D2-251FA9BC266D}" destId="{06ADD193-F781-4DFD-977A-037E4EF322C4}" srcOrd="0" destOrd="0" presId="urn:microsoft.com/office/officeart/2005/8/layout/lProcess2"/>
    <dgm:cxn modelId="{5F138A88-C110-4A8C-A741-60F982786DEE}" type="presOf" srcId="{F631398C-4375-4585-8564-2571CE109B64}" destId="{F193B0FA-5543-4B34-9FD8-6F16441F172C}" srcOrd="0" destOrd="0" presId="urn:microsoft.com/office/officeart/2005/8/layout/lProcess2"/>
    <dgm:cxn modelId="{3C32998A-610A-4548-9AD1-FD931A04F0DC}" srcId="{847000EC-8DB2-4E4C-B544-38784AD786D0}" destId="{DBAB1F4D-ACA5-47D9-B32D-D266070F647D}" srcOrd="2" destOrd="0" parTransId="{B858FE3B-C0F3-4EDA-9485-576F1ED7F91D}" sibTransId="{2FD6B7FD-26F2-464F-864E-8F9424F31AA5}"/>
    <dgm:cxn modelId="{B3770691-4448-478C-8B89-E4610BE0458C}" srcId="{E18B2E15-C59E-4A12-8C0F-3D13FA5FE45A}" destId="{08E0FCB9-E81C-40E5-B542-A5AD23007DF2}" srcOrd="1" destOrd="0" parTransId="{F5C17F40-F821-434E-8A4C-A3B1DE119571}" sibTransId="{51513D1E-363E-4112-B0C7-99075AC054FD}"/>
    <dgm:cxn modelId="{2F89089B-8288-40A6-B9A2-E7255CE46C23}" srcId="{E18B2E15-C59E-4A12-8C0F-3D13FA5FE45A}" destId="{BA8100A6-E377-4E47-8D99-636CE6C7211E}" srcOrd="2" destOrd="0" parTransId="{EF992D80-BAA7-4A50-BF1F-D1D51ED8C2B1}" sibTransId="{04FD8370-6F67-4CA8-B21F-9B6160E0FF03}"/>
    <dgm:cxn modelId="{8279EBA0-136E-4ED0-880F-DA971F159803}" type="presOf" srcId="{56508FC8-AA80-44F1-874E-8ED54E9B0D16}" destId="{CE421A66-149B-4B15-876D-AC80FDDB1010}" srcOrd="0" destOrd="0" presId="urn:microsoft.com/office/officeart/2005/8/layout/lProcess2"/>
    <dgm:cxn modelId="{AE86A8A1-516E-4AAB-9A85-0D8D36A20EDB}" srcId="{DBAB1F4D-ACA5-47D9-B32D-D266070F647D}" destId="{817FE9AF-0D6C-4C39-9D2A-4E46C626D2BF}" srcOrd="2" destOrd="0" parTransId="{71E4148B-2450-47BE-A5FE-39D3ED2EECC1}" sibTransId="{193F4231-C602-49FD-85F3-F085BA313F76}"/>
    <dgm:cxn modelId="{C03D86A7-87FB-499A-AAF4-5A8CAFFCE367}" srcId="{737A72E4-4AAA-4906-8304-E9052D37A1BE}" destId="{7B5E2B5C-C5A1-4876-B43C-50BDD51D39CE}" srcOrd="1" destOrd="0" parTransId="{C83BBE45-6233-4C0A-AA00-0090F2BBD55F}" sibTransId="{E5F37F27-FBF7-4210-8C68-0519CF70E033}"/>
    <dgm:cxn modelId="{7B8501AA-9FBE-41BF-819C-3BB94D288DBF}" type="presOf" srcId="{08E0FCB9-E81C-40E5-B542-A5AD23007DF2}" destId="{BDAB247E-8883-449E-8632-77D44710BFF8}" srcOrd="0" destOrd="0" presId="urn:microsoft.com/office/officeart/2005/8/layout/lProcess2"/>
    <dgm:cxn modelId="{012B17AA-D598-406D-A48F-FDC35953CBE5}" type="presOf" srcId="{83FA2486-4601-42DC-9009-8481C98A7FB1}" destId="{E8898839-F379-4192-A3CD-BF3F2F36D6FB}" srcOrd="0" destOrd="0" presId="urn:microsoft.com/office/officeart/2005/8/layout/lProcess2"/>
    <dgm:cxn modelId="{3A93E9B3-95A4-49A8-BF9E-A1F951456B6A}" type="presOf" srcId="{E18B2E15-C59E-4A12-8C0F-3D13FA5FE45A}" destId="{39E600D8-5E65-4DC4-9C3E-E6659ED9D3E7}" srcOrd="1" destOrd="0" presId="urn:microsoft.com/office/officeart/2005/8/layout/lProcess2"/>
    <dgm:cxn modelId="{84ED37C0-3408-468D-AAA8-DC87FF753D47}" srcId="{83FA2486-4601-42DC-9009-8481C98A7FB1}" destId="{DE399576-BF4F-45C4-B5D2-251FA9BC266D}" srcOrd="2" destOrd="0" parTransId="{2904C130-ED81-479A-86A4-D1AB129BFEA1}" sibTransId="{8A267380-B78C-4285-B2D5-C822BE900E53}"/>
    <dgm:cxn modelId="{1F6FA7D7-5352-4206-A9C9-7A31C1B4DB37}" srcId="{83FA2486-4601-42DC-9009-8481C98A7FB1}" destId="{DFADD776-C7BC-41D9-82E6-FC18A699DC94}" srcOrd="1" destOrd="0" parTransId="{47BC3BEA-B7E6-41BA-8BCD-EE2508775B03}" sibTransId="{BD4555B2-237E-40FB-AD51-8E005D94A2FB}"/>
    <dgm:cxn modelId="{E5FE88D8-CAF2-4AE3-8393-B35C359D78D9}" type="presOf" srcId="{DBAB1F4D-ACA5-47D9-B32D-D266070F647D}" destId="{26FD9F91-21E2-4CA9-B551-FEAD441040A3}" srcOrd="1" destOrd="0" presId="urn:microsoft.com/office/officeart/2005/8/layout/lProcess2"/>
    <dgm:cxn modelId="{05FAF0E1-7FB5-4970-99C4-82D01D838E56}" type="presOf" srcId="{5237B4D3-67CC-460D-9A15-83CCCCB7E986}" destId="{2C7424BB-BEE6-4D61-80A5-0D9FAC5FA7C7}" srcOrd="0" destOrd="0" presId="urn:microsoft.com/office/officeart/2005/8/layout/lProcess2"/>
    <dgm:cxn modelId="{86B2B3E2-17BC-4189-9EFE-CA84C5402AAF}" srcId="{83FA2486-4601-42DC-9009-8481C98A7FB1}" destId="{F631398C-4375-4585-8564-2571CE109B64}" srcOrd="0" destOrd="0" parTransId="{6FD127A2-09A0-4EC5-8D03-D180ECA7855D}" sibTransId="{59C49500-72D0-49E3-88F6-0CC115AAF3D9}"/>
    <dgm:cxn modelId="{C7ED01EC-30AC-4029-A7FB-1F9A3EBA490A}" srcId="{847000EC-8DB2-4E4C-B544-38784AD786D0}" destId="{E18B2E15-C59E-4A12-8C0F-3D13FA5FE45A}" srcOrd="1" destOrd="0" parTransId="{9766EE0F-9BF9-4480-B4F5-C5734B8DB834}" sibTransId="{24658CB5-1B41-4C93-A908-A415606AA394}"/>
    <dgm:cxn modelId="{776C48F8-8A03-4639-B5FC-413B5ED068E4}" type="presOf" srcId="{83FA2486-4601-42DC-9009-8481C98A7FB1}" destId="{0AA018D2-743F-4C60-B85F-313D13F32FAC}" srcOrd="1" destOrd="0" presId="urn:microsoft.com/office/officeart/2005/8/layout/lProcess2"/>
    <dgm:cxn modelId="{4629E721-8904-4CC0-82D4-3BFD959C0C92}" type="presParOf" srcId="{01F14ECC-40AF-495C-BE7E-4E3EB1D80D94}" destId="{37F7B9DC-8019-4F09-A980-09AD1B11AC70}" srcOrd="0" destOrd="0" presId="urn:microsoft.com/office/officeart/2005/8/layout/lProcess2"/>
    <dgm:cxn modelId="{CBBDF754-1BDA-4DFA-B878-B308E70BC90A}" type="presParOf" srcId="{37F7B9DC-8019-4F09-A980-09AD1B11AC70}" destId="{E8898839-F379-4192-A3CD-BF3F2F36D6FB}" srcOrd="0" destOrd="0" presId="urn:microsoft.com/office/officeart/2005/8/layout/lProcess2"/>
    <dgm:cxn modelId="{A2790690-70E6-4DA5-BADB-8D4F2DDDCE04}" type="presParOf" srcId="{37F7B9DC-8019-4F09-A980-09AD1B11AC70}" destId="{0AA018D2-743F-4C60-B85F-313D13F32FAC}" srcOrd="1" destOrd="0" presId="urn:microsoft.com/office/officeart/2005/8/layout/lProcess2"/>
    <dgm:cxn modelId="{BFE5A31E-EBF8-4CD6-AA83-495BD8B59378}" type="presParOf" srcId="{37F7B9DC-8019-4F09-A980-09AD1B11AC70}" destId="{6C3B4170-11F9-4C24-900E-F677633C7179}" srcOrd="2" destOrd="0" presId="urn:microsoft.com/office/officeart/2005/8/layout/lProcess2"/>
    <dgm:cxn modelId="{007D2169-EBFC-45FC-AA4D-92F19CC134F9}" type="presParOf" srcId="{6C3B4170-11F9-4C24-900E-F677633C7179}" destId="{AA5A90CE-F91A-43F8-849E-92F81BBD96C9}" srcOrd="0" destOrd="0" presId="urn:microsoft.com/office/officeart/2005/8/layout/lProcess2"/>
    <dgm:cxn modelId="{2550B061-7D4D-4D5D-BD82-937583A44B8E}" type="presParOf" srcId="{AA5A90CE-F91A-43F8-849E-92F81BBD96C9}" destId="{F193B0FA-5543-4B34-9FD8-6F16441F172C}" srcOrd="0" destOrd="0" presId="urn:microsoft.com/office/officeart/2005/8/layout/lProcess2"/>
    <dgm:cxn modelId="{F328BC4C-15A4-44A6-8495-D39E5ABFC13C}" type="presParOf" srcId="{AA5A90CE-F91A-43F8-849E-92F81BBD96C9}" destId="{475F6809-C968-4F1D-AC2E-03A323A553F1}" srcOrd="1" destOrd="0" presId="urn:microsoft.com/office/officeart/2005/8/layout/lProcess2"/>
    <dgm:cxn modelId="{27360E47-77D2-405C-9F07-E39FDD17130E}" type="presParOf" srcId="{AA5A90CE-F91A-43F8-849E-92F81BBD96C9}" destId="{A3E26D1C-723D-4911-9ACF-A9CF9751E704}" srcOrd="2" destOrd="0" presId="urn:microsoft.com/office/officeart/2005/8/layout/lProcess2"/>
    <dgm:cxn modelId="{1CF5D819-0073-4421-AD0B-B81A8AA639A1}" type="presParOf" srcId="{AA5A90CE-F91A-43F8-849E-92F81BBD96C9}" destId="{5226B6AF-530B-4C3B-AFCF-F81389D45398}" srcOrd="3" destOrd="0" presId="urn:microsoft.com/office/officeart/2005/8/layout/lProcess2"/>
    <dgm:cxn modelId="{CD31DA77-56AA-4D9C-B5AD-54CD0381872E}" type="presParOf" srcId="{AA5A90CE-F91A-43F8-849E-92F81BBD96C9}" destId="{06ADD193-F781-4DFD-977A-037E4EF322C4}" srcOrd="4" destOrd="0" presId="urn:microsoft.com/office/officeart/2005/8/layout/lProcess2"/>
    <dgm:cxn modelId="{1DD423B5-7617-4CE0-AB14-6D379CA2AC96}" type="presParOf" srcId="{01F14ECC-40AF-495C-BE7E-4E3EB1D80D94}" destId="{746E0D3F-BA7B-4726-A5F1-FAF777F7C1C4}" srcOrd="1" destOrd="0" presId="urn:microsoft.com/office/officeart/2005/8/layout/lProcess2"/>
    <dgm:cxn modelId="{94FDEF0B-F6BA-4F33-9DF8-8EDEC5612ED4}" type="presParOf" srcId="{01F14ECC-40AF-495C-BE7E-4E3EB1D80D94}" destId="{829DD34F-0ECA-42E9-A2EA-CEEF41A13CC1}" srcOrd="2" destOrd="0" presId="urn:microsoft.com/office/officeart/2005/8/layout/lProcess2"/>
    <dgm:cxn modelId="{AEB600C0-E1A0-4AB0-85F5-BFB82A54E34A}" type="presParOf" srcId="{829DD34F-0ECA-42E9-A2EA-CEEF41A13CC1}" destId="{95E7B7FC-CC68-4DC3-B17A-903F4AD71336}" srcOrd="0" destOrd="0" presId="urn:microsoft.com/office/officeart/2005/8/layout/lProcess2"/>
    <dgm:cxn modelId="{9034665A-1A4B-4545-98CB-AC4B1379C6D6}" type="presParOf" srcId="{829DD34F-0ECA-42E9-A2EA-CEEF41A13CC1}" destId="{39E600D8-5E65-4DC4-9C3E-E6659ED9D3E7}" srcOrd="1" destOrd="0" presId="urn:microsoft.com/office/officeart/2005/8/layout/lProcess2"/>
    <dgm:cxn modelId="{7A4A58EA-7217-4A66-9641-7D73515F0439}" type="presParOf" srcId="{829DD34F-0ECA-42E9-A2EA-CEEF41A13CC1}" destId="{CC73076A-0E7D-46D6-9424-1201179987DF}" srcOrd="2" destOrd="0" presId="urn:microsoft.com/office/officeart/2005/8/layout/lProcess2"/>
    <dgm:cxn modelId="{DEF4E6A3-6057-4737-A45A-97A30A65EC31}" type="presParOf" srcId="{CC73076A-0E7D-46D6-9424-1201179987DF}" destId="{AE5485B9-25E7-4BB8-A994-A29E872E90E4}" srcOrd="0" destOrd="0" presId="urn:microsoft.com/office/officeart/2005/8/layout/lProcess2"/>
    <dgm:cxn modelId="{67DCD64B-65D8-4A27-BF8E-4EA4B5F3332D}" type="presParOf" srcId="{AE5485B9-25E7-4BB8-A994-A29E872E90E4}" destId="{E8E17BBE-EAB9-4126-A236-340A6ECF334F}" srcOrd="0" destOrd="0" presId="urn:microsoft.com/office/officeart/2005/8/layout/lProcess2"/>
    <dgm:cxn modelId="{4B64CC9D-5242-417D-B85E-4B3EB45084A6}" type="presParOf" srcId="{AE5485B9-25E7-4BB8-A994-A29E872E90E4}" destId="{387E76EA-4E23-49F4-828E-78C8A822716A}" srcOrd="1" destOrd="0" presId="urn:microsoft.com/office/officeart/2005/8/layout/lProcess2"/>
    <dgm:cxn modelId="{37885E61-46F3-4F8C-B444-E9EDC2AF9CDD}" type="presParOf" srcId="{AE5485B9-25E7-4BB8-A994-A29E872E90E4}" destId="{BDAB247E-8883-449E-8632-77D44710BFF8}" srcOrd="2" destOrd="0" presId="urn:microsoft.com/office/officeart/2005/8/layout/lProcess2"/>
    <dgm:cxn modelId="{2D23D040-FD4F-49C5-B553-99E4C92290B2}" type="presParOf" srcId="{AE5485B9-25E7-4BB8-A994-A29E872E90E4}" destId="{2A2595D1-7CEE-4AB6-A5E4-A00C474A7D6F}" srcOrd="3" destOrd="0" presId="urn:microsoft.com/office/officeart/2005/8/layout/lProcess2"/>
    <dgm:cxn modelId="{3F671AFC-FBE7-4755-B61C-BD561D721CFE}" type="presParOf" srcId="{AE5485B9-25E7-4BB8-A994-A29E872E90E4}" destId="{89C1F304-CCDC-4EC6-8FA2-A671C303C920}" srcOrd="4" destOrd="0" presId="urn:microsoft.com/office/officeart/2005/8/layout/lProcess2"/>
    <dgm:cxn modelId="{91AD3F13-705F-4195-8B4C-4A8378A169F9}" type="presParOf" srcId="{01F14ECC-40AF-495C-BE7E-4E3EB1D80D94}" destId="{09953340-2B65-4C44-BF3F-E7A9A6ADA335}" srcOrd="3" destOrd="0" presId="urn:microsoft.com/office/officeart/2005/8/layout/lProcess2"/>
    <dgm:cxn modelId="{ADD383C2-0491-4CE4-8786-A0E6AFA84E9B}" type="presParOf" srcId="{01F14ECC-40AF-495C-BE7E-4E3EB1D80D94}" destId="{0BB89D79-46A7-46FC-825E-BB2421525E65}" srcOrd="4" destOrd="0" presId="urn:microsoft.com/office/officeart/2005/8/layout/lProcess2"/>
    <dgm:cxn modelId="{B8B95333-2687-4E39-B936-9A67E17CC13F}" type="presParOf" srcId="{0BB89D79-46A7-46FC-825E-BB2421525E65}" destId="{7B120247-387D-4335-AA55-A19883537B10}" srcOrd="0" destOrd="0" presId="urn:microsoft.com/office/officeart/2005/8/layout/lProcess2"/>
    <dgm:cxn modelId="{58767398-F4A5-4326-AEB6-F835DC5BB4EA}" type="presParOf" srcId="{0BB89D79-46A7-46FC-825E-BB2421525E65}" destId="{26FD9F91-21E2-4CA9-B551-FEAD441040A3}" srcOrd="1" destOrd="0" presId="urn:microsoft.com/office/officeart/2005/8/layout/lProcess2"/>
    <dgm:cxn modelId="{8C6183B6-57BA-40E6-A914-3CB1F03D5B64}" type="presParOf" srcId="{0BB89D79-46A7-46FC-825E-BB2421525E65}" destId="{FAEB95B0-9CCE-41AB-B8C2-EA1D88843780}" srcOrd="2" destOrd="0" presId="urn:microsoft.com/office/officeart/2005/8/layout/lProcess2"/>
    <dgm:cxn modelId="{4302146C-9757-4501-88E0-77BA153B5AFF}" type="presParOf" srcId="{FAEB95B0-9CCE-41AB-B8C2-EA1D88843780}" destId="{E9776120-60D1-412B-BA38-0353926B04C5}" srcOrd="0" destOrd="0" presId="urn:microsoft.com/office/officeart/2005/8/layout/lProcess2"/>
    <dgm:cxn modelId="{C3F742D5-895E-459D-83F8-89F493FFE49B}" type="presParOf" srcId="{E9776120-60D1-412B-BA38-0353926B04C5}" destId="{CE421A66-149B-4B15-876D-AC80FDDB1010}" srcOrd="0" destOrd="0" presId="urn:microsoft.com/office/officeart/2005/8/layout/lProcess2"/>
    <dgm:cxn modelId="{6B92324B-1A8F-4BCA-9340-ACBF4471FBF7}" type="presParOf" srcId="{E9776120-60D1-412B-BA38-0353926B04C5}" destId="{1649F3E7-413B-4E62-9E21-778F17679AD1}" srcOrd="1" destOrd="0" presId="urn:microsoft.com/office/officeart/2005/8/layout/lProcess2"/>
    <dgm:cxn modelId="{AF9C4F47-3C5E-4972-B4B4-6D8E7BC15BF6}" type="presParOf" srcId="{E9776120-60D1-412B-BA38-0353926B04C5}" destId="{0B0276F5-46D3-4895-9BBC-E372EF7F1504}" srcOrd="2" destOrd="0" presId="urn:microsoft.com/office/officeart/2005/8/layout/lProcess2"/>
    <dgm:cxn modelId="{704DE93B-D86D-4830-9C94-2656729585D3}" type="presParOf" srcId="{E9776120-60D1-412B-BA38-0353926B04C5}" destId="{AD9C9490-A95D-42FE-A622-B8F350F38829}" srcOrd="3" destOrd="0" presId="urn:microsoft.com/office/officeart/2005/8/layout/lProcess2"/>
    <dgm:cxn modelId="{37B3DBA2-56EB-4334-82AF-0D237F7A674C}" type="presParOf" srcId="{E9776120-60D1-412B-BA38-0353926B04C5}" destId="{3C9E4082-3496-49A5-9537-FB28A6EED97C}" srcOrd="4" destOrd="0" presId="urn:microsoft.com/office/officeart/2005/8/layout/lProcess2"/>
    <dgm:cxn modelId="{F309D5EC-0D76-41A1-8E97-D361CE9D26FC}" type="presParOf" srcId="{01F14ECC-40AF-495C-BE7E-4E3EB1D80D94}" destId="{9A52EF64-782B-440A-A534-A1180CF22790}" srcOrd="5" destOrd="0" presId="urn:microsoft.com/office/officeart/2005/8/layout/lProcess2"/>
    <dgm:cxn modelId="{0101D17E-855A-4116-9F77-4F6BC38855F9}" type="presParOf" srcId="{01F14ECC-40AF-495C-BE7E-4E3EB1D80D94}" destId="{02E1DD61-32AC-4E85-8107-CC4E0C5A3BC8}" srcOrd="6" destOrd="0" presId="urn:microsoft.com/office/officeart/2005/8/layout/lProcess2"/>
    <dgm:cxn modelId="{CE822582-B1B4-49F2-8945-28FD755E6B59}" type="presParOf" srcId="{02E1DD61-32AC-4E85-8107-CC4E0C5A3BC8}" destId="{65423112-9BAB-4CB6-92F9-1F472AD6F10C}" srcOrd="0" destOrd="0" presId="urn:microsoft.com/office/officeart/2005/8/layout/lProcess2"/>
    <dgm:cxn modelId="{A814C401-ED57-4CEA-8DDE-47093A62A31E}" type="presParOf" srcId="{02E1DD61-32AC-4E85-8107-CC4E0C5A3BC8}" destId="{7FBF3218-1D08-4BFF-9E98-439EDFC9FDD1}" srcOrd="1" destOrd="0" presId="urn:microsoft.com/office/officeart/2005/8/layout/lProcess2"/>
    <dgm:cxn modelId="{478B9084-B464-48D6-AB6D-B044A19E9461}" type="presParOf" srcId="{02E1DD61-32AC-4E85-8107-CC4E0C5A3BC8}" destId="{2AF914CA-DD11-4854-BDC2-43D6BB020BE4}" srcOrd="2" destOrd="0" presId="urn:microsoft.com/office/officeart/2005/8/layout/lProcess2"/>
    <dgm:cxn modelId="{18CB2EAC-BFC8-4809-9D92-A987ABE09D22}" type="presParOf" srcId="{2AF914CA-DD11-4854-BDC2-43D6BB020BE4}" destId="{189204BF-FDF3-47D1-A916-CFC02DF023F2}" srcOrd="0" destOrd="0" presId="urn:microsoft.com/office/officeart/2005/8/layout/lProcess2"/>
    <dgm:cxn modelId="{B993AA0C-3B23-4128-92F1-5F6413CEA0ED}" type="presParOf" srcId="{189204BF-FDF3-47D1-A916-CFC02DF023F2}" destId="{2C7424BB-BEE6-4D61-80A5-0D9FAC5FA7C7}" srcOrd="0" destOrd="0" presId="urn:microsoft.com/office/officeart/2005/8/layout/lProcess2"/>
    <dgm:cxn modelId="{24B36A0B-E91D-4670-A90C-8398E859490A}" type="presParOf" srcId="{189204BF-FDF3-47D1-A916-CFC02DF023F2}" destId="{BF1905EC-3558-48C7-B146-6903DC9A01AB}" srcOrd="1" destOrd="0" presId="urn:microsoft.com/office/officeart/2005/8/layout/lProcess2"/>
    <dgm:cxn modelId="{8ADA11B8-7060-417E-AC71-461063905E8B}" type="presParOf" srcId="{189204BF-FDF3-47D1-A916-CFC02DF023F2}" destId="{584596DF-7FAC-4C42-97B1-7156E7E7031D}" srcOrd="2" destOrd="0" presId="urn:microsoft.com/office/officeart/2005/8/layout/lProcess2"/>
    <dgm:cxn modelId="{D6CF2CF4-DD34-4467-8C21-991C20455649}" type="presParOf" srcId="{189204BF-FDF3-47D1-A916-CFC02DF023F2}" destId="{F546EFCC-C559-4040-B12A-B1A86ECA7AC0}" srcOrd="3" destOrd="0" presId="urn:microsoft.com/office/officeart/2005/8/layout/lProcess2"/>
    <dgm:cxn modelId="{0DC85125-EB23-45DB-874E-183FB9E58912}" type="presParOf" srcId="{189204BF-FDF3-47D1-A916-CFC02DF023F2}" destId="{D544A8ED-879E-4390-891C-D4F3A209FE1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9947F-71B7-41AE-BFBF-56B9D5AB88F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A5DA02-2D79-45A9-9A40-8042266F0215}">
      <dgm:prSet phldrT="[Text]" phldr="0"/>
      <dgm:spPr/>
      <dgm:t>
        <a:bodyPr/>
        <a:lstStyle/>
        <a:p>
          <a:pPr rtl="0"/>
          <a:r>
            <a:rPr lang="en-US" b="1" i="0" u="none" strike="noStrike" cap="none" baseline="0" noProof="0" dirty="0" err="1">
              <a:latin typeface="Calibri Light"/>
              <a:cs typeface="Calibri Light"/>
            </a:rPr>
            <a:t>Tasa</a:t>
          </a:r>
          <a:r>
            <a:rPr lang="en-US" b="1" i="0" u="none" strike="noStrike" cap="none" baseline="0" noProof="0" dirty="0">
              <a:latin typeface="Calibri Light"/>
              <a:cs typeface="Calibri Light"/>
            </a:rPr>
            <a:t> de </a:t>
          </a:r>
          <a:r>
            <a:rPr lang="en-US" b="1" i="0" u="none" strike="noStrike" cap="none" baseline="0" noProof="0" dirty="0" err="1">
              <a:latin typeface="Calibri Light"/>
              <a:cs typeface="Calibri Light"/>
            </a:rPr>
            <a:t>chicas</a:t>
          </a:r>
          <a:r>
            <a:rPr lang="en-US" b="1" i="0" u="none" strike="noStrike" cap="none" baseline="0" noProof="0" dirty="0">
              <a:latin typeface="Calibri Light"/>
              <a:cs typeface="Calibri Light"/>
            </a:rPr>
            <a:t> </a:t>
          </a:r>
          <a:r>
            <a:rPr lang="en-US" b="1" i="0" u="none" strike="noStrike" cap="none" baseline="0" noProof="0" dirty="0" err="1">
              <a:latin typeface="Calibri Light"/>
              <a:cs typeface="Calibri Light"/>
            </a:rPr>
            <a:t>repetidoras</a:t>
          </a:r>
          <a:r>
            <a:rPr lang="en-US" b="1" i="0" u="none" strike="noStrike" cap="none" baseline="0" noProof="0" dirty="0">
              <a:latin typeface="Calibri Light"/>
              <a:cs typeface="Calibri Light"/>
            </a:rPr>
            <a:t> en 2º ESO: </a:t>
          </a:r>
          <a:r>
            <a:rPr lang="en-US" b="1" i="0" u="none" strike="noStrike" cap="none" baseline="0" noProof="0" dirty="0" err="1">
              <a:latin typeface="Calibri Light"/>
              <a:cs typeface="Calibri Light"/>
            </a:rPr>
            <a:t>supera</a:t>
          </a:r>
          <a:r>
            <a:rPr lang="en-US" b="1" i="0" u="none" strike="noStrike" cap="none" baseline="0" noProof="0" dirty="0">
              <a:latin typeface="Calibri Light"/>
              <a:cs typeface="Calibri Light"/>
            </a:rPr>
            <a:t> en  6 puntos a la de los chicos.</a:t>
          </a:r>
        </a:p>
      </dgm:t>
    </dgm:pt>
    <dgm:pt modelId="{B937FF69-C0DF-48DE-A816-F22B37214B9E}" type="parTrans" cxnId="{24699190-F9B5-4FC9-9D50-4485881CCA87}">
      <dgm:prSet/>
      <dgm:spPr/>
      <dgm:t>
        <a:bodyPr/>
        <a:lstStyle/>
        <a:p>
          <a:endParaRPr lang="en-US"/>
        </a:p>
      </dgm:t>
    </dgm:pt>
    <dgm:pt modelId="{701CCC17-51B8-489E-8F70-EA46E3693680}" type="sibTrans" cxnId="{24699190-F9B5-4FC9-9D50-4485881CCA87}">
      <dgm:prSet/>
      <dgm:spPr/>
      <dgm:t>
        <a:bodyPr/>
        <a:lstStyle/>
        <a:p>
          <a:endParaRPr lang="en-US"/>
        </a:p>
      </dgm:t>
    </dgm:pt>
    <dgm:pt modelId="{69C12159-0859-451B-8B47-B7E6D6384214}">
      <dgm:prSet phldrT="[Text]"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Las </a:t>
          </a:r>
          <a:r>
            <a:rPr lang="en-US" dirty="0" err="1">
              <a:latin typeface="Calibri Light" panose="020F0302020204030204"/>
            </a:rPr>
            <a:t>mujeres</a:t>
          </a:r>
          <a:r>
            <a:rPr lang="en-US" dirty="0">
              <a:latin typeface="Calibri Light" panose="020F0302020204030204"/>
            </a:rPr>
            <a:t> gitanas que no </a:t>
          </a:r>
          <a:r>
            <a:rPr lang="en-US" dirty="0" err="1">
              <a:latin typeface="Calibri Light" panose="020F0302020204030204"/>
            </a:rPr>
            <a:t>finalizan</a:t>
          </a:r>
          <a:r>
            <a:rPr lang="en-US" dirty="0">
              <a:latin typeface="Calibri Light" panose="020F0302020204030204"/>
            </a:rPr>
            <a:t> los </a:t>
          </a:r>
          <a:r>
            <a:rPr lang="en-US" dirty="0" err="1">
              <a:latin typeface="Calibri Light" panose="020F0302020204030204"/>
            </a:rPr>
            <a:t>estudios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obligatorios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superan</a:t>
          </a:r>
          <a:r>
            <a:rPr lang="en-US" dirty="0">
              <a:latin typeface="Calibri Light" panose="020F0302020204030204"/>
            </a:rPr>
            <a:t> 7 </a:t>
          </a:r>
          <a:r>
            <a:rPr lang="en-US" dirty="0" err="1">
              <a:latin typeface="Calibri Light" panose="020F0302020204030204"/>
            </a:rPr>
            <a:t>décimas</a:t>
          </a:r>
          <a:r>
            <a:rPr lang="en-US" dirty="0">
              <a:latin typeface="Calibri Light" panose="020F0302020204030204"/>
            </a:rPr>
            <a:t> a los hombres </a:t>
          </a:r>
          <a:endParaRPr lang="en-US" dirty="0"/>
        </a:p>
      </dgm:t>
    </dgm:pt>
    <dgm:pt modelId="{CD77C5CC-3B68-42DB-A82F-81BBD1B8B04B}" type="parTrans" cxnId="{1EA6B98D-1979-4034-B975-FC218FAB8AEF}">
      <dgm:prSet/>
      <dgm:spPr/>
      <dgm:t>
        <a:bodyPr/>
        <a:lstStyle/>
        <a:p>
          <a:endParaRPr lang="en-US"/>
        </a:p>
      </dgm:t>
    </dgm:pt>
    <dgm:pt modelId="{E5EB92E0-3569-4F5E-BBB6-2A8B14D42808}" type="sibTrans" cxnId="{1EA6B98D-1979-4034-B975-FC218FAB8AEF}">
      <dgm:prSet/>
      <dgm:spPr/>
      <dgm:t>
        <a:bodyPr/>
        <a:lstStyle/>
        <a:p>
          <a:endParaRPr lang="en-US"/>
        </a:p>
      </dgm:t>
    </dgm:pt>
    <dgm:pt modelId="{77EC7AE4-59EE-4F8F-B54F-7C6788448A8E}" type="pres">
      <dgm:prSet presAssocID="{DA79947F-71B7-41AE-BFBF-56B9D5AB88F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B7C340-60EB-4C56-8B9D-9AC144F40CFF}" type="pres">
      <dgm:prSet presAssocID="{73A5DA02-2D79-45A9-9A40-8042266F0215}" presName="horFlow" presStyleCnt="0"/>
      <dgm:spPr/>
    </dgm:pt>
    <dgm:pt modelId="{BA45B0DB-4F58-4F8F-BB00-8EB5302FE708}" type="pres">
      <dgm:prSet presAssocID="{73A5DA02-2D79-45A9-9A40-8042266F0215}" presName="bigChev" presStyleLbl="node1" presStyleIdx="0" presStyleCnt="1" custLinFactNeighborX="-21027" custLinFactNeighborY="11306"/>
      <dgm:spPr/>
    </dgm:pt>
    <dgm:pt modelId="{6C9B0349-9779-4DD6-A6F8-52B01160F746}" type="pres">
      <dgm:prSet presAssocID="{CD77C5CC-3B68-42DB-A82F-81BBD1B8B04B}" presName="parTrans" presStyleCnt="0"/>
      <dgm:spPr/>
    </dgm:pt>
    <dgm:pt modelId="{EF162FE7-6300-4B06-BEB0-E01ABAC3FA59}" type="pres">
      <dgm:prSet presAssocID="{69C12159-0859-451B-8B47-B7E6D6384214}" presName="node" presStyleLbl="alignAccFollowNode1" presStyleIdx="0" presStyleCnt="1" custLinFactNeighborX="16322" custLinFactNeighborY="13754">
        <dgm:presLayoutVars>
          <dgm:bulletEnabled val="1"/>
        </dgm:presLayoutVars>
      </dgm:prSet>
      <dgm:spPr/>
    </dgm:pt>
  </dgm:ptLst>
  <dgm:cxnLst>
    <dgm:cxn modelId="{97D97C2D-8DC9-45A7-9FF0-8B92E2F1C3BA}" type="presOf" srcId="{DA79947F-71B7-41AE-BFBF-56B9D5AB88FF}" destId="{77EC7AE4-59EE-4F8F-B54F-7C6788448A8E}" srcOrd="0" destOrd="0" presId="urn:microsoft.com/office/officeart/2005/8/layout/lProcess3"/>
    <dgm:cxn modelId="{1EA6B98D-1979-4034-B975-FC218FAB8AEF}" srcId="{73A5DA02-2D79-45A9-9A40-8042266F0215}" destId="{69C12159-0859-451B-8B47-B7E6D6384214}" srcOrd="0" destOrd="0" parTransId="{CD77C5CC-3B68-42DB-A82F-81BBD1B8B04B}" sibTransId="{E5EB92E0-3569-4F5E-BBB6-2A8B14D42808}"/>
    <dgm:cxn modelId="{24699190-F9B5-4FC9-9D50-4485881CCA87}" srcId="{DA79947F-71B7-41AE-BFBF-56B9D5AB88FF}" destId="{73A5DA02-2D79-45A9-9A40-8042266F0215}" srcOrd="0" destOrd="0" parTransId="{B937FF69-C0DF-48DE-A816-F22B37214B9E}" sibTransId="{701CCC17-51B8-489E-8F70-EA46E3693680}"/>
    <dgm:cxn modelId="{1D98C1C0-82C4-48E5-ACE8-3FD6DC8B12E6}" type="presOf" srcId="{73A5DA02-2D79-45A9-9A40-8042266F0215}" destId="{BA45B0DB-4F58-4F8F-BB00-8EB5302FE708}" srcOrd="0" destOrd="0" presId="urn:microsoft.com/office/officeart/2005/8/layout/lProcess3"/>
    <dgm:cxn modelId="{6CEBFBE9-4D0C-40CD-A744-F306652BFB34}" type="presOf" srcId="{69C12159-0859-451B-8B47-B7E6D6384214}" destId="{EF162FE7-6300-4B06-BEB0-E01ABAC3FA59}" srcOrd="0" destOrd="0" presId="urn:microsoft.com/office/officeart/2005/8/layout/lProcess3"/>
    <dgm:cxn modelId="{41B44285-F1B3-47EE-B153-97ED0BAD297D}" type="presParOf" srcId="{77EC7AE4-59EE-4F8F-B54F-7C6788448A8E}" destId="{95B7C340-60EB-4C56-8B9D-9AC144F40CFF}" srcOrd="0" destOrd="0" presId="urn:microsoft.com/office/officeart/2005/8/layout/lProcess3"/>
    <dgm:cxn modelId="{9CF398E8-FF11-48E2-B195-39586CF02FEC}" type="presParOf" srcId="{95B7C340-60EB-4C56-8B9D-9AC144F40CFF}" destId="{BA45B0DB-4F58-4F8F-BB00-8EB5302FE708}" srcOrd="0" destOrd="0" presId="urn:microsoft.com/office/officeart/2005/8/layout/lProcess3"/>
    <dgm:cxn modelId="{0FFCC07A-C8DE-46B9-A456-A3E1F0A34865}" type="presParOf" srcId="{95B7C340-60EB-4C56-8B9D-9AC144F40CFF}" destId="{6C9B0349-9779-4DD6-A6F8-52B01160F746}" srcOrd="1" destOrd="0" presId="urn:microsoft.com/office/officeart/2005/8/layout/lProcess3"/>
    <dgm:cxn modelId="{C05877F2-0763-4AF3-8F97-4774A5591736}" type="presParOf" srcId="{95B7C340-60EB-4C56-8B9D-9AC144F40CFF}" destId="{EF162FE7-6300-4B06-BEB0-E01ABAC3FA5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5E53A-5AF1-4D38-A719-21CE8F64CB3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546E8D-A4C3-4B49-A8A9-E8439E85B39A}">
      <dgm:prSet custT="1"/>
      <dgm:spPr/>
      <dgm:t>
        <a:bodyPr/>
        <a:lstStyle/>
        <a:p>
          <a:pPr rtl="0"/>
          <a:r>
            <a:rPr lang="es-ES" sz="1400" b="1" dirty="0">
              <a:solidFill>
                <a:srgbClr val="010000"/>
              </a:solidFill>
              <a:latin typeface="Calibri Light"/>
            </a:rPr>
            <a:t>Alumno o alumna</a:t>
          </a:r>
          <a:endParaRPr lang="es-ES" sz="1200" b="1" dirty="0"/>
        </a:p>
      </dgm:t>
    </dgm:pt>
    <dgm:pt modelId="{26D87DA5-89E4-410B-843F-86A166187354}" type="parTrans" cxnId="{386612E6-2F82-439D-A532-17EB0387F3D4}">
      <dgm:prSet/>
      <dgm:spPr/>
      <dgm:t>
        <a:bodyPr/>
        <a:lstStyle/>
        <a:p>
          <a:endParaRPr lang="es-ES"/>
        </a:p>
      </dgm:t>
    </dgm:pt>
    <dgm:pt modelId="{C0436207-766C-458F-BC43-70FB95DF7AA8}" type="sibTrans" cxnId="{386612E6-2F82-439D-A532-17EB0387F3D4}">
      <dgm:prSet/>
      <dgm:spPr/>
      <dgm:t>
        <a:bodyPr/>
        <a:lstStyle/>
        <a:p>
          <a:endParaRPr lang="es-ES"/>
        </a:p>
      </dgm:t>
    </dgm:pt>
    <dgm:pt modelId="{A7F59484-3C54-4F17-AB90-B0680775B412}">
      <dgm:prSet custT="1"/>
      <dgm:spPr/>
      <dgm:t>
        <a:bodyPr/>
        <a:lstStyle/>
        <a:p>
          <a:r>
            <a:rPr lang="es-ES" sz="1400" b="1" dirty="0"/>
            <a:t>Compromiso familiar</a:t>
          </a:r>
        </a:p>
      </dgm:t>
    </dgm:pt>
    <dgm:pt modelId="{025EF66A-E362-422A-B22B-33196D8030CD}" type="parTrans" cxnId="{B3718FCE-9B80-4681-908E-09E0488EFA66}">
      <dgm:prSet/>
      <dgm:spPr/>
      <dgm:t>
        <a:bodyPr/>
        <a:lstStyle/>
        <a:p>
          <a:endParaRPr lang="es-ES"/>
        </a:p>
      </dgm:t>
    </dgm:pt>
    <dgm:pt modelId="{CD95EE50-731C-47C1-B89A-7E7AAA03A704}" type="sibTrans" cxnId="{B3718FCE-9B80-4681-908E-09E0488EFA66}">
      <dgm:prSet/>
      <dgm:spPr/>
      <dgm:t>
        <a:bodyPr/>
        <a:lstStyle/>
        <a:p>
          <a:endParaRPr lang="es-ES"/>
        </a:p>
      </dgm:t>
    </dgm:pt>
    <dgm:pt modelId="{7C610366-A726-415E-A423-C741B468A0CE}">
      <dgm:prSet custT="1"/>
      <dgm:spPr/>
      <dgm:t>
        <a:bodyPr/>
        <a:lstStyle/>
        <a:p>
          <a:r>
            <a:rPr lang="es-ES" sz="1400" b="1" dirty="0"/>
            <a:t>Centro educativo colaborador</a:t>
          </a:r>
        </a:p>
      </dgm:t>
    </dgm:pt>
    <dgm:pt modelId="{66816910-53F6-4A0E-A532-357C5E9BCFD3}" type="parTrans" cxnId="{B8D563A8-6BCD-4129-AD04-4DC680A17D7D}">
      <dgm:prSet/>
      <dgm:spPr/>
      <dgm:t>
        <a:bodyPr/>
        <a:lstStyle/>
        <a:p>
          <a:endParaRPr lang="es-ES"/>
        </a:p>
      </dgm:t>
    </dgm:pt>
    <dgm:pt modelId="{B6F32EC5-E626-4A6F-AB2F-32F96AE616E4}" type="sibTrans" cxnId="{B8D563A8-6BCD-4129-AD04-4DC680A17D7D}">
      <dgm:prSet/>
      <dgm:spPr/>
      <dgm:t>
        <a:bodyPr/>
        <a:lstStyle/>
        <a:p>
          <a:endParaRPr lang="es-ES"/>
        </a:p>
      </dgm:t>
    </dgm:pt>
    <dgm:pt modelId="{C27CB36D-BF2D-46F6-B9CB-5F3CD6BDE5C4}">
      <dgm:prSet phldrT="[Texto]" phldr="0"/>
      <dgm:spPr/>
      <dgm:t>
        <a:bodyPr/>
        <a:lstStyle/>
        <a:p>
          <a:pPr rtl="0"/>
          <a:r>
            <a:rPr lang="es-ES" b="1" dirty="0">
              <a:latin typeface="Calibri Light"/>
            </a:rPr>
            <a:t>Equipo Promociona: FSG</a:t>
          </a:r>
        </a:p>
      </dgm:t>
    </dgm:pt>
    <dgm:pt modelId="{63089E18-E5F9-48AB-9D30-AADB28DDFED8}" type="parTrans" cxnId="{47BA5DC3-979E-44E6-88EB-3A5FEA2CD9B3}">
      <dgm:prSet/>
      <dgm:spPr/>
    </dgm:pt>
    <dgm:pt modelId="{1F13D286-0ECC-4810-B185-B6883DC21850}" type="sibTrans" cxnId="{47BA5DC3-979E-44E6-88EB-3A5FEA2CD9B3}">
      <dgm:prSet/>
      <dgm:spPr/>
    </dgm:pt>
    <dgm:pt modelId="{E1124996-02DF-4893-A1C8-7F691346BAEA}" type="pres">
      <dgm:prSet presAssocID="{BA55E53A-5AF1-4D38-A719-21CE8F64CB35}" presName="compositeShape" presStyleCnt="0">
        <dgm:presLayoutVars>
          <dgm:chMax val="7"/>
          <dgm:dir/>
          <dgm:resizeHandles val="exact"/>
        </dgm:presLayoutVars>
      </dgm:prSet>
      <dgm:spPr/>
    </dgm:pt>
    <dgm:pt modelId="{4CA9549F-05BC-42EB-9D4B-753EAFB800CE}" type="pres">
      <dgm:prSet presAssocID="{46546E8D-A4C3-4B49-A8A9-E8439E85B39A}" presName="circ1" presStyleLbl="vennNode1" presStyleIdx="0" presStyleCnt="4"/>
      <dgm:spPr/>
    </dgm:pt>
    <dgm:pt modelId="{C4EEA343-6A10-4866-8E57-E2419DE0129C}" type="pres">
      <dgm:prSet presAssocID="{46546E8D-A4C3-4B49-A8A9-E8439E85B3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EF00AED-D38A-41C6-BA70-4EA0F92AEB06}" type="pres">
      <dgm:prSet presAssocID="{7C610366-A726-415E-A423-C741B468A0CE}" presName="circ2" presStyleLbl="vennNode1" presStyleIdx="1" presStyleCnt="4"/>
      <dgm:spPr/>
    </dgm:pt>
    <dgm:pt modelId="{6AA790F3-B7DC-4A63-BEA1-9BA5D322DD72}" type="pres">
      <dgm:prSet presAssocID="{7C610366-A726-415E-A423-C741B468A0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BC9FE8-37D3-4015-ADF1-56E2701D8D70}" type="pres">
      <dgm:prSet presAssocID="{A7F59484-3C54-4F17-AB90-B0680775B412}" presName="circ3" presStyleLbl="vennNode1" presStyleIdx="2" presStyleCnt="4"/>
      <dgm:spPr/>
    </dgm:pt>
    <dgm:pt modelId="{3409FFD4-47EB-4219-8F4B-1BA31FF1B21C}" type="pres">
      <dgm:prSet presAssocID="{A7F59484-3C54-4F17-AB90-B0680775B41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B2BDA9-9C68-4919-A620-D12F5EB6230A}" type="pres">
      <dgm:prSet presAssocID="{C27CB36D-BF2D-46F6-B9CB-5F3CD6BDE5C4}" presName="circ4" presStyleLbl="vennNode1" presStyleIdx="3" presStyleCnt="4"/>
      <dgm:spPr/>
    </dgm:pt>
    <dgm:pt modelId="{107A6CD2-364A-4090-B085-6B5DD8B73FE8}" type="pres">
      <dgm:prSet presAssocID="{C27CB36D-BF2D-46F6-B9CB-5F3CD6BDE5C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1487700-FEE8-48E6-8090-AD7C18FDB453}" type="presOf" srcId="{46546E8D-A4C3-4B49-A8A9-E8439E85B39A}" destId="{C4EEA343-6A10-4866-8E57-E2419DE0129C}" srcOrd="1" destOrd="0" presId="urn:microsoft.com/office/officeart/2005/8/layout/venn1"/>
    <dgm:cxn modelId="{9B0CEB0F-190D-4218-80D1-6422FD013206}" type="presOf" srcId="{46546E8D-A4C3-4B49-A8A9-E8439E85B39A}" destId="{4CA9549F-05BC-42EB-9D4B-753EAFB800CE}" srcOrd="0" destOrd="0" presId="urn:microsoft.com/office/officeart/2005/8/layout/venn1"/>
    <dgm:cxn modelId="{F98F383E-5FC6-4F2B-85A5-E2436F48171F}" type="presOf" srcId="{A7F59484-3C54-4F17-AB90-B0680775B412}" destId="{3409FFD4-47EB-4219-8F4B-1BA31FF1B21C}" srcOrd="1" destOrd="0" presId="urn:microsoft.com/office/officeart/2005/8/layout/venn1"/>
    <dgm:cxn modelId="{985D6D45-16DD-4EEE-8111-B28392303F75}" type="presOf" srcId="{C27CB36D-BF2D-46F6-B9CB-5F3CD6BDE5C4}" destId="{107A6CD2-364A-4090-B085-6B5DD8B73FE8}" srcOrd="1" destOrd="0" presId="urn:microsoft.com/office/officeart/2005/8/layout/venn1"/>
    <dgm:cxn modelId="{F3B65E7E-E8C6-46BF-9D83-9F6A9646B404}" type="presOf" srcId="{C27CB36D-BF2D-46F6-B9CB-5F3CD6BDE5C4}" destId="{7BB2BDA9-9C68-4919-A620-D12F5EB6230A}" srcOrd="0" destOrd="0" presId="urn:microsoft.com/office/officeart/2005/8/layout/venn1"/>
    <dgm:cxn modelId="{89E0ED8E-2E80-4485-9D33-D8ECC39E30B5}" type="presOf" srcId="{A7F59484-3C54-4F17-AB90-B0680775B412}" destId="{A4BC9FE8-37D3-4015-ADF1-56E2701D8D70}" srcOrd="0" destOrd="0" presId="urn:microsoft.com/office/officeart/2005/8/layout/venn1"/>
    <dgm:cxn modelId="{C16108A2-8AC3-4242-BA9B-036056647AB8}" type="presOf" srcId="{BA55E53A-5AF1-4D38-A719-21CE8F64CB35}" destId="{E1124996-02DF-4893-A1C8-7F691346BAEA}" srcOrd="0" destOrd="0" presId="urn:microsoft.com/office/officeart/2005/8/layout/venn1"/>
    <dgm:cxn modelId="{B8D563A8-6BCD-4129-AD04-4DC680A17D7D}" srcId="{BA55E53A-5AF1-4D38-A719-21CE8F64CB35}" destId="{7C610366-A726-415E-A423-C741B468A0CE}" srcOrd="1" destOrd="0" parTransId="{66816910-53F6-4A0E-A532-357C5E9BCFD3}" sibTransId="{B6F32EC5-E626-4A6F-AB2F-32F96AE616E4}"/>
    <dgm:cxn modelId="{47BA5DC3-979E-44E6-88EB-3A5FEA2CD9B3}" srcId="{BA55E53A-5AF1-4D38-A719-21CE8F64CB35}" destId="{C27CB36D-BF2D-46F6-B9CB-5F3CD6BDE5C4}" srcOrd="3" destOrd="0" parTransId="{63089E18-E5F9-48AB-9D30-AADB28DDFED8}" sibTransId="{1F13D286-0ECC-4810-B185-B6883DC21850}"/>
    <dgm:cxn modelId="{B3718FCE-9B80-4681-908E-09E0488EFA66}" srcId="{BA55E53A-5AF1-4D38-A719-21CE8F64CB35}" destId="{A7F59484-3C54-4F17-AB90-B0680775B412}" srcOrd="2" destOrd="0" parTransId="{025EF66A-E362-422A-B22B-33196D8030CD}" sibTransId="{CD95EE50-731C-47C1-B89A-7E7AAA03A704}"/>
    <dgm:cxn modelId="{96ED9BE3-00C9-4D20-B0FB-85A1EF56CDE1}" type="presOf" srcId="{7C610366-A726-415E-A423-C741B468A0CE}" destId="{CEF00AED-D38A-41C6-BA70-4EA0F92AEB06}" srcOrd="0" destOrd="0" presId="urn:microsoft.com/office/officeart/2005/8/layout/venn1"/>
    <dgm:cxn modelId="{386612E6-2F82-439D-A532-17EB0387F3D4}" srcId="{BA55E53A-5AF1-4D38-A719-21CE8F64CB35}" destId="{46546E8D-A4C3-4B49-A8A9-E8439E85B39A}" srcOrd="0" destOrd="0" parTransId="{26D87DA5-89E4-410B-843F-86A166187354}" sibTransId="{C0436207-766C-458F-BC43-70FB95DF7AA8}"/>
    <dgm:cxn modelId="{8A9358EC-5082-4480-A3AE-6B2199CB24C4}" type="presOf" srcId="{7C610366-A726-415E-A423-C741B468A0CE}" destId="{6AA790F3-B7DC-4A63-BEA1-9BA5D322DD72}" srcOrd="1" destOrd="0" presId="urn:microsoft.com/office/officeart/2005/8/layout/venn1"/>
    <dgm:cxn modelId="{C8AC9BAB-309B-4121-8428-5505253B3FA6}" type="presParOf" srcId="{E1124996-02DF-4893-A1C8-7F691346BAEA}" destId="{4CA9549F-05BC-42EB-9D4B-753EAFB800CE}" srcOrd="0" destOrd="0" presId="urn:microsoft.com/office/officeart/2005/8/layout/venn1"/>
    <dgm:cxn modelId="{FB4B3CEA-6755-4D8B-B313-7815067B54C6}" type="presParOf" srcId="{E1124996-02DF-4893-A1C8-7F691346BAEA}" destId="{C4EEA343-6A10-4866-8E57-E2419DE0129C}" srcOrd="1" destOrd="0" presId="urn:microsoft.com/office/officeart/2005/8/layout/venn1"/>
    <dgm:cxn modelId="{5F88EFF7-38EE-4AC9-9C6B-689149FF0E98}" type="presParOf" srcId="{E1124996-02DF-4893-A1C8-7F691346BAEA}" destId="{CEF00AED-D38A-41C6-BA70-4EA0F92AEB06}" srcOrd="2" destOrd="0" presId="urn:microsoft.com/office/officeart/2005/8/layout/venn1"/>
    <dgm:cxn modelId="{93B430F1-EDE4-42BC-ADB0-BCD7565B7716}" type="presParOf" srcId="{E1124996-02DF-4893-A1C8-7F691346BAEA}" destId="{6AA790F3-B7DC-4A63-BEA1-9BA5D322DD72}" srcOrd="3" destOrd="0" presId="urn:microsoft.com/office/officeart/2005/8/layout/venn1"/>
    <dgm:cxn modelId="{8B9C8DC5-B212-4DF2-B2B2-E777149369BF}" type="presParOf" srcId="{E1124996-02DF-4893-A1C8-7F691346BAEA}" destId="{A4BC9FE8-37D3-4015-ADF1-56E2701D8D70}" srcOrd="4" destOrd="0" presId="urn:microsoft.com/office/officeart/2005/8/layout/venn1"/>
    <dgm:cxn modelId="{C121AAAE-5FA4-4F9B-A1C7-A16F8BCE7A74}" type="presParOf" srcId="{E1124996-02DF-4893-A1C8-7F691346BAEA}" destId="{3409FFD4-47EB-4219-8F4B-1BA31FF1B21C}" srcOrd="5" destOrd="0" presId="urn:microsoft.com/office/officeart/2005/8/layout/venn1"/>
    <dgm:cxn modelId="{152E7E98-73B7-4BC3-93B6-4D34D21B217A}" type="presParOf" srcId="{E1124996-02DF-4893-A1C8-7F691346BAEA}" destId="{7BB2BDA9-9C68-4919-A620-D12F5EB6230A}" srcOrd="6" destOrd="0" presId="urn:microsoft.com/office/officeart/2005/8/layout/venn1"/>
    <dgm:cxn modelId="{692F5D1E-191D-4D5C-81E7-F0449C48726E}" type="presParOf" srcId="{E1124996-02DF-4893-A1C8-7F691346BAEA}" destId="{107A6CD2-364A-4090-B085-6B5DD8B73FE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3451B-AFE4-4977-B144-76A79B4BBADB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0B251A-369D-4DD7-BE5A-2A4149C1DD69}">
      <dgm:prSet phldrT="[Texto]"/>
      <dgm:spPr/>
      <dgm:t>
        <a:bodyPr/>
        <a:lstStyle/>
        <a:p>
          <a:r>
            <a:rPr lang="es-ES" dirty="0"/>
            <a:t>Programa Promociona</a:t>
          </a:r>
        </a:p>
      </dgm:t>
    </dgm:pt>
    <dgm:pt modelId="{835058B1-122B-4AD4-8BB8-72483C78A752}" type="parTrans" cxnId="{1FC68A34-427A-401A-AE56-7DF92582EC01}">
      <dgm:prSet/>
      <dgm:spPr/>
      <dgm:t>
        <a:bodyPr/>
        <a:lstStyle/>
        <a:p>
          <a:endParaRPr lang="es-ES"/>
        </a:p>
      </dgm:t>
    </dgm:pt>
    <dgm:pt modelId="{847667D8-51B9-402F-AB7C-C50A46964893}" type="sibTrans" cxnId="{1FC68A34-427A-401A-AE56-7DF92582EC01}">
      <dgm:prSet/>
      <dgm:spPr/>
      <dgm:t>
        <a:bodyPr/>
        <a:lstStyle/>
        <a:p>
          <a:endParaRPr lang="es-ES"/>
        </a:p>
      </dgm:t>
    </dgm:pt>
    <dgm:pt modelId="{811B1F72-398D-4636-BC61-AA4832D57922}">
      <dgm:prSet phldrT="[Texto]" custT="1"/>
      <dgm:spPr/>
      <dgm:t>
        <a:bodyPr/>
        <a:lstStyle/>
        <a:p>
          <a:r>
            <a:rPr lang="es-ES" sz="3200" dirty="0"/>
            <a:t>Nivel individual</a:t>
          </a:r>
          <a:r>
            <a:rPr lang="es-ES" sz="1400" dirty="0"/>
            <a:t>	</a:t>
          </a:r>
        </a:p>
      </dgm:t>
    </dgm:pt>
    <dgm:pt modelId="{260553C3-5078-43C8-8FE8-760CB6E71D8E}" type="parTrans" cxnId="{896AEA1A-AFFA-4F43-A8AB-7D18E25CA10F}">
      <dgm:prSet/>
      <dgm:spPr/>
      <dgm:t>
        <a:bodyPr/>
        <a:lstStyle/>
        <a:p>
          <a:endParaRPr lang="es-ES"/>
        </a:p>
      </dgm:t>
    </dgm:pt>
    <dgm:pt modelId="{89ABBDE4-60A2-47C9-8E40-5E75E2F5BF24}" type="sibTrans" cxnId="{896AEA1A-AFFA-4F43-A8AB-7D18E25CA10F}">
      <dgm:prSet/>
      <dgm:spPr/>
      <dgm:t>
        <a:bodyPr/>
        <a:lstStyle/>
        <a:p>
          <a:endParaRPr lang="es-ES"/>
        </a:p>
      </dgm:t>
    </dgm:pt>
    <dgm:pt modelId="{5C6AFA7E-6752-41D0-8D57-AC101BAE8060}">
      <dgm:prSet phldrT="[Texto]" custT="1"/>
      <dgm:spPr/>
      <dgm:t>
        <a:bodyPr/>
        <a:lstStyle/>
        <a:p>
          <a:r>
            <a:rPr lang="es-ES" sz="2800" dirty="0"/>
            <a:t>Nivel grupal</a:t>
          </a:r>
        </a:p>
      </dgm:t>
    </dgm:pt>
    <dgm:pt modelId="{DFC0EA11-9BCE-4926-8BC3-032CADC70C7E}" type="parTrans" cxnId="{C8D82BA2-1C95-49DF-88AF-62FB39919C9E}">
      <dgm:prSet/>
      <dgm:spPr/>
      <dgm:t>
        <a:bodyPr/>
        <a:lstStyle/>
        <a:p>
          <a:endParaRPr lang="es-ES"/>
        </a:p>
      </dgm:t>
    </dgm:pt>
    <dgm:pt modelId="{9A6E3B2D-747E-4A65-BF37-8AF35694CEE6}" type="sibTrans" cxnId="{C8D82BA2-1C95-49DF-88AF-62FB39919C9E}">
      <dgm:prSet/>
      <dgm:spPr/>
      <dgm:t>
        <a:bodyPr/>
        <a:lstStyle/>
        <a:p>
          <a:endParaRPr lang="es-ES"/>
        </a:p>
      </dgm:t>
    </dgm:pt>
    <dgm:pt modelId="{300E6EA0-2ED1-4CA5-89AD-E5E31B142385}">
      <dgm:prSet phldrT="[Texto]"/>
      <dgm:spPr/>
      <dgm:t>
        <a:bodyPr/>
        <a:lstStyle/>
        <a:p>
          <a:r>
            <a:rPr lang="es-ES" dirty="0"/>
            <a:t>Nivel </a:t>
          </a:r>
          <a:r>
            <a:rPr lang="es-ES" dirty="0" err="1"/>
            <a:t>sociocomunitario</a:t>
          </a:r>
          <a:endParaRPr lang="es-ES" dirty="0"/>
        </a:p>
      </dgm:t>
    </dgm:pt>
    <dgm:pt modelId="{2610FE1C-0075-48D7-B03D-A937A892C610}" type="parTrans" cxnId="{75DD01CE-1ECA-4EEB-ACE7-D380BE047CB1}">
      <dgm:prSet/>
      <dgm:spPr/>
      <dgm:t>
        <a:bodyPr/>
        <a:lstStyle/>
        <a:p>
          <a:endParaRPr lang="es-ES"/>
        </a:p>
      </dgm:t>
    </dgm:pt>
    <dgm:pt modelId="{BEC49057-6722-4C70-B229-ECB45FC4CEF7}" type="sibTrans" cxnId="{75DD01CE-1ECA-4EEB-ACE7-D380BE047CB1}">
      <dgm:prSet/>
      <dgm:spPr/>
      <dgm:t>
        <a:bodyPr/>
        <a:lstStyle/>
        <a:p>
          <a:endParaRPr lang="es-ES"/>
        </a:p>
      </dgm:t>
    </dgm:pt>
    <dgm:pt modelId="{87A63D51-3F5A-453C-B018-449B720C60CF}">
      <dgm:prSet phldrT="[Texto]" custT="1"/>
      <dgm:spPr/>
      <dgm:t>
        <a:bodyPr/>
        <a:lstStyle/>
        <a:p>
          <a:r>
            <a:rPr lang="es-ES" sz="1400" dirty="0"/>
            <a:t>Orientación educativa  por competencias</a:t>
          </a:r>
        </a:p>
      </dgm:t>
    </dgm:pt>
    <dgm:pt modelId="{9ACF3F27-F1C5-4596-93CA-DC13AF569E19}" type="parTrans" cxnId="{F2A06A5E-09D9-41A1-B92A-229D188B3D7D}">
      <dgm:prSet/>
      <dgm:spPr/>
      <dgm:t>
        <a:bodyPr/>
        <a:lstStyle/>
        <a:p>
          <a:endParaRPr lang="es-ES"/>
        </a:p>
      </dgm:t>
    </dgm:pt>
    <dgm:pt modelId="{B98AE684-1257-42BD-923B-E89D1B9D7C23}" type="sibTrans" cxnId="{F2A06A5E-09D9-41A1-B92A-229D188B3D7D}">
      <dgm:prSet/>
      <dgm:spPr/>
      <dgm:t>
        <a:bodyPr/>
        <a:lstStyle/>
        <a:p>
          <a:endParaRPr lang="es-ES"/>
        </a:p>
      </dgm:t>
    </dgm:pt>
    <dgm:pt modelId="{31E06E1B-F5BA-45BD-BC05-7034314CF870}">
      <dgm:prSet phldrT="[Texto]" custT="1"/>
      <dgm:spPr/>
      <dgm:t>
        <a:bodyPr/>
        <a:lstStyle/>
        <a:p>
          <a:r>
            <a:rPr lang="es-ES" sz="1000" dirty="0"/>
            <a:t>Aulas Promociona</a:t>
          </a:r>
        </a:p>
      </dgm:t>
    </dgm:pt>
    <dgm:pt modelId="{D8F77682-E794-4430-B527-8F4CEDD30A25}" type="parTrans" cxnId="{BEECD13C-FF16-4D9B-BFB4-612132EE2701}">
      <dgm:prSet/>
      <dgm:spPr/>
      <dgm:t>
        <a:bodyPr/>
        <a:lstStyle/>
        <a:p>
          <a:endParaRPr lang="es-ES"/>
        </a:p>
      </dgm:t>
    </dgm:pt>
    <dgm:pt modelId="{E7AF37D1-FB1C-426C-972E-733B5EE290B6}" type="sibTrans" cxnId="{BEECD13C-FF16-4D9B-BFB4-612132EE2701}">
      <dgm:prSet/>
      <dgm:spPr/>
      <dgm:t>
        <a:bodyPr/>
        <a:lstStyle/>
        <a:p>
          <a:endParaRPr lang="es-ES"/>
        </a:p>
      </dgm:t>
    </dgm:pt>
    <dgm:pt modelId="{569DD8F9-1E13-4C9E-BB10-E2F9C905AB20}">
      <dgm:prSet phldrT="[Texto]"/>
      <dgm:spPr/>
      <dgm:t>
        <a:bodyPr/>
        <a:lstStyle/>
        <a:p>
          <a:r>
            <a:rPr lang="es-ES" dirty="0"/>
            <a:t>Campañas de sensibilización</a:t>
          </a:r>
        </a:p>
      </dgm:t>
    </dgm:pt>
    <dgm:pt modelId="{EBF318D9-6E60-4BFE-9962-51E5E678B8CC}" type="parTrans" cxnId="{50138E28-D990-4089-8F9C-A6BBDE209E9F}">
      <dgm:prSet/>
      <dgm:spPr/>
      <dgm:t>
        <a:bodyPr/>
        <a:lstStyle/>
        <a:p>
          <a:endParaRPr lang="es-ES"/>
        </a:p>
      </dgm:t>
    </dgm:pt>
    <dgm:pt modelId="{7D01AE3C-0E07-4356-A7CF-7DA47CFE52C0}" type="sibTrans" cxnId="{50138E28-D990-4089-8F9C-A6BBDE209E9F}">
      <dgm:prSet/>
      <dgm:spPr/>
      <dgm:t>
        <a:bodyPr/>
        <a:lstStyle/>
        <a:p>
          <a:endParaRPr lang="es-ES"/>
        </a:p>
      </dgm:t>
    </dgm:pt>
    <dgm:pt modelId="{4FD3114D-63A2-418C-B0B0-B8DB0BFEFFF8}">
      <dgm:prSet phldrT="[Texto]"/>
      <dgm:spPr/>
      <dgm:t>
        <a:bodyPr/>
        <a:lstStyle/>
        <a:p>
          <a:r>
            <a:rPr lang="es-ES" dirty="0"/>
            <a:t>Encuentros de estudiantes y familias</a:t>
          </a:r>
        </a:p>
      </dgm:t>
    </dgm:pt>
    <dgm:pt modelId="{C88F97A8-91E5-4C0A-87BF-0F746E6FF91B}" type="parTrans" cxnId="{FCAEA07A-2280-4973-BD00-B45092F26EEF}">
      <dgm:prSet/>
      <dgm:spPr/>
      <dgm:t>
        <a:bodyPr/>
        <a:lstStyle/>
        <a:p>
          <a:endParaRPr lang="es-ES"/>
        </a:p>
      </dgm:t>
    </dgm:pt>
    <dgm:pt modelId="{A378656F-0210-4DA3-8ABB-AB29993E1168}" type="sibTrans" cxnId="{FCAEA07A-2280-4973-BD00-B45092F26EEF}">
      <dgm:prSet/>
      <dgm:spPr/>
      <dgm:t>
        <a:bodyPr/>
        <a:lstStyle/>
        <a:p>
          <a:endParaRPr lang="es-ES"/>
        </a:p>
      </dgm:t>
    </dgm:pt>
    <dgm:pt modelId="{A530C579-20CA-4FEA-B258-FC1E95B873B5}">
      <dgm:prSet custT="1"/>
      <dgm:spPr/>
      <dgm:t>
        <a:bodyPr/>
        <a:lstStyle/>
        <a:p>
          <a:r>
            <a:rPr lang="es-ES" sz="1000" dirty="0"/>
            <a:t>Mentoring con empresas/</a:t>
          </a:r>
        </a:p>
        <a:p>
          <a:r>
            <a:rPr lang="es-ES" sz="1000" dirty="0"/>
            <a:t>entidades</a:t>
          </a:r>
        </a:p>
      </dgm:t>
    </dgm:pt>
    <dgm:pt modelId="{B56471EF-FA29-4A3F-96B8-1128B4633D43}" type="parTrans" cxnId="{39ECA2FD-69C8-4205-BD8D-973B1A0D82B3}">
      <dgm:prSet/>
      <dgm:spPr/>
      <dgm:t>
        <a:bodyPr/>
        <a:lstStyle/>
        <a:p>
          <a:endParaRPr lang="es-ES"/>
        </a:p>
      </dgm:t>
    </dgm:pt>
    <dgm:pt modelId="{9A9EFE15-869D-4BF8-B767-F1DCE9E60B12}" type="sibTrans" cxnId="{39ECA2FD-69C8-4205-BD8D-973B1A0D82B3}">
      <dgm:prSet/>
      <dgm:spPr/>
      <dgm:t>
        <a:bodyPr/>
        <a:lstStyle/>
        <a:p>
          <a:endParaRPr lang="es-ES"/>
        </a:p>
      </dgm:t>
    </dgm:pt>
    <dgm:pt modelId="{F8249650-3FC9-473B-9120-F370234899D1}">
      <dgm:prSet custT="1"/>
      <dgm:spPr/>
      <dgm:t>
        <a:bodyPr/>
        <a:lstStyle/>
        <a:p>
          <a:r>
            <a:rPr lang="es-ES" sz="1100" dirty="0"/>
            <a:t>Tutorías con el alumnado</a:t>
          </a:r>
        </a:p>
      </dgm:t>
    </dgm:pt>
    <dgm:pt modelId="{A4835BD2-BA89-4DBF-B1E6-46FE58C3C451}" type="parTrans" cxnId="{D88972F9-A6B8-4F81-A678-D6DC5E64575C}">
      <dgm:prSet/>
      <dgm:spPr/>
      <dgm:t>
        <a:bodyPr/>
        <a:lstStyle/>
        <a:p>
          <a:endParaRPr lang="es-ES"/>
        </a:p>
      </dgm:t>
    </dgm:pt>
    <dgm:pt modelId="{6F4972ED-E0D9-4673-A3E4-E824A025A44B}" type="sibTrans" cxnId="{D88972F9-A6B8-4F81-A678-D6DC5E64575C}">
      <dgm:prSet/>
      <dgm:spPr/>
      <dgm:t>
        <a:bodyPr/>
        <a:lstStyle/>
        <a:p>
          <a:endParaRPr lang="es-ES"/>
        </a:p>
      </dgm:t>
    </dgm:pt>
    <dgm:pt modelId="{34310366-9EEB-4821-B710-A54D47A81315}">
      <dgm:prSet custT="1"/>
      <dgm:spPr/>
      <dgm:t>
        <a:bodyPr/>
        <a:lstStyle/>
        <a:p>
          <a:r>
            <a:rPr lang="es-ES" sz="1000" dirty="0"/>
            <a:t>Entrevistas con la familia</a:t>
          </a:r>
        </a:p>
      </dgm:t>
    </dgm:pt>
    <dgm:pt modelId="{CC76D847-FC20-4E9A-BD0B-174AF7C56601}" type="parTrans" cxnId="{06BCB6AC-12AD-4309-951A-2AFB3740596A}">
      <dgm:prSet/>
      <dgm:spPr/>
      <dgm:t>
        <a:bodyPr/>
        <a:lstStyle/>
        <a:p>
          <a:endParaRPr lang="es-ES"/>
        </a:p>
      </dgm:t>
    </dgm:pt>
    <dgm:pt modelId="{D8CB9783-3D81-4F4A-A6A3-F11FCA2C49F3}" type="sibTrans" cxnId="{06BCB6AC-12AD-4309-951A-2AFB3740596A}">
      <dgm:prSet/>
      <dgm:spPr/>
      <dgm:t>
        <a:bodyPr/>
        <a:lstStyle/>
        <a:p>
          <a:endParaRPr lang="es-ES"/>
        </a:p>
      </dgm:t>
    </dgm:pt>
    <dgm:pt modelId="{57364ECB-5236-4CA6-8FBF-2664E341E6C3}">
      <dgm:prSet custT="1"/>
      <dgm:spPr/>
      <dgm:t>
        <a:bodyPr/>
        <a:lstStyle/>
        <a:p>
          <a:r>
            <a:rPr lang="es-ES" sz="900" dirty="0"/>
            <a:t>Coordinación con centros educativos y otros</a:t>
          </a:r>
        </a:p>
      </dgm:t>
    </dgm:pt>
    <dgm:pt modelId="{45438F89-F5A1-4749-8D84-99D6D415E757}" type="parTrans" cxnId="{30FF8D93-02D0-4292-B1BA-869AB66AC55D}">
      <dgm:prSet/>
      <dgm:spPr/>
      <dgm:t>
        <a:bodyPr/>
        <a:lstStyle/>
        <a:p>
          <a:endParaRPr lang="es-ES"/>
        </a:p>
      </dgm:t>
    </dgm:pt>
    <dgm:pt modelId="{B1750612-9A86-4F31-907A-6CF5DB78FF22}" type="sibTrans" cxnId="{30FF8D93-02D0-4292-B1BA-869AB66AC55D}">
      <dgm:prSet/>
      <dgm:spPr/>
      <dgm:t>
        <a:bodyPr/>
        <a:lstStyle/>
        <a:p>
          <a:endParaRPr lang="es-ES"/>
        </a:p>
      </dgm:t>
    </dgm:pt>
    <dgm:pt modelId="{AB216F72-F321-4616-AB58-3432C2383638}">
      <dgm:prSet custT="1"/>
      <dgm:spPr/>
      <dgm:t>
        <a:bodyPr/>
        <a:lstStyle/>
        <a:p>
          <a:r>
            <a:rPr lang="es-ES" sz="900" dirty="0"/>
            <a:t>Orientación grupal por competencias</a:t>
          </a:r>
        </a:p>
      </dgm:t>
    </dgm:pt>
    <dgm:pt modelId="{1503F8C8-034E-45D7-AF6B-C51036064E49}" type="parTrans" cxnId="{6341E47B-D9CD-4B5A-987A-2B12818ECAA8}">
      <dgm:prSet/>
      <dgm:spPr/>
      <dgm:t>
        <a:bodyPr/>
        <a:lstStyle/>
        <a:p>
          <a:endParaRPr lang="es-ES"/>
        </a:p>
      </dgm:t>
    </dgm:pt>
    <dgm:pt modelId="{54140D3D-250C-4279-BC00-01E609ACF1C5}" type="sibTrans" cxnId="{6341E47B-D9CD-4B5A-987A-2B12818ECAA8}">
      <dgm:prSet/>
      <dgm:spPr/>
      <dgm:t>
        <a:bodyPr/>
        <a:lstStyle/>
        <a:p>
          <a:endParaRPr lang="es-ES"/>
        </a:p>
      </dgm:t>
    </dgm:pt>
    <dgm:pt modelId="{6A61DEA9-817C-4F17-A1D8-351B91DF8B1D}">
      <dgm:prSet custT="1"/>
      <dgm:spPr/>
      <dgm:t>
        <a:bodyPr/>
        <a:lstStyle/>
        <a:p>
          <a:r>
            <a:rPr lang="es-ES" sz="800" dirty="0"/>
            <a:t>Formación y asesoramiento a profesionales/</a:t>
          </a:r>
        </a:p>
        <a:p>
          <a:r>
            <a:rPr lang="es-ES" sz="800" dirty="0"/>
            <a:t>familias</a:t>
          </a:r>
        </a:p>
      </dgm:t>
    </dgm:pt>
    <dgm:pt modelId="{0BFEC191-8646-4CFE-A8FE-FEFCF32ED721}" type="parTrans" cxnId="{B7C319F7-81EE-4A8C-8557-AD9E7C18DC84}">
      <dgm:prSet/>
      <dgm:spPr/>
      <dgm:t>
        <a:bodyPr/>
        <a:lstStyle/>
        <a:p>
          <a:endParaRPr lang="es-ES"/>
        </a:p>
      </dgm:t>
    </dgm:pt>
    <dgm:pt modelId="{0424846C-127C-4DAD-8CC0-ECB7A7986558}" type="sibTrans" cxnId="{B7C319F7-81EE-4A8C-8557-AD9E7C18DC84}">
      <dgm:prSet/>
      <dgm:spPr/>
      <dgm:t>
        <a:bodyPr/>
        <a:lstStyle/>
        <a:p>
          <a:endParaRPr lang="es-ES"/>
        </a:p>
      </dgm:t>
    </dgm:pt>
    <dgm:pt modelId="{D046F61D-6B7C-4E31-BD7A-EF0A3026C523}" type="pres">
      <dgm:prSet presAssocID="{E543451B-AFE4-4977-B144-76A79B4BBA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C58975-5538-41E4-B9BC-196914933345}" type="pres">
      <dgm:prSet presAssocID="{E30B251A-369D-4DD7-BE5A-2A4149C1DD69}" presName="vertOne" presStyleCnt="0"/>
      <dgm:spPr/>
    </dgm:pt>
    <dgm:pt modelId="{36613699-EFEA-444E-8AA3-93D95E78AE3E}" type="pres">
      <dgm:prSet presAssocID="{E30B251A-369D-4DD7-BE5A-2A4149C1DD69}" presName="txOne" presStyleLbl="node0" presStyleIdx="0" presStyleCnt="1" custLinFactY="-32976" custLinFactNeighborX="2040" custLinFactNeighborY="-100000">
        <dgm:presLayoutVars>
          <dgm:chPref val="3"/>
        </dgm:presLayoutVars>
      </dgm:prSet>
      <dgm:spPr/>
    </dgm:pt>
    <dgm:pt modelId="{E46DA3F3-641C-4804-ABF1-DFDB887253C5}" type="pres">
      <dgm:prSet presAssocID="{E30B251A-369D-4DD7-BE5A-2A4149C1DD69}" presName="parTransOne" presStyleCnt="0"/>
      <dgm:spPr/>
    </dgm:pt>
    <dgm:pt modelId="{17723C1D-0171-42FB-BA9C-C003961D913C}" type="pres">
      <dgm:prSet presAssocID="{E30B251A-369D-4DD7-BE5A-2A4149C1DD69}" presName="horzOne" presStyleCnt="0"/>
      <dgm:spPr/>
    </dgm:pt>
    <dgm:pt modelId="{2B23F946-16ED-4D41-AC82-E70181D20CF3}" type="pres">
      <dgm:prSet presAssocID="{811B1F72-398D-4636-BC61-AA4832D57922}" presName="vertTwo" presStyleCnt="0"/>
      <dgm:spPr/>
    </dgm:pt>
    <dgm:pt modelId="{6C9EEB71-767E-4561-A4EC-AD228C56B603}" type="pres">
      <dgm:prSet presAssocID="{811B1F72-398D-4636-BC61-AA4832D57922}" presName="txTwo" presStyleLbl="node2" presStyleIdx="0" presStyleCnt="3" custLinFactNeighborX="-65" custLinFactNeighborY="-8059">
        <dgm:presLayoutVars>
          <dgm:chPref val="3"/>
        </dgm:presLayoutVars>
      </dgm:prSet>
      <dgm:spPr/>
    </dgm:pt>
    <dgm:pt modelId="{6F2C8B75-1591-4227-A5A4-00E65DC3FFE6}" type="pres">
      <dgm:prSet presAssocID="{811B1F72-398D-4636-BC61-AA4832D57922}" presName="parTransTwo" presStyleCnt="0"/>
      <dgm:spPr/>
    </dgm:pt>
    <dgm:pt modelId="{0D5DAAAD-9CEB-47D9-A17D-0C6C69B33194}" type="pres">
      <dgm:prSet presAssocID="{811B1F72-398D-4636-BC61-AA4832D57922}" presName="horzTwo" presStyleCnt="0"/>
      <dgm:spPr/>
    </dgm:pt>
    <dgm:pt modelId="{6121E9AA-091A-4927-8834-A352A7E46112}" type="pres">
      <dgm:prSet presAssocID="{87A63D51-3F5A-453C-B018-449B720C60CF}" presName="vertThree" presStyleCnt="0"/>
      <dgm:spPr/>
    </dgm:pt>
    <dgm:pt modelId="{2DD29C00-F64F-4C6E-BBBB-73B61A617B14}" type="pres">
      <dgm:prSet presAssocID="{87A63D51-3F5A-453C-B018-449B720C60CF}" presName="txThree" presStyleLbl="node3" presStyleIdx="0" presStyleCnt="6">
        <dgm:presLayoutVars>
          <dgm:chPref val="3"/>
        </dgm:presLayoutVars>
      </dgm:prSet>
      <dgm:spPr/>
    </dgm:pt>
    <dgm:pt modelId="{A50AA039-32D5-4F41-9E46-84490A4532D2}" type="pres">
      <dgm:prSet presAssocID="{87A63D51-3F5A-453C-B018-449B720C60CF}" presName="parTransThree" presStyleCnt="0"/>
      <dgm:spPr/>
    </dgm:pt>
    <dgm:pt modelId="{C577303B-79D1-469A-A58E-FAD6D2A22DB5}" type="pres">
      <dgm:prSet presAssocID="{87A63D51-3F5A-453C-B018-449B720C60CF}" presName="horzThree" presStyleCnt="0"/>
      <dgm:spPr/>
    </dgm:pt>
    <dgm:pt modelId="{16AE3D9D-2FC2-48C7-9013-F9CD475E929A}" type="pres">
      <dgm:prSet presAssocID="{34310366-9EEB-4821-B710-A54D47A81315}" presName="vertFour" presStyleCnt="0">
        <dgm:presLayoutVars>
          <dgm:chPref val="3"/>
        </dgm:presLayoutVars>
      </dgm:prSet>
      <dgm:spPr/>
    </dgm:pt>
    <dgm:pt modelId="{6BFD34BF-0CF2-4085-8ED5-9F70D36FF94B}" type="pres">
      <dgm:prSet presAssocID="{34310366-9EEB-4821-B710-A54D47A81315}" presName="txFour" presStyleLbl="node4" presStyleIdx="0" presStyleCnt="4">
        <dgm:presLayoutVars>
          <dgm:chPref val="3"/>
        </dgm:presLayoutVars>
      </dgm:prSet>
      <dgm:spPr/>
    </dgm:pt>
    <dgm:pt modelId="{6CB58423-AEF1-4543-97B0-DA1514819FC5}" type="pres">
      <dgm:prSet presAssocID="{34310366-9EEB-4821-B710-A54D47A81315}" presName="horzFour" presStyleCnt="0"/>
      <dgm:spPr/>
    </dgm:pt>
    <dgm:pt modelId="{C64208E5-3E98-4851-B6C3-B8020767CC34}" type="pres">
      <dgm:prSet presAssocID="{D8CB9783-3D81-4F4A-A6A3-F11FCA2C49F3}" presName="sibSpaceFour" presStyleCnt="0"/>
      <dgm:spPr/>
    </dgm:pt>
    <dgm:pt modelId="{A38FD6D6-87E4-4D46-BE88-1D615A3DA45C}" type="pres">
      <dgm:prSet presAssocID="{F8249650-3FC9-473B-9120-F370234899D1}" presName="vertFour" presStyleCnt="0">
        <dgm:presLayoutVars>
          <dgm:chPref val="3"/>
        </dgm:presLayoutVars>
      </dgm:prSet>
      <dgm:spPr/>
    </dgm:pt>
    <dgm:pt modelId="{36479B43-5BE2-4D62-927E-4BA5ECEBB3FD}" type="pres">
      <dgm:prSet presAssocID="{F8249650-3FC9-473B-9120-F370234899D1}" presName="txFour" presStyleLbl="node4" presStyleIdx="1" presStyleCnt="4">
        <dgm:presLayoutVars>
          <dgm:chPref val="3"/>
        </dgm:presLayoutVars>
      </dgm:prSet>
      <dgm:spPr/>
    </dgm:pt>
    <dgm:pt modelId="{3231F091-951B-45BF-BF9D-C1CE1F767367}" type="pres">
      <dgm:prSet presAssocID="{F8249650-3FC9-473B-9120-F370234899D1}" presName="horzFour" presStyleCnt="0"/>
      <dgm:spPr/>
    </dgm:pt>
    <dgm:pt modelId="{8341981D-7362-481E-A060-4D2E82AC8557}" type="pres">
      <dgm:prSet presAssocID="{6F4972ED-E0D9-4673-A3E4-E824A025A44B}" presName="sibSpaceFour" presStyleCnt="0"/>
      <dgm:spPr/>
    </dgm:pt>
    <dgm:pt modelId="{E2442B93-3665-43E6-85E0-4FEE17EEB2E3}" type="pres">
      <dgm:prSet presAssocID="{57364ECB-5236-4CA6-8FBF-2664E341E6C3}" presName="vertFour" presStyleCnt="0">
        <dgm:presLayoutVars>
          <dgm:chPref val="3"/>
        </dgm:presLayoutVars>
      </dgm:prSet>
      <dgm:spPr/>
    </dgm:pt>
    <dgm:pt modelId="{C11C7646-A825-4B26-A159-8453C3FD2639}" type="pres">
      <dgm:prSet presAssocID="{57364ECB-5236-4CA6-8FBF-2664E341E6C3}" presName="txFour" presStyleLbl="node4" presStyleIdx="2" presStyleCnt="4">
        <dgm:presLayoutVars>
          <dgm:chPref val="3"/>
        </dgm:presLayoutVars>
      </dgm:prSet>
      <dgm:spPr/>
    </dgm:pt>
    <dgm:pt modelId="{988FD7B8-01FF-4E9F-8E1D-14CA1C50F9CB}" type="pres">
      <dgm:prSet presAssocID="{57364ECB-5236-4CA6-8FBF-2664E341E6C3}" presName="horzFour" presStyleCnt="0"/>
      <dgm:spPr/>
    </dgm:pt>
    <dgm:pt modelId="{C8AAEEAC-C221-4BFA-B01D-4F0C3D2316BC}" type="pres">
      <dgm:prSet presAssocID="{B1750612-9A86-4F31-907A-6CF5DB78FF22}" presName="sibSpaceFour" presStyleCnt="0"/>
      <dgm:spPr/>
    </dgm:pt>
    <dgm:pt modelId="{F7D6F482-B3E3-44B0-BF65-F434E76835C2}" type="pres">
      <dgm:prSet presAssocID="{A530C579-20CA-4FEA-B258-FC1E95B873B5}" presName="vertFour" presStyleCnt="0">
        <dgm:presLayoutVars>
          <dgm:chPref val="3"/>
        </dgm:presLayoutVars>
      </dgm:prSet>
      <dgm:spPr/>
    </dgm:pt>
    <dgm:pt modelId="{89B6C29A-CF80-4AD2-A4F4-7955949194B3}" type="pres">
      <dgm:prSet presAssocID="{A530C579-20CA-4FEA-B258-FC1E95B873B5}" presName="txFour" presStyleLbl="node4" presStyleIdx="3" presStyleCnt="4">
        <dgm:presLayoutVars>
          <dgm:chPref val="3"/>
        </dgm:presLayoutVars>
      </dgm:prSet>
      <dgm:spPr/>
    </dgm:pt>
    <dgm:pt modelId="{71DC0147-4E53-4C0C-B8CB-AE1E859980F1}" type="pres">
      <dgm:prSet presAssocID="{A530C579-20CA-4FEA-B258-FC1E95B873B5}" presName="horzFour" presStyleCnt="0"/>
      <dgm:spPr/>
    </dgm:pt>
    <dgm:pt modelId="{5FF381D6-2377-4924-8DB7-362D3D82B974}" type="pres">
      <dgm:prSet presAssocID="{89ABBDE4-60A2-47C9-8E40-5E75E2F5BF24}" presName="sibSpaceTwo" presStyleCnt="0"/>
      <dgm:spPr/>
    </dgm:pt>
    <dgm:pt modelId="{D2530220-8338-4251-85EE-31C4F5797452}" type="pres">
      <dgm:prSet presAssocID="{5C6AFA7E-6752-41D0-8D57-AC101BAE8060}" presName="vertTwo" presStyleCnt="0"/>
      <dgm:spPr/>
    </dgm:pt>
    <dgm:pt modelId="{0E4C2D10-F549-4A82-9D99-2F9D49A76E69}" type="pres">
      <dgm:prSet presAssocID="{5C6AFA7E-6752-41D0-8D57-AC101BAE8060}" presName="txTwo" presStyleLbl="node2" presStyleIdx="1" presStyleCnt="3">
        <dgm:presLayoutVars>
          <dgm:chPref val="3"/>
        </dgm:presLayoutVars>
      </dgm:prSet>
      <dgm:spPr/>
    </dgm:pt>
    <dgm:pt modelId="{DB749B54-D9C9-4E8B-AB08-E9A5DEE1E4F8}" type="pres">
      <dgm:prSet presAssocID="{5C6AFA7E-6752-41D0-8D57-AC101BAE8060}" presName="parTransTwo" presStyleCnt="0"/>
      <dgm:spPr/>
    </dgm:pt>
    <dgm:pt modelId="{E1C2E0CF-1444-4087-8A61-FD12DB773340}" type="pres">
      <dgm:prSet presAssocID="{5C6AFA7E-6752-41D0-8D57-AC101BAE8060}" presName="horzTwo" presStyleCnt="0"/>
      <dgm:spPr/>
    </dgm:pt>
    <dgm:pt modelId="{B6DD89CF-8E9E-483D-9D47-589F7CBDA5E4}" type="pres">
      <dgm:prSet presAssocID="{31E06E1B-F5BA-45BD-BC05-7034314CF870}" presName="vertThree" presStyleCnt="0"/>
      <dgm:spPr/>
    </dgm:pt>
    <dgm:pt modelId="{CC9679DB-07DD-4C3C-A914-32FE9E0114A6}" type="pres">
      <dgm:prSet presAssocID="{31E06E1B-F5BA-45BD-BC05-7034314CF870}" presName="txThree" presStyleLbl="node3" presStyleIdx="1" presStyleCnt="6">
        <dgm:presLayoutVars>
          <dgm:chPref val="3"/>
        </dgm:presLayoutVars>
      </dgm:prSet>
      <dgm:spPr/>
    </dgm:pt>
    <dgm:pt modelId="{094C9E97-B6B4-4A42-AA8C-2FE0C3543E83}" type="pres">
      <dgm:prSet presAssocID="{31E06E1B-F5BA-45BD-BC05-7034314CF870}" presName="horzThree" presStyleCnt="0"/>
      <dgm:spPr/>
    </dgm:pt>
    <dgm:pt modelId="{E33E88A7-5A77-4912-98CB-9EBD564A4712}" type="pres">
      <dgm:prSet presAssocID="{E7AF37D1-FB1C-426C-972E-733B5EE290B6}" presName="sibSpaceThree" presStyleCnt="0"/>
      <dgm:spPr/>
    </dgm:pt>
    <dgm:pt modelId="{7FE0539C-780A-4EA4-90C5-2B7B5377C354}" type="pres">
      <dgm:prSet presAssocID="{AB216F72-F321-4616-AB58-3432C2383638}" presName="vertThree" presStyleCnt="0"/>
      <dgm:spPr/>
    </dgm:pt>
    <dgm:pt modelId="{8BA171DC-8025-486F-9214-75C2F3F09A82}" type="pres">
      <dgm:prSet presAssocID="{AB216F72-F321-4616-AB58-3432C2383638}" presName="txThree" presStyleLbl="node3" presStyleIdx="2" presStyleCnt="6">
        <dgm:presLayoutVars>
          <dgm:chPref val="3"/>
        </dgm:presLayoutVars>
      </dgm:prSet>
      <dgm:spPr/>
    </dgm:pt>
    <dgm:pt modelId="{BE7EC391-6A37-4BC7-A8B2-CED3A91B4B70}" type="pres">
      <dgm:prSet presAssocID="{AB216F72-F321-4616-AB58-3432C2383638}" presName="horzThree" presStyleCnt="0"/>
      <dgm:spPr/>
    </dgm:pt>
    <dgm:pt modelId="{095A875F-2BE0-4A3A-8B57-55FF0AEE6C70}" type="pres">
      <dgm:prSet presAssocID="{54140D3D-250C-4279-BC00-01E609ACF1C5}" presName="sibSpaceThree" presStyleCnt="0"/>
      <dgm:spPr/>
    </dgm:pt>
    <dgm:pt modelId="{E0E51B1A-168B-4747-9D67-FAC280C9B4D2}" type="pres">
      <dgm:prSet presAssocID="{6A61DEA9-817C-4F17-A1D8-351B91DF8B1D}" presName="vertThree" presStyleCnt="0"/>
      <dgm:spPr/>
    </dgm:pt>
    <dgm:pt modelId="{6ED64C6E-0E29-49D8-8F48-51B0F90A2B2E}" type="pres">
      <dgm:prSet presAssocID="{6A61DEA9-817C-4F17-A1D8-351B91DF8B1D}" presName="txThree" presStyleLbl="node3" presStyleIdx="3" presStyleCnt="6">
        <dgm:presLayoutVars>
          <dgm:chPref val="3"/>
        </dgm:presLayoutVars>
      </dgm:prSet>
      <dgm:spPr/>
    </dgm:pt>
    <dgm:pt modelId="{582702CE-5FA6-4AB6-BB9B-D78A88B80F0B}" type="pres">
      <dgm:prSet presAssocID="{6A61DEA9-817C-4F17-A1D8-351B91DF8B1D}" presName="horzThree" presStyleCnt="0"/>
      <dgm:spPr/>
    </dgm:pt>
    <dgm:pt modelId="{1A61E97E-39E3-4B93-9BEF-42ADD5086093}" type="pres">
      <dgm:prSet presAssocID="{9A6E3B2D-747E-4A65-BF37-8AF35694CEE6}" presName="sibSpaceTwo" presStyleCnt="0"/>
      <dgm:spPr/>
    </dgm:pt>
    <dgm:pt modelId="{32B76D71-290E-4C49-ABB1-121936C4D873}" type="pres">
      <dgm:prSet presAssocID="{300E6EA0-2ED1-4CA5-89AD-E5E31B142385}" presName="vertTwo" presStyleCnt="0"/>
      <dgm:spPr/>
    </dgm:pt>
    <dgm:pt modelId="{63E3ACC8-7698-4502-8A3A-99A9E6E43D8C}" type="pres">
      <dgm:prSet presAssocID="{300E6EA0-2ED1-4CA5-89AD-E5E31B142385}" presName="txTwo" presStyleLbl="node2" presStyleIdx="2" presStyleCnt="3">
        <dgm:presLayoutVars>
          <dgm:chPref val="3"/>
        </dgm:presLayoutVars>
      </dgm:prSet>
      <dgm:spPr/>
    </dgm:pt>
    <dgm:pt modelId="{0767764C-A4D7-457F-A881-252F482E9E07}" type="pres">
      <dgm:prSet presAssocID="{300E6EA0-2ED1-4CA5-89AD-E5E31B142385}" presName="parTransTwo" presStyleCnt="0"/>
      <dgm:spPr/>
    </dgm:pt>
    <dgm:pt modelId="{151BFDAC-D82D-4C4F-B096-E7823778FCE6}" type="pres">
      <dgm:prSet presAssocID="{300E6EA0-2ED1-4CA5-89AD-E5E31B142385}" presName="horzTwo" presStyleCnt="0"/>
      <dgm:spPr/>
    </dgm:pt>
    <dgm:pt modelId="{64E25A5A-05AF-4856-AD18-FDB858CA2D12}" type="pres">
      <dgm:prSet presAssocID="{569DD8F9-1E13-4C9E-BB10-E2F9C905AB20}" presName="vertThree" presStyleCnt="0"/>
      <dgm:spPr/>
    </dgm:pt>
    <dgm:pt modelId="{C0F285ED-516E-4D26-BC77-E4CDFD83A110}" type="pres">
      <dgm:prSet presAssocID="{569DD8F9-1E13-4C9E-BB10-E2F9C905AB20}" presName="txThree" presStyleLbl="node3" presStyleIdx="4" presStyleCnt="6">
        <dgm:presLayoutVars>
          <dgm:chPref val="3"/>
        </dgm:presLayoutVars>
      </dgm:prSet>
      <dgm:spPr/>
    </dgm:pt>
    <dgm:pt modelId="{2E8178C6-8B8A-41B0-AAE8-AB37FDAEFDBB}" type="pres">
      <dgm:prSet presAssocID="{569DD8F9-1E13-4C9E-BB10-E2F9C905AB20}" presName="horzThree" presStyleCnt="0"/>
      <dgm:spPr/>
    </dgm:pt>
    <dgm:pt modelId="{004E0F8F-C4B2-49BF-B253-906CFF4C90AC}" type="pres">
      <dgm:prSet presAssocID="{7D01AE3C-0E07-4356-A7CF-7DA47CFE52C0}" presName="sibSpaceThree" presStyleCnt="0"/>
      <dgm:spPr/>
    </dgm:pt>
    <dgm:pt modelId="{2FA6832B-787D-4990-AF6F-2FC8A24E1813}" type="pres">
      <dgm:prSet presAssocID="{4FD3114D-63A2-418C-B0B0-B8DB0BFEFFF8}" presName="vertThree" presStyleCnt="0"/>
      <dgm:spPr/>
    </dgm:pt>
    <dgm:pt modelId="{839B01A3-7996-4D4E-90B5-045AD005D72B}" type="pres">
      <dgm:prSet presAssocID="{4FD3114D-63A2-418C-B0B0-B8DB0BFEFFF8}" presName="txThree" presStyleLbl="node3" presStyleIdx="5" presStyleCnt="6">
        <dgm:presLayoutVars>
          <dgm:chPref val="3"/>
        </dgm:presLayoutVars>
      </dgm:prSet>
      <dgm:spPr/>
    </dgm:pt>
    <dgm:pt modelId="{BA02ED2D-5BCF-42AA-8BBE-AB9910622ADC}" type="pres">
      <dgm:prSet presAssocID="{4FD3114D-63A2-418C-B0B0-B8DB0BFEFFF8}" presName="horzThree" presStyleCnt="0"/>
      <dgm:spPr/>
    </dgm:pt>
  </dgm:ptLst>
  <dgm:cxnLst>
    <dgm:cxn modelId="{86205506-EB5C-4DFA-8316-D7D248B2B7FF}" type="presOf" srcId="{569DD8F9-1E13-4C9E-BB10-E2F9C905AB20}" destId="{C0F285ED-516E-4D26-BC77-E4CDFD83A110}" srcOrd="0" destOrd="0" presId="urn:microsoft.com/office/officeart/2005/8/layout/hierarchy4"/>
    <dgm:cxn modelId="{896AEA1A-AFFA-4F43-A8AB-7D18E25CA10F}" srcId="{E30B251A-369D-4DD7-BE5A-2A4149C1DD69}" destId="{811B1F72-398D-4636-BC61-AA4832D57922}" srcOrd="0" destOrd="0" parTransId="{260553C3-5078-43C8-8FE8-760CB6E71D8E}" sibTransId="{89ABBDE4-60A2-47C9-8E40-5E75E2F5BF24}"/>
    <dgm:cxn modelId="{50138E28-D990-4089-8F9C-A6BBDE209E9F}" srcId="{300E6EA0-2ED1-4CA5-89AD-E5E31B142385}" destId="{569DD8F9-1E13-4C9E-BB10-E2F9C905AB20}" srcOrd="0" destOrd="0" parTransId="{EBF318D9-6E60-4BFE-9962-51E5E678B8CC}" sibTransId="{7D01AE3C-0E07-4356-A7CF-7DA47CFE52C0}"/>
    <dgm:cxn modelId="{5EC8C72F-7870-407D-A298-D4290099B469}" type="presOf" srcId="{34310366-9EEB-4821-B710-A54D47A81315}" destId="{6BFD34BF-0CF2-4085-8ED5-9F70D36FF94B}" srcOrd="0" destOrd="0" presId="urn:microsoft.com/office/officeart/2005/8/layout/hierarchy4"/>
    <dgm:cxn modelId="{1FC68A34-427A-401A-AE56-7DF92582EC01}" srcId="{E543451B-AFE4-4977-B144-76A79B4BBADB}" destId="{E30B251A-369D-4DD7-BE5A-2A4149C1DD69}" srcOrd="0" destOrd="0" parTransId="{835058B1-122B-4AD4-8BB8-72483C78A752}" sibTransId="{847667D8-51B9-402F-AB7C-C50A46964893}"/>
    <dgm:cxn modelId="{BEECD13C-FF16-4D9B-BFB4-612132EE2701}" srcId="{5C6AFA7E-6752-41D0-8D57-AC101BAE8060}" destId="{31E06E1B-F5BA-45BD-BC05-7034314CF870}" srcOrd="0" destOrd="0" parTransId="{D8F77682-E794-4430-B527-8F4CEDD30A25}" sibTransId="{E7AF37D1-FB1C-426C-972E-733B5EE290B6}"/>
    <dgm:cxn modelId="{B2828C5D-47D3-4F56-9C9E-116582AA8C59}" type="presOf" srcId="{57364ECB-5236-4CA6-8FBF-2664E341E6C3}" destId="{C11C7646-A825-4B26-A159-8453C3FD2639}" srcOrd="0" destOrd="0" presId="urn:microsoft.com/office/officeart/2005/8/layout/hierarchy4"/>
    <dgm:cxn modelId="{F2A06A5E-09D9-41A1-B92A-229D188B3D7D}" srcId="{811B1F72-398D-4636-BC61-AA4832D57922}" destId="{87A63D51-3F5A-453C-B018-449B720C60CF}" srcOrd="0" destOrd="0" parTransId="{9ACF3F27-F1C5-4596-93CA-DC13AF569E19}" sibTransId="{B98AE684-1257-42BD-923B-E89D1B9D7C23}"/>
    <dgm:cxn modelId="{8531105F-E41A-4A4E-A709-A40719508074}" type="presOf" srcId="{6A61DEA9-817C-4F17-A1D8-351B91DF8B1D}" destId="{6ED64C6E-0E29-49D8-8F48-51B0F90A2B2E}" srcOrd="0" destOrd="0" presId="urn:microsoft.com/office/officeart/2005/8/layout/hierarchy4"/>
    <dgm:cxn modelId="{1EB7476D-D243-4FC6-A5EF-E64D9C7499AB}" type="presOf" srcId="{4FD3114D-63A2-418C-B0B0-B8DB0BFEFFF8}" destId="{839B01A3-7996-4D4E-90B5-045AD005D72B}" srcOrd="0" destOrd="0" presId="urn:microsoft.com/office/officeart/2005/8/layout/hierarchy4"/>
    <dgm:cxn modelId="{175DC158-E8B2-4457-91B2-69FC2DE0EEA1}" type="presOf" srcId="{A530C579-20CA-4FEA-B258-FC1E95B873B5}" destId="{89B6C29A-CF80-4AD2-A4F4-7955949194B3}" srcOrd="0" destOrd="0" presId="urn:microsoft.com/office/officeart/2005/8/layout/hierarchy4"/>
    <dgm:cxn modelId="{FCAEA07A-2280-4973-BD00-B45092F26EEF}" srcId="{300E6EA0-2ED1-4CA5-89AD-E5E31B142385}" destId="{4FD3114D-63A2-418C-B0B0-B8DB0BFEFFF8}" srcOrd="1" destOrd="0" parTransId="{C88F97A8-91E5-4C0A-87BF-0F746E6FF91B}" sibTransId="{A378656F-0210-4DA3-8ABB-AB29993E1168}"/>
    <dgm:cxn modelId="{6341E47B-D9CD-4B5A-987A-2B12818ECAA8}" srcId="{5C6AFA7E-6752-41D0-8D57-AC101BAE8060}" destId="{AB216F72-F321-4616-AB58-3432C2383638}" srcOrd="1" destOrd="0" parTransId="{1503F8C8-034E-45D7-AF6B-C51036064E49}" sibTransId="{54140D3D-250C-4279-BC00-01E609ACF1C5}"/>
    <dgm:cxn modelId="{AB45618B-09B5-4ADC-A0F9-5B96010DF935}" type="presOf" srcId="{E30B251A-369D-4DD7-BE5A-2A4149C1DD69}" destId="{36613699-EFEA-444E-8AA3-93D95E78AE3E}" srcOrd="0" destOrd="0" presId="urn:microsoft.com/office/officeart/2005/8/layout/hierarchy4"/>
    <dgm:cxn modelId="{30FF8D93-02D0-4292-B1BA-869AB66AC55D}" srcId="{87A63D51-3F5A-453C-B018-449B720C60CF}" destId="{57364ECB-5236-4CA6-8FBF-2664E341E6C3}" srcOrd="2" destOrd="0" parTransId="{45438F89-F5A1-4749-8D84-99D6D415E757}" sibTransId="{B1750612-9A86-4F31-907A-6CF5DB78FF22}"/>
    <dgm:cxn modelId="{086D9CA1-E9E9-4944-88E1-4541CB087B1B}" type="presOf" srcId="{31E06E1B-F5BA-45BD-BC05-7034314CF870}" destId="{CC9679DB-07DD-4C3C-A914-32FE9E0114A6}" srcOrd="0" destOrd="0" presId="urn:microsoft.com/office/officeart/2005/8/layout/hierarchy4"/>
    <dgm:cxn modelId="{C8D82BA2-1C95-49DF-88AF-62FB39919C9E}" srcId="{E30B251A-369D-4DD7-BE5A-2A4149C1DD69}" destId="{5C6AFA7E-6752-41D0-8D57-AC101BAE8060}" srcOrd="1" destOrd="0" parTransId="{DFC0EA11-9BCE-4926-8BC3-032CADC70C7E}" sibTransId="{9A6E3B2D-747E-4A65-BF37-8AF35694CEE6}"/>
    <dgm:cxn modelId="{FB54D2A7-4995-4263-BBA9-721EF53FE275}" type="presOf" srcId="{811B1F72-398D-4636-BC61-AA4832D57922}" destId="{6C9EEB71-767E-4561-A4EC-AD228C56B603}" srcOrd="0" destOrd="0" presId="urn:microsoft.com/office/officeart/2005/8/layout/hierarchy4"/>
    <dgm:cxn modelId="{06BCB6AC-12AD-4309-951A-2AFB3740596A}" srcId="{87A63D51-3F5A-453C-B018-449B720C60CF}" destId="{34310366-9EEB-4821-B710-A54D47A81315}" srcOrd="0" destOrd="0" parTransId="{CC76D847-FC20-4E9A-BD0B-174AF7C56601}" sibTransId="{D8CB9783-3D81-4F4A-A6A3-F11FCA2C49F3}"/>
    <dgm:cxn modelId="{5FBEABB4-1FEE-40A5-B88C-5CD44ECCFAF8}" type="presOf" srcId="{87A63D51-3F5A-453C-B018-449B720C60CF}" destId="{2DD29C00-F64F-4C6E-BBBB-73B61A617B14}" srcOrd="0" destOrd="0" presId="urn:microsoft.com/office/officeart/2005/8/layout/hierarchy4"/>
    <dgm:cxn modelId="{C238B2B7-AB3C-4188-BB9F-4BD4865A3273}" type="presOf" srcId="{5C6AFA7E-6752-41D0-8D57-AC101BAE8060}" destId="{0E4C2D10-F549-4A82-9D99-2F9D49A76E69}" srcOrd="0" destOrd="0" presId="urn:microsoft.com/office/officeart/2005/8/layout/hierarchy4"/>
    <dgm:cxn modelId="{0CC5A0BF-FCE9-460E-8E69-D593057B4469}" type="presOf" srcId="{AB216F72-F321-4616-AB58-3432C2383638}" destId="{8BA171DC-8025-486F-9214-75C2F3F09A82}" srcOrd="0" destOrd="0" presId="urn:microsoft.com/office/officeart/2005/8/layout/hierarchy4"/>
    <dgm:cxn modelId="{A3BEE2C1-2AD8-4F00-8723-7B8CF8CA4B19}" type="presOf" srcId="{F8249650-3FC9-473B-9120-F370234899D1}" destId="{36479B43-5BE2-4D62-927E-4BA5ECEBB3FD}" srcOrd="0" destOrd="0" presId="urn:microsoft.com/office/officeart/2005/8/layout/hierarchy4"/>
    <dgm:cxn modelId="{75DD01CE-1ECA-4EEB-ACE7-D380BE047CB1}" srcId="{E30B251A-369D-4DD7-BE5A-2A4149C1DD69}" destId="{300E6EA0-2ED1-4CA5-89AD-E5E31B142385}" srcOrd="2" destOrd="0" parTransId="{2610FE1C-0075-48D7-B03D-A937A892C610}" sibTransId="{BEC49057-6722-4C70-B229-ECB45FC4CEF7}"/>
    <dgm:cxn modelId="{458A75D2-10F0-4D7D-8DE4-CF112538B9ED}" type="presOf" srcId="{E543451B-AFE4-4977-B144-76A79B4BBADB}" destId="{D046F61D-6B7C-4E31-BD7A-EF0A3026C523}" srcOrd="0" destOrd="0" presId="urn:microsoft.com/office/officeart/2005/8/layout/hierarchy4"/>
    <dgm:cxn modelId="{3353E8ED-E0C2-4E1A-9DA4-5C79BC5C42E0}" type="presOf" srcId="{300E6EA0-2ED1-4CA5-89AD-E5E31B142385}" destId="{63E3ACC8-7698-4502-8A3A-99A9E6E43D8C}" srcOrd="0" destOrd="0" presId="urn:microsoft.com/office/officeart/2005/8/layout/hierarchy4"/>
    <dgm:cxn modelId="{B7C319F7-81EE-4A8C-8557-AD9E7C18DC84}" srcId="{5C6AFA7E-6752-41D0-8D57-AC101BAE8060}" destId="{6A61DEA9-817C-4F17-A1D8-351B91DF8B1D}" srcOrd="2" destOrd="0" parTransId="{0BFEC191-8646-4CFE-A8FE-FEFCF32ED721}" sibTransId="{0424846C-127C-4DAD-8CC0-ECB7A7986558}"/>
    <dgm:cxn modelId="{D88972F9-A6B8-4F81-A678-D6DC5E64575C}" srcId="{87A63D51-3F5A-453C-B018-449B720C60CF}" destId="{F8249650-3FC9-473B-9120-F370234899D1}" srcOrd="1" destOrd="0" parTransId="{A4835BD2-BA89-4DBF-B1E6-46FE58C3C451}" sibTransId="{6F4972ED-E0D9-4673-A3E4-E824A025A44B}"/>
    <dgm:cxn modelId="{39ECA2FD-69C8-4205-BD8D-973B1A0D82B3}" srcId="{87A63D51-3F5A-453C-B018-449B720C60CF}" destId="{A530C579-20CA-4FEA-B258-FC1E95B873B5}" srcOrd="3" destOrd="0" parTransId="{B56471EF-FA29-4A3F-96B8-1128B4633D43}" sibTransId="{9A9EFE15-869D-4BF8-B767-F1DCE9E60B12}"/>
    <dgm:cxn modelId="{8AB8C364-DDC5-4366-8B47-1948A39662C7}" type="presParOf" srcId="{D046F61D-6B7C-4E31-BD7A-EF0A3026C523}" destId="{33C58975-5538-41E4-B9BC-196914933345}" srcOrd="0" destOrd="0" presId="urn:microsoft.com/office/officeart/2005/8/layout/hierarchy4"/>
    <dgm:cxn modelId="{EE716CC4-75C9-4D75-ADF8-C01BDE3389D3}" type="presParOf" srcId="{33C58975-5538-41E4-B9BC-196914933345}" destId="{36613699-EFEA-444E-8AA3-93D95E78AE3E}" srcOrd="0" destOrd="0" presId="urn:microsoft.com/office/officeart/2005/8/layout/hierarchy4"/>
    <dgm:cxn modelId="{A2BE1771-46D6-44F5-A812-69BFC9A56877}" type="presParOf" srcId="{33C58975-5538-41E4-B9BC-196914933345}" destId="{E46DA3F3-641C-4804-ABF1-DFDB887253C5}" srcOrd="1" destOrd="0" presId="urn:microsoft.com/office/officeart/2005/8/layout/hierarchy4"/>
    <dgm:cxn modelId="{6BE6C1B1-7688-48D0-8628-9EABC1056BC2}" type="presParOf" srcId="{33C58975-5538-41E4-B9BC-196914933345}" destId="{17723C1D-0171-42FB-BA9C-C003961D913C}" srcOrd="2" destOrd="0" presId="urn:microsoft.com/office/officeart/2005/8/layout/hierarchy4"/>
    <dgm:cxn modelId="{3F24A280-F89F-4DB6-AE93-8E7931821E56}" type="presParOf" srcId="{17723C1D-0171-42FB-BA9C-C003961D913C}" destId="{2B23F946-16ED-4D41-AC82-E70181D20CF3}" srcOrd="0" destOrd="0" presId="urn:microsoft.com/office/officeart/2005/8/layout/hierarchy4"/>
    <dgm:cxn modelId="{B5958B9B-DA58-4426-B12D-551B02C35E06}" type="presParOf" srcId="{2B23F946-16ED-4D41-AC82-E70181D20CF3}" destId="{6C9EEB71-767E-4561-A4EC-AD228C56B603}" srcOrd="0" destOrd="0" presId="urn:microsoft.com/office/officeart/2005/8/layout/hierarchy4"/>
    <dgm:cxn modelId="{28CB7561-58D5-47E5-94BD-85E52580B794}" type="presParOf" srcId="{2B23F946-16ED-4D41-AC82-E70181D20CF3}" destId="{6F2C8B75-1591-4227-A5A4-00E65DC3FFE6}" srcOrd="1" destOrd="0" presId="urn:microsoft.com/office/officeart/2005/8/layout/hierarchy4"/>
    <dgm:cxn modelId="{F9989E38-E2C1-438B-B6DA-02E1E9D46265}" type="presParOf" srcId="{2B23F946-16ED-4D41-AC82-E70181D20CF3}" destId="{0D5DAAAD-9CEB-47D9-A17D-0C6C69B33194}" srcOrd="2" destOrd="0" presId="urn:microsoft.com/office/officeart/2005/8/layout/hierarchy4"/>
    <dgm:cxn modelId="{6F9F7F7B-9DB6-4520-B88C-A15F9BA6949B}" type="presParOf" srcId="{0D5DAAAD-9CEB-47D9-A17D-0C6C69B33194}" destId="{6121E9AA-091A-4927-8834-A352A7E46112}" srcOrd="0" destOrd="0" presId="urn:microsoft.com/office/officeart/2005/8/layout/hierarchy4"/>
    <dgm:cxn modelId="{EC995004-910F-4929-BE26-595C8E03EF02}" type="presParOf" srcId="{6121E9AA-091A-4927-8834-A352A7E46112}" destId="{2DD29C00-F64F-4C6E-BBBB-73B61A617B14}" srcOrd="0" destOrd="0" presId="urn:microsoft.com/office/officeart/2005/8/layout/hierarchy4"/>
    <dgm:cxn modelId="{30C24EC2-5896-4B80-A07B-AE9E2C93D009}" type="presParOf" srcId="{6121E9AA-091A-4927-8834-A352A7E46112}" destId="{A50AA039-32D5-4F41-9E46-84490A4532D2}" srcOrd="1" destOrd="0" presId="urn:microsoft.com/office/officeart/2005/8/layout/hierarchy4"/>
    <dgm:cxn modelId="{68D6B3BE-2CD7-4417-87C7-BF19D35AD2CD}" type="presParOf" srcId="{6121E9AA-091A-4927-8834-A352A7E46112}" destId="{C577303B-79D1-469A-A58E-FAD6D2A22DB5}" srcOrd="2" destOrd="0" presId="urn:microsoft.com/office/officeart/2005/8/layout/hierarchy4"/>
    <dgm:cxn modelId="{7AEA7C9E-6321-460C-BCDF-31C105237E69}" type="presParOf" srcId="{C577303B-79D1-469A-A58E-FAD6D2A22DB5}" destId="{16AE3D9D-2FC2-48C7-9013-F9CD475E929A}" srcOrd="0" destOrd="0" presId="urn:microsoft.com/office/officeart/2005/8/layout/hierarchy4"/>
    <dgm:cxn modelId="{310E461B-C617-4D28-8DD0-625081601AFB}" type="presParOf" srcId="{16AE3D9D-2FC2-48C7-9013-F9CD475E929A}" destId="{6BFD34BF-0CF2-4085-8ED5-9F70D36FF94B}" srcOrd="0" destOrd="0" presId="urn:microsoft.com/office/officeart/2005/8/layout/hierarchy4"/>
    <dgm:cxn modelId="{ABC5E65A-7BC9-4377-A34B-B745C03C7A8D}" type="presParOf" srcId="{16AE3D9D-2FC2-48C7-9013-F9CD475E929A}" destId="{6CB58423-AEF1-4543-97B0-DA1514819FC5}" srcOrd="1" destOrd="0" presId="urn:microsoft.com/office/officeart/2005/8/layout/hierarchy4"/>
    <dgm:cxn modelId="{23D287ED-C92E-4399-A199-0E0262B06801}" type="presParOf" srcId="{C577303B-79D1-469A-A58E-FAD6D2A22DB5}" destId="{C64208E5-3E98-4851-B6C3-B8020767CC34}" srcOrd="1" destOrd="0" presId="urn:microsoft.com/office/officeart/2005/8/layout/hierarchy4"/>
    <dgm:cxn modelId="{9F6917EE-07C7-4A71-866A-E70B8F11EAE0}" type="presParOf" srcId="{C577303B-79D1-469A-A58E-FAD6D2A22DB5}" destId="{A38FD6D6-87E4-4D46-BE88-1D615A3DA45C}" srcOrd="2" destOrd="0" presId="urn:microsoft.com/office/officeart/2005/8/layout/hierarchy4"/>
    <dgm:cxn modelId="{4785370A-8BC7-4F1A-B4FA-2FF99B268380}" type="presParOf" srcId="{A38FD6D6-87E4-4D46-BE88-1D615A3DA45C}" destId="{36479B43-5BE2-4D62-927E-4BA5ECEBB3FD}" srcOrd="0" destOrd="0" presId="urn:microsoft.com/office/officeart/2005/8/layout/hierarchy4"/>
    <dgm:cxn modelId="{CBB3B389-8E81-49E4-B377-E9900094CF8B}" type="presParOf" srcId="{A38FD6D6-87E4-4D46-BE88-1D615A3DA45C}" destId="{3231F091-951B-45BF-BF9D-C1CE1F767367}" srcOrd="1" destOrd="0" presId="urn:microsoft.com/office/officeart/2005/8/layout/hierarchy4"/>
    <dgm:cxn modelId="{319F1011-2144-46B8-B6A1-2F5C71F4F78C}" type="presParOf" srcId="{C577303B-79D1-469A-A58E-FAD6D2A22DB5}" destId="{8341981D-7362-481E-A060-4D2E82AC8557}" srcOrd="3" destOrd="0" presId="urn:microsoft.com/office/officeart/2005/8/layout/hierarchy4"/>
    <dgm:cxn modelId="{6A080841-B5F3-430F-8262-418BE1192ECD}" type="presParOf" srcId="{C577303B-79D1-469A-A58E-FAD6D2A22DB5}" destId="{E2442B93-3665-43E6-85E0-4FEE17EEB2E3}" srcOrd="4" destOrd="0" presId="urn:microsoft.com/office/officeart/2005/8/layout/hierarchy4"/>
    <dgm:cxn modelId="{E8B5057F-F075-4B20-B155-59AFA4BE4B5F}" type="presParOf" srcId="{E2442B93-3665-43E6-85E0-4FEE17EEB2E3}" destId="{C11C7646-A825-4B26-A159-8453C3FD2639}" srcOrd="0" destOrd="0" presId="urn:microsoft.com/office/officeart/2005/8/layout/hierarchy4"/>
    <dgm:cxn modelId="{25AC3023-F4F4-4517-A106-914EFCD7BF9D}" type="presParOf" srcId="{E2442B93-3665-43E6-85E0-4FEE17EEB2E3}" destId="{988FD7B8-01FF-4E9F-8E1D-14CA1C50F9CB}" srcOrd="1" destOrd="0" presId="urn:microsoft.com/office/officeart/2005/8/layout/hierarchy4"/>
    <dgm:cxn modelId="{B55E070B-43C3-477D-817F-9AFB76EA394A}" type="presParOf" srcId="{C577303B-79D1-469A-A58E-FAD6D2A22DB5}" destId="{C8AAEEAC-C221-4BFA-B01D-4F0C3D2316BC}" srcOrd="5" destOrd="0" presId="urn:microsoft.com/office/officeart/2005/8/layout/hierarchy4"/>
    <dgm:cxn modelId="{8A4C6C03-DBB5-4D26-B73E-7C8DBBDC6C5E}" type="presParOf" srcId="{C577303B-79D1-469A-A58E-FAD6D2A22DB5}" destId="{F7D6F482-B3E3-44B0-BF65-F434E76835C2}" srcOrd="6" destOrd="0" presId="urn:microsoft.com/office/officeart/2005/8/layout/hierarchy4"/>
    <dgm:cxn modelId="{69DC2EA9-53C4-4486-BF3F-166E8772C250}" type="presParOf" srcId="{F7D6F482-B3E3-44B0-BF65-F434E76835C2}" destId="{89B6C29A-CF80-4AD2-A4F4-7955949194B3}" srcOrd="0" destOrd="0" presId="urn:microsoft.com/office/officeart/2005/8/layout/hierarchy4"/>
    <dgm:cxn modelId="{202DD526-8072-4503-B538-5953AEBEE8A4}" type="presParOf" srcId="{F7D6F482-B3E3-44B0-BF65-F434E76835C2}" destId="{71DC0147-4E53-4C0C-B8CB-AE1E859980F1}" srcOrd="1" destOrd="0" presId="urn:microsoft.com/office/officeart/2005/8/layout/hierarchy4"/>
    <dgm:cxn modelId="{47A2414F-D32D-45F0-A24F-D323CD29FF3C}" type="presParOf" srcId="{17723C1D-0171-42FB-BA9C-C003961D913C}" destId="{5FF381D6-2377-4924-8DB7-362D3D82B974}" srcOrd="1" destOrd="0" presId="urn:microsoft.com/office/officeart/2005/8/layout/hierarchy4"/>
    <dgm:cxn modelId="{7422A9C6-3F3C-41D4-8190-A8B89850E621}" type="presParOf" srcId="{17723C1D-0171-42FB-BA9C-C003961D913C}" destId="{D2530220-8338-4251-85EE-31C4F5797452}" srcOrd="2" destOrd="0" presId="urn:microsoft.com/office/officeart/2005/8/layout/hierarchy4"/>
    <dgm:cxn modelId="{4071FC34-88E2-4CCF-8290-5EE919CA9903}" type="presParOf" srcId="{D2530220-8338-4251-85EE-31C4F5797452}" destId="{0E4C2D10-F549-4A82-9D99-2F9D49A76E69}" srcOrd="0" destOrd="0" presId="urn:microsoft.com/office/officeart/2005/8/layout/hierarchy4"/>
    <dgm:cxn modelId="{B5DAEA17-90BF-457F-AF7C-CE3C789F4D7D}" type="presParOf" srcId="{D2530220-8338-4251-85EE-31C4F5797452}" destId="{DB749B54-D9C9-4E8B-AB08-E9A5DEE1E4F8}" srcOrd="1" destOrd="0" presId="urn:microsoft.com/office/officeart/2005/8/layout/hierarchy4"/>
    <dgm:cxn modelId="{A8016AE0-7590-4B7B-9085-B1BBF01CAC59}" type="presParOf" srcId="{D2530220-8338-4251-85EE-31C4F5797452}" destId="{E1C2E0CF-1444-4087-8A61-FD12DB773340}" srcOrd="2" destOrd="0" presId="urn:microsoft.com/office/officeart/2005/8/layout/hierarchy4"/>
    <dgm:cxn modelId="{A38FD811-7779-4BC0-8190-0C8F17F99FB9}" type="presParOf" srcId="{E1C2E0CF-1444-4087-8A61-FD12DB773340}" destId="{B6DD89CF-8E9E-483D-9D47-589F7CBDA5E4}" srcOrd="0" destOrd="0" presId="urn:microsoft.com/office/officeart/2005/8/layout/hierarchy4"/>
    <dgm:cxn modelId="{7961257C-A2CB-4C2F-AE2B-E81DA728DE25}" type="presParOf" srcId="{B6DD89CF-8E9E-483D-9D47-589F7CBDA5E4}" destId="{CC9679DB-07DD-4C3C-A914-32FE9E0114A6}" srcOrd="0" destOrd="0" presId="urn:microsoft.com/office/officeart/2005/8/layout/hierarchy4"/>
    <dgm:cxn modelId="{6B9C8854-1EDE-40FE-9F8D-67EDC63049FC}" type="presParOf" srcId="{B6DD89CF-8E9E-483D-9D47-589F7CBDA5E4}" destId="{094C9E97-B6B4-4A42-AA8C-2FE0C3543E83}" srcOrd="1" destOrd="0" presId="urn:microsoft.com/office/officeart/2005/8/layout/hierarchy4"/>
    <dgm:cxn modelId="{F0BDEBFF-C370-460B-B2AA-4A0D9B9EB8CD}" type="presParOf" srcId="{E1C2E0CF-1444-4087-8A61-FD12DB773340}" destId="{E33E88A7-5A77-4912-98CB-9EBD564A4712}" srcOrd="1" destOrd="0" presId="urn:microsoft.com/office/officeart/2005/8/layout/hierarchy4"/>
    <dgm:cxn modelId="{40491F19-ED10-48B1-8E96-564695362D03}" type="presParOf" srcId="{E1C2E0CF-1444-4087-8A61-FD12DB773340}" destId="{7FE0539C-780A-4EA4-90C5-2B7B5377C354}" srcOrd="2" destOrd="0" presId="urn:microsoft.com/office/officeart/2005/8/layout/hierarchy4"/>
    <dgm:cxn modelId="{0115A3FB-7964-49B7-9E45-31BA8500A26D}" type="presParOf" srcId="{7FE0539C-780A-4EA4-90C5-2B7B5377C354}" destId="{8BA171DC-8025-486F-9214-75C2F3F09A82}" srcOrd="0" destOrd="0" presId="urn:microsoft.com/office/officeart/2005/8/layout/hierarchy4"/>
    <dgm:cxn modelId="{7C286A79-65A1-4929-9067-EA7EAA750B6E}" type="presParOf" srcId="{7FE0539C-780A-4EA4-90C5-2B7B5377C354}" destId="{BE7EC391-6A37-4BC7-A8B2-CED3A91B4B70}" srcOrd="1" destOrd="0" presId="urn:microsoft.com/office/officeart/2005/8/layout/hierarchy4"/>
    <dgm:cxn modelId="{A948A05C-5270-4BE3-9E63-450832E55B16}" type="presParOf" srcId="{E1C2E0CF-1444-4087-8A61-FD12DB773340}" destId="{095A875F-2BE0-4A3A-8B57-55FF0AEE6C70}" srcOrd="3" destOrd="0" presId="urn:microsoft.com/office/officeart/2005/8/layout/hierarchy4"/>
    <dgm:cxn modelId="{98F36528-E8E1-449C-B9B9-283F0220F411}" type="presParOf" srcId="{E1C2E0CF-1444-4087-8A61-FD12DB773340}" destId="{E0E51B1A-168B-4747-9D67-FAC280C9B4D2}" srcOrd="4" destOrd="0" presId="urn:microsoft.com/office/officeart/2005/8/layout/hierarchy4"/>
    <dgm:cxn modelId="{7362CFA1-44B6-443E-B2E9-28E99BFEE488}" type="presParOf" srcId="{E0E51B1A-168B-4747-9D67-FAC280C9B4D2}" destId="{6ED64C6E-0E29-49D8-8F48-51B0F90A2B2E}" srcOrd="0" destOrd="0" presId="urn:microsoft.com/office/officeart/2005/8/layout/hierarchy4"/>
    <dgm:cxn modelId="{E56A8E14-C809-4C22-8ABE-86B476C6A918}" type="presParOf" srcId="{E0E51B1A-168B-4747-9D67-FAC280C9B4D2}" destId="{582702CE-5FA6-4AB6-BB9B-D78A88B80F0B}" srcOrd="1" destOrd="0" presId="urn:microsoft.com/office/officeart/2005/8/layout/hierarchy4"/>
    <dgm:cxn modelId="{7F004B48-24FA-4984-975A-7A4337F0408D}" type="presParOf" srcId="{17723C1D-0171-42FB-BA9C-C003961D913C}" destId="{1A61E97E-39E3-4B93-9BEF-42ADD5086093}" srcOrd="3" destOrd="0" presId="urn:microsoft.com/office/officeart/2005/8/layout/hierarchy4"/>
    <dgm:cxn modelId="{CB91EA4B-EE7B-4420-B44C-DC0C8759B6AE}" type="presParOf" srcId="{17723C1D-0171-42FB-BA9C-C003961D913C}" destId="{32B76D71-290E-4C49-ABB1-121936C4D873}" srcOrd="4" destOrd="0" presId="urn:microsoft.com/office/officeart/2005/8/layout/hierarchy4"/>
    <dgm:cxn modelId="{81E7628A-118A-4026-B9D4-E6CF80A48775}" type="presParOf" srcId="{32B76D71-290E-4C49-ABB1-121936C4D873}" destId="{63E3ACC8-7698-4502-8A3A-99A9E6E43D8C}" srcOrd="0" destOrd="0" presId="urn:microsoft.com/office/officeart/2005/8/layout/hierarchy4"/>
    <dgm:cxn modelId="{5E603AE2-84B0-41E0-B703-952C494AD284}" type="presParOf" srcId="{32B76D71-290E-4C49-ABB1-121936C4D873}" destId="{0767764C-A4D7-457F-A881-252F482E9E07}" srcOrd="1" destOrd="0" presId="urn:microsoft.com/office/officeart/2005/8/layout/hierarchy4"/>
    <dgm:cxn modelId="{2F18F3AA-1699-4545-8B5A-AE110FC9B3E3}" type="presParOf" srcId="{32B76D71-290E-4C49-ABB1-121936C4D873}" destId="{151BFDAC-D82D-4C4F-B096-E7823778FCE6}" srcOrd="2" destOrd="0" presId="urn:microsoft.com/office/officeart/2005/8/layout/hierarchy4"/>
    <dgm:cxn modelId="{76416E46-9812-4D1D-9669-FE647F2CDD2F}" type="presParOf" srcId="{151BFDAC-D82D-4C4F-B096-E7823778FCE6}" destId="{64E25A5A-05AF-4856-AD18-FDB858CA2D12}" srcOrd="0" destOrd="0" presId="urn:microsoft.com/office/officeart/2005/8/layout/hierarchy4"/>
    <dgm:cxn modelId="{353ED58A-4F63-4F78-AD3A-EE21AF1849D3}" type="presParOf" srcId="{64E25A5A-05AF-4856-AD18-FDB858CA2D12}" destId="{C0F285ED-516E-4D26-BC77-E4CDFD83A110}" srcOrd="0" destOrd="0" presId="urn:microsoft.com/office/officeart/2005/8/layout/hierarchy4"/>
    <dgm:cxn modelId="{9E6533A5-A9AD-46E2-BF49-6FB6401A7851}" type="presParOf" srcId="{64E25A5A-05AF-4856-AD18-FDB858CA2D12}" destId="{2E8178C6-8B8A-41B0-AAE8-AB37FDAEFDBB}" srcOrd="1" destOrd="0" presId="urn:microsoft.com/office/officeart/2005/8/layout/hierarchy4"/>
    <dgm:cxn modelId="{00A83787-67A4-482F-97CC-5148F88F21C4}" type="presParOf" srcId="{151BFDAC-D82D-4C4F-B096-E7823778FCE6}" destId="{004E0F8F-C4B2-49BF-B253-906CFF4C90AC}" srcOrd="1" destOrd="0" presId="urn:microsoft.com/office/officeart/2005/8/layout/hierarchy4"/>
    <dgm:cxn modelId="{C8695A44-B5D5-4A45-A7D3-889A8B68D1BC}" type="presParOf" srcId="{151BFDAC-D82D-4C4F-B096-E7823778FCE6}" destId="{2FA6832B-787D-4990-AF6F-2FC8A24E1813}" srcOrd="2" destOrd="0" presId="urn:microsoft.com/office/officeart/2005/8/layout/hierarchy4"/>
    <dgm:cxn modelId="{D8FED44A-ABA9-47B5-B9D6-F20F46E4CB57}" type="presParOf" srcId="{2FA6832B-787D-4990-AF6F-2FC8A24E1813}" destId="{839B01A3-7996-4D4E-90B5-045AD005D72B}" srcOrd="0" destOrd="0" presId="urn:microsoft.com/office/officeart/2005/8/layout/hierarchy4"/>
    <dgm:cxn modelId="{C29D29D2-9C4F-4DF7-9FF2-421E36D1F7B2}" type="presParOf" srcId="{2FA6832B-787D-4990-AF6F-2FC8A24E1813}" destId="{BA02ED2D-5BCF-42AA-8BBE-AB9910622AD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7E104-0B6F-47C3-82A8-04FE9609A7EA}">
      <dsp:nvSpPr>
        <dsp:cNvPr id="0" name=""/>
        <dsp:cNvSpPr/>
      </dsp:nvSpPr>
      <dsp:spPr>
        <a:xfrm>
          <a:off x="4417" y="1133972"/>
          <a:ext cx="3179064" cy="7947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Alumnado Gitano</a:t>
          </a:r>
        </a:p>
      </dsp:txBody>
      <dsp:txXfrm>
        <a:off x="27695" y="1157250"/>
        <a:ext cx="3132508" cy="748210"/>
      </dsp:txXfrm>
    </dsp:sp>
    <dsp:sp modelId="{54CDE26B-358B-4DAD-B300-76AEA813B382}">
      <dsp:nvSpPr>
        <dsp:cNvPr id="0" name=""/>
        <dsp:cNvSpPr/>
      </dsp:nvSpPr>
      <dsp:spPr>
        <a:xfrm rot="5400000">
          <a:off x="1524407" y="1998280"/>
          <a:ext cx="139084" cy="13908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3EEDB8-DE88-4432-9A1C-220EE4FAFD57}">
      <dsp:nvSpPr>
        <dsp:cNvPr id="0" name=""/>
        <dsp:cNvSpPr/>
      </dsp:nvSpPr>
      <dsp:spPr>
        <a:xfrm>
          <a:off x="4417" y="2206906"/>
          <a:ext cx="3179064" cy="794766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los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 12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años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un 38 % del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alumnado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gitano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todavía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sigue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en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primaria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 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habiendo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repetido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al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menos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 un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Calibri Light"/>
            </a:rPr>
            <a:t>curso</a:t>
          </a:r>
          <a:endParaRPr lang="es-E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695" y="2230184"/>
        <a:ext cx="3132508" cy="748210"/>
      </dsp:txXfrm>
    </dsp:sp>
    <dsp:sp modelId="{7EBD3C5D-B802-422B-A51B-D8A70AED65D5}">
      <dsp:nvSpPr>
        <dsp:cNvPr id="0" name=""/>
        <dsp:cNvSpPr/>
      </dsp:nvSpPr>
      <dsp:spPr>
        <a:xfrm rot="5400000">
          <a:off x="1524407" y="3071215"/>
          <a:ext cx="139084" cy="13908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82F0C7-6052-45C9-BA7E-F91838B1FD2B}">
      <dsp:nvSpPr>
        <dsp:cNvPr id="0" name=""/>
        <dsp:cNvSpPr/>
      </dsp:nvSpPr>
      <dsp:spPr>
        <a:xfrm>
          <a:off x="4417" y="3279841"/>
          <a:ext cx="3179064" cy="794766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A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los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 12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años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sólo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un 54,3 % del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alumnado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gitano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se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encuentra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en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el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curso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que le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corresponde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por</a:t>
          </a:r>
          <a:r>
            <a:rPr lang="en-US" sz="1600" b="0" i="0" u="none" strike="noStrike" kern="1200" cap="none" baseline="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 </a:t>
          </a:r>
          <a:r>
            <a:rPr lang="en-US" sz="1600" b="0" i="0" u="none" strike="noStrike" kern="1200" cap="none" baseline="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Calibri Light"/>
            </a:rPr>
            <a:t>edad</a:t>
          </a:r>
          <a:endParaRPr lang="en-US" sz="1600" b="0" i="0" u="none" strike="noStrike" kern="1200" cap="none" baseline="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 panose="020F0302020204030204"/>
            <a:ea typeface="+mn-ea"/>
            <a:cs typeface="Calibri Light"/>
          </a:endParaRPr>
        </a:p>
      </dsp:txBody>
      <dsp:txXfrm>
        <a:off x="27695" y="3303119"/>
        <a:ext cx="3132508" cy="748210"/>
      </dsp:txXfrm>
    </dsp:sp>
    <dsp:sp modelId="{6CC3CA68-157A-410A-A35B-F95A9667973B}">
      <dsp:nvSpPr>
        <dsp:cNvPr id="0" name=""/>
        <dsp:cNvSpPr/>
      </dsp:nvSpPr>
      <dsp:spPr>
        <a:xfrm>
          <a:off x="3628551" y="1133972"/>
          <a:ext cx="3179064" cy="79476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Conjunto de la sociedad</a:t>
          </a:r>
        </a:p>
      </dsp:txBody>
      <dsp:txXfrm>
        <a:off x="3651829" y="1157250"/>
        <a:ext cx="3132508" cy="748210"/>
      </dsp:txXfrm>
    </dsp:sp>
    <dsp:sp modelId="{321DA2A0-92AA-4BAF-9B12-FEBB86944AE0}">
      <dsp:nvSpPr>
        <dsp:cNvPr id="0" name=""/>
        <dsp:cNvSpPr/>
      </dsp:nvSpPr>
      <dsp:spPr>
        <a:xfrm rot="5400000">
          <a:off x="5148541" y="1998280"/>
          <a:ext cx="139084" cy="13908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F39525-F6EF-44BC-B17A-7A2371FFA6FF}">
      <dsp:nvSpPr>
        <dsp:cNvPr id="0" name=""/>
        <dsp:cNvSpPr/>
      </dsp:nvSpPr>
      <dsp:spPr>
        <a:xfrm>
          <a:off x="3628551" y="2206906"/>
          <a:ext cx="3179064" cy="794766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Frente a un 16% del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conjunto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la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población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.</a:t>
          </a:r>
          <a:endParaRPr lang="es-E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1829" y="2230184"/>
        <a:ext cx="3132508" cy="748210"/>
      </dsp:txXfrm>
    </dsp:sp>
    <dsp:sp modelId="{2C32A630-A2C4-4D18-8D48-4C2172C3BB88}">
      <dsp:nvSpPr>
        <dsp:cNvPr id="0" name=""/>
        <dsp:cNvSpPr/>
      </dsp:nvSpPr>
      <dsp:spPr>
        <a:xfrm rot="5400000">
          <a:off x="5148541" y="3071215"/>
          <a:ext cx="139084" cy="139084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rgbClr val="FFC000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41D31F-0E08-4C17-9987-3D94E2E670E5}">
      <dsp:nvSpPr>
        <dsp:cNvPr id="0" name=""/>
        <dsp:cNvSpPr/>
      </dsp:nvSpPr>
      <dsp:spPr>
        <a:xfrm>
          <a:off x="3628551" y="3279841"/>
          <a:ext cx="3179064" cy="794766"/>
        </a:xfrm>
        <a:prstGeom prst="roundRect">
          <a:avLst>
            <a:gd name="adj" fmla="val 10000"/>
          </a:avLst>
        </a:prstGeom>
        <a:solidFill>
          <a:srgbClr val="FFC000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Frente a un 86% del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conjunto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 de la </a:t>
          </a:r>
          <a:r>
            <a:rPr lang="en-US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población</a:t>
          </a: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 panose="020F0302020204030204"/>
              <a:ea typeface="+mn-ea"/>
              <a:cs typeface="+mn-cs"/>
            </a:rPr>
            <a:t>.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51829" y="3303119"/>
        <a:ext cx="3132508" cy="748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98839-F379-4192-A3CD-BF3F2F36D6FB}">
      <dsp:nvSpPr>
        <dsp:cNvPr id="0" name=""/>
        <dsp:cNvSpPr/>
      </dsp:nvSpPr>
      <dsp:spPr>
        <a:xfrm>
          <a:off x="1983" y="0"/>
          <a:ext cx="1946519" cy="452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MOTIVOS</a:t>
          </a:r>
        </a:p>
      </dsp:txBody>
      <dsp:txXfrm>
        <a:off x="1983" y="0"/>
        <a:ext cx="1946519" cy="1357312"/>
      </dsp:txXfrm>
    </dsp:sp>
    <dsp:sp modelId="{F193B0FA-5543-4B34-9FD8-6F16441F172C}">
      <dsp:nvSpPr>
        <dsp:cNvPr id="0" name=""/>
        <dsp:cNvSpPr/>
      </dsp:nvSpPr>
      <dsp:spPr>
        <a:xfrm>
          <a:off x="196635" y="1357699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Cansancio, no gustar</a:t>
          </a:r>
        </a:p>
      </dsp:txBody>
      <dsp:txXfrm>
        <a:off x="222669" y="1383733"/>
        <a:ext cx="1505147" cy="836790"/>
      </dsp:txXfrm>
    </dsp:sp>
    <dsp:sp modelId="{A3E26D1C-723D-4911-9ACF-A9CF9751E704}">
      <dsp:nvSpPr>
        <dsp:cNvPr id="0" name=""/>
        <dsp:cNvSpPr/>
      </dsp:nvSpPr>
      <dsp:spPr>
        <a:xfrm>
          <a:off x="226362" y="2414750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Familiares</a:t>
          </a:r>
        </a:p>
      </dsp:txBody>
      <dsp:txXfrm>
        <a:off x="252396" y="2440784"/>
        <a:ext cx="1505147" cy="836790"/>
      </dsp:txXfrm>
    </dsp:sp>
    <dsp:sp modelId="{06ADD193-F781-4DFD-977A-037E4EF322C4}">
      <dsp:nvSpPr>
        <dsp:cNvPr id="0" name=""/>
        <dsp:cNvSpPr/>
      </dsp:nvSpPr>
      <dsp:spPr>
        <a:xfrm>
          <a:off x="196635" y="3408911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Buscar trabajo</a:t>
          </a:r>
        </a:p>
      </dsp:txBody>
      <dsp:txXfrm>
        <a:off x="222669" y="3434945"/>
        <a:ext cx="1505147" cy="836790"/>
      </dsp:txXfrm>
    </dsp:sp>
    <dsp:sp modelId="{95E7B7FC-CC68-4DC3-B17A-903F4AD71336}">
      <dsp:nvSpPr>
        <dsp:cNvPr id="0" name=""/>
        <dsp:cNvSpPr/>
      </dsp:nvSpPr>
      <dsp:spPr>
        <a:xfrm>
          <a:off x="2094492" y="0"/>
          <a:ext cx="1946519" cy="452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H</a:t>
          </a:r>
        </a:p>
      </dsp:txBody>
      <dsp:txXfrm>
        <a:off x="2094492" y="0"/>
        <a:ext cx="1946519" cy="1357312"/>
      </dsp:txXfrm>
    </dsp:sp>
    <dsp:sp modelId="{E8E17BBE-EAB9-4126-A236-340A6ECF334F}">
      <dsp:nvSpPr>
        <dsp:cNvPr id="0" name=""/>
        <dsp:cNvSpPr/>
      </dsp:nvSpPr>
      <dsp:spPr>
        <a:xfrm>
          <a:off x="2289144" y="1357699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FFFF00"/>
              </a:solidFill>
            </a:rPr>
            <a:t>34,7</a:t>
          </a:r>
        </a:p>
      </dsp:txBody>
      <dsp:txXfrm>
        <a:off x="2315178" y="1383733"/>
        <a:ext cx="1505147" cy="836790"/>
      </dsp:txXfrm>
    </dsp:sp>
    <dsp:sp modelId="{BDAB247E-8883-449E-8632-77D44710BFF8}">
      <dsp:nvSpPr>
        <dsp:cNvPr id="0" name=""/>
        <dsp:cNvSpPr/>
      </dsp:nvSpPr>
      <dsp:spPr>
        <a:xfrm>
          <a:off x="2289144" y="2383305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14,9</a:t>
          </a:r>
        </a:p>
      </dsp:txBody>
      <dsp:txXfrm>
        <a:off x="2315178" y="2409339"/>
        <a:ext cx="1505147" cy="836790"/>
      </dsp:txXfrm>
    </dsp:sp>
    <dsp:sp modelId="{89C1F304-CCDC-4EC6-8FA2-A671C303C920}">
      <dsp:nvSpPr>
        <dsp:cNvPr id="0" name=""/>
        <dsp:cNvSpPr/>
      </dsp:nvSpPr>
      <dsp:spPr>
        <a:xfrm>
          <a:off x="2314604" y="3393436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21,7</a:t>
          </a:r>
        </a:p>
      </dsp:txBody>
      <dsp:txXfrm>
        <a:off x="2340638" y="3419470"/>
        <a:ext cx="1505147" cy="836790"/>
      </dsp:txXfrm>
    </dsp:sp>
    <dsp:sp modelId="{7B120247-387D-4335-AA55-A19883537B10}">
      <dsp:nvSpPr>
        <dsp:cNvPr id="0" name=""/>
        <dsp:cNvSpPr/>
      </dsp:nvSpPr>
      <dsp:spPr>
        <a:xfrm>
          <a:off x="4187000" y="0"/>
          <a:ext cx="1946519" cy="452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M</a:t>
          </a:r>
        </a:p>
      </dsp:txBody>
      <dsp:txXfrm>
        <a:off x="4187000" y="0"/>
        <a:ext cx="1946519" cy="1357312"/>
      </dsp:txXfrm>
    </dsp:sp>
    <dsp:sp modelId="{CE421A66-149B-4B15-876D-AC80FDDB1010}">
      <dsp:nvSpPr>
        <dsp:cNvPr id="0" name=""/>
        <dsp:cNvSpPr/>
      </dsp:nvSpPr>
      <dsp:spPr>
        <a:xfrm>
          <a:off x="4381652" y="1357699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FFFF00"/>
              </a:solidFill>
            </a:rPr>
            <a:t>27,4</a:t>
          </a:r>
        </a:p>
      </dsp:txBody>
      <dsp:txXfrm>
        <a:off x="4407686" y="1383733"/>
        <a:ext cx="1505147" cy="836790"/>
      </dsp:txXfrm>
    </dsp:sp>
    <dsp:sp modelId="{0B0276F5-46D3-4895-9BBC-E372EF7F1504}">
      <dsp:nvSpPr>
        <dsp:cNvPr id="0" name=""/>
        <dsp:cNvSpPr/>
      </dsp:nvSpPr>
      <dsp:spPr>
        <a:xfrm>
          <a:off x="4402831" y="2367830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FFFF00"/>
              </a:solidFill>
            </a:rPr>
            <a:t>42,7</a:t>
          </a:r>
        </a:p>
      </dsp:txBody>
      <dsp:txXfrm>
        <a:off x="4428865" y="2393864"/>
        <a:ext cx="1505147" cy="836790"/>
      </dsp:txXfrm>
    </dsp:sp>
    <dsp:sp modelId="{3C9E4082-3496-49A5-9537-FB28A6EED97C}">
      <dsp:nvSpPr>
        <dsp:cNvPr id="0" name=""/>
        <dsp:cNvSpPr/>
      </dsp:nvSpPr>
      <dsp:spPr>
        <a:xfrm>
          <a:off x="4381652" y="3408911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9,3</a:t>
          </a:r>
        </a:p>
      </dsp:txBody>
      <dsp:txXfrm>
        <a:off x="4407686" y="3434945"/>
        <a:ext cx="1505147" cy="836790"/>
      </dsp:txXfrm>
    </dsp:sp>
    <dsp:sp modelId="{65423112-9BAB-4CB6-92F9-1F472AD6F10C}">
      <dsp:nvSpPr>
        <dsp:cNvPr id="0" name=""/>
        <dsp:cNvSpPr/>
      </dsp:nvSpPr>
      <dsp:spPr>
        <a:xfrm>
          <a:off x="6279509" y="0"/>
          <a:ext cx="1946519" cy="4524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TOTAL</a:t>
          </a:r>
        </a:p>
      </dsp:txBody>
      <dsp:txXfrm>
        <a:off x="6279509" y="0"/>
        <a:ext cx="1946519" cy="1357312"/>
      </dsp:txXfrm>
    </dsp:sp>
    <dsp:sp modelId="{2C7424BB-BEE6-4D61-80A5-0D9FAC5FA7C7}">
      <dsp:nvSpPr>
        <dsp:cNvPr id="0" name=""/>
        <dsp:cNvSpPr/>
      </dsp:nvSpPr>
      <dsp:spPr>
        <a:xfrm>
          <a:off x="6491057" y="1335614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30,9</a:t>
          </a:r>
        </a:p>
      </dsp:txBody>
      <dsp:txXfrm>
        <a:off x="6517091" y="1361648"/>
        <a:ext cx="1505147" cy="836790"/>
      </dsp:txXfrm>
    </dsp:sp>
    <dsp:sp modelId="{584596DF-7FAC-4C42-97B1-7156E7E7031D}">
      <dsp:nvSpPr>
        <dsp:cNvPr id="0" name=""/>
        <dsp:cNvSpPr/>
      </dsp:nvSpPr>
      <dsp:spPr>
        <a:xfrm>
          <a:off x="6419051" y="2414750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29,5</a:t>
          </a:r>
        </a:p>
      </dsp:txBody>
      <dsp:txXfrm>
        <a:off x="6445085" y="2440784"/>
        <a:ext cx="1505147" cy="836790"/>
      </dsp:txXfrm>
    </dsp:sp>
    <dsp:sp modelId="{D544A8ED-879E-4390-891C-D4F3A209FE1D}">
      <dsp:nvSpPr>
        <dsp:cNvPr id="0" name=""/>
        <dsp:cNvSpPr/>
      </dsp:nvSpPr>
      <dsp:spPr>
        <a:xfrm>
          <a:off x="6474161" y="3408911"/>
          <a:ext cx="1557215" cy="888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15,2</a:t>
          </a:r>
        </a:p>
      </dsp:txBody>
      <dsp:txXfrm>
        <a:off x="6500195" y="3434945"/>
        <a:ext cx="1505147" cy="836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B0DB-4F58-4F8F-BB00-8EB5302FE708}">
      <dsp:nvSpPr>
        <dsp:cNvPr id="0" name=""/>
        <dsp:cNvSpPr/>
      </dsp:nvSpPr>
      <dsp:spPr>
        <a:xfrm>
          <a:off x="0" y="1765173"/>
          <a:ext cx="3824445" cy="152977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none" strike="noStrike" kern="1200" cap="none" baseline="0" noProof="0" dirty="0" err="1">
              <a:latin typeface="Calibri Light"/>
              <a:cs typeface="Calibri Light"/>
            </a:rPr>
            <a:t>Tasa</a:t>
          </a:r>
          <a:r>
            <a:rPr lang="en-US" sz="2100" b="1" i="0" u="none" strike="noStrike" kern="1200" cap="none" baseline="0" noProof="0" dirty="0">
              <a:latin typeface="Calibri Light"/>
              <a:cs typeface="Calibri Light"/>
            </a:rPr>
            <a:t> de </a:t>
          </a:r>
          <a:r>
            <a:rPr lang="en-US" sz="2100" b="1" i="0" u="none" strike="noStrike" kern="1200" cap="none" baseline="0" noProof="0" dirty="0" err="1">
              <a:latin typeface="Calibri Light"/>
              <a:cs typeface="Calibri Light"/>
            </a:rPr>
            <a:t>chicas</a:t>
          </a:r>
          <a:r>
            <a:rPr lang="en-US" sz="2100" b="1" i="0" u="none" strike="noStrike" kern="1200" cap="none" baseline="0" noProof="0" dirty="0">
              <a:latin typeface="Calibri Light"/>
              <a:cs typeface="Calibri Light"/>
            </a:rPr>
            <a:t> </a:t>
          </a:r>
          <a:r>
            <a:rPr lang="en-US" sz="2100" b="1" i="0" u="none" strike="noStrike" kern="1200" cap="none" baseline="0" noProof="0" dirty="0" err="1">
              <a:latin typeface="Calibri Light"/>
              <a:cs typeface="Calibri Light"/>
            </a:rPr>
            <a:t>repetidoras</a:t>
          </a:r>
          <a:r>
            <a:rPr lang="en-US" sz="2100" b="1" i="0" u="none" strike="noStrike" kern="1200" cap="none" baseline="0" noProof="0" dirty="0">
              <a:latin typeface="Calibri Light"/>
              <a:cs typeface="Calibri Light"/>
            </a:rPr>
            <a:t> en 2º ESO: </a:t>
          </a:r>
          <a:r>
            <a:rPr lang="en-US" sz="2100" b="1" i="0" u="none" strike="noStrike" kern="1200" cap="none" baseline="0" noProof="0" dirty="0" err="1">
              <a:latin typeface="Calibri Light"/>
              <a:cs typeface="Calibri Light"/>
            </a:rPr>
            <a:t>supera</a:t>
          </a:r>
          <a:r>
            <a:rPr lang="en-US" sz="2100" b="1" i="0" u="none" strike="noStrike" kern="1200" cap="none" baseline="0" noProof="0" dirty="0">
              <a:latin typeface="Calibri Light"/>
              <a:cs typeface="Calibri Light"/>
            </a:rPr>
            <a:t> en  6 puntos a la de los chicos.</a:t>
          </a:r>
        </a:p>
      </dsp:txBody>
      <dsp:txXfrm>
        <a:off x="764889" y="1765173"/>
        <a:ext cx="2294667" cy="1529778"/>
      </dsp:txXfrm>
    </dsp:sp>
    <dsp:sp modelId="{EF162FE7-6300-4B06-BEB0-E01ABAC3FA59}">
      <dsp:nvSpPr>
        <dsp:cNvPr id="0" name=""/>
        <dsp:cNvSpPr/>
      </dsp:nvSpPr>
      <dsp:spPr>
        <a:xfrm>
          <a:off x="3331079" y="1896884"/>
          <a:ext cx="3174289" cy="126971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Las </a:t>
          </a:r>
          <a:r>
            <a:rPr lang="en-US" sz="1700" kern="1200" dirty="0" err="1">
              <a:latin typeface="Calibri Light" panose="020F0302020204030204"/>
            </a:rPr>
            <a:t>mujeres</a:t>
          </a:r>
          <a:r>
            <a:rPr lang="en-US" sz="1700" kern="1200" dirty="0">
              <a:latin typeface="Calibri Light" panose="020F0302020204030204"/>
            </a:rPr>
            <a:t> gitanas que no </a:t>
          </a:r>
          <a:r>
            <a:rPr lang="en-US" sz="1700" kern="1200" dirty="0" err="1">
              <a:latin typeface="Calibri Light" panose="020F0302020204030204"/>
            </a:rPr>
            <a:t>finalizan</a:t>
          </a:r>
          <a:r>
            <a:rPr lang="en-US" sz="1700" kern="1200" dirty="0">
              <a:latin typeface="Calibri Light" panose="020F0302020204030204"/>
            </a:rPr>
            <a:t> los </a:t>
          </a:r>
          <a:r>
            <a:rPr lang="en-US" sz="1700" kern="1200" dirty="0" err="1">
              <a:latin typeface="Calibri Light" panose="020F0302020204030204"/>
            </a:rPr>
            <a:t>estudios</a:t>
          </a:r>
          <a:r>
            <a:rPr lang="en-US" sz="1700" kern="1200" dirty="0">
              <a:latin typeface="Calibri Light" panose="020F0302020204030204"/>
            </a:rPr>
            <a:t> </a:t>
          </a:r>
          <a:r>
            <a:rPr lang="en-US" sz="1700" kern="1200" dirty="0" err="1">
              <a:latin typeface="Calibri Light" panose="020F0302020204030204"/>
            </a:rPr>
            <a:t>obligatorios</a:t>
          </a:r>
          <a:r>
            <a:rPr lang="en-US" sz="1700" kern="1200" dirty="0">
              <a:latin typeface="Calibri Light" panose="020F0302020204030204"/>
            </a:rPr>
            <a:t> </a:t>
          </a:r>
          <a:r>
            <a:rPr lang="en-US" sz="1700" kern="1200" dirty="0" err="1">
              <a:latin typeface="Calibri Light" panose="020F0302020204030204"/>
            </a:rPr>
            <a:t>superan</a:t>
          </a:r>
          <a:r>
            <a:rPr lang="en-US" sz="1700" kern="1200" dirty="0">
              <a:latin typeface="Calibri Light" panose="020F0302020204030204"/>
            </a:rPr>
            <a:t> 7 </a:t>
          </a:r>
          <a:r>
            <a:rPr lang="en-US" sz="1700" kern="1200" dirty="0" err="1">
              <a:latin typeface="Calibri Light" panose="020F0302020204030204"/>
            </a:rPr>
            <a:t>décimas</a:t>
          </a:r>
          <a:r>
            <a:rPr lang="en-US" sz="1700" kern="1200" dirty="0">
              <a:latin typeface="Calibri Light" panose="020F0302020204030204"/>
            </a:rPr>
            <a:t> a los hombres </a:t>
          </a:r>
          <a:endParaRPr lang="en-US" sz="1700" kern="1200" dirty="0"/>
        </a:p>
      </dsp:txBody>
      <dsp:txXfrm>
        <a:off x="3965937" y="1896884"/>
        <a:ext cx="1904574" cy="1269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9549F-05BC-42EB-9D4B-753EAFB800CE}">
      <dsp:nvSpPr>
        <dsp:cNvPr id="0" name=""/>
        <dsp:cNvSpPr/>
      </dsp:nvSpPr>
      <dsp:spPr>
        <a:xfrm>
          <a:off x="2466624" y="48737"/>
          <a:ext cx="2534351" cy="25343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10000"/>
              </a:solidFill>
              <a:latin typeface="Calibri Light"/>
            </a:rPr>
            <a:t>Alumno o alumna</a:t>
          </a:r>
          <a:endParaRPr lang="es-ES" sz="1200" b="1" kern="1200" dirty="0"/>
        </a:p>
      </dsp:txBody>
      <dsp:txXfrm>
        <a:off x="2759049" y="389900"/>
        <a:ext cx="1949500" cy="804169"/>
      </dsp:txXfrm>
    </dsp:sp>
    <dsp:sp modelId="{CEF00AED-D38A-41C6-BA70-4EA0F92AEB06}">
      <dsp:nvSpPr>
        <dsp:cNvPr id="0" name=""/>
        <dsp:cNvSpPr/>
      </dsp:nvSpPr>
      <dsp:spPr>
        <a:xfrm>
          <a:off x="3587587" y="1169700"/>
          <a:ext cx="2534351" cy="2534351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Centro educativo colaborador</a:t>
          </a:r>
        </a:p>
      </dsp:txBody>
      <dsp:txXfrm>
        <a:off x="4952238" y="1462125"/>
        <a:ext cx="974750" cy="1949500"/>
      </dsp:txXfrm>
    </dsp:sp>
    <dsp:sp modelId="{A4BC9FE8-37D3-4015-ADF1-56E2701D8D70}">
      <dsp:nvSpPr>
        <dsp:cNvPr id="0" name=""/>
        <dsp:cNvSpPr/>
      </dsp:nvSpPr>
      <dsp:spPr>
        <a:xfrm>
          <a:off x="2466624" y="2290663"/>
          <a:ext cx="2534351" cy="2534351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Compromiso familiar</a:t>
          </a:r>
        </a:p>
      </dsp:txBody>
      <dsp:txXfrm>
        <a:off x="2759049" y="3679682"/>
        <a:ext cx="1949500" cy="804169"/>
      </dsp:txXfrm>
    </dsp:sp>
    <dsp:sp modelId="{7BB2BDA9-9C68-4919-A620-D12F5EB6230A}">
      <dsp:nvSpPr>
        <dsp:cNvPr id="0" name=""/>
        <dsp:cNvSpPr/>
      </dsp:nvSpPr>
      <dsp:spPr>
        <a:xfrm>
          <a:off x="1345661" y="1169700"/>
          <a:ext cx="2534351" cy="2534351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Calibri Light"/>
            </a:rPr>
            <a:t>Equipo Promociona: FSG</a:t>
          </a:r>
        </a:p>
      </dsp:txBody>
      <dsp:txXfrm>
        <a:off x="1540611" y="1462125"/>
        <a:ext cx="974750" cy="1949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3699-EFEA-444E-8AA3-93D95E78AE3E}">
      <dsp:nvSpPr>
        <dsp:cNvPr id="0" name=""/>
        <dsp:cNvSpPr/>
      </dsp:nvSpPr>
      <dsp:spPr>
        <a:xfrm>
          <a:off x="2798" y="0"/>
          <a:ext cx="4954817" cy="10402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Programa Promociona</a:t>
          </a:r>
        </a:p>
      </dsp:txBody>
      <dsp:txXfrm>
        <a:off x="33265" y="30467"/>
        <a:ext cx="4893883" cy="979276"/>
      </dsp:txXfrm>
    </dsp:sp>
    <dsp:sp modelId="{6C9EEB71-767E-4561-A4EC-AD228C56B603}">
      <dsp:nvSpPr>
        <dsp:cNvPr id="0" name=""/>
        <dsp:cNvSpPr/>
      </dsp:nvSpPr>
      <dsp:spPr>
        <a:xfrm>
          <a:off x="1" y="1101845"/>
          <a:ext cx="2151482" cy="10402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Nivel individual</a:t>
          </a:r>
          <a:r>
            <a:rPr lang="es-ES" sz="1400" kern="1200" dirty="0"/>
            <a:t>	</a:t>
          </a:r>
        </a:p>
      </dsp:txBody>
      <dsp:txXfrm>
        <a:off x="30468" y="1132312"/>
        <a:ext cx="2090548" cy="979276"/>
      </dsp:txXfrm>
    </dsp:sp>
    <dsp:sp modelId="{2DD29C00-F64F-4C6E-BBBB-73B61A617B14}">
      <dsp:nvSpPr>
        <dsp:cNvPr id="0" name=""/>
        <dsp:cNvSpPr/>
      </dsp:nvSpPr>
      <dsp:spPr>
        <a:xfrm>
          <a:off x="1399" y="2213613"/>
          <a:ext cx="2151482" cy="104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Orientación educativa  por competencias</a:t>
          </a:r>
        </a:p>
      </dsp:txBody>
      <dsp:txXfrm>
        <a:off x="31866" y="2244080"/>
        <a:ext cx="2090548" cy="979276"/>
      </dsp:txXfrm>
    </dsp:sp>
    <dsp:sp modelId="{6BFD34BF-0CF2-4085-8ED5-9F70D36FF94B}">
      <dsp:nvSpPr>
        <dsp:cNvPr id="0" name=""/>
        <dsp:cNvSpPr/>
      </dsp:nvSpPr>
      <dsp:spPr>
        <a:xfrm>
          <a:off x="1399" y="3320045"/>
          <a:ext cx="529530" cy="1040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Entrevistas con la familia</a:t>
          </a:r>
        </a:p>
      </dsp:txBody>
      <dsp:txXfrm>
        <a:off x="16908" y="3335554"/>
        <a:ext cx="498512" cy="1009192"/>
      </dsp:txXfrm>
    </dsp:sp>
    <dsp:sp modelId="{36479B43-5BE2-4D62-927E-4BA5ECEBB3FD}">
      <dsp:nvSpPr>
        <dsp:cNvPr id="0" name=""/>
        <dsp:cNvSpPr/>
      </dsp:nvSpPr>
      <dsp:spPr>
        <a:xfrm>
          <a:off x="542050" y="3320045"/>
          <a:ext cx="529530" cy="1040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Tutorías con el alumnado</a:t>
          </a:r>
        </a:p>
      </dsp:txBody>
      <dsp:txXfrm>
        <a:off x="557559" y="3335554"/>
        <a:ext cx="498512" cy="1009192"/>
      </dsp:txXfrm>
    </dsp:sp>
    <dsp:sp modelId="{C11C7646-A825-4B26-A159-8453C3FD2639}">
      <dsp:nvSpPr>
        <dsp:cNvPr id="0" name=""/>
        <dsp:cNvSpPr/>
      </dsp:nvSpPr>
      <dsp:spPr>
        <a:xfrm>
          <a:off x="1082700" y="3320045"/>
          <a:ext cx="529530" cy="1040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Coordinación con centros educativos y otros</a:t>
          </a:r>
        </a:p>
      </dsp:txBody>
      <dsp:txXfrm>
        <a:off x="1098209" y="3335554"/>
        <a:ext cx="498512" cy="1009192"/>
      </dsp:txXfrm>
    </dsp:sp>
    <dsp:sp modelId="{89B6C29A-CF80-4AD2-A4F4-7955949194B3}">
      <dsp:nvSpPr>
        <dsp:cNvPr id="0" name=""/>
        <dsp:cNvSpPr/>
      </dsp:nvSpPr>
      <dsp:spPr>
        <a:xfrm>
          <a:off x="1623351" y="3320045"/>
          <a:ext cx="529530" cy="1040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Mentoring con empresas/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entidades</a:t>
          </a:r>
        </a:p>
      </dsp:txBody>
      <dsp:txXfrm>
        <a:off x="1638860" y="3335554"/>
        <a:ext cx="498512" cy="1009192"/>
      </dsp:txXfrm>
    </dsp:sp>
    <dsp:sp modelId="{0E4C2D10-F549-4A82-9D99-2F9D49A76E69}">
      <dsp:nvSpPr>
        <dsp:cNvPr id="0" name=""/>
        <dsp:cNvSpPr/>
      </dsp:nvSpPr>
      <dsp:spPr>
        <a:xfrm>
          <a:off x="2197362" y="1107181"/>
          <a:ext cx="1633072" cy="10402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Nivel grupal</a:t>
          </a:r>
        </a:p>
      </dsp:txBody>
      <dsp:txXfrm>
        <a:off x="2227829" y="1137648"/>
        <a:ext cx="1572138" cy="979276"/>
      </dsp:txXfrm>
    </dsp:sp>
    <dsp:sp modelId="{CC9679DB-07DD-4C3C-A914-32FE9E0114A6}">
      <dsp:nvSpPr>
        <dsp:cNvPr id="0" name=""/>
        <dsp:cNvSpPr/>
      </dsp:nvSpPr>
      <dsp:spPr>
        <a:xfrm>
          <a:off x="2197362" y="2213613"/>
          <a:ext cx="529530" cy="104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Aulas Promociona</a:t>
          </a:r>
        </a:p>
      </dsp:txBody>
      <dsp:txXfrm>
        <a:off x="2212871" y="2229122"/>
        <a:ext cx="498512" cy="1009192"/>
      </dsp:txXfrm>
    </dsp:sp>
    <dsp:sp modelId="{8BA171DC-8025-486F-9214-75C2F3F09A82}">
      <dsp:nvSpPr>
        <dsp:cNvPr id="0" name=""/>
        <dsp:cNvSpPr/>
      </dsp:nvSpPr>
      <dsp:spPr>
        <a:xfrm>
          <a:off x="2749133" y="2213613"/>
          <a:ext cx="529530" cy="104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Orientación grupal por competencias</a:t>
          </a:r>
        </a:p>
      </dsp:txBody>
      <dsp:txXfrm>
        <a:off x="2764642" y="2229122"/>
        <a:ext cx="498512" cy="1009192"/>
      </dsp:txXfrm>
    </dsp:sp>
    <dsp:sp modelId="{6ED64C6E-0E29-49D8-8F48-51B0F90A2B2E}">
      <dsp:nvSpPr>
        <dsp:cNvPr id="0" name=""/>
        <dsp:cNvSpPr/>
      </dsp:nvSpPr>
      <dsp:spPr>
        <a:xfrm>
          <a:off x="3300904" y="2213613"/>
          <a:ext cx="529530" cy="104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Formación y asesoramiento a profesionales/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/>
            <a:t>familias</a:t>
          </a:r>
        </a:p>
      </dsp:txBody>
      <dsp:txXfrm>
        <a:off x="3316413" y="2229122"/>
        <a:ext cx="498512" cy="1009192"/>
      </dsp:txXfrm>
    </dsp:sp>
    <dsp:sp modelId="{63E3ACC8-7698-4502-8A3A-99A9E6E43D8C}">
      <dsp:nvSpPr>
        <dsp:cNvPr id="0" name=""/>
        <dsp:cNvSpPr/>
      </dsp:nvSpPr>
      <dsp:spPr>
        <a:xfrm>
          <a:off x="3874915" y="1107181"/>
          <a:ext cx="1081301" cy="10402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Nivel </a:t>
          </a:r>
          <a:r>
            <a:rPr lang="es-ES" sz="1000" kern="1200" dirty="0" err="1"/>
            <a:t>sociocomunitario</a:t>
          </a:r>
          <a:endParaRPr lang="es-ES" sz="1000" kern="1200" dirty="0"/>
        </a:p>
      </dsp:txBody>
      <dsp:txXfrm>
        <a:off x="3905382" y="1137648"/>
        <a:ext cx="1020367" cy="979276"/>
      </dsp:txXfrm>
    </dsp:sp>
    <dsp:sp modelId="{C0F285ED-516E-4D26-BC77-E4CDFD83A110}">
      <dsp:nvSpPr>
        <dsp:cNvPr id="0" name=""/>
        <dsp:cNvSpPr/>
      </dsp:nvSpPr>
      <dsp:spPr>
        <a:xfrm>
          <a:off x="3874915" y="2213613"/>
          <a:ext cx="529530" cy="104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kern="1200" dirty="0"/>
            <a:t>Campañas de sensibilización</a:t>
          </a:r>
        </a:p>
      </dsp:txBody>
      <dsp:txXfrm>
        <a:off x="3890424" y="2229122"/>
        <a:ext cx="498512" cy="1009192"/>
      </dsp:txXfrm>
    </dsp:sp>
    <dsp:sp modelId="{839B01A3-7996-4D4E-90B5-045AD005D72B}">
      <dsp:nvSpPr>
        <dsp:cNvPr id="0" name=""/>
        <dsp:cNvSpPr/>
      </dsp:nvSpPr>
      <dsp:spPr>
        <a:xfrm>
          <a:off x="4426686" y="2213613"/>
          <a:ext cx="529530" cy="1040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00" kern="1200" dirty="0"/>
            <a:t>Encuentros de estudiantes y familias</a:t>
          </a:r>
        </a:p>
      </dsp:txBody>
      <dsp:txXfrm>
        <a:off x="4442195" y="2229122"/>
        <a:ext cx="498512" cy="1009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0709-1A3E-489C-88C0-4895C62763FB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A5B97-30AC-4C52-8136-FD1155B5F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0452-9438-45AC-A5B8-36BD24A4A46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83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0452-9438-45AC-A5B8-36BD24A4A46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41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0452-9438-45AC-A5B8-36BD24A4A46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54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0452-9438-45AC-A5B8-36BD24A4A46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82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0452-9438-45AC-A5B8-36BD24A4A468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48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0452-9438-45AC-A5B8-36BD24A4A468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62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95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83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85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75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27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94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08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31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06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72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6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38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61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8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20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9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68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44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8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41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17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E7A2-8B9B-4FC3-8957-4D6FB4837776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243F-DF44-454C-B2D8-AFE24E3F61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65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6B64-3103-4004-8274-592FE86B0735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E243-AA92-49D2-9811-EE46A9B49D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7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7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3.xml"/><Relationship Id="rId11" Type="http://schemas.openxmlformats.org/officeDocument/2006/relationships/image" Target="../media/image21.emf"/><Relationship Id="rId5" Type="http://schemas.openxmlformats.org/officeDocument/2006/relationships/image" Target="../media/image1.jpeg"/><Relationship Id="rId10" Type="http://schemas.microsoft.com/office/2007/relationships/diagramDrawing" Target="../diagrams/drawing3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OIq7OIn8o4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gODi19Vu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mbYVhPBV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5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qBvpWbmdkQ" TargetMode="External"/><Relationship Id="rId5" Type="http://schemas.openxmlformats.org/officeDocument/2006/relationships/image" Target="../media/image38.png"/><Relationship Id="rId4" Type="http://schemas.openxmlformats.org/officeDocument/2006/relationships/hyperlink" Target="https://www.youtube.com/watch?v=rnqGu7qXvX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2hgm1DQa4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tanos.org/centro_documentacion/documentos/fichas/16616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pupitregitano.org/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sensibilizaciongitano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tatuajequemasduele.org/" TargetMode="External"/><Relationship Id="rId5" Type="http://schemas.openxmlformats.org/officeDocument/2006/relationships/hyperlink" Target="https://www.partirdecero.org/" TargetMode="External"/><Relationship Id="rId4" Type="http://schemas.openxmlformats.org/officeDocument/2006/relationships/hyperlink" Target="https://www.gitanasenestereo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cruz@gitanos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fsgacoruna@gitano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16200000">
            <a:off x="7876581" y="2551398"/>
            <a:ext cx="6899477" cy="173135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7380" y="1847460"/>
            <a:ext cx="9144000" cy="1026367"/>
          </a:xfrm>
        </p:spPr>
        <p:txBody>
          <a:bodyPr>
            <a:normAutofit fontScale="90000"/>
          </a:bodyPr>
          <a:lstStyle/>
          <a:p>
            <a:r>
              <a:rPr lang="es-ES" sz="4900" dirty="0">
                <a:latin typeface="Brush Script MT" panose="03060802040406070304" pitchFamily="66" charset="0"/>
              </a:rPr>
              <a:t>La prevención del absentismo y el fracaso escolar en el alumnado de especial vulnerabilidad</a:t>
            </a:r>
            <a:br>
              <a:rPr lang="es-ES" sz="4800" dirty="0"/>
            </a:br>
            <a:br>
              <a:rPr lang="es-ES" sz="4800" b="1" dirty="0"/>
            </a:br>
            <a:r>
              <a:rPr lang="es-ES" b="1" i="1" dirty="0">
                <a:solidFill>
                  <a:srgbClr val="FF6600"/>
                </a:solidFill>
              </a:rPr>
              <a:t>Educación y comunidad gitana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1221" y="3410014"/>
            <a:ext cx="6764810" cy="15538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/>
              <a:t>FUNDACIÓN SECRETARIADO GITANO</a:t>
            </a:r>
          </a:p>
          <a:p>
            <a:r>
              <a:rPr lang="es-ES" dirty="0"/>
              <a:t>María Mercedes </a:t>
            </a:r>
            <a:r>
              <a:rPr lang="es-ES"/>
              <a:t>Cruz Mahía </a:t>
            </a:r>
            <a:endParaRPr lang="es-ES" dirty="0"/>
          </a:p>
          <a:p>
            <a:r>
              <a:rPr lang="es-ES" i="1" dirty="0"/>
              <a:t>Orientadora Educativa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05" y="5315747"/>
            <a:ext cx="3048117" cy="114829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84846" y="8816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64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A4E86060-A0BB-49F6-897B-B012669C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4924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">
            <a:extLst>
              <a:ext uri="{FF2B5EF4-FFF2-40B4-BE49-F238E27FC236}">
                <a16:creationId xmlns:a16="http://schemas.microsoft.com/office/drawing/2014/main" id="{A26070F1-3E75-4211-9F31-5D379D6A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57" y="2021428"/>
            <a:ext cx="71585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68500" y="400937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772" y="0"/>
            <a:ext cx="6797403" cy="31961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340" y="3118840"/>
            <a:ext cx="6215257" cy="362772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480153" y="997908"/>
            <a:ext cx="217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Las niñas</a:t>
            </a:r>
          </a:p>
          <a:p>
            <a:r>
              <a:rPr lang="es-ES" dirty="0"/>
              <a:t>tienen mayor  adecuación que los niños.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405994" y="3705203"/>
            <a:ext cx="2502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64% del alumnado gitano tiene rendimiento inferior a la media.</a:t>
            </a:r>
          </a:p>
        </p:txBody>
      </p:sp>
    </p:spTree>
    <p:extLst>
      <p:ext uri="{BB962C8B-B14F-4D97-AF65-F5344CB8AC3E}">
        <p14:creationId xmlns:p14="http://schemas.microsoft.com/office/powerpoint/2010/main" val="28342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FD5785-B8C6-4249-9400-180746490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6"/>
          <a:stretch/>
        </p:blipFill>
        <p:spPr>
          <a:xfrm>
            <a:off x="2764220" y="129183"/>
            <a:ext cx="7344896" cy="643107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454DB03-DB35-498A-BA8F-35D2078D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2041525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0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CB777F-C644-4CB2-B678-1FFE2631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66" y="391333"/>
            <a:ext cx="8803274" cy="48673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7B7185-BE16-4934-B22A-CAC0E64D3A95}"/>
              </a:ext>
            </a:extLst>
          </p:cNvPr>
          <p:cNvGrpSpPr>
            <a:grpSpLocks/>
          </p:cNvGrpSpPr>
          <p:nvPr/>
        </p:nvGrpSpPr>
        <p:grpSpPr bwMode="auto">
          <a:xfrm>
            <a:off x="6635709" y="5750224"/>
            <a:ext cx="514350" cy="493713"/>
            <a:chOff x="9461" y="129"/>
            <a:chExt cx="809" cy="778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E127127-48DE-488D-B634-248951DCB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8" y="136"/>
              <a:ext cx="794" cy="763"/>
              <a:chOff x="9468" y="136"/>
              <a:chExt cx="794" cy="76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0BD270B-1714-46A8-B952-76D7E23A2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" y="136"/>
                <a:ext cx="794" cy="763"/>
              </a:xfrm>
              <a:custGeom>
                <a:avLst/>
                <a:gdLst>
                  <a:gd name="T0" fmla="+- 0 9880 9468"/>
                  <a:gd name="T1" fmla="*/ T0 w 794"/>
                  <a:gd name="T2" fmla="+- 0 136 136"/>
                  <a:gd name="T3" fmla="*/ 136 h 763"/>
                  <a:gd name="T4" fmla="+- 0 9880 9468"/>
                  <a:gd name="T5" fmla="*/ T4 w 794"/>
                  <a:gd name="T6" fmla="+- 0 327 136"/>
                  <a:gd name="T7" fmla="*/ 327 h 763"/>
                  <a:gd name="T8" fmla="+- 0 9468 9468"/>
                  <a:gd name="T9" fmla="*/ T8 w 794"/>
                  <a:gd name="T10" fmla="+- 0 327 136"/>
                  <a:gd name="T11" fmla="*/ 327 h 763"/>
                  <a:gd name="T12" fmla="+- 0 9468 9468"/>
                  <a:gd name="T13" fmla="*/ T12 w 794"/>
                  <a:gd name="T14" fmla="+- 0 709 136"/>
                  <a:gd name="T15" fmla="*/ 709 h 763"/>
                  <a:gd name="T16" fmla="+- 0 9880 9468"/>
                  <a:gd name="T17" fmla="*/ T16 w 794"/>
                  <a:gd name="T18" fmla="+- 0 709 136"/>
                  <a:gd name="T19" fmla="*/ 709 h 763"/>
                  <a:gd name="T20" fmla="+- 0 9880 9468"/>
                  <a:gd name="T21" fmla="*/ T20 w 794"/>
                  <a:gd name="T22" fmla="+- 0 900 136"/>
                  <a:gd name="T23" fmla="*/ 900 h 763"/>
                  <a:gd name="T24" fmla="+- 0 10262 9468"/>
                  <a:gd name="T25" fmla="*/ T24 w 794"/>
                  <a:gd name="T26" fmla="+- 0 518 136"/>
                  <a:gd name="T27" fmla="*/ 518 h 763"/>
                  <a:gd name="T28" fmla="+- 0 9880 9468"/>
                  <a:gd name="T29" fmla="*/ T28 w 794"/>
                  <a:gd name="T30" fmla="+- 0 136 136"/>
                  <a:gd name="T31" fmla="*/ 136 h 7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94" h="763">
                    <a:moveTo>
                      <a:pt x="412" y="0"/>
                    </a:moveTo>
                    <a:lnTo>
                      <a:pt x="412" y="191"/>
                    </a:lnTo>
                    <a:lnTo>
                      <a:pt x="0" y="191"/>
                    </a:lnTo>
                    <a:lnTo>
                      <a:pt x="0" y="573"/>
                    </a:lnTo>
                    <a:lnTo>
                      <a:pt x="412" y="573"/>
                    </a:lnTo>
                    <a:lnTo>
                      <a:pt x="412" y="764"/>
                    </a:lnTo>
                    <a:lnTo>
                      <a:pt x="794" y="382"/>
                    </a:lnTo>
                    <a:lnTo>
                      <a:pt x="412" y="0"/>
                    </a:lnTo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FD9F392-729D-41B7-9DE0-94BD30437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8" y="136"/>
              <a:ext cx="794" cy="763"/>
              <a:chOff x="9468" y="136"/>
              <a:chExt cx="794" cy="763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B8ED481-FDE0-48DB-B8F4-EAF655854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8" y="136"/>
                <a:ext cx="794" cy="763"/>
              </a:xfrm>
              <a:custGeom>
                <a:avLst/>
                <a:gdLst>
                  <a:gd name="T0" fmla="+- 0 9468 9468"/>
                  <a:gd name="T1" fmla="*/ T0 w 794"/>
                  <a:gd name="T2" fmla="+- 0 327 136"/>
                  <a:gd name="T3" fmla="*/ 327 h 763"/>
                  <a:gd name="T4" fmla="+- 0 9880 9468"/>
                  <a:gd name="T5" fmla="*/ T4 w 794"/>
                  <a:gd name="T6" fmla="+- 0 327 136"/>
                  <a:gd name="T7" fmla="*/ 327 h 763"/>
                  <a:gd name="T8" fmla="+- 0 9880 9468"/>
                  <a:gd name="T9" fmla="*/ T8 w 794"/>
                  <a:gd name="T10" fmla="+- 0 136 136"/>
                  <a:gd name="T11" fmla="*/ 136 h 763"/>
                  <a:gd name="T12" fmla="+- 0 10262 9468"/>
                  <a:gd name="T13" fmla="*/ T12 w 794"/>
                  <a:gd name="T14" fmla="+- 0 518 136"/>
                  <a:gd name="T15" fmla="*/ 518 h 763"/>
                  <a:gd name="T16" fmla="+- 0 9880 9468"/>
                  <a:gd name="T17" fmla="*/ T16 w 794"/>
                  <a:gd name="T18" fmla="+- 0 900 136"/>
                  <a:gd name="T19" fmla="*/ 900 h 763"/>
                  <a:gd name="T20" fmla="+- 0 9880 9468"/>
                  <a:gd name="T21" fmla="*/ T20 w 794"/>
                  <a:gd name="T22" fmla="+- 0 709 136"/>
                  <a:gd name="T23" fmla="*/ 709 h 763"/>
                  <a:gd name="T24" fmla="+- 0 9468 9468"/>
                  <a:gd name="T25" fmla="*/ T24 w 794"/>
                  <a:gd name="T26" fmla="+- 0 709 136"/>
                  <a:gd name="T27" fmla="*/ 709 h 763"/>
                  <a:gd name="T28" fmla="+- 0 9468 9468"/>
                  <a:gd name="T29" fmla="*/ T28 w 794"/>
                  <a:gd name="T30" fmla="+- 0 327 136"/>
                  <a:gd name="T31" fmla="*/ 327 h 7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94" h="763">
                    <a:moveTo>
                      <a:pt x="0" y="191"/>
                    </a:moveTo>
                    <a:lnTo>
                      <a:pt x="412" y="191"/>
                    </a:lnTo>
                    <a:lnTo>
                      <a:pt x="412" y="0"/>
                    </a:lnTo>
                    <a:lnTo>
                      <a:pt x="794" y="382"/>
                    </a:lnTo>
                    <a:lnTo>
                      <a:pt x="412" y="764"/>
                    </a:lnTo>
                    <a:lnTo>
                      <a:pt x="412" y="573"/>
                    </a:lnTo>
                    <a:lnTo>
                      <a:pt x="0" y="573"/>
                    </a:lnTo>
                    <a:lnTo>
                      <a:pt x="0" y="191"/>
                    </a:lnTo>
                    <a:close/>
                  </a:path>
                </a:pathLst>
              </a:custGeom>
              <a:noFill/>
              <a:ln w="914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193" name="Picture 1">
            <a:extLst>
              <a:ext uri="{FF2B5EF4-FFF2-40B4-BE49-F238E27FC236}">
                <a16:creationId xmlns:a16="http://schemas.microsoft.com/office/drawing/2014/main" id="{E49BBF16-030A-4837-9ECD-B1A5460C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0" y="116681"/>
            <a:ext cx="2092212" cy="67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EF9309-FD09-4235-800C-81699B55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87606C-E17E-4C2D-893E-4E6C4D88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09" y="5589912"/>
            <a:ext cx="10053691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los 15 </a:t>
            </a: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11,1% del </a:t>
            </a: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alumnado</a:t>
            </a: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sigue</a:t>
            </a:r>
            <a:endParaRPr kumimoji="0" lang="en-US" altLang="es-E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estudios</a:t>
            </a: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través</a:t>
            </a: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los PCPI (6%   </a:t>
            </a: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Chicas</a:t>
            </a: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16% </a:t>
            </a:r>
            <a:r>
              <a:rPr kumimoji="0" lang="en-US" altLang="es-E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chicos</a:t>
            </a:r>
            <a:r>
              <a:rPr kumimoji="0" lang="en-U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               </a:t>
            </a:r>
            <a:r>
              <a:rPr kumimoji="0" lang="es-ES" alt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1,3% para el conjunto de la población</a:t>
            </a:r>
          </a:p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6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sp>
        <p:nvSpPr>
          <p:cNvPr id="10" name="CuadroTexto 9"/>
          <p:cNvSpPr txBox="1"/>
          <p:nvPr/>
        </p:nvSpPr>
        <p:spPr>
          <a:xfrm>
            <a:off x="5245768" y="5210624"/>
            <a:ext cx="263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>
                <a:solidFill>
                  <a:srgbClr val="FF6600"/>
                </a:solidFill>
              </a:rPr>
              <a:t>Situación </a:t>
            </a:r>
            <a:r>
              <a:rPr lang="es-ES" sz="2400" u="sng" dirty="0" err="1">
                <a:solidFill>
                  <a:srgbClr val="FF6600"/>
                </a:solidFill>
              </a:rPr>
              <a:t>FPBásica</a:t>
            </a:r>
            <a:r>
              <a:rPr lang="es-ES" sz="2400" u="sng" dirty="0">
                <a:solidFill>
                  <a:srgbClr val="FF66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4756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3F0204-B83E-4AD8-B314-3DFE6544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62" y="2553210"/>
            <a:ext cx="7286250" cy="36657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5660F7-B770-48CF-8E7B-531A960BD9F1}"/>
              </a:ext>
            </a:extLst>
          </p:cNvPr>
          <p:cNvGrpSpPr>
            <a:grpSpLocks/>
          </p:cNvGrpSpPr>
          <p:nvPr/>
        </p:nvGrpSpPr>
        <p:grpSpPr bwMode="auto">
          <a:xfrm>
            <a:off x="2401631" y="1278412"/>
            <a:ext cx="3204008" cy="1218046"/>
            <a:chOff x="4243" y="-7938"/>
            <a:chExt cx="5226" cy="21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959C45-FC66-4151-B3E0-02ADE1772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3" y="-7928"/>
              <a:ext cx="5206" cy="2081"/>
              <a:chOff x="4253" y="-7928"/>
              <a:chExt cx="5206" cy="2081"/>
            </a:xfrm>
          </p:grpSpPr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1A4DF3FB-0887-410B-93BB-577E9C36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-7928"/>
                <a:ext cx="5206" cy="2081"/>
              </a:xfrm>
              <a:custGeom>
                <a:avLst/>
                <a:gdLst>
                  <a:gd name="T0" fmla="+- 0 4253 4253"/>
                  <a:gd name="T1" fmla="*/ T0 w 5206"/>
                  <a:gd name="T2" fmla="+- 0 -5847 -7928"/>
                  <a:gd name="T3" fmla="*/ -5847 h 2081"/>
                  <a:gd name="T4" fmla="+- 0 9458 4253"/>
                  <a:gd name="T5" fmla="*/ T4 w 5206"/>
                  <a:gd name="T6" fmla="+- 0 -5847 -7928"/>
                  <a:gd name="T7" fmla="*/ -5847 h 2081"/>
                  <a:gd name="T8" fmla="+- 0 9458 4253"/>
                  <a:gd name="T9" fmla="*/ T8 w 5206"/>
                  <a:gd name="T10" fmla="+- 0 -7928 -7928"/>
                  <a:gd name="T11" fmla="*/ -7928 h 2081"/>
                  <a:gd name="T12" fmla="+- 0 4253 4253"/>
                  <a:gd name="T13" fmla="*/ T12 w 5206"/>
                  <a:gd name="T14" fmla="+- 0 -7928 -7928"/>
                  <a:gd name="T15" fmla="*/ -7928 h 2081"/>
                  <a:gd name="T16" fmla="+- 0 4253 4253"/>
                  <a:gd name="T17" fmla="*/ T16 w 5206"/>
                  <a:gd name="T18" fmla="+- 0 -5847 -7928"/>
                  <a:gd name="T19" fmla="*/ -5847 h 20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06" h="2081">
                    <a:moveTo>
                      <a:pt x="0" y="2081"/>
                    </a:moveTo>
                    <a:lnTo>
                      <a:pt x="5205" y="2081"/>
                    </a:lnTo>
                    <a:lnTo>
                      <a:pt x="5205" y="0"/>
                    </a:lnTo>
                    <a:lnTo>
                      <a:pt x="0" y="0"/>
                    </a:lnTo>
                    <a:lnTo>
                      <a:pt x="0" y="2081"/>
                    </a:lnTo>
                  </a:path>
                </a:pathLst>
              </a:custGeom>
              <a:solidFill>
                <a:srgbClr val="F4B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847AE668-C26E-4D78-A874-DFC8AF37F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3" y="-7928"/>
              <a:ext cx="5206" cy="2081"/>
              <a:chOff x="4253" y="-7928"/>
              <a:chExt cx="5206" cy="2081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C1E8778-7A94-4088-B629-5ACE08CFA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3" y="-7928"/>
                <a:ext cx="5206" cy="2081"/>
              </a:xfrm>
              <a:custGeom>
                <a:avLst/>
                <a:gdLst>
                  <a:gd name="T0" fmla="+- 0 4253 4253"/>
                  <a:gd name="T1" fmla="*/ T0 w 5206"/>
                  <a:gd name="T2" fmla="+- 0 -5847 -7928"/>
                  <a:gd name="T3" fmla="*/ -5847 h 2081"/>
                  <a:gd name="T4" fmla="+- 0 9458 4253"/>
                  <a:gd name="T5" fmla="*/ T4 w 5206"/>
                  <a:gd name="T6" fmla="+- 0 -5847 -7928"/>
                  <a:gd name="T7" fmla="*/ -5847 h 2081"/>
                  <a:gd name="T8" fmla="+- 0 9458 4253"/>
                  <a:gd name="T9" fmla="*/ T8 w 5206"/>
                  <a:gd name="T10" fmla="+- 0 -7928 -7928"/>
                  <a:gd name="T11" fmla="*/ -7928 h 2081"/>
                  <a:gd name="T12" fmla="+- 0 4253 4253"/>
                  <a:gd name="T13" fmla="*/ T12 w 5206"/>
                  <a:gd name="T14" fmla="+- 0 -7928 -7928"/>
                  <a:gd name="T15" fmla="*/ -7928 h 2081"/>
                  <a:gd name="T16" fmla="+- 0 4253 4253"/>
                  <a:gd name="T17" fmla="*/ T16 w 5206"/>
                  <a:gd name="T18" fmla="+- 0 -5847 -7928"/>
                  <a:gd name="T19" fmla="*/ -5847 h 208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206" h="2081">
                    <a:moveTo>
                      <a:pt x="0" y="2081"/>
                    </a:moveTo>
                    <a:lnTo>
                      <a:pt x="5205" y="2081"/>
                    </a:lnTo>
                    <a:lnTo>
                      <a:pt x="5205" y="0"/>
                    </a:lnTo>
                    <a:lnTo>
                      <a:pt x="0" y="0"/>
                    </a:lnTo>
                    <a:lnTo>
                      <a:pt x="0" y="2081"/>
                    </a:lnTo>
                    <a:close/>
                  </a:path>
                </a:pathLst>
              </a:custGeom>
              <a:noFill/>
              <a:ln w="12192">
                <a:solidFill>
                  <a:srgbClr val="507D3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0FF9797-111F-47C2-9D5B-C94C732004FF}"/>
              </a:ext>
            </a:extLst>
          </p:cNvPr>
          <p:cNvGrpSpPr>
            <a:grpSpLocks/>
          </p:cNvGrpSpPr>
          <p:nvPr/>
        </p:nvGrpSpPr>
        <p:grpSpPr bwMode="auto">
          <a:xfrm>
            <a:off x="5962570" y="1364931"/>
            <a:ext cx="3206837" cy="1056484"/>
            <a:chOff x="9581" y="-3"/>
            <a:chExt cx="4082" cy="1248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1D2E89C-0711-4106-81A8-AF7C14A3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1" y="-3"/>
              <a:ext cx="4082" cy="1248"/>
            </a:xfrm>
            <a:custGeom>
              <a:avLst/>
              <a:gdLst>
                <a:gd name="T0" fmla="+- 0 9581 9581"/>
                <a:gd name="T1" fmla="*/ T0 w 4082"/>
                <a:gd name="T2" fmla="+- 0 621 -3"/>
                <a:gd name="T3" fmla="*/ 621 h 1248"/>
                <a:gd name="T4" fmla="+- 0 9893 9581"/>
                <a:gd name="T5" fmla="*/ T4 w 4082"/>
                <a:gd name="T6" fmla="+- 0 309 -3"/>
                <a:gd name="T7" fmla="*/ 309 h 1248"/>
                <a:gd name="T8" fmla="+- 0 9893 9581"/>
                <a:gd name="T9" fmla="*/ T8 w 4082"/>
                <a:gd name="T10" fmla="+- 0 465 -3"/>
                <a:gd name="T11" fmla="*/ 465 h 1248"/>
                <a:gd name="T12" fmla="+- 0 10233 9581"/>
                <a:gd name="T13" fmla="*/ T12 w 4082"/>
                <a:gd name="T14" fmla="+- 0 465 -3"/>
                <a:gd name="T15" fmla="*/ 465 h 1248"/>
                <a:gd name="T16" fmla="+- 0 10233 9581"/>
                <a:gd name="T17" fmla="*/ T16 w 4082"/>
                <a:gd name="T18" fmla="+- 0 -3 -3"/>
                <a:gd name="T19" fmla="*/ -3 h 1248"/>
                <a:gd name="T20" fmla="+- 0 13663 9581"/>
                <a:gd name="T21" fmla="*/ T20 w 4082"/>
                <a:gd name="T22" fmla="+- 0 -3 -3"/>
                <a:gd name="T23" fmla="*/ -3 h 1248"/>
                <a:gd name="T24" fmla="+- 0 13663 9581"/>
                <a:gd name="T25" fmla="*/ T24 w 4082"/>
                <a:gd name="T26" fmla="+- 0 1245 -3"/>
                <a:gd name="T27" fmla="*/ 1245 h 1248"/>
                <a:gd name="T28" fmla="+- 0 10233 9581"/>
                <a:gd name="T29" fmla="*/ T28 w 4082"/>
                <a:gd name="T30" fmla="+- 0 1245 -3"/>
                <a:gd name="T31" fmla="*/ 1245 h 1248"/>
                <a:gd name="T32" fmla="+- 0 10233 9581"/>
                <a:gd name="T33" fmla="*/ T32 w 4082"/>
                <a:gd name="T34" fmla="+- 0 777 -3"/>
                <a:gd name="T35" fmla="*/ 777 h 1248"/>
                <a:gd name="T36" fmla="+- 0 9893 9581"/>
                <a:gd name="T37" fmla="*/ T36 w 4082"/>
                <a:gd name="T38" fmla="+- 0 777 -3"/>
                <a:gd name="T39" fmla="*/ 777 h 1248"/>
                <a:gd name="T40" fmla="+- 0 9893 9581"/>
                <a:gd name="T41" fmla="*/ T40 w 4082"/>
                <a:gd name="T42" fmla="+- 0 933 -3"/>
                <a:gd name="T43" fmla="*/ 933 h 1248"/>
                <a:gd name="T44" fmla="+- 0 9581 9581"/>
                <a:gd name="T45" fmla="*/ T44 w 4082"/>
                <a:gd name="T46" fmla="+- 0 621 -3"/>
                <a:gd name="T47" fmla="*/ 621 h 12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4082" h="1248">
                  <a:moveTo>
                    <a:pt x="0" y="624"/>
                  </a:moveTo>
                  <a:lnTo>
                    <a:pt x="312" y="312"/>
                  </a:lnTo>
                  <a:lnTo>
                    <a:pt x="312" y="468"/>
                  </a:lnTo>
                  <a:lnTo>
                    <a:pt x="652" y="468"/>
                  </a:lnTo>
                  <a:lnTo>
                    <a:pt x="652" y="0"/>
                  </a:lnTo>
                  <a:lnTo>
                    <a:pt x="4082" y="0"/>
                  </a:lnTo>
                  <a:lnTo>
                    <a:pt x="4082" y="1248"/>
                  </a:lnTo>
                  <a:lnTo>
                    <a:pt x="652" y="1248"/>
                  </a:lnTo>
                  <a:lnTo>
                    <a:pt x="652" y="780"/>
                  </a:lnTo>
                  <a:lnTo>
                    <a:pt x="312" y="780"/>
                  </a:lnTo>
                  <a:lnTo>
                    <a:pt x="312" y="93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12192">
              <a:solidFill>
                <a:srgbClr val="EC7C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446B3D0-0F14-425B-B7E9-E9E74E429A4E}"/>
              </a:ext>
            </a:extLst>
          </p:cNvPr>
          <p:cNvSpPr/>
          <p:nvPr/>
        </p:nvSpPr>
        <p:spPr>
          <a:xfrm>
            <a:off x="2380079" y="1342491"/>
            <a:ext cx="3306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64,4% de los chicos y chicas gitanos de 16 a 24 años no han obtenido el título de graduado en ESO.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ECD7DB5-809E-46B6-9A56-E66B5A799D6C}"/>
              </a:ext>
            </a:extLst>
          </p:cNvPr>
          <p:cNvSpPr/>
          <p:nvPr/>
        </p:nvSpPr>
        <p:spPr>
          <a:xfrm>
            <a:off x="6436574" y="1425769"/>
            <a:ext cx="3626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Diferencia porcentual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51,1 puntos con el conjunto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la juventud.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1F103B6-313D-419E-B6B5-FE42D1C6F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2" y="311431"/>
            <a:ext cx="8993360" cy="484912"/>
          </a:xfrm>
          <a:prstGeom prst="rect">
            <a:avLst/>
          </a:prstGeom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312477D1-49B5-4B16-9E4D-9490FAA0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2041525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813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1F103B6-313D-419E-B6B5-FE42D1C6F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52" y="311431"/>
            <a:ext cx="8993360" cy="484912"/>
          </a:xfrm>
          <a:prstGeom prst="rect">
            <a:avLst/>
          </a:prstGeom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312477D1-49B5-4B16-9E4D-9490FAA0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2041525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62E1EA-AA66-482C-B500-44F333404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937" r="-258" b="8829"/>
          <a:stretch/>
        </p:blipFill>
        <p:spPr>
          <a:xfrm>
            <a:off x="711736" y="1011821"/>
            <a:ext cx="10391663" cy="4025399"/>
          </a:xfrm>
          <a:prstGeom prst="rect">
            <a:avLst/>
          </a:prstGeom>
        </p:spPr>
      </p:pic>
      <p:pic>
        <p:nvPicPr>
          <p:cNvPr id="16" name="Picture 2082">
            <a:extLst>
              <a:ext uri="{FF2B5EF4-FFF2-40B4-BE49-F238E27FC236}">
                <a16:creationId xmlns:a16="http://schemas.microsoft.com/office/drawing/2014/main" id="{80E1057F-8AB6-4AB3-B5F6-5E40C4B88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225" y="4779171"/>
            <a:ext cx="2670377" cy="1425579"/>
          </a:xfrm>
          <a:prstGeom prst="rect">
            <a:avLst/>
          </a:prstGeom>
        </p:spPr>
      </p:pic>
      <p:pic>
        <p:nvPicPr>
          <p:cNvPr id="17" name="Picture 2079">
            <a:extLst>
              <a:ext uri="{FF2B5EF4-FFF2-40B4-BE49-F238E27FC236}">
                <a16:creationId xmlns:a16="http://schemas.microsoft.com/office/drawing/2014/main" id="{B5445189-E16E-4C18-A804-5907B4FB7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968" y="5011483"/>
            <a:ext cx="1193269" cy="11932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74194" y="5393611"/>
            <a:ext cx="140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6600"/>
                </a:solidFill>
              </a:rPr>
              <a:t>Mujeres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688956" y="5393611"/>
            <a:ext cx="140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6600"/>
                </a:solidFill>
              </a:rPr>
              <a:t>Hombres</a:t>
            </a:r>
          </a:p>
        </p:txBody>
      </p:sp>
    </p:spTree>
    <p:extLst>
      <p:ext uri="{BB962C8B-B14F-4D97-AF65-F5344CB8AC3E}">
        <p14:creationId xmlns:p14="http://schemas.microsoft.com/office/powerpoint/2010/main" val="3125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90384"/>
              </p:ext>
            </p:extLst>
          </p:nvPr>
        </p:nvGraphicFramePr>
        <p:xfrm>
          <a:off x="1981201" y="1600201"/>
          <a:ext cx="8228013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81201" y="607810"/>
            <a:ext cx="8136904" cy="521766"/>
          </a:xfrm>
          <a:prstGeom prst="rect">
            <a:avLst/>
          </a:prstGeom>
          <a:solidFill>
            <a:srgbClr val="E46C0A"/>
          </a:solidFill>
          <a:ln w="38160">
            <a:solidFill>
              <a:srgbClr val="FFFFFF"/>
            </a:solidFill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s-ES" altLang="es-ES" sz="2800" b="1" dirty="0">
                <a:solidFill>
                  <a:schemeClr val="bg1"/>
                </a:solidFill>
                <a:latin typeface="Calibri" pitchFamily="34" charset="0"/>
              </a:rPr>
              <a:t>MOTIVOS PARA ABANDONAR LOS ESTUDIOS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12477D1-49B5-4B16-9E4D-9490FAA0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2041525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lum bright="2000"/>
          </a:blip>
          <a:stretch>
            <a:fillRect/>
          </a:stretch>
        </p:blipFill>
        <p:spPr>
          <a:xfrm>
            <a:off x="10226934" y="0"/>
            <a:ext cx="1965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82">
            <a:extLst>
              <a:ext uri="{FF2B5EF4-FFF2-40B4-BE49-F238E27FC236}">
                <a16:creationId xmlns:a16="http://schemas.microsoft.com/office/drawing/2014/main" id="{80E1057F-8AB6-4AB3-B5F6-5E40C4B8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044" y="3976703"/>
            <a:ext cx="4711191" cy="25150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1F103B6-313D-419E-B6B5-FE42D1C6F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2" y="311431"/>
            <a:ext cx="8993360" cy="484912"/>
          </a:xfrm>
          <a:prstGeom prst="rect">
            <a:avLst/>
          </a:prstGeom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312477D1-49B5-4B16-9E4D-9490FAA0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2041525" cy="66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graphicFrame>
        <p:nvGraphicFramePr>
          <p:cNvPr id="6" name="Diagram 22">
            <a:extLst>
              <a:ext uri="{FF2B5EF4-FFF2-40B4-BE49-F238E27FC236}">
                <a16:creationId xmlns:a16="http://schemas.microsoft.com/office/drawing/2014/main" id="{A70EF8A1-F376-4708-97FA-320687CC5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279971"/>
              </p:ext>
            </p:extLst>
          </p:nvPr>
        </p:nvGraphicFramePr>
        <p:xfrm>
          <a:off x="2247447" y="184879"/>
          <a:ext cx="6505369" cy="471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9">
            <a:extLst>
              <a:ext uri="{FF2B5EF4-FFF2-40B4-BE49-F238E27FC236}">
                <a16:creationId xmlns:a16="http://schemas.microsoft.com/office/drawing/2014/main" id="{7B1967FC-0A2A-4C86-BC69-287B28ED5D6E}"/>
              </a:ext>
            </a:extLst>
          </p:cNvPr>
          <p:cNvSpPr txBox="1"/>
          <p:nvPr/>
        </p:nvSpPr>
        <p:spPr>
          <a:xfrm>
            <a:off x="2457457" y="795883"/>
            <a:ext cx="779500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SITUACIÓN EDUCATIVA DE LAS MUJERES GITANAS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B7491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8D0D30-0C56-4D98-B2C0-16E6BC5E69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5947" r="-160" b="34405"/>
          <a:stretch/>
        </p:blipFill>
        <p:spPr>
          <a:xfrm>
            <a:off x="1919810" y="4584745"/>
            <a:ext cx="6035900" cy="798797"/>
          </a:xfrm>
          <a:prstGeom prst="rect">
            <a:avLst/>
          </a:prstGeom>
        </p:spPr>
      </p:pic>
      <p:sp>
        <p:nvSpPr>
          <p:cNvPr id="9" name="TextBox 50">
            <a:extLst>
              <a:ext uri="{FF2B5EF4-FFF2-40B4-BE49-F238E27FC236}">
                <a16:creationId xmlns:a16="http://schemas.microsoft.com/office/drawing/2014/main" id="{607D857A-C294-400C-9C01-463C1E320AC3}"/>
              </a:ext>
            </a:extLst>
          </p:cNvPr>
          <p:cNvSpPr txBox="1"/>
          <p:nvPr/>
        </p:nvSpPr>
        <p:spPr>
          <a:xfrm>
            <a:off x="8620487" y="2061950"/>
            <a:ext cx="26323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Presión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social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Arrow: Up 52">
            <a:extLst>
              <a:ext uri="{FF2B5EF4-FFF2-40B4-BE49-F238E27FC236}">
                <a16:creationId xmlns:a16="http://schemas.microsoft.com/office/drawing/2014/main" id="{7A9AE568-F4FC-4E17-80A3-A0348AD7CA4E}"/>
              </a:ext>
            </a:extLst>
          </p:cNvPr>
          <p:cNvSpPr/>
          <p:nvPr/>
        </p:nvSpPr>
        <p:spPr>
          <a:xfrm>
            <a:off x="9634101" y="1430872"/>
            <a:ext cx="484909" cy="56803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8A0106B5-CEB1-418D-A970-AC005E67553D}"/>
              </a:ext>
            </a:extLst>
          </p:cNvPr>
          <p:cNvSpPr txBox="1"/>
          <p:nvPr/>
        </p:nvSpPr>
        <p:spPr>
          <a:xfrm>
            <a:off x="8623505" y="3101574"/>
            <a:ext cx="26323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Falta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referentes</a:t>
            </a:r>
          </a:p>
        </p:txBody>
      </p:sp>
      <p:sp>
        <p:nvSpPr>
          <p:cNvPr id="12" name="Arrow: Up 54">
            <a:extLst>
              <a:ext uri="{FF2B5EF4-FFF2-40B4-BE49-F238E27FC236}">
                <a16:creationId xmlns:a16="http://schemas.microsoft.com/office/drawing/2014/main" id="{D56E0770-C205-48DD-8908-92F0FB21E0C0}"/>
              </a:ext>
            </a:extLst>
          </p:cNvPr>
          <p:cNvSpPr/>
          <p:nvPr/>
        </p:nvSpPr>
        <p:spPr>
          <a:xfrm>
            <a:off x="9628731" y="2501163"/>
            <a:ext cx="484909" cy="568036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B1967FC-0A2A-4C86-BC69-287B28ED5D6E}"/>
              </a:ext>
            </a:extLst>
          </p:cNvPr>
          <p:cNvSpPr txBox="1"/>
          <p:nvPr/>
        </p:nvSpPr>
        <p:spPr>
          <a:xfrm>
            <a:off x="2342549" y="3987682"/>
            <a:ext cx="57082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B74919"/>
                </a:solidFill>
                <a:latin typeface="Calibri" panose="020F0502020204030204"/>
              </a:rPr>
              <a:t>Continuación de estudios…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7491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B4D2EA-02B8-4B66-B6A3-00255950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59" y="291252"/>
            <a:ext cx="8993360" cy="4026282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5B0DBB64-E15B-4707-A110-21D419AE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41" y="4818500"/>
            <a:ext cx="9144001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C9D767DC-01B5-417E-ACDF-FEE124B7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1" y="55419"/>
            <a:ext cx="348846" cy="6804890"/>
          </a:xfrm>
          <a:prstGeom prst="rect">
            <a:avLst/>
          </a:prstGeom>
        </p:spPr>
      </p:pic>
      <p:pic>
        <p:nvPicPr>
          <p:cNvPr id="5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2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5474" y="1130124"/>
            <a:ext cx="8020556" cy="947370"/>
          </a:xfrm>
        </p:spPr>
        <p:txBody>
          <a:bodyPr>
            <a:normAutofit/>
          </a:bodyPr>
          <a:lstStyle/>
          <a:p>
            <a:r>
              <a:rPr lang="es-ES" b="1" i="1" dirty="0"/>
              <a:t>EN RESUMEN…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810254" y="2077494"/>
            <a:ext cx="8562474" cy="3420143"/>
          </a:xfrm>
        </p:spPr>
        <p:txBody>
          <a:bodyPr>
            <a:normAutofit fontScale="85000" lnSpcReduction="20000"/>
          </a:bodyPr>
          <a:lstStyle/>
          <a:p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Infantil: incorporación tardía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Primaria: matriculados. Absentismo y desfase. Repetición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Secundaria: desfase. Repetición. Abandono a los 16 en 2º de E.S.O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Postobligatorios: escasa presencia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425" y="0"/>
            <a:ext cx="1552575" cy="6861659"/>
          </a:xfrm>
          <a:prstGeom prst="rect">
            <a:avLst/>
          </a:prstGeom>
        </p:spPr>
      </p:pic>
      <p:pic>
        <p:nvPicPr>
          <p:cNvPr id="7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284990" y="2284989"/>
            <a:ext cx="6677629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65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2565" y="897503"/>
            <a:ext cx="8020556" cy="94737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i="1" dirty="0"/>
              <a:t>Vale, ¿y  ahora qué…?</a:t>
            </a:r>
          </a:p>
        </p:txBody>
      </p:sp>
      <p:pic>
        <p:nvPicPr>
          <p:cNvPr id="7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375177" y="2375177"/>
            <a:ext cx="6858003" cy="2107648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 rot="20995583">
            <a:off x="2646388" y="1890943"/>
            <a:ext cx="7722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¿ Qué podemos hacer como docentes?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45807" y="3845495"/>
            <a:ext cx="751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¿Qué hacemos en la FSG?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53824" y="4923007"/>
            <a:ext cx="89211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ush Script MT" panose="03060802040406070304" pitchFamily="66" charset="0"/>
                <a:ea typeface="+mj-ea"/>
                <a:cs typeface="+mj-cs"/>
              </a:rPr>
              <a:t>La colaboración como base  fundamental  para la educación inclusiva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5" y="5602817"/>
            <a:ext cx="3048117" cy="11482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9246152" cy="9784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b="1" i="1" dirty="0"/>
              <a:t>¿De qué vamos a hablar?</a:t>
            </a:r>
            <a:br>
              <a:rPr lang="es-ES" dirty="0"/>
            </a:br>
            <a:r>
              <a:rPr lang="es-ES" sz="2700" b="1" i="1" dirty="0"/>
              <a:t>Educación inclusiva vs. Comunidad gitana</a:t>
            </a:r>
            <a:endParaRPr lang="es-ES" sz="2000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7648" y="1539541"/>
            <a:ext cx="9246152" cy="4301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rgbClr val="FF6600"/>
                </a:solidFill>
              </a:rPr>
              <a:t>CONTEXTUALIZACIÓN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¿Qué es la Fundación Secretariado Gitano?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¿Cuál es la situación educativa del alumnado gitano?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6600"/>
                </a:solidFill>
              </a:rPr>
              <a:t>PREVECIÓN DEL ABSENTISMO COMO MOTOR DE CAMBIO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Metodología Promociona para el éxito escolar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Elementos transversales a tener en cuenta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Referentes: Ejemplo De Éxito Escolar Y Logros Alcanzados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6600"/>
                </a:solidFill>
              </a:rPr>
              <a:t>		 MALETA DE RECURSOS</a:t>
            </a:r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87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793209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 dirty="0"/>
              <a:t>2.1.Metodología Promociona para el éxito escolar</a:t>
            </a:r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375177" y="2375177"/>
            <a:ext cx="6858003" cy="2107648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2000"/>
          </a:blip>
          <a:stretch>
            <a:fillRect/>
          </a:stretch>
        </p:blipFill>
        <p:spPr>
          <a:xfrm>
            <a:off x="10226934" y="0"/>
            <a:ext cx="196506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7647" y="1850914"/>
            <a:ext cx="4368863" cy="1774602"/>
          </a:xfrm>
          <a:prstGeom prst="rect">
            <a:avLst/>
          </a:prstGeom>
          <a:ln>
            <a:noFill/>
            <a:headEnd/>
            <a:tailEnd/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1225" y="1076900"/>
            <a:ext cx="1871634" cy="270076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924C4-F37C-43B8-8CE8-14D0C209E30E}"/>
              </a:ext>
            </a:extLst>
          </p:cNvPr>
          <p:cNvSpPr txBox="1"/>
          <p:nvPr/>
        </p:nvSpPr>
        <p:spPr>
          <a:xfrm>
            <a:off x="1742705" y="4185148"/>
            <a:ext cx="8144116" cy="13388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err="1">
                <a:solidFill>
                  <a:srgbClr val="262626"/>
                </a:solidFill>
                <a:latin typeface="Roboto"/>
              </a:rPr>
              <a:t>Promociona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 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es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un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programa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de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orientación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educativa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para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jóvenes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gitanos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y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sus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familias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que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persigue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el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éxito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académico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de la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juventud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gitana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y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su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continuidad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en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estudios</a:t>
            </a:r>
            <a:r>
              <a:rPr lang="en-US" b="1" dirty="0">
                <a:solidFill>
                  <a:srgbClr val="262626"/>
                </a:solidFill>
                <a:latin typeface="Roboto"/>
              </a:rPr>
              <a:t> post-</a:t>
            </a:r>
            <a:r>
              <a:rPr lang="en-US" b="1" dirty="0" err="1">
                <a:solidFill>
                  <a:srgbClr val="262626"/>
                </a:solidFill>
                <a:latin typeface="Roboto"/>
              </a:rPr>
              <a:t>obligatorio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0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07568" y="332656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cs typeface="Calibri Light"/>
              </a:rPr>
              <a:t>Características del programa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07568" y="1484784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>
            <a:off x="4943872" y="3284984"/>
            <a:ext cx="2016224" cy="129614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Promociona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1775520" y="1124744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201572" y="5828436"/>
            <a:ext cx="1872208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25 alumnos/as por profesional (aprox.)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9" name="Picture 2" descr="lapices 60"/>
          <p:cNvPicPr>
            <a:picLocks noChangeAspect="1" noChangeArrowheads="1"/>
          </p:cNvPicPr>
          <p:nvPr/>
        </p:nvPicPr>
        <p:blipFill rotWithShape="1">
          <a:blip r:embed="rId8" cstate="print"/>
          <a:srcRect l="102" t="57959"/>
          <a:stretch/>
        </p:blipFill>
        <p:spPr bwMode="auto">
          <a:xfrm rot="5400000">
            <a:off x="-2375177" y="2375177"/>
            <a:ext cx="6858003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4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63A6B3C-959F-481F-A115-2C5FB9BC028D}"/>
              </a:ext>
            </a:extLst>
          </p:cNvPr>
          <p:cNvSpPr txBox="1"/>
          <p:nvPr/>
        </p:nvSpPr>
        <p:spPr>
          <a:xfrm>
            <a:off x="815109" y="976747"/>
            <a:ext cx="11845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PERFIL 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D33AB-6625-4E3A-A046-69276F3CF54D}"/>
              </a:ext>
            </a:extLst>
          </p:cNvPr>
          <p:cNvSpPr txBox="1"/>
          <p:nvPr/>
        </p:nvSpPr>
        <p:spPr>
          <a:xfrm>
            <a:off x="8829963" y="3348182"/>
            <a:ext cx="1219201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OBJETIVOS</a:t>
            </a:r>
            <a:endParaRPr lang="en-US" dirty="0"/>
          </a:p>
        </p:txBody>
      </p:sp>
      <p:graphicFrame>
        <p:nvGraphicFramePr>
          <p:cNvPr id="14" name="Marcador de contenido 3">
            <a:extLst>
              <a:ext uri="{FF2B5EF4-FFF2-40B4-BE49-F238E27FC236}">
                <a16:creationId xmlns:a16="http://schemas.microsoft.com/office/drawing/2014/main" id="{7FEDBD2B-8DC2-4474-9EB6-75C24F48514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92398" y="2284939"/>
          <a:ext cx="4957616" cy="4361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5" name="Picture 10">
            <a:extLst>
              <a:ext uri="{FF2B5EF4-FFF2-40B4-BE49-F238E27FC236}">
                <a16:creationId xmlns:a16="http://schemas.microsoft.com/office/drawing/2014/main" id="{8BF6D851-5BBD-41EA-B41D-270404790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3" y="1"/>
            <a:ext cx="348846" cy="68048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CC00741-8D40-487A-A7D3-9AF537EE0DC3}"/>
              </a:ext>
            </a:extLst>
          </p:cNvPr>
          <p:cNvSpPr txBox="1"/>
          <p:nvPr/>
        </p:nvSpPr>
        <p:spPr>
          <a:xfrm>
            <a:off x="2299854" y="554183"/>
            <a:ext cx="4031672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Alumnado de 5º, 6º y de 1º a 4º ESO.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No absentista &lt;20%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Desfase curricular =&lt; 2 años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F.P.Básica</a:t>
            </a:r>
            <a:endParaRPr lang="en-US" dirty="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8DEE0D-8F7C-48BC-9813-171FB121ED85}"/>
              </a:ext>
            </a:extLst>
          </p:cNvPr>
          <p:cNvSpPr txBox="1"/>
          <p:nvPr/>
        </p:nvSpPr>
        <p:spPr>
          <a:xfrm>
            <a:off x="7647709" y="4059382"/>
            <a:ext cx="4391890" cy="120032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Graduado E.S.O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Incorporación a estudios post-obligatorios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Mejora competencias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608DC7CD-3CAD-47FE-B7C4-28F64514BE8C}"/>
              </a:ext>
            </a:extLst>
          </p:cNvPr>
          <p:cNvSpPr txBox="1"/>
          <p:nvPr/>
        </p:nvSpPr>
        <p:spPr>
          <a:xfrm>
            <a:off x="676565" y="4191001"/>
            <a:ext cx="11845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ACCIONES</a:t>
            </a:r>
            <a:endParaRPr lang="en-US" dirty="0"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7709" y="976747"/>
            <a:ext cx="4368863" cy="1774602"/>
          </a:xfrm>
          <a:prstGeom prst="rect">
            <a:avLst/>
          </a:prstGeom>
          <a:ln w="12700" cap="flat" cmpd="sng" algn="ctr">
            <a:noFill/>
            <a:prstDash val="solid"/>
            <a:miter lim="800000"/>
            <a:headEnd/>
            <a:tailEnd/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129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14" grpId="0">
        <p:bldAsOne/>
      </p:bldGraphic>
      <p:bldP spid="25" grpId="0" animBg="1"/>
      <p:bldP spid="28" grpId="0" animBg="1"/>
      <p:bldP spid="6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924615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Datos Promociona en 2019: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7648" y="1875443"/>
            <a:ext cx="9246152" cy="4301520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https://www.youtube.com/watch?v=OIq7OIn8o4I</a:t>
            </a:r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284991" y="2465361"/>
            <a:ext cx="6677629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18163" r="35033"/>
          <a:stretch/>
        </p:blipFill>
        <p:spPr>
          <a:xfrm>
            <a:off x="1969051" y="2414839"/>
            <a:ext cx="6336632" cy="44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8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91B6A0-27B5-48A9-8AF7-E4FEF7DF7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34"/>
          <a:stretch/>
        </p:blipFill>
        <p:spPr>
          <a:xfrm>
            <a:off x="1190961" y="1515279"/>
            <a:ext cx="8919221" cy="15444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BBE92E-0B96-4251-B55B-01F355222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9" b="43078"/>
          <a:stretch/>
        </p:blipFill>
        <p:spPr>
          <a:xfrm>
            <a:off x="1193269" y="3064354"/>
            <a:ext cx="8919221" cy="550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5ED741-385B-4830-9953-74D1039EF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95"/>
          <a:stretch/>
        </p:blipFill>
        <p:spPr>
          <a:xfrm>
            <a:off x="1193267" y="3582746"/>
            <a:ext cx="8919221" cy="189046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29BC3DB-7319-4078-B59E-BBF22B85CA43}"/>
              </a:ext>
            </a:extLst>
          </p:cNvPr>
          <p:cNvSpPr/>
          <p:nvPr/>
        </p:nvSpPr>
        <p:spPr>
          <a:xfrm>
            <a:off x="2829925" y="1332538"/>
            <a:ext cx="2481943" cy="52963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s-ES" altLang="es-ES">
              <a:solidFill>
                <a:schemeClr val="bg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94E330-E95C-4D32-AD60-F351AC86D481}"/>
              </a:ext>
            </a:extLst>
          </p:cNvPr>
          <p:cNvSpPr txBox="1">
            <a:spLocks/>
          </p:cNvSpPr>
          <p:nvPr/>
        </p:nvSpPr>
        <p:spPr>
          <a:xfrm>
            <a:off x="704789" y="199404"/>
            <a:ext cx="12192000" cy="2387600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u="sng" dirty="0"/>
              <a:t>Los programas de educación en la FSG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CD379-EBDE-412E-9F74-CD29314BAFC4}"/>
              </a:ext>
            </a:extLst>
          </p:cNvPr>
          <p:cNvSpPr txBox="1"/>
          <p:nvPr/>
        </p:nvSpPr>
        <p:spPr>
          <a:xfrm>
            <a:off x="10157693" y="854365"/>
            <a:ext cx="1946564" cy="1754326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cs typeface="Calibri"/>
              </a:rPr>
              <a:t>Becas</a:t>
            </a:r>
            <a:r>
              <a:rPr lang="en-US" b="1" dirty="0">
                <a:cs typeface="Calibri"/>
              </a:rPr>
              <a:t> Luis </a:t>
            </a:r>
            <a:r>
              <a:rPr lang="en-US" b="1" dirty="0" err="1">
                <a:cs typeface="Calibri"/>
              </a:rPr>
              <a:t>Saéz</a:t>
            </a:r>
            <a:r>
              <a:rPr lang="en-US" b="1" dirty="0">
                <a:cs typeface="Calibri"/>
              </a:rPr>
              <a:t>: </a:t>
            </a:r>
          </a:p>
          <a:p>
            <a:r>
              <a:rPr lang="en-US" b="1" dirty="0" err="1">
                <a:cs typeface="Calibri"/>
              </a:rPr>
              <a:t>Dirigidas</a:t>
            </a:r>
            <a:r>
              <a:rPr lang="en-US" b="1" dirty="0">
                <a:cs typeface="Calibri"/>
              </a:rPr>
              <a:t> a </a:t>
            </a:r>
            <a:r>
              <a:rPr lang="en-US" b="1" dirty="0" err="1">
                <a:cs typeface="Calibri"/>
              </a:rPr>
              <a:t>estudiantes</a:t>
            </a:r>
            <a:r>
              <a:rPr lang="en-US" b="1" dirty="0">
                <a:cs typeface="Calibri"/>
              </a:rPr>
              <a:t> gitanas en </a:t>
            </a:r>
            <a:r>
              <a:rPr lang="en-US" b="1" dirty="0" err="1">
                <a:cs typeface="Calibri"/>
              </a:rPr>
              <a:t>estudio</a:t>
            </a:r>
            <a:r>
              <a:rPr lang="en-US" b="1" dirty="0">
                <a:cs typeface="Calibri"/>
              </a:rPr>
              <a:t> de </a:t>
            </a:r>
            <a:r>
              <a:rPr lang="en-US" b="1" dirty="0" err="1">
                <a:cs typeface="Calibri"/>
              </a:rPr>
              <a:t>postgrado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8C89032-C5AC-4F6A-B2D6-832226BC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1" y="55419"/>
            <a:ext cx="348846" cy="68048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40DE1E4-7BB4-4A26-AFD1-94D49AB7F2FE}"/>
              </a:ext>
            </a:extLst>
          </p:cNvPr>
          <p:cNvSpPr/>
          <p:nvPr/>
        </p:nvSpPr>
        <p:spPr>
          <a:xfrm>
            <a:off x="7726853" y="1254900"/>
            <a:ext cx="2481943" cy="52963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s-ES" alt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34" y="2191887"/>
            <a:ext cx="2912349" cy="1938036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132473" y="1438793"/>
            <a:ext cx="8185563" cy="5528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Enfoque </a:t>
            </a:r>
            <a:r>
              <a:rPr lang="es-ES" sz="1800" b="1" dirty="0"/>
              <a:t>preventivo</a:t>
            </a:r>
            <a:r>
              <a:rPr lang="es-ES" sz="1800" dirty="0"/>
              <a:t> (Educación Primaria).</a:t>
            </a:r>
          </a:p>
          <a:p>
            <a:pPr lvl="1"/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Proceso de </a:t>
            </a:r>
            <a:r>
              <a:rPr lang="es-ES" sz="1800" b="1" dirty="0"/>
              <a:t>cambio planificado</a:t>
            </a:r>
            <a:r>
              <a:rPr lang="es-ES" sz="1800" dirty="0"/>
              <a:t>.</a:t>
            </a:r>
          </a:p>
          <a:p>
            <a:pPr lvl="1"/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b="1" dirty="0"/>
              <a:t>Individualización</a:t>
            </a:r>
            <a:r>
              <a:rPr lang="es-ES" sz="1800" dirty="0"/>
              <a:t> de la intervención.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b="1" dirty="0"/>
              <a:t>Orientación Educativa</a:t>
            </a:r>
            <a:r>
              <a:rPr lang="es-ES" sz="1800" dirty="0"/>
              <a:t>.</a:t>
            </a:r>
          </a:p>
          <a:p>
            <a:pPr lvl="1"/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dirty="0"/>
              <a:t>Respuestas </a:t>
            </a:r>
            <a:r>
              <a:rPr lang="es-ES" sz="1800" b="1" dirty="0"/>
              <a:t>integrales </a:t>
            </a:r>
            <a:r>
              <a:rPr lang="es-ES" sz="1800" dirty="0"/>
              <a:t>y </a:t>
            </a:r>
            <a:r>
              <a:rPr lang="es-ES" sz="1800" b="1" dirty="0"/>
              <a:t>coordinadas</a:t>
            </a:r>
            <a:r>
              <a:rPr lang="es-ES" sz="18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b="1" dirty="0"/>
              <a:t>Respeto</a:t>
            </a:r>
            <a:r>
              <a:rPr lang="es-ES" sz="1800" dirty="0"/>
              <a:t> a la </a:t>
            </a:r>
            <a:r>
              <a:rPr lang="es-ES" sz="1800" b="1" dirty="0"/>
              <a:t>diferencia cultural</a:t>
            </a:r>
            <a:r>
              <a:rPr lang="es-ES" sz="1800" dirty="0"/>
              <a:t>, sin confundir cultura con clase social (conocer aspectos culturales como punto de partida).</a:t>
            </a:r>
          </a:p>
          <a:p>
            <a:pPr lvl="1"/>
            <a:endParaRPr lang="es-E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800" b="1" dirty="0"/>
              <a:t>Prevalencia</a:t>
            </a:r>
            <a:r>
              <a:rPr lang="es-ES" sz="1800" dirty="0"/>
              <a:t> del criterio de </a:t>
            </a:r>
            <a:r>
              <a:rPr lang="es-ES" sz="1800" b="1" dirty="0"/>
              <a:t>normalización</a:t>
            </a:r>
            <a:r>
              <a:rPr lang="es-ES" sz="1800" dirty="0"/>
              <a:t> sobre el de especialización y diferencia.</a:t>
            </a:r>
          </a:p>
          <a:p>
            <a:pPr lvl="1"/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53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90353" y="466531"/>
            <a:ext cx="7923811" cy="639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n-lt"/>
            </a:endParaRPr>
          </a:p>
          <a:p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641587" y="989752"/>
            <a:ext cx="7476790" cy="145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s-ES" sz="1800" dirty="0"/>
          </a:p>
          <a:p>
            <a:endParaRPr lang="es-ES" sz="1800" b="1" dirty="0"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21435" y="564675"/>
            <a:ext cx="80616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</a:rPr>
              <a:t>Principios Generales para la Intervención</a:t>
            </a:r>
            <a:endParaRPr lang="es-ES" sz="2800" b="1" dirty="0"/>
          </a:p>
        </p:txBody>
      </p:sp>
      <p:pic>
        <p:nvPicPr>
          <p:cNvPr id="12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5400000">
            <a:off x="-2444535" y="2305818"/>
            <a:ext cx="6996720" cy="2107648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0149466" y="0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6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284991" y="2465361"/>
            <a:ext cx="6677629" cy="210764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924615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¿Qué has aprendido en el  Promociona?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2901" y="5871410"/>
            <a:ext cx="7820467" cy="953021"/>
          </a:xfrm>
        </p:spPr>
        <p:txBody>
          <a:bodyPr/>
          <a:lstStyle/>
          <a:p>
            <a:r>
              <a:rPr lang="es-ES" dirty="0">
                <a:hlinkClick r:id="rId3"/>
              </a:rPr>
              <a:t>https://www.youtube.com/watch?v=dxgODi19VuY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822" t="17570" r="34868" b="-1"/>
          <a:stretch/>
        </p:blipFill>
        <p:spPr>
          <a:xfrm>
            <a:off x="2630904" y="1362596"/>
            <a:ext cx="6272464" cy="44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149466" y="0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7325110" cy="8292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2"/>
                </a:solidFill>
              </a:rPr>
              <a:t>Recomendaciones de la FSG ante la intervención. </a:t>
            </a:r>
            <a:endParaRPr lang="es-ES" sz="3200" b="1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284991" y="2465361"/>
            <a:ext cx="6677629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sp>
        <p:nvSpPr>
          <p:cNvPr id="8" name="Título 1"/>
          <p:cNvSpPr txBox="1">
            <a:spLocks noGrp="1"/>
          </p:cNvSpPr>
          <p:nvPr>
            <p:ph idx="1"/>
          </p:nvPr>
        </p:nvSpPr>
        <p:spPr>
          <a:xfrm>
            <a:off x="2108200" y="1874838"/>
            <a:ext cx="9245600" cy="430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400" dirty="0">
              <a:latin typeface="+mn-lt"/>
            </a:endParaRPr>
          </a:p>
          <a:p>
            <a:endParaRPr lang="es-E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+mn-lt"/>
              </a:rPr>
              <a:t>¿Qué pueden hacer el </a:t>
            </a:r>
            <a:r>
              <a:rPr lang="es-ES" sz="2800" b="1" dirty="0">
                <a:latin typeface="+mn-lt"/>
              </a:rPr>
              <a:t>centro educativo</a:t>
            </a:r>
            <a:r>
              <a:rPr lang="es-ES" sz="2800" dirty="0">
                <a:latin typeface="+mn-lt"/>
              </a:rPr>
              <a:t>?</a:t>
            </a:r>
          </a:p>
          <a:p>
            <a:endParaRPr lang="es-E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+mn-lt"/>
              </a:rPr>
              <a:t>¿Qué podemos hacer como </a:t>
            </a:r>
            <a:r>
              <a:rPr lang="es-ES" sz="2800" b="1" dirty="0">
                <a:latin typeface="+mn-lt"/>
              </a:rPr>
              <a:t>docentes</a:t>
            </a:r>
            <a:r>
              <a:rPr lang="es-ES" sz="2800" dirty="0">
                <a:latin typeface="+mn-lt"/>
              </a:rPr>
              <a:t>?</a:t>
            </a:r>
          </a:p>
          <a:p>
            <a:endParaRPr lang="es-ES" sz="2800" dirty="0">
              <a:latin typeface="+mn-lt"/>
            </a:endParaRPr>
          </a:p>
          <a:p>
            <a:pPr marL="0" indent="0"/>
            <a:endParaRPr lang="es-E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260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90355" y="466532"/>
            <a:ext cx="7923811" cy="639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n-lt"/>
            </a:endParaRPr>
          </a:p>
          <a:p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52517" y="141316"/>
            <a:ext cx="80616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</a:rPr>
              <a:t>¿Que puede hacer el centro educativo?</a:t>
            </a:r>
            <a:endParaRPr lang="es-ES" sz="2800" b="1" dirty="0"/>
          </a:p>
        </p:txBody>
      </p:sp>
      <p:sp>
        <p:nvSpPr>
          <p:cNvPr id="11" name="Rectángulo 10"/>
          <p:cNvSpPr/>
          <p:nvPr/>
        </p:nvSpPr>
        <p:spPr>
          <a:xfrm>
            <a:off x="2201389" y="1355804"/>
            <a:ext cx="4498962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</a:rPr>
              <a:t>No separar al alumnado por niveles.</a:t>
            </a:r>
            <a:r>
              <a:rPr lang="es-ES" sz="1800" dirty="0"/>
              <a:t> Proporcionar el apoyo necesario dentro de un aula ordinaria. </a:t>
            </a:r>
            <a:r>
              <a:rPr lang="es-ES" b="1" dirty="0"/>
              <a:t>No segregación</a:t>
            </a:r>
            <a:endParaRPr lang="es-ES" sz="1800" b="1" dirty="0"/>
          </a:p>
          <a:p>
            <a:pPr algn="just"/>
            <a:endParaRPr lang="es-E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Incorporar aspectos como la atención a la diversidad, la equidad y </a:t>
            </a:r>
            <a:r>
              <a:rPr lang="es-ES" sz="1800" b="1" dirty="0"/>
              <a:t>la inclusión  en el proyecto educativo del centro</a:t>
            </a:r>
            <a:r>
              <a:rPr lang="es-ES" sz="1800" dirty="0"/>
              <a:t>. Escuela inclusiva.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17" y="989752"/>
            <a:ext cx="3569331" cy="283314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595049" y="4020131"/>
            <a:ext cx="3569331" cy="22159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ES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b="1" dirty="0"/>
              <a:t>Sensibilizar y formar a la comunidad educativa </a:t>
            </a:r>
            <a:r>
              <a:rPr lang="es-ES" sz="1800" dirty="0"/>
              <a:t>sobre la atención a la diversidad y educación intercultural. Diversidad como elemento enriquecedor.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410" y="3822895"/>
            <a:ext cx="3210853" cy="2604883"/>
          </a:xfrm>
          <a:prstGeom prst="rect">
            <a:avLst/>
          </a:prstGeom>
        </p:spPr>
      </p:pic>
      <p:pic>
        <p:nvPicPr>
          <p:cNvPr id="13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9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149466" y="0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7549699" cy="6445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dirty="0"/>
              <a:t>Escuelas segregadas vs. expectativas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7648" y="1690688"/>
            <a:ext cx="8041817" cy="4486275"/>
          </a:xfrm>
        </p:spPr>
        <p:txBody>
          <a:bodyPr/>
          <a:lstStyle/>
          <a:p>
            <a:r>
              <a:rPr lang="es-ES" dirty="0">
                <a:hlinkClick r:id="rId3"/>
              </a:rPr>
              <a:t>https://www.youtube.com/watch?v=4jmbYVhPBVM</a:t>
            </a:r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t="26730" r="34046" b="1"/>
          <a:stretch/>
        </p:blipFill>
        <p:spPr>
          <a:xfrm>
            <a:off x="2208208" y="2199023"/>
            <a:ext cx="6432884" cy="39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924615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 dirty="0"/>
              <a:t>1.1.¿Qué es la Fundación Secretariado Gitano?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7648" y="1875443"/>
            <a:ext cx="9246152" cy="430152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Nun"/>
              </a:rPr>
              <a:t>La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Fundación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Secretariado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Gitano (FSG)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una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Nun"/>
              </a:rPr>
              <a:t>entidad</a:t>
            </a:r>
            <a:r>
              <a:rPr lang="en-US" sz="2000" b="1" dirty="0">
                <a:solidFill>
                  <a:srgbClr val="FF6600"/>
                </a:solidFill>
                <a:latin typeface="Nun"/>
              </a:rPr>
              <a:t> social intercultural,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 </a:t>
            </a:r>
            <a:r>
              <a:rPr lang="en-US" sz="1800" b="1" dirty="0">
                <a:solidFill>
                  <a:prstClr val="black"/>
                </a:solidFill>
                <a:latin typeface="Nun"/>
              </a:rPr>
              <a:t>sin </a:t>
            </a:r>
            <a:r>
              <a:rPr lang="en-US" sz="1800" b="1" dirty="0" err="1">
                <a:solidFill>
                  <a:prstClr val="black"/>
                </a:solidFill>
                <a:latin typeface="Nun"/>
              </a:rPr>
              <a:t>ánimo</a:t>
            </a:r>
            <a:r>
              <a:rPr lang="en-US" sz="1800" b="1" dirty="0">
                <a:solidFill>
                  <a:prstClr val="black"/>
                </a:solidFill>
                <a:latin typeface="Nun"/>
              </a:rPr>
              <a:t> de </a:t>
            </a:r>
            <a:r>
              <a:rPr lang="en-US" sz="1800" b="1" dirty="0" err="1">
                <a:solidFill>
                  <a:prstClr val="black"/>
                </a:solidFill>
                <a:latin typeface="Nun"/>
              </a:rPr>
              <a:t>lucro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, que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trabaja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desde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hace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más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de 35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años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por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la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promoción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y la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igualdad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oportunidades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de la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población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gitana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España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y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el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contexto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europeo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latin typeface="Nun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B74919"/>
                </a:solidFill>
                <a:latin typeface="Nun"/>
              </a:rPr>
              <a:t>Nuestra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Misión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es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‘la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promoción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integral de la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comunidad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gitana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desde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la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atención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a la </a:t>
            </a:r>
            <a:r>
              <a:rPr lang="en-US" sz="1800" b="1" dirty="0" err="1">
                <a:solidFill>
                  <a:srgbClr val="B74919"/>
                </a:solidFill>
                <a:latin typeface="Nun"/>
              </a:rPr>
              <a:t>diversidad</a:t>
            </a:r>
            <a:r>
              <a:rPr lang="en-US" sz="1800" b="1" dirty="0">
                <a:solidFill>
                  <a:srgbClr val="B74919"/>
                </a:solidFill>
                <a:latin typeface="Nun"/>
              </a:rPr>
              <a:t> cultural’</a:t>
            </a:r>
            <a:r>
              <a:rPr lang="en-US" sz="1800" dirty="0">
                <a:solidFill>
                  <a:srgbClr val="B74919"/>
                </a:solidFill>
                <a:latin typeface="Nun"/>
              </a:rPr>
              <a:t>.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Esta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misión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está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orientada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a la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promoción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y al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cambio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social para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favorecer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el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acceso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de las personas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gitanas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los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derechos,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servicios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bienes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y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recursos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sociales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en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igualdad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condiciones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 que el resto de la </a:t>
            </a:r>
            <a:r>
              <a:rPr lang="en-US" sz="1800" dirty="0" err="1">
                <a:solidFill>
                  <a:prstClr val="black"/>
                </a:solidFill>
                <a:latin typeface="Nun"/>
              </a:rPr>
              <a:t>ciudadanía</a:t>
            </a:r>
            <a:r>
              <a:rPr lang="en-US" sz="1800" dirty="0">
                <a:solidFill>
                  <a:prstClr val="black"/>
                </a:solidFill>
                <a:latin typeface="Nun"/>
              </a:rPr>
              <a:t>.</a:t>
            </a:r>
            <a:r>
              <a:rPr lang="en-US" sz="1800" b="1" dirty="0">
                <a:solidFill>
                  <a:prstClr val="black"/>
                </a:solidFill>
                <a:latin typeface="Nun"/>
              </a:rPr>
              <a:t> </a:t>
            </a:r>
            <a:endParaRPr lang="en-US" sz="1800" b="1" dirty="0">
              <a:solidFill>
                <a:srgbClr val="000000"/>
              </a:solidFill>
              <a:latin typeface="Nu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Nunit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B74919"/>
              </a:solidFill>
            </a:endParaRPr>
          </a:p>
          <a:p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375178" y="2375176"/>
            <a:ext cx="6858004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21435" y="923732"/>
            <a:ext cx="7923811" cy="639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n-lt"/>
            </a:endParaRPr>
          </a:p>
          <a:p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421435" y="181242"/>
            <a:ext cx="806164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</a:rPr>
              <a:t>¿Qué podemos hacer como docentes?</a:t>
            </a:r>
            <a:endParaRPr lang="es-ES" sz="2800" b="1" dirty="0"/>
          </a:p>
        </p:txBody>
      </p:sp>
      <p:sp>
        <p:nvSpPr>
          <p:cNvPr id="12" name="Rectángulo 11"/>
          <p:cNvSpPr/>
          <p:nvPr/>
        </p:nvSpPr>
        <p:spPr>
          <a:xfrm>
            <a:off x="1785718" y="742578"/>
            <a:ext cx="8264802" cy="6124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Propiciar la </a:t>
            </a:r>
            <a:r>
              <a:rPr lang="es-ES" sz="1800" b="1" dirty="0"/>
              <a:t>cohesión grupal </a:t>
            </a:r>
          </a:p>
          <a:p>
            <a:pPr lvl="1" algn="just"/>
            <a:r>
              <a:rPr lang="es-ES" sz="1800" dirty="0"/>
              <a:t>y el </a:t>
            </a:r>
            <a:r>
              <a:rPr lang="es-ES" sz="1800" b="1" dirty="0"/>
              <a:t>establecimiento de lazos </a:t>
            </a:r>
          </a:p>
          <a:p>
            <a:pPr lvl="1" algn="just"/>
            <a:r>
              <a:rPr lang="es-ES" sz="1800" b="1" dirty="0"/>
              <a:t>emocionales </a:t>
            </a:r>
            <a:r>
              <a:rPr lang="es-ES" sz="1800" dirty="0"/>
              <a:t>entre el alumnado</a:t>
            </a:r>
          </a:p>
          <a:p>
            <a:pPr lvl="1" algn="just"/>
            <a:r>
              <a:rPr lang="es-ES" sz="1800" dirty="0"/>
              <a:t> mediante: trabajo cooperativo,</a:t>
            </a:r>
          </a:p>
          <a:p>
            <a:pPr lvl="1" algn="just"/>
            <a:r>
              <a:rPr lang="es-ES" sz="1800" dirty="0"/>
              <a:t> juegos y  actividades escolares</a:t>
            </a:r>
          </a:p>
          <a:p>
            <a:pPr lvl="1" algn="just"/>
            <a:r>
              <a:rPr lang="es-ES" sz="1800" dirty="0"/>
              <a:t> y extraescolares en equipo.</a:t>
            </a:r>
          </a:p>
          <a:p>
            <a:pPr lvl="1" algn="just"/>
            <a:endParaRPr lang="es-ES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b="1" dirty="0"/>
              <a:t>Poner en valor </a:t>
            </a:r>
            <a:r>
              <a:rPr lang="es-ES" sz="1800" dirty="0"/>
              <a:t>en el aula la </a:t>
            </a:r>
            <a:r>
              <a:rPr lang="es-ES" sz="1800" b="1" dirty="0"/>
              <a:t>diversidad cultural </a:t>
            </a:r>
            <a:r>
              <a:rPr lang="es-ES" sz="1800" dirty="0"/>
              <a:t>en general y </a:t>
            </a:r>
            <a:r>
              <a:rPr lang="es-ES" sz="1800" b="1" dirty="0"/>
              <a:t>las culturas </a:t>
            </a:r>
            <a:r>
              <a:rPr lang="es-ES" sz="1800" dirty="0"/>
              <a:t>de los alumnos del aula </a:t>
            </a:r>
            <a:r>
              <a:rPr lang="es-ES" sz="1800" b="1" dirty="0"/>
              <a:t>en particular</a:t>
            </a:r>
            <a:r>
              <a:rPr lang="es-ES" sz="1800" dirty="0"/>
              <a:t>.</a:t>
            </a:r>
            <a:endParaRPr lang="es-ES" sz="1400" dirty="0"/>
          </a:p>
          <a:p>
            <a:pPr lvl="1" algn="just"/>
            <a:endParaRPr lang="es-ES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Posicionarse </a:t>
            </a:r>
            <a:r>
              <a:rPr lang="es-ES" sz="1800" b="1" dirty="0"/>
              <a:t>positivamente</a:t>
            </a:r>
            <a:r>
              <a:rPr lang="es-ES" sz="1800" dirty="0"/>
              <a:t> frente al </a:t>
            </a:r>
            <a:r>
              <a:rPr lang="es-ES" sz="1800" b="1" dirty="0"/>
              <a:t>alumnado gitano</a:t>
            </a:r>
            <a:r>
              <a:rPr lang="es-ES" sz="1800" dirty="0"/>
              <a:t>. Mostrar afecto, empatía, confianza, compresión y </a:t>
            </a:r>
            <a:r>
              <a:rPr lang="es-ES" sz="1800" b="1" dirty="0"/>
              <a:t>altas expectativas </a:t>
            </a:r>
            <a:r>
              <a:rPr lang="es-ES" sz="1800" dirty="0"/>
              <a:t>(afecto unido a exigencia).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Refuerzo positivo. </a:t>
            </a:r>
            <a:r>
              <a:rPr lang="es-ES" sz="1800" b="1" dirty="0"/>
              <a:t>Motivación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b="1" dirty="0"/>
              <a:t>Conocer</a:t>
            </a:r>
            <a:r>
              <a:rPr lang="es-ES" sz="1800" dirty="0"/>
              <a:t> la </a:t>
            </a:r>
            <a:r>
              <a:rPr lang="es-ES" sz="1800" b="1" dirty="0"/>
              <a:t>realidad</a:t>
            </a:r>
            <a:r>
              <a:rPr lang="es-ES" sz="1800" dirty="0"/>
              <a:t> concreta del </a:t>
            </a:r>
            <a:r>
              <a:rPr lang="es-ES" sz="1800" b="1" dirty="0"/>
              <a:t>alumnado</a:t>
            </a:r>
            <a:r>
              <a:rPr lang="es-ES" sz="1800" dirty="0"/>
              <a:t>.</a:t>
            </a:r>
          </a:p>
          <a:p>
            <a:pPr lvl="1" algn="just"/>
            <a:endParaRPr lang="es-ES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b="1" dirty="0"/>
              <a:t>Conocer</a:t>
            </a:r>
            <a:r>
              <a:rPr lang="es-ES" sz="1800" dirty="0"/>
              <a:t> aspectos básicos de la </a:t>
            </a:r>
            <a:r>
              <a:rPr lang="es-ES" sz="1800" b="1" dirty="0"/>
              <a:t>cultura del alumnado</a:t>
            </a:r>
            <a:r>
              <a:rPr lang="es-ES" sz="1800" dirty="0"/>
              <a:t>.</a:t>
            </a:r>
          </a:p>
          <a:p>
            <a:pPr lvl="1" algn="just"/>
            <a:endParaRPr lang="es-ES" sz="18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800" b="1" dirty="0"/>
              <a:t>Evidenciar</a:t>
            </a:r>
            <a:r>
              <a:rPr lang="es-ES" sz="1800" dirty="0"/>
              <a:t> casos del </a:t>
            </a:r>
            <a:r>
              <a:rPr lang="es-ES" sz="1800" b="1" dirty="0"/>
              <a:t>vulneración del derecho </a:t>
            </a:r>
            <a:r>
              <a:rPr lang="es-ES" sz="1800" dirty="0"/>
              <a:t>a la educación de los niños y niñas  gitanos (absentismo).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21" y="6063916"/>
            <a:ext cx="2107879" cy="7940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2450" y="885616"/>
            <a:ext cx="2180133" cy="16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7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3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21435" y="923732"/>
            <a:ext cx="7923811" cy="639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n-lt"/>
            </a:endParaRPr>
          </a:p>
          <a:p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030145" y="354029"/>
            <a:ext cx="8264802" cy="3354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Mantener con las </a:t>
            </a:r>
            <a:r>
              <a:rPr lang="es-ES" sz="1800" b="1" dirty="0"/>
              <a:t>familias</a:t>
            </a:r>
            <a:r>
              <a:rPr lang="es-ES" sz="1800" dirty="0"/>
              <a:t> una </a:t>
            </a:r>
            <a:r>
              <a:rPr lang="es-ES" sz="1800" b="1" dirty="0"/>
              <a:t>relación fluida </a:t>
            </a:r>
            <a:r>
              <a:rPr lang="es-ES" sz="1800" dirty="0"/>
              <a:t>y </a:t>
            </a:r>
            <a:r>
              <a:rPr lang="es-ES" sz="1800" b="1" dirty="0"/>
              <a:t>empática</a:t>
            </a:r>
            <a:r>
              <a:rPr lang="es-ES" sz="1800" dirty="0"/>
              <a:t> que propicie la colaboración entre la familia y la escuela (cuidar comunicación y espacios).</a:t>
            </a:r>
          </a:p>
          <a:p>
            <a:pPr algn="just"/>
            <a:endParaRPr lang="es-ES" sz="1800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800" dirty="0"/>
              <a:t>No cuestionar el rol como padres.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800" dirty="0"/>
              <a:t>Destacar también los aspectos positivos del alumnado.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800" dirty="0"/>
              <a:t>Transmitir confianza en el alumnado y en los padres.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800" dirty="0"/>
              <a:t>Mostrar interés real.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800" dirty="0"/>
              <a:t>Reforzar las potencialidades de la familia.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sz="1800" dirty="0"/>
              <a:t>Respetar posibilidades de cambio y ritmos.</a:t>
            </a:r>
          </a:p>
          <a:p>
            <a:pPr lvl="1" algn="just"/>
            <a:endParaRPr lang="es-ES" sz="1800" dirty="0"/>
          </a:p>
          <a:p>
            <a:pPr lvl="1" algn="just"/>
            <a:endParaRPr lang="es-ES" sz="1400" dirty="0"/>
          </a:p>
          <a:p>
            <a:pPr lvl="1" algn="just"/>
            <a:endParaRPr lang="es-ES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010" y="2840416"/>
            <a:ext cx="3200236" cy="28761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338987" y="3615526"/>
            <a:ext cx="4079919" cy="28007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/>
              <a:t>Promover</a:t>
            </a:r>
            <a:r>
              <a:rPr lang="es-ES" sz="1800" dirty="0"/>
              <a:t> la </a:t>
            </a:r>
            <a:r>
              <a:rPr lang="es-ES" sz="1800" b="1" dirty="0"/>
              <a:t>participación</a:t>
            </a:r>
            <a:r>
              <a:rPr lang="es-ES" sz="1800" dirty="0"/>
              <a:t> de las </a:t>
            </a:r>
            <a:r>
              <a:rPr lang="es-ES" sz="1800" b="1" dirty="0"/>
              <a:t>familias </a:t>
            </a:r>
            <a:r>
              <a:rPr lang="es-ES" sz="1800" dirty="0"/>
              <a:t>en el centro ;  fiestas, eventos, escuelas de familias,  AMPA…</a:t>
            </a:r>
          </a:p>
          <a:p>
            <a:pPr algn="just"/>
            <a:endParaRPr lang="es-ES" sz="1800" dirty="0"/>
          </a:p>
          <a:p>
            <a:pPr algn="just"/>
            <a:endParaRPr lang="es-ES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/>
              <a:t>Mostrar </a:t>
            </a:r>
            <a:r>
              <a:rPr lang="es-ES" sz="1800" b="1" dirty="0"/>
              <a:t>referentes positivos.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800" dirty="0"/>
          </a:p>
          <a:p>
            <a:pPr algn="just"/>
            <a:endParaRPr lang="es-ES" sz="1800" dirty="0"/>
          </a:p>
          <a:p>
            <a:pPr lvl="1" algn="just"/>
            <a:endParaRPr lang="es-ES" sz="1400" dirty="0"/>
          </a:p>
          <a:p>
            <a:pPr lvl="1" algn="just"/>
            <a:endParaRPr lang="es-ES" sz="1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21" y="6063916"/>
            <a:ext cx="2107879" cy="794084"/>
          </a:xfrm>
          <a:prstGeom prst="rect">
            <a:avLst/>
          </a:prstGeom>
        </p:spPr>
      </p:pic>
      <p:pic>
        <p:nvPicPr>
          <p:cNvPr id="11" name="Picture 2" descr="lapices 60"/>
          <p:cNvPicPr>
            <a:picLocks noChangeAspect="1" noChangeArrowheads="1"/>
          </p:cNvPicPr>
          <p:nvPr/>
        </p:nvPicPr>
        <p:blipFill rotWithShape="1">
          <a:blip r:embed="rId6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 rot="1735548">
            <a:off x="9133183" y="1569747"/>
            <a:ext cx="2424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familias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7324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9246152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b="1" dirty="0"/>
              <a:t>2.2.Elementos transversales a tener en cuenta para la inclusión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7648" y="1875443"/>
            <a:ext cx="9246152" cy="4301520"/>
          </a:xfrm>
        </p:spPr>
        <p:txBody>
          <a:bodyPr/>
          <a:lstStyle/>
          <a:p>
            <a:pPr marL="0" indent="0">
              <a:buNone/>
            </a:pPr>
            <a:r>
              <a:rPr lang="es-ES" i="1" dirty="0"/>
              <a:t>¿ Cuál es mi lugar?</a:t>
            </a:r>
          </a:p>
          <a:p>
            <a:pPr algn="ctr"/>
            <a:endParaRPr lang="es-ES" i="1" dirty="0"/>
          </a:p>
          <a:p>
            <a:pPr algn="ctr"/>
            <a:endParaRPr lang="es-ES" i="1" dirty="0"/>
          </a:p>
          <a:p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6" name="Imagen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767" y="2310201"/>
            <a:ext cx="6693995" cy="375114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/>
              </a:rPr>
              <a:t> 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706774" y="1870474"/>
            <a:ext cx="516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6"/>
              </a:rPr>
              <a:t>https://www.youtube.com/watch?v=DqBvpWbmdkQ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5173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12753" r="28073" b="10506"/>
          <a:stretch/>
        </p:blipFill>
        <p:spPr bwMode="auto">
          <a:xfrm>
            <a:off x="0" y="268014"/>
            <a:ext cx="5833242" cy="63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2" t="59719" r="22950" b="24114"/>
          <a:stretch/>
        </p:blipFill>
        <p:spPr bwMode="auto">
          <a:xfrm>
            <a:off x="5849007" y="362608"/>
            <a:ext cx="6195850" cy="132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r="55407" b="17353"/>
          <a:stretch/>
        </p:blipFill>
        <p:spPr bwMode="auto">
          <a:xfrm>
            <a:off x="7031419" y="1686911"/>
            <a:ext cx="4099035" cy="456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1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" y="309275"/>
            <a:ext cx="10641724" cy="618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58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3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90355" y="466532"/>
            <a:ext cx="7923811" cy="639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n-lt"/>
            </a:endParaRPr>
          </a:p>
          <a:p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713865" y="1699384"/>
            <a:ext cx="7476790" cy="145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Se trata de una población más </a:t>
            </a:r>
            <a:r>
              <a:rPr lang="es-ES" sz="1800" b="1" dirty="0">
                <a:latin typeface="+mn-lt"/>
              </a:rPr>
              <a:t>joven</a:t>
            </a:r>
            <a:r>
              <a:rPr lang="es-ES" sz="1800" dirty="0">
                <a:latin typeface="+mn-lt"/>
              </a:rPr>
              <a:t> que la del conjunto de la población española, por lo que hay que subrayar el </a:t>
            </a:r>
            <a:r>
              <a:rPr lang="es-ES" sz="1800" b="1" dirty="0">
                <a:latin typeface="+mn-lt"/>
              </a:rPr>
              <a:t>valor y el impacto de la educación </a:t>
            </a:r>
            <a:r>
              <a:rPr lang="es-ES" sz="1800" dirty="0">
                <a:latin typeface="+mn-lt"/>
              </a:rPr>
              <a:t>en esta comunidad.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Es también una población sometida a procesos de </a:t>
            </a:r>
            <a:r>
              <a:rPr lang="es-ES" sz="1800" b="1" dirty="0">
                <a:latin typeface="+mn-lt"/>
              </a:rPr>
              <a:t>pobreza y exclusión social </a:t>
            </a:r>
            <a:r>
              <a:rPr lang="es-ES" sz="1800" dirty="0">
                <a:latin typeface="+mn-lt"/>
              </a:rPr>
              <a:t>(Datos último informe FOESSA).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En nuestro país, todavía un 2% de la población gitana vive en </a:t>
            </a:r>
            <a:r>
              <a:rPr lang="es-ES" sz="1800" b="1" dirty="0">
                <a:latin typeface="+mn-lt"/>
              </a:rPr>
              <a:t>chabolas</a:t>
            </a:r>
            <a:r>
              <a:rPr lang="es-ES" sz="1800" dirty="0">
                <a:latin typeface="+mn-lt"/>
              </a:rPr>
              <a:t> y, un 6% en </a:t>
            </a:r>
            <a:r>
              <a:rPr lang="es-ES" sz="1800" b="1" dirty="0">
                <a:latin typeface="+mn-lt"/>
              </a:rPr>
              <a:t>infraviviendas</a:t>
            </a:r>
            <a:r>
              <a:rPr lang="es-ES" sz="1800" dirty="0">
                <a:latin typeface="+mn-lt"/>
              </a:rPr>
              <a:t>.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Las tasas de </a:t>
            </a:r>
            <a:r>
              <a:rPr lang="es-ES" sz="1800" b="1" dirty="0">
                <a:latin typeface="+mn-lt"/>
              </a:rPr>
              <a:t>desempleo</a:t>
            </a:r>
            <a:r>
              <a:rPr lang="es-ES" sz="1800" dirty="0">
                <a:latin typeface="+mn-lt"/>
              </a:rPr>
              <a:t> y </a:t>
            </a:r>
            <a:r>
              <a:rPr lang="es-ES" sz="1800" b="1" dirty="0">
                <a:latin typeface="+mn-lt"/>
              </a:rPr>
              <a:t>empleo precario </a:t>
            </a:r>
            <a:r>
              <a:rPr lang="es-ES" sz="1800" dirty="0">
                <a:latin typeface="+mn-lt"/>
              </a:rPr>
              <a:t>o de jóvenes que ni estudian ni trabajan son mayores que las de la población general.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La </a:t>
            </a:r>
            <a:r>
              <a:rPr lang="es-ES" sz="1800" b="1" dirty="0">
                <a:latin typeface="+mn-lt"/>
              </a:rPr>
              <a:t>mala imagen social</a:t>
            </a:r>
            <a:r>
              <a:rPr lang="es-ES" sz="1800" dirty="0">
                <a:latin typeface="+mn-lt"/>
              </a:rPr>
              <a:t>, </a:t>
            </a:r>
            <a:r>
              <a:rPr lang="es-ES" sz="1800" b="1" dirty="0">
                <a:latin typeface="+mn-lt"/>
              </a:rPr>
              <a:t>la discriminación</a:t>
            </a:r>
            <a:r>
              <a:rPr lang="es-ES" sz="1800" dirty="0">
                <a:latin typeface="+mn-lt"/>
              </a:rPr>
              <a:t>, </a:t>
            </a:r>
            <a:r>
              <a:rPr lang="es-ES" sz="1800" b="1" dirty="0">
                <a:latin typeface="+mn-lt"/>
              </a:rPr>
              <a:t>el rechazo social </a:t>
            </a:r>
            <a:r>
              <a:rPr lang="es-ES" sz="1800" dirty="0">
                <a:latin typeface="+mn-lt"/>
              </a:rPr>
              <a:t>y las manifestaciones de odio lesionan la dignidad humana y condicionan la vida de las personas gitanas.</a:t>
            </a:r>
          </a:p>
          <a:p>
            <a:endParaRPr lang="es-E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+mn-lt"/>
              </a:rPr>
              <a:t>Las mujeres y las niñas gitanas padecen de manera más acusada las </a:t>
            </a:r>
            <a:r>
              <a:rPr lang="es-ES" sz="1800" b="1" dirty="0">
                <a:latin typeface="+mn-lt"/>
              </a:rPr>
              <a:t>situaciones de  discriminación  </a:t>
            </a:r>
            <a:r>
              <a:rPr lang="es-ES" sz="1800" b="1" dirty="0" err="1">
                <a:latin typeface="+mn-lt"/>
              </a:rPr>
              <a:t>interseccional</a:t>
            </a:r>
            <a:r>
              <a:rPr lang="es-ES" sz="1800" b="1" dirty="0">
                <a:latin typeface="+mn-lt"/>
              </a:rPr>
              <a:t> </a:t>
            </a:r>
            <a:r>
              <a:rPr lang="es-ES" sz="1800" dirty="0">
                <a:latin typeface="+mn-lt"/>
              </a:rPr>
              <a:t>que ya se manifiestan de manera temprana en las etapas en la educación obligatoria.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atin typeface="+mn-lt"/>
            </a:endParaRPr>
          </a:p>
          <a:p>
            <a:endParaRPr lang="es-ES" sz="1200" dirty="0">
              <a:latin typeface="+mn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14559" y="317753"/>
            <a:ext cx="6810704" cy="11483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b="1" dirty="0"/>
              <a:t>¿</a:t>
            </a:r>
            <a:r>
              <a:rPr lang="es-ES" sz="4000" b="1" i="1" dirty="0"/>
              <a:t>Contexto social? </a:t>
            </a:r>
            <a:br>
              <a:rPr lang="es-ES" sz="4000" b="1" i="1" dirty="0"/>
            </a:br>
            <a:r>
              <a:rPr lang="es-ES" sz="4000" b="1" i="1" dirty="0"/>
              <a:t>En desventaja y desigualdades</a:t>
            </a:r>
          </a:p>
        </p:txBody>
      </p:sp>
      <p:pic>
        <p:nvPicPr>
          <p:cNvPr id="9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149466" y="0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786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149466" y="0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4" t="16014" r="45290"/>
          <a:stretch/>
        </p:blipFill>
        <p:spPr bwMode="auto">
          <a:xfrm>
            <a:off x="1834269" y="2"/>
            <a:ext cx="708456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59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149466" y="0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180370"/>
            <a:ext cx="7777331" cy="1325563"/>
          </a:xfrm>
        </p:spPr>
        <p:txBody>
          <a:bodyPr>
            <a:normAutofit/>
          </a:bodyPr>
          <a:lstStyle/>
          <a:p>
            <a:r>
              <a:rPr lang="es-ES" b="1" dirty="0"/>
              <a:t>¡ El tatuaje que más duele!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4581" y="1544367"/>
            <a:ext cx="9246152" cy="4301520"/>
          </a:xfrm>
        </p:spPr>
        <p:txBody>
          <a:bodyPr/>
          <a:lstStyle/>
          <a:p>
            <a:r>
              <a:rPr lang="es-ES" dirty="0">
                <a:hlinkClick r:id="rId3"/>
              </a:rPr>
              <a:t>https://www.youtube.com/watch?v=f2hgm1DQa4Y</a:t>
            </a:r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5400000">
            <a:off x="-2284991" y="2465361"/>
            <a:ext cx="6677629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21171" r="34942" b="16279"/>
          <a:stretch/>
        </p:blipFill>
        <p:spPr bwMode="auto">
          <a:xfrm>
            <a:off x="2265303" y="2081048"/>
            <a:ext cx="7188833" cy="436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23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3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490355" y="466532"/>
            <a:ext cx="7923811" cy="639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s-ES" sz="900" dirty="0">
              <a:latin typeface="+mn-lt"/>
            </a:endParaRPr>
          </a:p>
          <a:p>
            <a:br>
              <a:rPr lang="es-ES" sz="1800" b="1" dirty="0">
                <a:latin typeface="+mn-lt"/>
              </a:rPr>
            </a:br>
            <a:r>
              <a:rPr lang="es-ES" sz="1800" b="1" dirty="0">
                <a:latin typeface="+mn-lt"/>
              </a:rPr>
              <a:t> 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63552" y="393607"/>
            <a:ext cx="89306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2"/>
                </a:solidFill>
              </a:rPr>
              <a:t>Educación Inclusiva: premisas básicas</a:t>
            </a:r>
            <a:endParaRPr lang="es-ES" sz="28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639219" y="2202732"/>
            <a:ext cx="7476790" cy="145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La </a:t>
            </a:r>
            <a:r>
              <a:rPr lang="es-ES" sz="2000" b="1" dirty="0">
                <a:latin typeface="+mn-lt"/>
              </a:rPr>
              <a:t>educación</a:t>
            </a:r>
            <a:r>
              <a:rPr lang="es-ES" sz="2000" dirty="0">
                <a:latin typeface="+mn-lt"/>
              </a:rPr>
              <a:t> es</a:t>
            </a:r>
            <a:r>
              <a:rPr lang="es-ES" sz="2000" b="1" dirty="0">
                <a:latin typeface="+mn-lt"/>
              </a:rPr>
              <a:t> obligatoria </a:t>
            </a:r>
            <a:r>
              <a:rPr lang="es-ES" sz="2000" dirty="0">
                <a:latin typeface="+mn-lt"/>
              </a:rPr>
              <a:t>hasta los 16 años para </a:t>
            </a:r>
            <a:r>
              <a:rPr lang="es-ES" sz="2000" b="1" dirty="0">
                <a:latin typeface="+mn-lt"/>
              </a:rPr>
              <a:t>todos </a:t>
            </a:r>
            <a:r>
              <a:rPr lang="es-ES" sz="2000" dirty="0">
                <a:latin typeface="+mn-lt"/>
              </a:rPr>
              <a:t>los</a:t>
            </a:r>
            <a:r>
              <a:rPr lang="es-ES" sz="2000" b="1" dirty="0">
                <a:latin typeface="+mn-lt"/>
              </a:rPr>
              <a:t> niños y niñas.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Los </a:t>
            </a:r>
            <a:r>
              <a:rPr lang="es-ES" sz="2000" b="1" dirty="0">
                <a:latin typeface="+mn-lt"/>
              </a:rPr>
              <a:t>niños y niñas gitanas </a:t>
            </a:r>
            <a:r>
              <a:rPr lang="es-ES" sz="2000" dirty="0">
                <a:latin typeface="+mn-lt"/>
              </a:rPr>
              <a:t>tienen </a:t>
            </a:r>
            <a:r>
              <a:rPr lang="es-ES" sz="2000" b="1" dirty="0">
                <a:latin typeface="+mn-lt"/>
              </a:rPr>
              <a:t>derecho</a:t>
            </a:r>
            <a:r>
              <a:rPr lang="es-ES" sz="2000" dirty="0">
                <a:latin typeface="+mn-lt"/>
              </a:rPr>
              <a:t> a una </a:t>
            </a:r>
            <a:r>
              <a:rPr lang="es-ES" sz="2000" b="1" dirty="0">
                <a:latin typeface="+mn-lt"/>
              </a:rPr>
              <a:t>educación de calidad </a:t>
            </a:r>
            <a:r>
              <a:rPr lang="es-ES" sz="2000" dirty="0">
                <a:latin typeface="+mn-lt"/>
              </a:rPr>
              <a:t>en las mismas condiciones que el resto del alumnado.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La </a:t>
            </a:r>
            <a:r>
              <a:rPr lang="es-ES" sz="2000" b="1" dirty="0">
                <a:latin typeface="+mn-lt"/>
              </a:rPr>
              <a:t>comunidad gitana </a:t>
            </a:r>
            <a:r>
              <a:rPr lang="es-ES" sz="2000" dirty="0">
                <a:latin typeface="+mn-lt"/>
              </a:rPr>
              <a:t>es </a:t>
            </a:r>
            <a:r>
              <a:rPr lang="es-ES" sz="2000" b="1" dirty="0">
                <a:latin typeface="+mn-lt"/>
              </a:rPr>
              <a:t>heterogénea</a:t>
            </a:r>
            <a:r>
              <a:rPr lang="es-ES" sz="2000" dirty="0">
                <a:latin typeface="+mn-lt"/>
              </a:rPr>
              <a:t> y </a:t>
            </a:r>
            <a:r>
              <a:rPr lang="es-ES" sz="2000" b="1" dirty="0">
                <a:latin typeface="+mn-lt"/>
              </a:rPr>
              <a:t>diversa</a:t>
            </a:r>
            <a:r>
              <a:rPr lang="es-ES" sz="20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Las </a:t>
            </a:r>
            <a:r>
              <a:rPr lang="es-ES" sz="2000" b="1" dirty="0">
                <a:latin typeface="+mn-lt"/>
              </a:rPr>
              <a:t>familias gitanas </a:t>
            </a:r>
            <a:r>
              <a:rPr lang="es-ES" sz="2000" dirty="0">
                <a:latin typeface="+mn-lt"/>
              </a:rPr>
              <a:t>quieren lo </a:t>
            </a:r>
            <a:r>
              <a:rPr lang="es-ES" sz="2000" b="1" dirty="0">
                <a:latin typeface="+mn-lt"/>
              </a:rPr>
              <a:t>mejor</a:t>
            </a:r>
            <a:r>
              <a:rPr lang="es-ES" sz="2000" dirty="0">
                <a:latin typeface="+mn-lt"/>
              </a:rPr>
              <a:t> para sus </a:t>
            </a:r>
            <a:r>
              <a:rPr lang="es-ES" sz="2000" b="1" dirty="0">
                <a:latin typeface="+mn-lt"/>
              </a:rPr>
              <a:t>hijos e hijas</a:t>
            </a:r>
            <a:r>
              <a:rPr lang="es-ES" sz="2000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No existe una “ </a:t>
            </a:r>
            <a:r>
              <a:rPr lang="es-ES" sz="2000" b="1" dirty="0">
                <a:latin typeface="+mn-lt"/>
              </a:rPr>
              <a:t>receta mágica</a:t>
            </a:r>
            <a:r>
              <a:rPr lang="es-ES" sz="2000" dirty="0">
                <a:latin typeface="+mn-lt"/>
              </a:rPr>
              <a:t>”.</a:t>
            </a:r>
          </a:p>
          <a:p>
            <a:endParaRPr lang="es-ES" sz="1800" b="1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161" y="4291693"/>
            <a:ext cx="4039676" cy="2136367"/>
          </a:xfrm>
          <a:prstGeom prst="rect">
            <a:avLst/>
          </a:prstGeom>
        </p:spPr>
      </p:pic>
      <p:pic>
        <p:nvPicPr>
          <p:cNvPr id="9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9246152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3. Casos de éxito escolar y logros alcanzados : </a:t>
            </a:r>
            <a:r>
              <a:rPr lang="es-ES" b="1" i="1" dirty="0"/>
              <a:t>Referentes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25" t="32764" r="17116" b="6075"/>
          <a:stretch/>
        </p:blipFill>
        <p:spPr>
          <a:xfrm>
            <a:off x="2107648" y="1548881"/>
            <a:ext cx="8810238" cy="4298419"/>
          </a:xfrm>
          <a:prstGeom prst="rect">
            <a:avLst/>
          </a:prstGeom>
        </p:spPr>
      </p:pic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375176" y="2375176"/>
            <a:ext cx="6858000" cy="2107648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7909" y="480527"/>
            <a:ext cx="393223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1.1. FUNDACIÓN SECRETARIADO GITANO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Nunit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B74919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740126" y="2080726"/>
            <a:ext cx="3510692" cy="37803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Nun"/>
              </a:rPr>
              <a:t>La FSG </a:t>
            </a:r>
            <a:r>
              <a:rPr lang="en-US" sz="1800" dirty="0" err="1">
                <a:latin typeface="Nun"/>
              </a:rPr>
              <a:t>cuenta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Nun"/>
              </a:rPr>
              <a:t>con</a:t>
            </a:r>
            <a:r>
              <a:rPr lang="en-US" sz="1800" b="1" dirty="0">
                <a:solidFill>
                  <a:srgbClr val="FF6600"/>
                </a:solidFill>
                <a:latin typeface="Nun"/>
              </a:rPr>
              <a:t> 55 </a:t>
            </a:r>
            <a:r>
              <a:rPr lang="en-US" sz="1800" b="1" dirty="0" err="1">
                <a:solidFill>
                  <a:srgbClr val="FF6600"/>
                </a:solidFill>
                <a:latin typeface="Nun"/>
              </a:rPr>
              <a:t>centros</a:t>
            </a:r>
            <a:r>
              <a:rPr lang="en-US" sz="1800" dirty="0">
                <a:solidFill>
                  <a:srgbClr val="FF6600"/>
                </a:solidFill>
                <a:latin typeface="Nun"/>
              </a:rPr>
              <a:t> </a:t>
            </a:r>
            <a:r>
              <a:rPr lang="en-US" sz="1800" dirty="0">
                <a:latin typeface="Nun"/>
              </a:rPr>
              <a:t>de </a:t>
            </a:r>
            <a:r>
              <a:rPr lang="en-US" sz="1800" dirty="0" err="1">
                <a:latin typeface="Nun"/>
              </a:rPr>
              <a:t>trabajo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situados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en</a:t>
            </a:r>
            <a:r>
              <a:rPr lang="en-US" sz="1800" dirty="0">
                <a:latin typeface="Nun"/>
              </a:rPr>
              <a:t> las </a:t>
            </a:r>
            <a:r>
              <a:rPr lang="en-US" sz="1800" dirty="0" err="1">
                <a:latin typeface="Nun"/>
              </a:rPr>
              <a:t>principales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ciudades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españolas</a:t>
            </a:r>
            <a:r>
              <a:rPr lang="en-US" sz="1800" dirty="0">
                <a:latin typeface="Nun"/>
              </a:rPr>
              <a:t>, </a:t>
            </a:r>
            <a:r>
              <a:rPr lang="en-US" sz="1800" dirty="0" err="1">
                <a:latin typeface="Nun"/>
              </a:rPr>
              <a:t>desde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donde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anualmente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trabajamos</a:t>
            </a:r>
            <a:r>
              <a:rPr lang="en-US" sz="1800" dirty="0">
                <a:latin typeface="Nun"/>
              </a:rPr>
              <a:t> con </a:t>
            </a:r>
            <a:r>
              <a:rPr lang="en-US" sz="1800" dirty="0" err="1">
                <a:latin typeface="Nun"/>
              </a:rPr>
              <a:t>cerca</a:t>
            </a:r>
            <a:r>
              <a:rPr lang="en-US" sz="1800" dirty="0">
                <a:latin typeface="Nun"/>
              </a:rPr>
              <a:t> de 30.000 personas, </a:t>
            </a:r>
            <a:r>
              <a:rPr lang="en-US" sz="1800" dirty="0" err="1">
                <a:latin typeface="Nun"/>
              </a:rPr>
              <a:t>en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su</a:t>
            </a:r>
            <a:r>
              <a:rPr lang="en-US" sz="1800" dirty="0">
                <a:latin typeface="Nun"/>
              </a:rPr>
              <a:t> gran </a:t>
            </a:r>
            <a:r>
              <a:rPr lang="en-US" sz="1800" dirty="0" err="1">
                <a:latin typeface="Nun"/>
              </a:rPr>
              <a:t>mayoría</a:t>
            </a:r>
            <a:r>
              <a:rPr lang="en-US" sz="1800" dirty="0">
                <a:latin typeface="Nun"/>
              </a:rPr>
              <a:t> </a:t>
            </a:r>
            <a:r>
              <a:rPr lang="en-US" sz="1800" dirty="0" err="1">
                <a:latin typeface="Nun"/>
              </a:rPr>
              <a:t>gitanas</a:t>
            </a:r>
            <a:r>
              <a:rPr lang="en-US" sz="1800" dirty="0">
                <a:latin typeface="Nun"/>
              </a:rPr>
              <a:t>.</a:t>
            </a:r>
            <a:endParaRPr lang="en-US" sz="1800" dirty="0">
              <a:latin typeface="Nun"/>
              <a:cs typeface="Calibri"/>
            </a:endParaRPr>
          </a:p>
          <a:p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626569" y="2626567"/>
            <a:ext cx="6858004" cy="1604865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49" y="94889"/>
            <a:ext cx="6873551" cy="53613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20002963">
            <a:off x="4623465" y="4471289"/>
            <a:ext cx="1988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¿Dónde estamos?</a:t>
            </a:r>
            <a:endParaRPr lang="es-ES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70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70" r="38223"/>
          <a:stretch/>
        </p:blipFill>
        <p:spPr>
          <a:xfrm>
            <a:off x="2107649" y="215834"/>
            <a:ext cx="8510588" cy="6413153"/>
          </a:xfrm>
          <a:prstGeom prst="rect">
            <a:avLst/>
          </a:prstGeom>
        </p:spPr>
      </p:pic>
      <p:pic>
        <p:nvPicPr>
          <p:cNvPr id="5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375176" y="2375176"/>
            <a:ext cx="6858000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109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949" t="16740" r="38911" b="2174"/>
          <a:stretch/>
        </p:blipFill>
        <p:spPr>
          <a:xfrm>
            <a:off x="2107649" y="0"/>
            <a:ext cx="7922170" cy="68580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85" y="5710844"/>
            <a:ext cx="3046615" cy="1147156"/>
          </a:xfrm>
          <a:prstGeom prst="rect">
            <a:avLst/>
          </a:prstGeom>
        </p:spPr>
      </p:pic>
      <p:pic>
        <p:nvPicPr>
          <p:cNvPr id="5" name="Picture 2" descr="lapices 60"/>
          <p:cNvPicPr>
            <a:picLocks noChangeAspect="1" noChangeArrowheads="1"/>
          </p:cNvPicPr>
          <p:nvPr/>
        </p:nvPicPr>
        <p:blipFill rotWithShape="1">
          <a:blip r:embed="rId4" cstate="print"/>
          <a:srcRect l="102" t="57959"/>
          <a:stretch/>
        </p:blipFill>
        <p:spPr bwMode="auto">
          <a:xfrm rot="5400000">
            <a:off x="-2375176" y="2375176"/>
            <a:ext cx="6858000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706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9" y="745327"/>
            <a:ext cx="8991793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La maleta pedagógica viajera “</a:t>
            </a:r>
            <a:r>
              <a:rPr lang="es-ES" b="1" dirty="0" err="1"/>
              <a:t>Estoxo</a:t>
            </a:r>
            <a:r>
              <a:rPr lang="es-ES" b="1" dirty="0"/>
              <a:t> </a:t>
            </a:r>
            <a:r>
              <a:rPr lang="es-ES" b="1" dirty="0" err="1"/>
              <a:t>Xitano</a:t>
            </a:r>
            <a:r>
              <a:rPr lang="es-ES" b="1" dirty="0"/>
              <a:t>”</a:t>
            </a:r>
            <a:br>
              <a:rPr lang="es-ES" b="1" dirty="0"/>
            </a:br>
            <a:endParaRPr lang="es-ES" dirty="0"/>
          </a:p>
        </p:txBody>
      </p:sp>
      <p:pic>
        <p:nvPicPr>
          <p:cNvPr id="1026" name="Picture 2" descr="Resultado de imagen de “Estoxo Xitano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891" y="1408108"/>
            <a:ext cx="6894551" cy="40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esultado de imagen de “Estoxo Xitan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006" y="5429930"/>
            <a:ext cx="4743450" cy="962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254" y="5429930"/>
            <a:ext cx="3048264" cy="1146147"/>
          </a:xfrm>
          <a:prstGeom prst="rect">
            <a:avLst/>
          </a:prstGeom>
        </p:spPr>
      </p:pic>
      <p:pic>
        <p:nvPicPr>
          <p:cNvPr id="8" name="Picture 2" descr="lapices 60"/>
          <p:cNvPicPr>
            <a:picLocks noChangeAspect="1" noChangeArrowheads="1"/>
          </p:cNvPicPr>
          <p:nvPr/>
        </p:nvPicPr>
        <p:blipFill rotWithShape="1">
          <a:blip r:embed="rId5" cstate="print"/>
          <a:srcRect l="102" t="57959"/>
          <a:stretch/>
        </p:blipFill>
        <p:spPr bwMode="auto">
          <a:xfrm rot="5400000">
            <a:off x="-2375177" y="2375177"/>
            <a:ext cx="6858003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157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8807"/>
          <a:stretch/>
        </p:blipFill>
        <p:spPr>
          <a:xfrm>
            <a:off x="291314" y="354563"/>
            <a:ext cx="11726515" cy="52997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51722" y="6016985"/>
            <a:ext cx="10655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https://www.gitanos.org/centro_documentacion/documentos/fichas/16616.html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676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87" t="21975" r="37006" b="3783"/>
          <a:stretch/>
        </p:blipFill>
        <p:spPr>
          <a:xfrm>
            <a:off x="2544147" y="365125"/>
            <a:ext cx="8809653" cy="59095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664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-1785" t="21901" r="18750"/>
          <a:stretch/>
        </p:blipFill>
        <p:spPr>
          <a:xfrm>
            <a:off x="393288" y="438636"/>
            <a:ext cx="10960512" cy="5738327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4279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61" t="15511" r="-1194" b="6865"/>
          <a:stretch/>
        </p:blipFill>
        <p:spPr>
          <a:xfrm>
            <a:off x="309859" y="365125"/>
            <a:ext cx="11572282" cy="484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7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0216" t="37025" r="21619" b="7636"/>
          <a:stretch/>
        </p:blipFill>
        <p:spPr>
          <a:xfrm>
            <a:off x="162251" y="1493655"/>
            <a:ext cx="9338897" cy="4945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3290" y="168133"/>
            <a:ext cx="6099151" cy="1650287"/>
          </a:xfrm>
        </p:spPr>
        <p:txBody>
          <a:bodyPr>
            <a:normAutofit/>
          </a:bodyPr>
          <a:lstStyle/>
          <a:p>
            <a:pPr algn="ctr"/>
            <a:r>
              <a:rPr lang="es-ES" sz="4800" u="sng" dirty="0">
                <a:latin typeface="Brush Script MT" panose="03060802040406070304" pitchFamily="66" charset="0"/>
              </a:rPr>
              <a:t>La colaboración </a:t>
            </a:r>
            <a:r>
              <a:rPr lang="es-ES" dirty="0">
                <a:latin typeface="Brush Script MT" panose="03060802040406070304" pitchFamily="66" charset="0"/>
              </a:rPr>
              <a:t>como base para la educación inclusiva</a:t>
            </a:r>
            <a:endParaRPr lang="es-ES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148" y="3426441"/>
            <a:ext cx="2659710" cy="1080356"/>
          </a:xfrm>
          <a:prstGeom prst="rect">
            <a:avLst/>
          </a:prstGeom>
          <a:ln w="12700" cap="flat" cmpd="sng" algn="ctr">
            <a:noFill/>
            <a:prstDash val="solid"/>
            <a:miter lim="800000"/>
            <a:headEnd/>
            <a:tailEnd/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4696" t="31990" r="35544" b="44824"/>
          <a:stretch/>
        </p:blipFill>
        <p:spPr>
          <a:xfrm>
            <a:off x="7772700" y="63827"/>
            <a:ext cx="4286251" cy="1858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 rot="8078229">
            <a:off x="9030621" y="5138292"/>
            <a:ext cx="1283941" cy="39320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1853"/>
          </a:xfrm>
        </p:spPr>
        <p:txBody>
          <a:bodyPr/>
          <a:lstStyle/>
          <a:p>
            <a:r>
              <a:rPr lang="es-ES" dirty="0"/>
              <a:t>ENLACES DE INTERES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2224216"/>
            <a:ext cx="9489989" cy="4382530"/>
          </a:xfrm>
        </p:spPr>
        <p:txBody>
          <a:bodyPr>
            <a:normAutofit fontScale="25000" lnSpcReduction="20000"/>
          </a:bodyPr>
          <a:lstStyle/>
          <a:p>
            <a:r>
              <a:rPr lang="es-ES" sz="5000" dirty="0"/>
              <a:t>LECCIÓN GITANA </a:t>
            </a:r>
          </a:p>
          <a:p>
            <a:r>
              <a:rPr lang="es-ES" sz="5000" u="sng" dirty="0">
                <a:hlinkClick r:id="rId2"/>
              </a:rPr>
              <a:t>https://www.sensibilizaciongitanos.org/</a:t>
            </a:r>
            <a:endParaRPr lang="es-ES" sz="5000" dirty="0"/>
          </a:p>
          <a:p>
            <a:r>
              <a:rPr lang="es-ES" sz="5000" dirty="0"/>
              <a:t> </a:t>
            </a:r>
          </a:p>
          <a:p>
            <a:r>
              <a:rPr lang="es-ES" sz="5000" dirty="0"/>
              <a:t>EL PUPITRE GITANO </a:t>
            </a:r>
          </a:p>
          <a:p>
            <a:r>
              <a:rPr lang="es-ES" sz="5000" dirty="0"/>
              <a:t> </a:t>
            </a:r>
          </a:p>
          <a:p>
            <a:r>
              <a:rPr lang="es-ES" sz="5000" u="sng" dirty="0">
                <a:hlinkClick r:id="rId3"/>
              </a:rPr>
              <a:t>http://www.elpupitregitano.org/</a:t>
            </a:r>
            <a:endParaRPr lang="es-ES" sz="5000" dirty="0"/>
          </a:p>
          <a:p>
            <a:r>
              <a:rPr lang="es-ES" sz="5000" dirty="0"/>
              <a:t> </a:t>
            </a:r>
          </a:p>
          <a:p>
            <a:r>
              <a:rPr lang="es-ES" sz="5000" dirty="0"/>
              <a:t>GITANAS EN ESTEREO</a:t>
            </a:r>
          </a:p>
          <a:p>
            <a:r>
              <a:rPr lang="es-ES" sz="5000" u="sng" dirty="0">
                <a:hlinkClick r:id="rId4"/>
              </a:rPr>
              <a:t>https://www.gitanasenestereo.com/</a:t>
            </a:r>
            <a:endParaRPr lang="es-ES" sz="5000" dirty="0"/>
          </a:p>
          <a:p>
            <a:r>
              <a:rPr lang="es-ES" sz="5000" dirty="0"/>
              <a:t> </a:t>
            </a:r>
          </a:p>
          <a:p>
            <a:r>
              <a:rPr lang="es-ES" sz="5000" dirty="0"/>
              <a:t>PARTIR DE CERO </a:t>
            </a:r>
          </a:p>
          <a:p>
            <a:r>
              <a:rPr lang="es-ES" sz="5000" u="sng" dirty="0">
                <a:hlinkClick r:id="rId5"/>
              </a:rPr>
              <a:t>https://www.partirdecero.org</a:t>
            </a:r>
            <a:endParaRPr lang="es-ES" sz="5000" dirty="0"/>
          </a:p>
          <a:p>
            <a:r>
              <a:rPr lang="es-ES" sz="5000" dirty="0"/>
              <a:t> </a:t>
            </a:r>
          </a:p>
          <a:p>
            <a:r>
              <a:rPr lang="es-ES" sz="5000" dirty="0"/>
              <a:t>EL TATUAJE QUE MÁS DUELE </a:t>
            </a:r>
          </a:p>
          <a:p>
            <a:r>
              <a:rPr lang="es-ES" sz="5000" dirty="0"/>
              <a:t> </a:t>
            </a:r>
          </a:p>
          <a:p>
            <a:r>
              <a:rPr lang="es-ES" sz="5000" u="sng" dirty="0">
                <a:hlinkClick r:id="rId6"/>
              </a:rPr>
              <a:t>https://www.eltatuajequemasduele.org/</a:t>
            </a:r>
            <a:endParaRPr lang="es-ES" sz="5000" dirty="0"/>
          </a:p>
          <a:p>
            <a:r>
              <a:rPr lang="es-ES" sz="5000" dirty="0"/>
              <a:t> </a:t>
            </a:r>
          </a:p>
          <a:p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7" cstate="print"/>
          <a:srcRect l="102" t="57959"/>
          <a:stretch/>
        </p:blipFill>
        <p:spPr bwMode="auto">
          <a:xfrm rot="5400000">
            <a:off x="-2375176" y="2375177"/>
            <a:ext cx="6858000" cy="2107648"/>
          </a:xfrm>
          <a:prstGeom prst="rect">
            <a:avLst/>
          </a:prstGeom>
          <a:noFill/>
        </p:spPr>
      </p:pic>
      <p:pic>
        <p:nvPicPr>
          <p:cNvPr id="5" name="Picture 2" descr="lapices 60"/>
          <p:cNvPicPr>
            <a:picLocks noChangeAspect="1" noChangeArrowheads="1"/>
          </p:cNvPicPr>
          <p:nvPr/>
        </p:nvPicPr>
        <p:blipFill rotWithShape="1">
          <a:blip r:embed="rId7" cstate="print"/>
          <a:srcRect l="102" t="57959"/>
          <a:stretch/>
        </p:blipFill>
        <p:spPr bwMode="auto">
          <a:xfrm rot="5400000">
            <a:off x="-2222776" y="2527577"/>
            <a:ext cx="6858000" cy="2107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603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16200000">
            <a:off x="7831995" y="2555532"/>
            <a:ext cx="6878771" cy="1726162"/>
          </a:xfrm>
          <a:prstGeom prst="rect">
            <a:avLst/>
          </a:prstGeom>
          <a:noFill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1356" y="4341438"/>
            <a:ext cx="4718023" cy="21380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/>
            <a:r>
              <a:rPr lang="es-ES" b="1" dirty="0"/>
              <a:t>FUNDACIÓN SECRETARIADO GITANO</a:t>
            </a:r>
          </a:p>
          <a:p>
            <a:pPr algn="r"/>
            <a:r>
              <a:rPr lang="es-ES" dirty="0" err="1"/>
              <a:t>Maria</a:t>
            </a:r>
            <a:r>
              <a:rPr lang="es-ES" dirty="0"/>
              <a:t> Mercedes Cruz </a:t>
            </a:r>
          </a:p>
          <a:p>
            <a:pPr algn="r"/>
            <a:r>
              <a:rPr lang="es-ES" dirty="0">
                <a:hlinkClick r:id="rId3"/>
              </a:rPr>
              <a:t>maria.cruz@gitanos.org</a:t>
            </a:r>
            <a:endParaRPr lang="es-ES" dirty="0"/>
          </a:p>
          <a:p>
            <a:pPr algn="r"/>
            <a:r>
              <a:rPr lang="es-ES" dirty="0"/>
              <a:t>A Coruña : </a:t>
            </a:r>
          </a:p>
          <a:p>
            <a:pPr algn="r"/>
            <a:r>
              <a:rPr lang="es-ES" dirty="0"/>
              <a:t>981168589</a:t>
            </a:r>
          </a:p>
          <a:p>
            <a:pPr algn="r"/>
            <a:r>
              <a:rPr lang="es-ES" dirty="0"/>
              <a:t>699026689</a:t>
            </a:r>
          </a:p>
          <a:p>
            <a:pPr algn="r"/>
            <a:r>
              <a:rPr lang="es-ES" dirty="0">
                <a:hlinkClick r:id="rId4"/>
              </a:rPr>
              <a:t>fsgacoruna@gitanos.org</a:t>
            </a:r>
            <a:r>
              <a:rPr lang="es-ES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82" y="5302996"/>
            <a:ext cx="3048117" cy="114829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84846" y="8816"/>
            <a:ext cx="204253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9" name="8 Rectángulo"/>
          <p:cNvSpPr/>
          <p:nvPr/>
        </p:nvSpPr>
        <p:spPr>
          <a:xfrm rot="21111255">
            <a:off x="2825826" y="1874451"/>
            <a:ext cx="6677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¡Muchas gracias!</a:t>
            </a:r>
          </a:p>
          <a:p>
            <a:pPr algn="ctr"/>
            <a:r>
              <a:rPr lang="es-E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¡Contamos contigo!</a:t>
            </a:r>
            <a:endParaRPr lang="es-ES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48607" y="562332"/>
            <a:ext cx="77596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Brush Script MT" panose="03060802040406070304" pitchFamily="66" charset="0"/>
              </a:rPr>
              <a:t>¡La colaboración como base para la educación inclusiva!</a:t>
            </a:r>
            <a:br>
              <a:rPr lang="es-ES" sz="160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36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74479" y="3250152"/>
            <a:ext cx="4576363" cy="1053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800" b="1" dirty="0"/>
              <a:t>FUNDACIÓN SECRETARIADO GITANO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16200000">
            <a:off x="-30394" y="3479497"/>
            <a:ext cx="4848166" cy="767921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000000"/>
              </a:solidFill>
              <a:latin typeface="Nunito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B74919"/>
              </a:solidFill>
            </a:endParaRPr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626569" y="2626567"/>
            <a:ext cx="6858004" cy="1604865"/>
          </a:xfrm>
          <a:prstGeom prst="rect">
            <a:avLst/>
          </a:prstGeom>
          <a:noFill/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/>
          <a:srcRect l="57908" t="27713" r="11863" b="8562"/>
          <a:stretch/>
        </p:blipFill>
        <p:spPr>
          <a:xfrm>
            <a:off x="6251511" y="-1"/>
            <a:ext cx="5766320" cy="6861193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2777650" y="2981410"/>
            <a:ext cx="2761861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Defensa de  derechos</a:t>
            </a:r>
          </a:p>
        </p:txBody>
      </p:sp>
      <p:sp>
        <p:nvSpPr>
          <p:cNvPr id="26" name="Flecha derecha 25"/>
          <p:cNvSpPr/>
          <p:nvPr/>
        </p:nvSpPr>
        <p:spPr>
          <a:xfrm>
            <a:off x="2777650" y="1488535"/>
            <a:ext cx="2761861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Promoción Social</a:t>
            </a:r>
          </a:p>
        </p:txBody>
      </p:sp>
      <p:sp>
        <p:nvSpPr>
          <p:cNvPr id="27" name="Flecha derecha 26"/>
          <p:cNvSpPr/>
          <p:nvPr/>
        </p:nvSpPr>
        <p:spPr>
          <a:xfrm>
            <a:off x="2805643" y="5724844"/>
            <a:ext cx="2761861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Sostenibilidad</a:t>
            </a:r>
          </a:p>
        </p:txBody>
      </p:sp>
      <p:sp>
        <p:nvSpPr>
          <p:cNvPr id="28" name="Flecha derecha 27"/>
          <p:cNvSpPr/>
          <p:nvPr/>
        </p:nvSpPr>
        <p:spPr>
          <a:xfrm>
            <a:off x="2805643" y="4231969"/>
            <a:ext cx="2761861" cy="4846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Participación</a:t>
            </a:r>
            <a:r>
              <a:rPr lang="es-ES" dirty="0"/>
              <a:t>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573217" y="222554"/>
            <a:ext cx="470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 ejes de acción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01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7648" y="365125"/>
            <a:ext cx="7932091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b="1" dirty="0"/>
              <a:t>1.2.¿Cuál es la situación educativa del alumnado gitano?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7648" y="1875443"/>
            <a:ext cx="9246152" cy="4301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b="1" dirty="0"/>
              <a:t>Educación Infantil</a:t>
            </a:r>
          </a:p>
          <a:p>
            <a:pPr>
              <a:lnSpc>
                <a:spcPct val="150000"/>
              </a:lnSpc>
            </a:pPr>
            <a:r>
              <a:rPr lang="es-ES" b="1" dirty="0"/>
              <a:t>Educación Primaria</a:t>
            </a:r>
          </a:p>
          <a:p>
            <a:pPr>
              <a:lnSpc>
                <a:spcPct val="150000"/>
              </a:lnSpc>
            </a:pPr>
            <a:r>
              <a:rPr lang="es-ES" b="1" dirty="0"/>
              <a:t>Educación Secundaria Obligatoria</a:t>
            </a:r>
          </a:p>
          <a:p>
            <a:pPr>
              <a:lnSpc>
                <a:spcPct val="150000"/>
              </a:lnSpc>
            </a:pPr>
            <a:r>
              <a:rPr lang="es-ES" b="1" dirty="0"/>
              <a:t>Estudios postobligatorios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5400000">
            <a:off x="-2284991" y="2465361"/>
            <a:ext cx="6677629" cy="2107648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2000"/>
          </a:blip>
          <a:stretch>
            <a:fillRect/>
          </a:stretch>
        </p:blipFill>
        <p:spPr>
          <a:xfrm>
            <a:off x="10182322" y="90185"/>
            <a:ext cx="196506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83" y="5709708"/>
            <a:ext cx="3048117" cy="1148292"/>
          </a:xfrm>
          <a:prstGeom prst="rect">
            <a:avLst/>
          </a:prstGeom>
        </p:spPr>
      </p:pic>
      <p:sp>
        <p:nvSpPr>
          <p:cNvPr id="7" name="Cubo 6"/>
          <p:cNvSpPr/>
          <p:nvPr/>
        </p:nvSpPr>
        <p:spPr>
          <a:xfrm>
            <a:off x="7132226" y="4891485"/>
            <a:ext cx="1492437" cy="157071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INFANTIL </a:t>
            </a:r>
          </a:p>
        </p:txBody>
      </p:sp>
      <p:sp>
        <p:nvSpPr>
          <p:cNvPr id="8" name="Cubo 7"/>
          <p:cNvSpPr/>
          <p:nvPr/>
        </p:nvSpPr>
        <p:spPr>
          <a:xfrm>
            <a:off x="7547978" y="3706097"/>
            <a:ext cx="1819496" cy="1570715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PRIMARIA</a:t>
            </a:r>
          </a:p>
        </p:txBody>
      </p:sp>
      <p:sp>
        <p:nvSpPr>
          <p:cNvPr id="9" name="Cubo 8"/>
          <p:cNvSpPr/>
          <p:nvPr/>
        </p:nvSpPr>
        <p:spPr>
          <a:xfrm>
            <a:off x="8490856" y="3273201"/>
            <a:ext cx="897877" cy="677057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ESO</a:t>
            </a:r>
          </a:p>
        </p:txBody>
      </p:sp>
      <p:sp>
        <p:nvSpPr>
          <p:cNvPr id="10" name="Cubo 9"/>
          <p:cNvSpPr/>
          <p:nvPr/>
        </p:nvSpPr>
        <p:spPr>
          <a:xfrm>
            <a:off x="8752114" y="2835000"/>
            <a:ext cx="584648" cy="471066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00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EA9B93A6-C7F9-4D4E-BF77-5910C6003F2B}"/>
              </a:ext>
            </a:extLst>
          </p:cNvPr>
          <p:cNvGrpSpPr>
            <a:grpSpLocks/>
          </p:cNvGrpSpPr>
          <p:nvPr/>
        </p:nvGrpSpPr>
        <p:grpSpPr bwMode="auto">
          <a:xfrm>
            <a:off x="1655139" y="83621"/>
            <a:ext cx="6915150" cy="954088"/>
            <a:chOff x="2978" y="-2150"/>
            <a:chExt cx="10889" cy="150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191D903-D2A8-428E-9E2F-20D28DDB6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-2150"/>
              <a:ext cx="10889" cy="1502"/>
            </a:xfrm>
            <a:custGeom>
              <a:avLst/>
              <a:gdLst>
                <a:gd name="T0" fmla="+- 0 2978 2978"/>
                <a:gd name="T1" fmla="*/ T0 w 10889"/>
                <a:gd name="T2" fmla="+- 0 -647 -2150"/>
                <a:gd name="T3" fmla="*/ -647 h 1502"/>
                <a:gd name="T4" fmla="+- 0 13867 2978"/>
                <a:gd name="T5" fmla="*/ T4 w 10889"/>
                <a:gd name="T6" fmla="+- 0 -647 -2150"/>
                <a:gd name="T7" fmla="*/ -647 h 1502"/>
                <a:gd name="T8" fmla="+- 0 13867 2978"/>
                <a:gd name="T9" fmla="*/ T8 w 10889"/>
                <a:gd name="T10" fmla="+- 0 -2150 -2150"/>
                <a:gd name="T11" fmla="*/ -2150 h 1502"/>
                <a:gd name="T12" fmla="+- 0 2978 2978"/>
                <a:gd name="T13" fmla="*/ T12 w 10889"/>
                <a:gd name="T14" fmla="+- 0 -2150 -2150"/>
                <a:gd name="T15" fmla="*/ -2150 h 1502"/>
                <a:gd name="T16" fmla="+- 0 2978 2978"/>
                <a:gd name="T17" fmla="*/ T16 w 10889"/>
                <a:gd name="T18" fmla="+- 0 -647 -2150"/>
                <a:gd name="T19" fmla="*/ -647 h 15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89" h="1502">
                  <a:moveTo>
                    <a:pt x="0" y="1503"/>
                  </a:moveTo>
                  <a:lnTo>
                    <a:pt x="10889" y="1503"/>
                  </a:lnTo>
                  <a:lnTo>
                    <a:pt x="10889" y="0"/>
                  </a:lnTo>
                  <a:lnTo>
                    <a:pt x="0" y="0"/>
                  </a:lnTo>
                  <a:lnTo>
                    <a:pt x="0" y="1503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49" name="Picture 1">
            <a:extLst>
              <a:ext uri="{FF2B5EF4-FFF2-40B4-BE49-F238E27FC236}">
                <a16:creationId xmlns:a16="http://schemas.microsoft.com/office/drawing/2014/main" id="{55B668E9-17FA-4682-AF17-BF186418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46" y="1142377"/>
            <a:ext cx="5598832" cy="29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48C6186-919C-45AF-857C-62710BE7F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139" y="4576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alumnado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gitano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etapas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obligatorias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Educación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Infantil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(2010, FSG)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43425F3B-FED2-472E-9A3B-A1BC5DBCC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98" y="0"/>
            <a:ext cx="155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7DB8D616-0D56-4E67-8F99-9E9C66B60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249" y="4067010"/>
            <a:ext cx="98024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44700" algn="l"/>
                <a:tab pos="599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044700" algn="l"/>
                <a:tab pos="5994400" algn="l"/>
              </a:tabLst>
              <a:defRPr/>
            </a:pP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044700" algn="l"/>
                <a:tab pos="5994400" algn="l"/>
              </a:tabLst>
              <a:defRPr/>
            </a:pPr>
            <a:r>
              <a:rPr lang="en-US" altLang="es-ES" sz="2000" b="1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Rendimiento</a:t>
            </a:r>
            <a:r>
              <a:rPr lang="en-US" altLang="es-ES" sz="20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altLang="es-ES" sz="2000" b="1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académico</a:t>
            </a:r>
            <a:r>
              <a:rPr lang="en-US" altLang="es-ES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: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En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Educación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Infantil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(3-5)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casi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el 40% de los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niños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y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niñas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se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encuentran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por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debajo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de la media del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grupo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en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cuanto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a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rendimiento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044700" algn="l"/>
                <a:tab pos="5994400" algn="l"/>
              </a:tabLst>
              <a:defRPr/>
            </a:pPr>
            <a:r>
              <a:rPr lang="en-US" altLang="es-ES" sz="2000" b="1" noProof="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Asistencia</a:t>
            </a:r>
            <a:r>
              <a:rPr lang="en-US" altLang="es-ES" sz="2000" b="1" noProof="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: 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El 27% de los/as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niños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/as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tienen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una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asistencia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irregular y un 10%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tiene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más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de 8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faltas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sin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justificar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al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mes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044700" algn="l"/>
                <a:tab pos="5994400" algn="l"/>
              </a:tabLst>
              <a:defRPr/>
            </a:pPr>
            <a:r>
              <a:rPr lang="en-US" altLang="es-ES" sz="2000" b="1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Participación</a:t>
            </a:r>
            <a:r>
              <a:rPr lang="en-US" altLang="es-ES" sz="20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 familiar</a:t>
            </a:r>
            <a:r>
              <a:rPr lang="en-US" altLang="es-ES" sz="2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Calibri"/>
              </a:rPr>
              <a:t>: 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El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contacto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de las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familias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con el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profesorado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es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elevado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aunque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su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presencia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en los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órganos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participación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es 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muy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baja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.	</a:t>
            </a:r>
            <a:endParaRPr kumimoji="0" lang="en-U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2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apices 60"/>
          <p:cNvPicPr>
            <a:picLocks noChangeAspect="1" noChangeArrowheads="1"/>
          </p:cNvPicPr>
          <p:nvPr/>
        </p:nvPicPr>
        <p:blipFill rotWithShape="1">
          <a:blip r:embed="rId2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AEB52-C32A-4AB2-9163-C567F697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" y="152787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alumnado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gitano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etapas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obligatorias</a:t>
            </a:r>
            <a:endParaRPr kumimoji="0" lang="en-U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A4E86060-A0BB-49F6-897B-B012669C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965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C903F37-F114-4A41-BE31-A0853025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155822"/>
            <a:ext cx="5030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La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Educación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Primaria </a:t>
            </a:r>
            <a:r>
              <a:rPr kumimoji="0" lang="en-US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(2010, FSG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)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DACDF623-0B2C-44D8-93BA-4D870068F6B7}"/>
              </a:ext>
            </a:extLst>
          </p:cNvPr>
          <p:cNvSpPr txBox="1"/>
          <p:nvPr/>
        </p:nvSpPr>
        <p:spPr>
          <a:xfrm>
            <a:off x="2211807" y="5959020"/>
            <a:ext cx="7586874" cy="64633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Alta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prevalencia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del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B7491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absentismo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7491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escolar 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etapa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y el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B7491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desfase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7491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curricular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que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empieza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arrastrar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condicionarán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toda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vida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escolar.</a:t>
            </a:r>
          </a:p>
        </p:txBody>
      </p:sp>
      <p:sp>
        <p:nvSpPr>
          <p:cNvPr id="452" name="Plus Sign 451">
            <a:extLst>
              <a:ext uri="{FF2B5EF4-FFF2-40B4-BE49-F238E27FC236}">
                <a16:creationId xmlns:a16="http://schemas.microsoft.com/office/drawing/2014/main" id="{4FDFD9CD-79E6-4A4D-B956-DF50794BE01B}"/>
              </a:ext>
            </a:extLst>
          </p:cNvPr>
          <p:cNvSpPr/>
          <p:nvPr/>
        </p:nvSpPr>
        <p:spPr>
          <a:xfrm>
            <a:off x="3470574" y="5259496"/>
            <a:ext cx="770945" cy="699524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87492EAB-0C16-49ED-9AFA-46B05B695A07}"/>
              </a:ext>
            </a:extLst>
          </p:cNvPr>
          <p:cNvGrpSpPr>
            <a:grpSpLocks/>
          </p:cNvGrpSpPr>
          <p:nvPr/>
        </p:nvGrpSpPr>
        <p:grpSpPr bwMode="auto">
          <a:xfrm>
            <a:off x="1971441" y="155508"/>
            <a:ext cx="6915150" cy="954088"/>
            <a:chOff x="2978" y="-2150"/>
            <a:chExt cx="10889" cy="1502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84A3733E-465E-4EE3-B526-BAAFB39E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-2150"/>
              <a:ext cx="10889" cy="1502"/>
            </a:xfrm>
            <a:custGeom>
              <a:avLst/>
              <a:gdLst>
                <a:gd name="T0" fmla="+- 0 2978 2978"/>
                <a:gd name="T1" fmla="*/ T0 w 10889"/>
                <a:gd name="T2" fmla="+- 0 -647 -2150"/>
                <a:gd name="T3" fmla="*/ -647 h 1502"/>
                <a:gd name="T4" fmla="+- 0 13867 2978"/>
                <a:gd name="T5" fmla="*/ T4 w 10889"/>
                <a:gd name="T6" fmla="+- 0 -647 -2150"/>
                <a:gd name="T7" fmla="*/ -647 h 1502"/>
                <a:gd name="T8" fmla="+- 0 13867 2978"/>
                <a:gd name="T9" fmla="*/ T8 w 10889"/>
                <a:gd name="T10" fmla="+- 0 -2150 -2150"/>
                <a:gd name="T11" fmla="*/ -2150 h 1502"/>
                <a:gd name="T12" fmla="+- 0 2978 2978"/>
                <a:gd name="T13" fmla="*/ T12 w 10889"/>
                <a:gd name="T14" fmla="+- 0 -2150 -2150"/>
                <a:gd name="T15" fmla="*/ -2150 h 1502"/>
                <a:gd name="T16" fmla="+- 0 2978 2978"/>
                <a:gd name="T17" fmla="*/ T16 w 10889"/>
                <a:gd name="T18" fmla="+- 0 -647 -2150"/>
                <a:gd name="T19" fmla="*/ -647 h 15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89" h="1502">
                  <a:moveTo>
                    <a:pt x="0" y="1503"/>
                  </a:moveTo>
                  <a:lnTo>
                    <a:pt x="10889" y="1503"/>
                  </a:lnTo>
                  <a:lnTo>
                    <a:pt x="10889" y="0"/>
                  </a:lnTo>
                  <a:lnTo>
                    <a:pt x="0" y="0"/>
                  </a:lnTo>
                  <a:lnTo>
                    <a:pt x="0" y="1503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ectangle 5">
            <a:extLst>
              <a:ext uri="{FF2B5EF4-FFF2-40B4-BE49-F238E27FC236}">
                <a16:creationId xmlns:a16="http://schemas.microsoft.com/office/drawing/2014/main" id="{A26070F1-3E75-4211-9F31-5D379D6A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799359"/>
            <a:ext cx="7158569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s-E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Escolarización</a:t>
            </a:r>
            <a:r>
              <a:rPr lang="en-US" altLang="es-E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mayoría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niños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niñas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encuentran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escolarizados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los 6 </a:t>
            </a:r>
            <a:r>
              <a:rPr kumimoji="0" lang="en-US" alt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años</a:t>
            </a:r>
            <a:r>
              <a:rPr kumimoji="0" lang="en-US" alt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(93%).</a:t>
            </a:r>
            <a:endParaRPr kumimoji="0" lang="es-E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308617"/>
              </p:ext>
            </p:extLst>
          </p:nvPr>
        </p:nvGraphicFramePr>
        <p:xfrm>
          <a:off x="2746158" y="1073605"/>
          <a:ext cx="6812034" cy="5208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38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50" grpId="0" animBg="1"/>
      <p:bldP spid="452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38" y="1432267"/>
            <a:ext cx="7277553" cy="4330898"/>
          </a:xfrm>
          <a:prstGeom prst="rect">
            <a:avLst/>
          </a:prstGeom>
        </p:spPr>
      </p:pic>
      <p:pic>
        <p:nvPicPr>
          <p:cNvPr id="12" name="Picture 2" descr="lapices 60"/>
          <p:cNvPicPr>
            <a:picLocks noChangeAspect="1" noChangeArrowheads="1"/>
          </p:cNvPicPr>
          <p:nvPr/>
        </p:nvPicPr>
        <p:blipFill rotWithShape="1">
          <a:blip r:embed="rId3" cstate="print"/>
          <a:srcRect l="102" t="57959"/>
          <a:stretch/>
        </p:blipFill>
        <p:spPr bwMode="auto">
          <a:xfrm rot="16200000">
            <a:off x="8073192" y="2739189"/>
            <a:ext cx="6858000" cy="137961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8AEB52-C32A-4AB2-9163-C567F697C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7" y="152787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alumnado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gitano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etapas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obligatorias</a:t>
            </a:r>
            <a:endParaRPr kumimoji="0" lang="en-U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A4E86060-A0BB-49F6-897B-B012669C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4924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C903F37-F114-4A41-BE31-A0853025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155822"/>
            <a:ext cx="5030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La </a:t>
            </a:r>
            <a:r>
              <a:rPr kumimoji="0" lang="en-US" alt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Educación</a:t>
            </a:r>
            <a:r>
              <a:rPr kumimoji="0" lang="en-US" alt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 Primaria </a:t>
            </a:r>
            <a:r>
              <a:rPr kumimoji="0" lang="en-US" alt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(2010, FSG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)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87492EAB-0C16-49ED-9AFA-46B05B695A07}"/>
              </a:ext>
            </a:extLst>
          </p:cNvPr>
          <p:cNvGrpSpPr>
            <a:grpSpLocks/>
          </p:cNvGrpSpPr>
          <p:nvPr/>
        </p:nvGrpSpPr>
        <p:grpSpPr bwMode="auto">
          <a:xfrm>
            <a:off x="1971441" y="155508"/>
            <a:ext cx="6915150" cy="954088"/>
            <a:chOff x="2978" y="-2150"/>
            <a:chExt cx="10889" cy="1502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84A3733E-465E-4EE3-B526-BAAFB39E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-2150"/>
              <a:ext cx="10889" cy="1502"/>
            </a:xfrm>
            <a:custGeom>
              <a:avLst/>
              <a:gdLst>
                <a:gd name="T0" fmla="+- 0 2978 2978"/>
                <a:gd name="T1" fmla="*/ T0 w 10889"/>
                <a:gd name="T2" fmla="+- 0 -647 -2150"/>
                <a:gd name="T3" fmla="*/ -647 h 1502"/>
                <a:gd name="T4" fmla="+- 0 13867 2978"/>
                <a:gd name="T5" fmla="*/ T4 w 10889"/>
                <a:gd name="T6" fmla="+- 0 -647 -2150"/>
                <a:gd name="T7" fmla="*/ -647 h 1502"/>
                <a:gd name="T8" fmla="+- 0 13867 2978"/>
                <a:gd name="T9" fmla="*/ T8 w 10889"/>
                <a:gd name="T10" fmla="+- 0 -2150 -2150"/>
                <a:gd name="T11" fmla="*/ -2150 h 1502"/>
                <a:gd name="T12" fmla="+- 0 2978 2978"/>
                <a:gd name="T13" fmla="*/ T12 w 10889"/>
                <a:gd name="T14" fmla="+- 0 -2150 -2150"/>
                <a:gd name="T15" fmla="*/ -2150 h 1502"/>
                <a:gd name="T16" fmla="+- 0 2978 2978"/>
                <a:gd name="T17" fmla="*/ T16 w 10889"/>
                <a:gd name="T18" fmla="+- 0 -647 -2150"/>
                <a:gd name="T19" fmla="*/ -647 h 15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889" h="1502">
                  <a:moveTo>
                    <a:pt x="0" y="1503"/>
                  </a:moveTo>
                  <a:lnTo>
                    <a:pt x="10889" y="1503"/>
                  </a:lnTo>
                  <a:lnTo>
                    <a:pt x="10889" y="0"/>
                  </a:lnTo>
                  <a:lnTo>
                    <a:pt x="0" y="0"/>
                  </a:lnTo>
                  <a:lnTo>
                    <a:pt x="0" y="1503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ectangle 5">
            <a:extLst>
              <a:ext uri="{FF2B5EF4-FFF2-40B4-BE49-F238E27FC236}">
                <a16:creationId xmlns:a16="http://schemas.microsoft.com/office/drawing/2014/main" id="{A26070F1-3E75-4211-9F31-5D379D6A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757" y="2021428"/>
            <a:ext cx="71585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49247" y="2843674"/>
            <a:ext cx="234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68% del alumnado presenta asistencia continuada.</a:t>
            </a:r>
          </a:p>
        </p:txBody>
      </p:sp>
    </p:spTree>
    <p:extLst>
      <p:ext uri="{BB962C8B-B14F-4D97-AF65-F5344CB8AC3E}">
        <p14:creationId xmlns:p14="http://schemas.microsoft.com/office/powerpoint/2010/main" val="21093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40c520-51b0-4a70-96f3-42e54454c257">
      <UserInfo>
        <DisplayName>María Mercedes MMCM. Cruz Mahía</DisplayName>
        <AccountId>23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4C6894839AFC439CD213924753EAF9" ma:contentTypeVersion="10" ma:contentTypeDescription="Crear nuevo documento." ma:contentTypeScope="" ma:versionID="f01ec8ad11fe4651c8213faec1a71d1d">
  <xsd:schema xmlns:xsd="http://www.w3.org/2001/XMLSchema" xmlns:xs="http://www.w3.org/2001/XMLSchema" xmlns:p="http://schemas.microsoft.com/office/2006/metadata/properties" xmlns:ns2="1ca9035d-572a-458b-9677-62a9e9699bf5" xmlns:ns3="2140c520-51b0-4a70-96f3-42e54454c257" targetNamespace="http://schemas.microsoft.com/office/2006/metadata/properties" ma:root="true" ma:fieldsID="87fae6379fb7759a854eb6d5c1943f0d" ns2:_="" ns3:_="">
    <xsd:import namespace="1ca9035d-572a-458b-9677-62a9e9699bf5"/>
    <xsd:import namespace="2140c520-51b0-4a70-96f3-42e54454c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9035d-572a-458b-9677-62a9e9699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0c520-51b0-4a70-96f3-42e54454c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7F85B-C1CC-451D-9D30-2E93E73047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EF9F1-74DD-4B39-AD56-F8A7193688F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2140c520-51b0-4a70-96f3-42e54454c257"/>
    <ds:schemaRef ds:uri="1ca9035d-572a-458b-9677-62a9e9699bf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1697B5-1590-4307-A1D1-B3EB6ACB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9035d-572a-458b-9677-62a9e9699bf5"/>
    <ds:schemaRef ds:uri="2140c520-51b0-4a70-96f3-42e54454c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1871</Words>
  <Application>Microsoft Office PowerPoint</Application>
  <PresentationFormat>Panorámica</PresentationFormat>
  <Paragraphs>320</Paragraphs>
  <Slides>49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60" baseType="lpstr">
      <vt:lpstr>Arial</vt:lpstr>
      <vt:lpstr>Brush Script MT</vt:lpstr>
      <vt:lpstr>Calibri</vt:lpstr>
      <vt:lpstr>Calibri Light</vt:lpstr>
      <vt:lpstr>Nun</vt:lpstr>
      <vt:lpstr>Nunito</vt:lpstr>
      <vt:lpstr>Roboto</vt:lpstr>
      <vt:lpstr>Times New Roman</vt:lpstr>
      <vt:lpstr>Wingdings</vt:lpstr>
      <vt:lpstr>Tema de Office</vt:lpstr>
      <vt:lpstr>1_Tema de Office</vt:lpstr>
      <vt:lpstr>La prevención del absentismo y el fracaso escolar en el alumnado de especial vulnerabilidad  Educación y comunidad gitana</vt:lpstr>
      <vt:lpstr>¿De qué vamos a hablar? Educación inclusiva vs. Comunidad gitana</vt:lpstr>
      <vt:lpstr>1.1.¿Qué es la Fundación Secretariado Gitano?</vt:lpstr>
      <vt:lpstr>1.1. FUNDACIÓN SECRETARIADO GITANO </vt:lpstr>
      <vt:lpstr>FUNDACIÓN SECRETARIADO GITANO</vt:lpstr>
      <vt:lpstr>1.2.¿Cuál es la situación educativa del alumnado gitano?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RESUMEN…</vt:lpstr>
      <vt:lpstr>Vale, ¿y  ahora qué…?</vt:lpstr>
      <vt:lpstr>2.1.Metodología Promociona para el éxito escolar</vt:lpstr>
      <vt:lpstr>Características del programa</vt:lpstr>
      <vt:lpstr>Presentación de PowerPoint</vt:lpstr>
      <vt:lpstr>Datos Promociona en 2019:</vt:lpstr>
      <vt:lpstr>Presentación de PowerPoint</vt:lpstr>
      <vt:lpstr>Presentación de PowerPoint</vt:lpstr>
      <vt:lpstr>¿Qué has aprendido en el  Promociona?</vt:lpstr>
      <vt:lpstr>Recomendaciones de la FSG ante la intervención. </vt:lpstr>
      <vt:lpstr>Presentación de PowerPoint</vt:lpstr>
      <vt:lpstr>Escuelas segregadas vs. expectativas</vt:lpstr>
      <vt:lpstr>Presentación de PowerPoint</vt:lpstr>
      <vt:lpstr>Presentación de PowerPoint</vt:lpstr>
      <vt:lpstr>2.2.Elementos transversales a tener en cuenta para la inclusión</vt:lpstr>
      <vt:lpstr>Presentación de PowerPoint</vt:lpstr>
      <vt:lpstr>Presentación de PowerPoint</vt:lpstr>
      <vt:lpstr> ¿Contexto social?  En desventaja y desigualdades</vt:lpstr>
      <vt:lpstr>Presentación de PowerPoint</vt:lpstr>
      <vt:lpstr>¡ El tatuaje que más duele!</vt:lpstr>
      <vt:lpstr>Presentación de PowerPoint</vt:lpstr>
      <vt:lpstr>3. Casos de éxito escolar y logros alcanzados : Referentes</vt:lpstr>
      <vt:lpstr>Presentación de PowerPoint</vt:lpstr>
      <vt:lpstr>Presentación de PowerPoint</vt:lpstr>
      <vt:lpstr>La maleta pedagógica viajera “Estoxo Xitano” </vt:lpstr>
      <vt:lpstr>Presentación de PowerPoint</vt:lpstr>
      <vt:lpstr>Presentación de PowerPoint</vt:lpstr>
      <vt:lpstr>Presentación de PowerPoint</vt:lpstr>
      <vt:lpstr>Presentación de PowerPoint</vt:lpstr>
      <vt:lpstr>La colaboración como base para la educación inclusiva</vt:lpstr>
      <vt:lpstr>ENLACES DE INTERES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colaboración como base para  la educación inclusiva  Educación y comunidad gitana</dc:title>
  <dc:creator>Inés Álvarez García</dc:creator>
  <cp:lastModifiedBy>María Mercedes MMCM. Cruz Mahía</cp:lastModifiedBy>
  <cp:revision>92</cp:revision>
  <cp:lastPrinted>2020-02-20T13:33:36Z</cp:lastPrinted>
  <dcterms:created xsi:type="dcterms:W3CDTF">2020-01-12T09:51:31Z</dcterms:created>
  <dcterms:modified xsi:type="dcterms:W3CDTF">2022-03-29T12:27:14Z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0x010100CF4C6894839AFC439CD213924753EAF9</vt:lpwstr>
  </property>
</Properties>
</file>