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500042"/>
          <a:ext cx="8229600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PERCEPCIÓN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INVESTIGACIÓN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CONCEPTUALIZACIÓN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RAZOAMENTO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TRADUCIÓN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OBSERVAR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AVERIGUAR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CONCEPTUALIZAR  E DEFINIR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BUSCAR E DAR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RAZÓNS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NARRAR E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DESCRIBIR</a:t>
                      </a:r>
                      <a:endParaRPr lang="es-ES" sz="1400" dirty="0"/>
                    </a:p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ESCOITAR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ATENTAMENTE</a:t>
                      </a:r>
                    </a:p>
                    <a:p>
                      <a:endParaRPr lang="es-ES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FORMULAR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HIPÓTESES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 EXEMPLOS E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CONTRAEXEMPLOS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INFERIR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INTERPRETAR</a:t>
                      </a:r>
                      <a:endParaRPr lang="es-ES" sz="1400" dirty="0"/>
                    </a:p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SABOREAR  E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DEGUSTAR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BUSCAR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ALTERNATIVAS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COMPARAR E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CONTRASTAR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RAZOAR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ANALÓXICAMENTE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IMPROVISAR</a:t>
                      </a:r>
                      <a:endParaRPr lang="es-ES" sz="1400" dirty="0"/>
                    </a:p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ULIR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SELECCIONAR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POSIBILIDADES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AGRUPAR E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CLASIFICAR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RELACIONAR PARTES E TODO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TRADUCIR VARIAS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LINGUAXES ENTRE</a:t>
                      </a:r>
                    </a:p>
                    <a:p>
                      <a:r>
                        <a:rPr lang="es-ES" sz="1400" dirty="0"/>
                        <a:t>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TOCAR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IMAXINAR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SERIAR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RELACIONAR CAUSAS E EFECTOS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RESUMIR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CINESTESIA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RELACIONAR MEDIOS E FINS</a:t>
                      </a:r>
                      <a:endParaRPr lang="es-ES" sz="1400" dirty="0"/>
                    </a:p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SINESTESIA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ESTABLECER CRITERIOS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Presentación en pantalla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Direccion</dc:creator>
  <cp:lastModifiedBy>Usuario</cp:lastModifiedBy>
  <cp:revision>2</cp:revision>
  <dcterms:created xsi:type="dcterms:W3CDTF">2020-02-12T10:29:08Z</dcterms:created>
  <dcterms:modified xsi:type="dcterms:W3CDTF">2020-03-02T09:27:25Z</dcterms:modified>
</cp:coreProperties>
</file>