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862790-48B0-47C8-87A5-7743D08D627F}" type="datetimeFigureOut">
              <a:rPr lang="es-ES" smtClean="0"/>
              <a:pPr/>
              <a:t>16/04/2016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5A6651-0C03-4C77-8C1A-D05F4EA03C5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123728" y="1772816"/>
            <a:ext cx="6172200" cy="1894362"/>
          </a:xfrm>
        </p:spPr>
        <p:txBody>
          <a:bodyPr/>
          <a:lstStyle/>
          <a:p>
            <a:r>
              <a:rPr lang="es-ES" i="1" dirty="0" smtClean="0"/>
              <a:t>RE-CURSOS. RESPIRANDO ALEGRÍA NA ESCOLA</a:t>
            </a:r>
            <a:endParaRPr lang="es-ES" i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ES" dirty="0" smtClean="0"/>
              <a:t>Seminario de formación. 2015-16.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 </a:t>
            </a:r>
            <a:r>
              <a:rPr lang="es-ES" dirty="0" err="1" smtClean="0"/>
              <a:t>metodoloxía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Parte da </a:t>
            </a:r>
            <a:r>
              <a:rPr lang="es-ES" sz="2000" b="1" dirty="0" smtClean="0"/>
              <a:t>vivencia </a:t>
            </a:r>
            <a:r>
              <a:rPr lang="es-ES" sz="2000" b="1" dirty="0" err="1" smtClean="0"/>
              <a:t>persoal</a:t>
            </a:r>
            <a:r>
              <a:rPr lang="es-ES" sz="2000" b="1" dirty="0" smtClean="0"/>
              <a:t> e individual</a:t>
            </a:r>
            <a:r>
              <a:rPr lang="es-ES" sz="2000" dirty="0" smtClean="0"/>
              <a:t>, </a:t>
            </a:r>
            <a:r>
              <a:rPr lang="es-ES" sz="2000" dirty="0" err="1" smtClean="0"/>
              <a:t>nun</a:t>
            </a:r>
            <a:r>
              <a:rPr lang="es-ES" sz="2000" dirty="0" smtClean="0"/>
              <a:t> primer paso como </a:t>
            </a:r>
            <a:r>
              <a:rPr lang="es-ES" sz="2000" dirty="0" err="1" smtClean="0"/>
              <a:t>persoa</a:t>
            </a:r>
            <a:r>
              <a:rPr lang="es-ES" sz="2000" dirty="0" smtClean="0"/>
              <a:t> , e </a:t>
            </a:r>
            <a:r>
              <a:rPr lang="es-ES" sz="2000" dirty="0" err="1" smtClean="0"/>
              <a:t>nun</a:t>
            </a:r>
            <a:r>
              <a:rPr lang="es-ES" sz="2000" dirty="0" smtClean="0"/>
              <a:t> segundo,  como educador/a </a:t>
            </a:r>
          </a:p>
          <a:p>
            <a:r>
              <a:rPr lang="es-ES" sz="2000" dirty="0" smtClean="0"/>
              <a:t>Primar o </a:t>
            </a:r>
            <a:r>
              <a:rPr lang="es-ES" sz="2000" b="1" dirty="0" smtClean="0"/>
              <a:t>sentir do pensar</a:t>
            </a:r>
            <a:r>
              <a:rPr lang="es-ES" sz="2000" dirty="0" smtClean="0"/>
              <a:t>, para que os </a:t>
            </a:r>
            <a:r>
              <a:rPr lang="es-ES" sz="2000" dirty="0" err="1" smtClean="0"/>
              <a:t>nosos</a:t>
            </a:r>
            <a:r>
              <a:rPr lang="es-ES" sz="2000" dirty="0" smtClean="0"/>
              <a:t> </a:t>
            </a:r>
            <a:r>
              <a:rPr lang="es-ES" sz="2000" dirty="0" err="1" smtClean="0"/>
              <a:t>plantexamentos</a:t>
            </a:r>
            <a:r>
              <a:rPr lang="es-ES" sz="2000" dirty="0" smtClean="0"/>
              <a:t> didácticos </a:t>
            </a:r>
            <a:r>
              <a:rPr lang="es-ES" sz="2000" dirty="0" err="1" smtClean="0"/>
              <a:t>constrúan</a:t>
            </a:r>
            <a:r>
              <a:rPr lang="es-ES" sz="2000" dirty="0" smtClean="0"/>
              <a:t> </a:t>
            </a:r>
            <a:r>
              <a:rPr lang="es-ES" sz="2000" dirty="0" err="1" smtClean="0"/>
              <a:t>unha</a:t>
            </a:r>
            <a:r>
              <a:rPr lang="es-ES" sz="2000" dirty="0" smtClean="0"/>
              <a:t> nova educación " </a:t>
            </a:r>
            <a:r>
              <a:rPr lang="es-ES" sz="2000" b="1" dirty="0" smtClean="0"/>
              <a:t>a educación con corazón“</a:t>
            </a:r>
          </a:p>
          <a:p>
            <a:r>
              <a:rPr lang="es-ES" sz="2000" dirty="0" smtClean="0"/>
              <a:t>Favorecerá a </a:t>
            </a:r>
            <a:r>
              <a:rPr lang="es-ES" sz="2000" b="1" dirty="0" smtClean="0"/>
              <a:t>calma interior </a:t>
            </a:r>
            <a:r>
              <a:rPr lang="es-ES" sz="2000" dirty="0" smtClean="0"/>
              <a:t>como requisito </a:t>
            </a:r>
            <a:r>
              <a:rPr lang="es-ES" sz="2000" dirty="0" err="1" smtClean="0"/>
              <a:t>sinecuanime</a:t>
            </a:r>
            <a:r>
              <a:rPr lang="es-ES" sz="2000" dirty="0" smtClean="0"/>
              <a:t> para un </a:t>
            </a:r>
            <a:r>
              <a:rPr lang="es-ES" sz="2000" dirty="0" err="1" smtClean="0"/>
              <a:t>novo</a:t>
            </a:r>
            <a:r>
              <a:rPr lang="es-ES" sz="2000" dirty="0" smtClean="0"/>
              <a:t> aprender, un </a:t>
            </a:r>
            <a:r>
              <a:rPr lang="es-ES" sz="2000" dirty="0" err="1" smtClean="0"/>
              <a:t>novo</a:t>
            </a:r>
            <a:r>
              <a:rPr lang="es-ES" sz="2000" dirty="0" smtClean="0"/>
              <a:t> </a:t>
            </a:r>
            <a:r>
              <a:rPr lang="es-ES" sz="2000" dirty="0" err="1" smtClean="0"/>
              <a:t>ensinar</a:t>
            </a:r>
            <a:r>
              <a:rPr lang="es-ES" sz="2000" dirty="0" smtClean="0"/>
              <a:t>.</a:t>
            </a:r>
          </a:p>
          <a:p>
            <a:r>
              <a:rPr lang="es-ES" sz="2000" dirty="0" smtClean="0"/>
              <a:t>Esa calma interior, acompañada dos </a:t>
            </a:r>
            <a:r>
              <a:rPr lang="es-ES" sz="2000" dirty="0" err="1" smtClean="0"/>
              <a:t>espazos</a:t>
            </a:r>
            <a:r>
              <a:rPr lang="es-ES" sz="2000" dirty="0" smtClean="0"/>
              <a:t> para </a:t>
            </a:r>
            <a:r>
              <a:rPr lang="es-ES" sz="2000" i="1" dirty="0" smtClean="0"/>
              <a:t>Ser, Estar, </a:t>
            </a:r>
            <a:r>
              <a:rPr lang="es-ES" sz="2000" i="1" dirty="0" err="1" smtClean="0"/>
              <a:t>Facer</a:t>
            </a:r>
            <a:r>
              <a:rPr lang="es-ES" sz="2000" i="1" dirty="0" smtClean="0"/>
              <a:t> e Convivir</a:t>
            </a:r>
            <a:r>
              <a:rPr lang="es-ES" sz="2000" dirty="0" smtClean="0"/>
              <a:t> provocarán un </a:t>
            </a:r>
            <a:r>
              <a:rPr lang="es-ES" sz="2000" b="1" dirty="0" smtClean="0"/>
              <a:t>Efecto Dominó</a:t>
            </a:r>
            <a:r>
              <a:rPr lang="es-ES" sz="2000" dirty="0" smtClean="0"/>
              <a:t>: disminuirán os conflictos; e os que </a:t>
            </a:r>
            <a:r>
              <a:rPr lang="es-ES" sz="2000" dirty="0" err="1" smtClean="0"/>
              <a:t>xurdan</a:t>
            </a:r>
            <a:r>
              <a:rPr lang="es-ES" sz="2000" dirty="0" smtClean="0"/>
              <a:t>, </a:t>
            </a:r>
            <a:r>
              <a:rPr lang="es-ES" sz="2000" dirty="0" err="1" smtClean="0"/>
              <a:t>tratanse</a:t>
            </a:r>
            <a:r>
              <a:rPr lang="es-ES" sz="2000" dirty="0" smtClean="0"/>
              <a:t>, </a:t>
            </a:r>
            <a:r>
              <a:rPr lang="es-ES" sz="2000" dirty="0" err="1" smtClean="0"/>
              <a:t>ocupamonos</a:t>
            </a:r>
            <a:r>
              <a:rPr lang="es-ES" sz="2000" dirty="0" smtClean="0"/>
              <a:t>; e éste deberá ser o primer Compromiso </a:t>
            </a:r>
            <a:r>
              <a:rPr lang="es-ES" sz="2000" dirty="0" err="1" smtClean="0"/>
              <a:t>d@</a:t>
            </a:r>
            <a:r>
              <a:rPr lang="es-ES" sz="2000" dirty="0" smtClean="0"/>
              <a:t> educador/a.</a:t>
            </a:r>
            <a:endParaRPr lang="es-ES" sz="2000" b="1" dirty="0" smtClean="0"/>
          </a:p>
          <a:p>
            <a:endParaRPr lang="es-E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 que sucederá…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sz="2000" dirty="0" smtClean="0"/>
              <a:t>1. O alumnado e o educador/a </a:t>
            </a:r>
            <a:r>
              <a:rPr lang="es-ES" sz="2000" dirty="0" err="1" smtClean="0"/>
              <a:t>rebaixa</a:t>
            </a:r>
            <a:r>
              <a:rPr lang="es-ES" sz="2000" dirty="0" smtClean="0"/>
              <a:t> a </a:t>
            </a:r>
            <a:r>
              <a:rPr lang="es-ES" sz="2000" dirty="0" err="1" smtClean="0"/>
              <a:t>ansiedade</a:t>
            </a:r>
            <a:r>
              <a:rPr lang="es-ES" sz="2000" dirty="0" smtClean="0"/>
              <a:t>, as </a:t>
            </a:r>
            <a:r>
              <a:rPr lang="es-ES" sz="2000" dirty="0" err="1" smtClean="0"/>
              <a:t>súas</a:t>
            </a:r>
            <a:r>
              <a:rPr lang="es-ES" sz="2000" dirty="0" smtClean="0"/>
              <a:t> </a:t>
            </a:r>
            <a:r>
              <a:rPr lang="es-ES" sz="2000" dirty="0" err="1" smtClean="0"/>
              <a:t>frustracións</a:t>
            </a:r>
            <a:r>
              <a:rPr lang="es-ES" sz="2000" dirty="0" smtClean="0"/>
              <a:t>, sentirá a </a:t>
            </a:r>
            <a:r>
              <a:rPr lang="es-ES" sz="2000" dirty="0" err="1" smtClean="0"/>
              <a:t>seguridade</a:t>
            </a:r>
            <a:r>
              <a:rPr lang="es-ES" sz="2000" dirty="0" smtClean="0"/>
              <a:t> de que o que </a:t>
            </a:r>
            <a:r>
              <a:rPr lang="es-ES" sz="2000" dirty="0" err="1" smtClean="0"/>
              <a:t>sinte</a:t>
            </a:r>
            <a:r>
              <a:rPr lang="es-ES" sz="2000" dirty="0" smtClean="0"/>
              <a:t>, o que leva no </a:t>
            </a:r>
            <a:r>
              <a:rPr lang="es-ES" sz="2000" dirty="0" err="1" smtClean="0"/>
              <a:t>seu</a:t>
            </a:r>
            <a:r>
              <a:rPr lang="es-ES" sz="2000" dirty="0" smtClean="0"/>
              <a:t> interior, ten un valor </a:t>
            </a:r>
            <a:r>
              <a:rPr lang="es-ES" sz="2000" dirty="0" err="1" smtClean="0"/>
              <a:t>Unico</a:t>
            </a:r>
            <a:r>
              <a:rPr lang="es-ES" sz="2000" dirty="0" smtClean="0"/>
              <a:t>, Extraordinario, e </a:t>
            </a:r>
            <a:r>
              <a:rPr lang="es-ES" sz="2000" dirty="0" err="1" smtClean="0"/>
              <a:t>posuirá</a:t>
            </a:r>
            <a:r>
              <a:rPr lang="es-ES" sz="2000" dirty="0" smtClean="0"/>
              <a:t>  un </a:t>
            </a:r>
            <a:r>
              <a:rPr lang="es-ES" sz="2000" dirty="0" err="1" smtClean="0"/>
              <a:t>espazo</a:t>
            </a:r>
            <a:r>
              <a:rPr lang="es-ES" sz="2000" dirty="0" smtClean="0"/>
              <a:t> cando o precise.</a:t>
            </a:r>
          </a:p>
          <a:p>
            <a:endParaRPr lang="es-ES" sz="2000" dirty="0" smtClean="0"/>
          </a:p>
          <a:p>
            <a:r>
              <a:rPr lang="es-ES" sz="2000" dirty="0" smtClean="0"/>
              <a:t>2. O Ser </a:t>
            </a:r>
            <a:r>
              <a:rPr lang="es-ES" sz="2000" dirty="0" err="1" smtClean="0"/>
              <a:t>expandese</a:t>
            </a:r>
            <a:r>
              <a:rPr lang="es-ES" sz="2000" dirty="0" smtClean="0"/>
              <a:t>, liberase </a:t>
            </a:r>
            <a:r>
              <a:rPr lang="es-ES" sz="2000" dirty="0" err="1" smtClean="0"/>
              <a:t>noutras</a:t>
            </a:r>
            <a:r>
              <a:rPr lang="es-ES" sz="2000" dirty="0" smtClean="0"/>
              <a:t> </a:t>
            </a:r>
            <a:r>
              <a:rPr lang="es-ES" sz="2000" dirty="0" err="1" smtClean="0"/>
              <a:t>expresións</a:t>
            </a:r>
            <a:r>
              <a:rPr lang="es-ES" sz="2000" dirty="0" smtClean="0"/>
              <a:t>, abrense </a:t>
            </a:r>
            <a:r>
              <a:rPr lang="es-ES" sz="2000" dirty="0" err="1" smtClean="0"/>
              <a:t>outras</a:t>
            </a:r>
            <a:r>
              <a:rPr lang="es-ES" sz="2000" dirty="0" smtClean="0"/>
              <a:t> </a:t>
            </a:r>
            <a:r>
              <a:rPr lang="es-ES" sz="2000" dirty="0" err="1" smtClean="0"/>
              <a:t>canles</a:t>
            </a:r>
            <a:r>
              <a:rPr lang="es-ES" sz="2000" dirty="0" smtClean="0"/>
              <a:t> de expresión, comunicación, </a:t>
            </a:r>
            <a:r>
              <a:rPr lang="es-ES" sz="2000" dirty="0" err="1" smtClean="0"/>
              <a:t>aprendizaxes</a:t>
            </a:r>
            <a:r>
              <a:rPr lang="es-ES" sz="2000" dirty="0" smtClean="0"/>
              <a:t>, é </a:t>
            </a:r>
            <a:r>
              <a:rPr lang="es-ES" sz="2000" dirty="0" err="1" smtClean="0"/>
              <a:t>dicir</a:t>
            </a:r>
            <a:r>
              <a:rPr lang="es-ES" sz="2000" dirty="0" smtClean="0"/>
              <a:t>, aparecerá o </a:t>
            </a:r>
            <a:r>
              <a:rPr lang="es-ES" sz="2000" dirty="0" err="1" smtClean="0"/>
              <a:t>Empoderamento</a:t>
            </a:r>
            <a:r>
              <a:rPr lang="es-ES" sz="2000" dirty="0" smtClean="0"/>
              <a:t> individual e colectivo. </a:t>
            </a:r>
          </a:p>
          <a:p>
            <a:endParaRPr lang="es-ES" sz="2000" dirty="0" smtClean="0"/>
          </a:p>
          <a:p>
            <a:r>
              <a:rPr lang="es-ES" sz="2000" b="1" i="1" dirty="0" smtClean="0"/>
              <a:t>" Recibo o que </a:t>
            </a:r>
            <a:r>
              <a:rPr lang="es-ES" sz="2000" b="1" i="1" dirty="0" err="1" smtClean="0"/>
              <a:t>dou</a:t>
            </a:r>
            <a:r>
              <a:rPr lang="es-ES" sz="2000" b="1" i="1" dirty="0" smtClean="0"/>
              <a:t>; así a Terra, así os </a:t>
            </a:r>
            <a:r>
              <a:rPr lang="es-ES" sz="2000" b="1" i="1" dirty="0" err="1" smtClean="0"/>
              <a:t>seus</a:t>
            </a:r>
            <a:r>
              <a:rPr lang="es-ES" sz="2000" b="1" i="1" dirty="0" smtClean="0"/>
              <a:t> </a:t>
            </a:r>
            <a:r>
              <a:rPr lang="es-ES" sz="2000" b="1" i="1" dirty="0" err="1" smtClean="0"/>
              <a:t>froitos</a:t>
            </a:r>
            <a:r>
              <a:rPr lang="es-ES" sz="2000" b="1" i="1" dirty="0" smtClean="0"/>
              <a:t>"</a:t>
            </a:r>
            <a:endParaRPr lang="es-ES" sz="2000" dirty="0" smtClean="0"/>
          </a:p>
          <a:p>
            <a:endParaRPr lang="es-ES" sz="20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err="1" smtClean="0"/>
              <a:t>Moitas</a:t>
            </a:r>
            <a:r>
              <a:rPr lang="es-ES" dirty="0" smtClean="0"/>
              <a:t> </a:t>
            </a:r>
            <a:r>
              <a:rPr lang="es-ES" dirty="0" err="1" smtClean="0"/>
              <a:t>grazas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                                     </a:t>
            </a:r>
          </a:p>
          <a:p>
            <a:pPr>
              <a:buNone/>
            </a:pPr>
            <a:r>
              <a:rPr lang="es-ES" sz="2000" i="1" dirty="0" smtClean="0"/>
              <a:t>    Cada </a:t>
            </a:r>
            <a:r>
              <a:rPr lang="es-ES" sz="2000" i="1" dirty="0" err="1" smtClean="0"/>
              <a:t>persoa</a:t>
            </a:r>
            <a:r>
              <a:rPr lang="es-ES" sz="2000" i="1" dirty="0" smtClean="0"/>
              <a:t> ten que </a:t>
            </a:r>
            <a:r>
              <a:rPr lang="es-ES" sz="2000" i="1" dirty="0" err="1" smtClean="0"/>
              <a:t>percorrer</a:t>
            </a:r>
            <a:r>
              <a:rPr lang="es-ES" sz="2000" i="1" dirty="0" smtClean="0"/>
              <a:t>  o </a:t>
            </a:r>
            <a:r>
              <a:rPr lang="es-ES" sz="2000" i="1" dirty="0" err="1" smtClean="0"/>
              <a:t>seu</a:t>
            </a:r>
            <a:r>
              <a:rPr lang="es-ES" sz="2000" i="1" dirty="0" smtClean="0"/>
              <a:t> propio </a:t>
            </a:r>
            <a:r>
              <a:rPr lang="es-ES" sz="2000" i="1" dirty="0" err="1" smtClean="0"/>
              <a:t>camiño</a:t>
            </a:r>
            <a:r>
              <a:rPr lang="es-ES" sz="2000" i="1" dirty="0" smtClean="0"/>
              <a:t>: polo </a:t>
            </a:r>
            <a:r>
              <a:rPr lang="es-ES" sz="2000" i="1" dirty="0" err="1" smtClean="0"/>
              <a:t>seus</a:t>
            </a:r>
            <a:r>
              <a:rPr lang="es-ES" sz="2000" i="1" dirty="0" smtClean="0"/>
              <a:t> propios pasos, </a:t>
            </a:r>
            <a:r>
              <a:rPr lang="es-ES" sz="2000" i="1" dirty="0" err="1" smtClean="0"/>
              <a:t>cos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seus</a:t>
            </a:r>
            <a:r>
              <a:rPr lang="es-ES" sz="2000" i="1" dirty="0" smtClean="0"/>
              <a:t> propios </a:t>
            </a:r>
            <a:r>
              <a:rPr lang="es-ES" sz="2000" i="1" dirty="0" err="1" smtClean="0"/>
              <a:t>pés</a:t>
            </a:r>
            <a:r>
              <a:rPr lang="es-ES" sz="2000" i="1" dirty="0" smtClean="0"/>
              <a:t> e </a:t>
            </a:r>
            <a:r>
              <a:rPr lang="es-ES" sz="2000" i="1" dirty="0" err="1" smtClean="0"/>
              <a:t>ao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seu</a:t>
            </a:r>
            <a:r>
              <a:rPr lang="es-ES" sz="2000" i="1" dirty="0" smtClean="0"/>
              <a:t> propio ritmo.</a:t>
            </a:r>
            <a:endParaRPr lang="es-ES" sz="2000" dirty="0" smtClean="0"/>
          </a:p>
          <a:p>
            <a:pPr>
              <a:buNone/>
            </a:pPr>
            <a:r>
              <a:rPr lang="es-ES" sz="2000" i="1" dirty="0" smtClean="0"/>
              <a:t>    Se </a:t>
            </a:r>
            <a:r>
              <a:rPr lang="es-ES" sz="2000" i="1" dirty="0" err="1" smtClean="0"/>
              <a:t>tod@s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seguiramos</a:t>
            </a:r>
            <a:r>
              <a:rPr lang="es-ES" sz="2000" i="1" dirty="0" smtClean="0"/>
              <a:t> os </a:t>
            </a:r>
            <a:r>
              <a:rPr lang="es-ES" sz="2000" i="1" dirty="0" err="1" smtClean="0"/>
              <a:t>mesmos</a:t>
            </a:r>
            <a:r>
              <a:rPr lang="es-ES" sz="2000" i="1" dirty="0" smtClean="0"/>
              <a:t> </a:t>
            </a:r>
            <a:r>
              <a:rPr lang="es-ES" sz="2000" i="1" dirty="0" err="1" smtClean="0"/>
              <a:t>sendeiros</a:t>
            </a:r>
            <a:r>
              <a:rPr lang="es-ES" sz="2000" i="1" dirty="0" smtClean="0"/>
              <a:t> do </a:t>
            </a:r>
            <a:r>
              <a:rPr lang="es-ES" sz="2000" i="1" dirty="0" err="1" smtClean="0"/>
              <a:t>camiño</a:t>
            </a:r>
            <a:r>
              <a:rPr lang="es-ES" sz="2000" i="1" dirty="0" smtClean="0"/>
              <a:t>, </a:t>
            </a:r>
            <a:r>
              <a:rPr lang="es-ES" sz="2000" i="1" dirty="0" err="1" smtClean="0"/>
              <a:t>moitas</a:t>
            </a:r>
            <a:r>
              <a:rPr lang="es-ES" sz="2000" i="1" dirty="0" smtClean="0"/>
              <a:t> partes da </a:t>
            </a:r>
            <a:r>
              <a:rPr lang="es-ES" sz="2000" i="1" dirty="0" err="1" smtClean="0"/>
              <a:t>paisaxe</a:t>
            </a:r>
            <a:r>
              <a:rPr lang="es-ES" sz="2000" i="1" dirty="0" smtClean="0"/>
              <a:t> do mundo quedarían </a:t>
            </a:r>
            <a:r>
              <a:rPr lang="es-ES" sz="2000" i="1" dirty="0" err="1" smtClean="0"/>
              <a:t>sen</a:t>
            </a:r>
            <a:r>
              <a:rPr lang="es-ES" sz="2000" i="1" dirty="0" smtClean="0"/>
              <a:t> ser vistas por </a:t>
            </a:r>
            <a:r>
              <a:rPr lang="es-ES" sz="2000" i="1" dirty="0" err="1" smtClean="0"/>
              <a:t>ninguén</a:t>
            </a:r>
            <a:r>
              <a:rPr lang="es-ES" sz="2000" i="1" dirty="0" smtClean="0"/>
              <a:t>.  (J.M. Toro)</a:t>
            </a:r>
            <a:endParaRPr lang="es-ES" sz="20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Re-cursos. Respirando alegría. </a:t>
            </a:r>
            <a:br>
              <a:rPr lang="es-ES" dirty="0" smtClean="0"/>
            </a:br>
            <a:r>
              <a:rPr lang="es-ES" dirty="0" smtClean="0"/>
              <a:t>Que é?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É un método/ Un </a:t>
            </a:r>
            <a:r>
              <a:rPr lang="es-ES" dirty="0" err="1" smtClean="0"/>
              <a:t>conxunto</a:t>
            </a:r>
            <a:r>
              <a:rPr lang="es-ES" dirty="0" smtClean="0"/>
              <a:t> de técnicas .</a:t>
            </a:r>
          </a:p>
          <a:p>
            <a:r>
              <a:rPr lang="es-ES" dirty="0" smtClean="0"/>
              <a:t>Ofrece </a:t>
            </a:r>
            <a:r>
              <a:rPr lang="es-ES" dirty="0" err="1" smtClean="0"/>
              <a:t>ferramentas</a:t>
            </a:r>
            <a:r>
              <a:rPr lang="es-ES" dirty="0" smtClean="0"/>
              <a:t> </a:t>
            </a:r>
            <a:r>
              <a:rPr lang="es-ES" dirty="0" err="1" smtClean="0"/>
              <a:t>individuais</a:t>
            </a:r>
            <a:r>
              <a:rPr lang="es-ES" dirty="0" smtClean="0"/>
              <a:t> para o colectivo.</a:t>
            </a:r>
          </a:p>
          <a:p>
            <a:r>
              <a:rPr lang="es-ES" dirty="0" smtClean="0"/>
              <a:t>A </a:t>
            </a:r>
            <a:r>
              <a:rPr lang="es-ES" dirty="0" err="1" smtClean="0"/>
              <a:t>súa</a:t>
            </a:r>
            <a:r>
              <a:rPr lang="es-ES" dirty="0" smtClean="0"/>
              <a:t> base é o </a:t>
            </a:r>
            <a:r>
              <a:rPr lang="es-ES" dirty="0" err="1" smtClean="0"/>
              <a:t>Ioga</a:t>
            </a:r>
            <a:r>
              <a:rPr lang="es-ES" dirty="0" smtClean="0"/>
              <a:t>.</a:t>
            </a:r>
          </a:p>
          <a:p>
            <a:r>
              <a:rPr lang="es-ES" dirty="0" err="1" smtClean="0"/>
              <a:t>Require</a:t>
            </a:r>
            <a:r>
              <a:rPr lang="es-ES" dirty="0" smtClean="0"/>
              <a:t> de compromiso individual</a:t>
            </a:r>
          </a:p>
          <a:p>
            <a:r>
              <a:rPr lang="es-ES" dirty="0" err="1" smtClean="0"/>
              <a:t>Atende</a:t>
            </a:r>
            <a:r>
              <a:rPr lang="es-ES" dirty="0" smtClean="0"/>
              <a:t> </a:t>
            </a:r>
            <a:r>
              <a:rPr lang="es-ES" dirty="0" err="1" smtClean="0"/>
              <a:t>aos</a:t>
            </a:r>
            <a:r>
              <a:rPr lang="es-ES" dirty="0" smtClean="0"/>
              <a:t> procesos </a:t>
            </a:r>
            <a:r>
              <a:rPr lang="es-ES" dirty="0" err="1" smtClean="0"/>
              <a:t>vivenciais</a:t>
            </a:r>
            <a:r>
              <a:rPr lang="es-ES" dirty="0" smtClean="0"/>
              <a:t>.(propios e colectivos)</a:t>
            </a:r>
          </a:p>
          <a:p>
            <a:r>
              <a:rPr lang="es-ES" dirty="0" smtClean="0"/>
              <a:t>Prima o sentir do pensar.</a:t>
            </a:r>
          </a:p>
          <a:p>
            <a:r>
              <a:rPr lang="es-ES" dirty="0" smtClean="0"/>
              <a:t>Sentir, </a:t>
            </a:r>
            <a:r>
              <a:rPr lang="es-ES" dirty="0" err="1" smtClean="0"/>
              <a:t>escoitar</a:t>
            </a:r>
            <a:r>
              <a:rPr lang="es-ES" dirty="0" smtClean="0"/>
              <a:t>…para o </a:t>
            </a:r>
            <a:r>
              <a:rPr lang="es-ES" dirty="0" err="1" smtClean="0"/>
              <a:t>autocoñecemento</a:t>
            </a:r>
            <a:r>
              <a:rPr lang="es-ES" dirty="0" smtClean="0"/>
              <a:t>.</a:t>
            </a:r>
          </a:p>
          <a:p>
            <a:r>
              <a:rPr lang="es-ES" dirty="0" smtClean="0"/>
              <a:t>O </a:t>
            </a:r>
            <a:r>
              <a:rPr lang="es-ES" dirty="0" err="1" smtClean="0"/>
              <a:t>autocoñecemento</a:t>
            </a:r>
            <a:r>
              <a:rPr lang="es-ES" dirty="0" smtClean="0"/>
              <a:t> para transformarse.</a:t>
            </a:r>
          </a:p>
          <a:p>
            <a:r>
              <a:rPr lang="es-ES" dirty="0" smtClean="0"/>
              <a:t>Transformarse para construir </a:t>
            </a:r>
            <a:r>
              <a:rPr lang="es-ES" dirty="0" err="1" smtClean="0"/>
              <a:t>dende</a:t>
            </a:r>
            <a:r>
              <a:rPr lang="es-ES" dirty="0" smtClean="0"/>
              <a:t> o corazón.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Vaiamos</a:t>
            </a:r>
            <a:r>
              <a:rPr lang="es-ES" dirty="0" smtClean="0"/>
              <a:t> por partes…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s-ES" sz="2600" b="1" cap="small" dirty="0" smtClean="0"/>
              <a:t> respirando alegría </a:t>
            </a:r>
            <a:r>
              <a:rPr lang="es-ES" sz="2600" b="1" cap="small" dirty="0" err="1" smtClean="0"/>
              <a:t>na</a:t>
            </a:r>
            <a:r>
              <a:rPr lang="es-ES" sz="2600" b="1" cap="small" dirty="0" smtClean="0"/>
              <a:t> </a:t>
            </a:r>
            <a:r>
              <a:rPr lang="es-ES" sz="2600" b="1" cap="small" dirty="0" err="1" smtClean="0"/>
              <a:t>escola</a:t>
            </a:r>
            <a:r>
              <a:rPr lang="es-ES" sz="2600" b="1" cap="small" dirty="0" smtClean="0"/>
              <a:t>  </a:t>
            </a:r>
            <a:r>
              <a:rPr lang="es-ES" dirty="0" smtClean="0"/>
              <a:t>é un programa de formación que </a:t>
            </a:r>
            <a:r>
              <a:rPr lang="es-ES" dirty="0" err="1" smtClean="0"/>
              <a:t>xurde</a:t>
            </a:r>
            <a:r>
              <a:rPr lang="es-ES" dirty="0" smtClean="0"/>
              <a:t> da experiencia de </a:t>
            </a:r>
            <a:r>
              <a:rPr lang="es-ES" dirty="0" err="1" smtClean="0"/>
              <a:t>máis</a:t>
            </a:r>
            <a:r>
              <a:rPr lang="es-ES" dirty="0" smtClean="0"/>
              <a:t> de </a:t>
            </a:r>
            <a:r>
              <a:rPr lang="es-ES" dirty="0" err="1" smtClean="0"/>
              <a:t>dez</a:t>
            </a:r>
            <a:r>
              <a:rPr lang="es-ES" dirty="0" smtClean="0"/>
              <a:t> anos </a:t>
            </a:r>
            <a:r>
              <a:rPr lang="es-ES" dirty="0" err="1" smtClean="0"/>
              <a:t>desenvolvendo</a:t>
            </a:r>
            <a:r>
              <a:rPr lang="es-ES" dirty="0" smtClean="0"/>
              <a:t> programas educativos no Estado español, </a:t>
            </a:r>
            <a:r>
              <a:rPr lang="es-ES" dirty="0" err="1" smtClean="0"/>
              <a:t>baseados</a:t>
            </a:r>
            <a:r>
              <a:rPr lang="es-ES" dirty="0" smtClean="0"/>
              <a:t> </a:t>
            </a:r>
            <a:r>
              <a:rPr lang="es-ES" dirty="0" err="1" smtClean="0"/>
              <a:t>na</a:t>
            </a:r>
            <a:r>
              <a:rPr lang="es-ES" dirty="0" smtClean="0"/>
              <a:t> aplicación das técnicas do </a:t>
            </a:r>
            <a:r>
              <a:rPr lang="es-ES" dirty="0" err="1" smtClean="0"/>
              <a:t>ioga</a:t>
            </a:r>
            <a:r>
              <a:rPr lang="es-ES" cap="small" dirty="0" smtClean="0"/>
              <a:t>.</a:t>
            </a:r>
          </a:p>
          <a:p>
            <a:pPr>
              <a:lnSpc>
                <a:spcPct val="120000"/>
              </a:lnSpc>
            </a:pPr>
            <a:endParaRPr lang="es-ES" cap="small" dirty="0" smtClean="0"/>
          </a:p>
          <a:p>
            <a:pPr>
              <a:lnSpc>
                <a:spcPct val="120000"/>
              </a:lnSpc>
            </a:pPr>
            <a:r>
              <a:rPr lang="es-ES" dirty="0" smtClean="0"/>
              <a:t>O </a:t>
            </a:r>
            <a:r>
              <a:rPr lang="es-ES" dirty="0" err="1" smtClean="0"/>
              <a:t>ioga</a:t>
            </a:r>
            <a:r>
              <a:rPr lang="es-ES" dirty="0" smtClean="0"/>
              <a:t> (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escola</a:t>
            </a:r>
            <a:r>
              <a:rPr lang="es-ES" dirty="0" smtClean="0"/>
              <a:t>) pode parecer </a:t>
            </a:r>
            <a:r>
              <a:rPr lang="es-ES" dirty="0" err="1" smtClean="0"/>
              <a:t>novidoso</a:t>
            </a:r>
            <a:r>
              <a:rPr lang="es-ES" dirty="0" smtClean="0"/>
              <a:t>, pero non o é. </a:t>
            </a:r>
            <a:r>
              <a:rPr lang="es-ES" dirty="0" err="1" smtClean="0"/>
              <a:t>Hai</a:t>
            </a:r>
            <a:r>
              <a:rPr lang="es-ES" dirty="0" smtClean="0"/>
              <a:t> experiencias por todo o mundo que datan de vello. </a:t>
            </a:r>
            <a:r>
              <a:rPr lang="es-ES" dirty="0" err="1" smtClean="0"/>
              <a:t>Temos</a:t>
            </a:r>
            <a:r>
              <a:rPr lang="es-ES" dirty="0" smtClean="0"/>
              <a:t> o </a:t>
            </a:r>
            <a:r>
              <a:rPr lang="es-ES" dirty="0" err="1" smtClean="0"/>
              <a:t>exemplo</a:t>
            </a:r>
            <a:r>
              <a:rPr lang="es-ES" dirty="0" smtClean="0"/>
              <a:t> de Michelle </a:t>
            </a:r>
            <a:r>
              <a:rPr lang="es-ES" dirty="0" err="1" smtClean="0"/>
              <a:t>Flak</a:t>
            </a:r>
            <a:r>
              <a:rPr lang="es-ES" dirty="0" smtClean="0"/>
              <a:t>, que en</a:t>
            </a:r>
            <a:r>
              <a:rPr lang="es-ES" dirty="0" smtClean="0"/>
              <a:t> 1978 </a:t>
            </a:r>
            <a:r>
              <a:rPr lang="es-ES" dirty="0" err="1" smtClean="0"/>
              <a:t>xa</a:t>
            </a:r>
            <a:r>
              <a:rPr lang="es-ES" dirty="0" smtClean="0"/>
              <a:t> investigaba </a:t>
            </a:r>
            <a:r>
              <a:rPr lang="es-ES" dirty="0" err="1" smtClean="0"/>
              <a:t>neste</a:t>
            </a:r>
            <a:r>
              <a:rPr lang="es-ES" smtClean="0"/>
              <a:t> </a:t>
            </a:r>
            <a:r>
              <a:rPr lang="es-ES" smtClean="0"/>
              <a:t>ámbito.</a:t>
            </a:r>
            <a:endParaRPr lang="es-ES" dirty="0" smtClean="0"/>
          </a:p>
          <a:p>
            <a:pPr>
              <a:lnSpc>
                <a:spcPct val="120000"/>
              </a:lnSpc>
              <a:buNone/>
            </a:pPr>
            <a:r>
              <a:rPr lang="es-ES" dirty="0" smtClean="0"/>
              <a:t> </a:t>
            </a:r>
          </a:p>
          <a:p>
            <a:pPr>
              <a:lnSpc>
                <a:spcPct val="120000"/>
              </a:lnSpc>
            </a:pPr>
            <a:r>
              <a:rPr lang="es-ES" dirty="0" smtClean="0"/>
              <a:t> Coincide </a:t>
            </a:r>
            <a:r>
              <a:rPr lang="es-ES" dirty="0" err="1" smtClean="0"/>
              <a:t>cos</a:t>
            </a:r>
            <a:r>
              <a:rPr lang="es-ES" dirty="0" smtClean="0"/>
              <a:t> </a:t>
            </a:r>
            <a:r>
              <a:rPr lang="es-ES" dirty="0" err="1" smtClean="0"/>
              <a:t>catros</a:t>
            </a:r>
            <a:r>
              <a:rPr lang="es-ES" dirty="0" smtClean="0"/>
              <a:t> piares </a:t>
            </a:r>
            <a:r>
              <a:rPr lang="es-ES" sz="2300" dirty="0" smtClean="0"/>
              <a:t>da educación según o informe </a:t>
            </a:r>
            <a:r>
              <a:rPr lang="es-ES" sz="2300" b="1" dirty="0" err="1" smtClean="0"/>
              <a:t>Delors</a:t>
            </a:r>
            <a:r>
              <a:rPr lang="es-ES" sz="2300" dirty="0" smtClean="0"/>
              <a:t> </a:t>
            </a:r>
            <a:r>
              <a:rPr lang="es-ES" sz="2300" i="1" dirty="0" smtClean="0"/>
              <a:t>"A educación no </a:t>
            </a:r>
            <a:r>
              <a:rPr lang="es-ES" sz="2300" i="1" dirty="0" err="1" smtClean="0"/>
              <a:t>século</a:t>
            </a:r>
            <a:r>
              <a:rPr lang="es-ES" sz="2300" i="1" dirty="0" smtClean="0"/>
              <a:t> XXI"</a:t>
            </a:r>
            <a:r>
              <a:rPr lang="es-ES" sz="2300" dirty="0" smtClean="0"/>
              <a:t>:</a:t>
            </a:r>
          </a:p>
          <a:p>
            <a:pPr>
              <a:buNone/>
            </a:pPr>
            <a:r>
              <a:rPr lang="es-ES" sz="2300" dirty="0" smtClean="0"/>
              <a:t>                   </a:t>
            </a:r>
          </a:p>
          <a:p>
            <a:pPr>
              <a:buNone/>
            </a:pPr>
            <a:r>
              <a:rPr lang="es-ES" sz="2300" dirty="0" smtClean="0"/>
              <a:t>                   -Aprender a </a:t>
            </a:r>
            <a:r>
              <a:rPr lang="es-ES" sz="2300" dirty="0" err="1" smtClean="0"/>
              <a:t>coñecer</a:t>
            </a:r>
            <a:r>
              <a:rPr lang="es-ES" sz="2300" dirty="0" smtClean="0"/>
              <a:t>.</a:t>
            </a:r>
          </a:p>
          <a:p>
            <a:pPr>
              <a:buNone/>
            </a:pPr>
            <a:r>
              <a:rPr lang="es-ES" sz="2300" dirty="0" smtClean="0"/>
              <a:t>                   -Aprender a </a:t>
            </a:r>
            <a:r>
              <a:rPr lang="es-ES" sz="2300" dirty="0" err="1" smtClean="0"/>
              <a:t>facer</a:t>
            </a:r>
            <a:r>
              <a:rPr lang="es-ES" sz="2300" dirty="0" smtClean="0"/>
              <a:t>.</a:t>
            </a:r>
          </a:p>
          <a:p>
            <a:pPr>
              <a:buNone/>
            </a:pPr>
            <a:r>
              <a:rPr lang="es-ES" sz="2300" dirty="0" smtClean="0"/>
              <a:t>                   -Aprender a convivir.</a:t>
            </a:r>
          </a:p>
          <a:p>
            <a:pPr>
              <a:buNone/>
            </a:pPr>
            <a:r>
              <a:rPr lang="es-ES" sz="2300" dirty="0" smtClean="0"/>
              <a:t>                   </a:t>
            </a:r>
            <a:r>
              <a:rPr lang="es-ES" sz="2300" b="1" dirty="0" smtClean="0"/>
              <a:t>-Aprender a ser</a:t>
            </a:r>
            <a:r>
              <a:rPr lang="es-ES" sz="2300" dirty="0" smtClean="0"/>
              <a:t> </a:t>
            </a:r>
          </a:p>
          <a:p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 contexto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 A </a:t>
            </a:r>
            <a:r>
              <a:rPr lang="es-ES" dirty="0" err="1" smtClean="0"/>
              <a:t>realidade</a:t>
            </a:r>
            <a:r>
              <a:rPr lang="es-ES" dirty="0" smtClean="0"/>
              <a:t> socioeducativa que vivimos é complexa, </a:t>
            </a:r>
            <a:r>
              <a:rPr lang="es-ES" dirty="0" err="1" smtClean="0"/>
              <a:t>onde</a:t>
            </a:r>
            <a:r>
              <a:rPr lang="es-ES" dirty="0" smtClean="0"/>
              <a:t> </a:t>
            </a:r>
            <a:r>
              <a:rPr lang="es-ES" dirty="0" err="1" smtClean="0"/>
              <a:t>inflúen</a:t>
            </a:r>
            <a:r>
              <a:rPr lang="es-ES" dirty="0" smtClean="0"/>
              <a:t> </a:t>
            </a:r>
            <a:r>
              <a:rPr lang="es-ES" dirty="0" err="1" smtClean="0"/>
              <a:t>multitude</a:t>
            </a:r>
            <a:r>
              <a:rPr lang="es-ES" dirty="0" smtClean="0"/>
              <a:t> de factores. É </a:t>
            </a:r>
            <a:r>
              <a:rPr lang="es-ES" dirty="0" err="1" smtClean="0"/>
              <a:t>unha</a:t>
            </a:r>
            <a:r>
              <a:rPr lang="es-ES" dirty="0" smtClean="0"/>
              <a:t> </a:t>
            </a:r>
            <a:r>
              <a:rPr lang="es-ES" dirty="0" err="1" smtClean="0"/>
              <a:t>realidade</a:t>
            </a:r>
            <a:r>
              <a:rPr lang="es-ES" dirty="0" smtClean="0"/>
              <a:t> que as </a:t>
            </a:r>
            <a:r>
              <a:rPr lang="es-ES" dirty="0" err="1" smtClean="0"/>
              <a:t>persoas</a:t>
            </a:r>
            <a:r>
              <a:rPr lang="es-ES" dirty="0" smtClean="0"/>
              <a:t> padecemos </a:t>
            </a:r>
            <a:r>
              <a:rPr lang="es-ES" dirty="0" err="1" smtClean="0"/>
              <a:t>situacións</a:t>
            </a:r>
            <a:r>
              <a:rPr lang="es-ES" dirty="0" smtClean="0"/>
              <a:t> de estrés e </a:t>
            </a:r>
            <a:r>
              <a:rPr lang="es-ES" dirty="0" err="1" smtClean="0"/>
              <a:t>ansiedade</a:t>
            </a:r>
            <a:r>
              <a:rPr lang="es-ES" dirty="0" smtClean="0"/>
              <a:t>, debido </a:t>
            </a:r>
            <a:r>
              <a:rPr lang="es-ES" dirty="0" err="1" smtClean="0"/>
              <a:t>ás</a:t>
            </a:r>
            <a:r>
              <a:rPr lang="es-ES" dirty="0" smtClean="0"/>
              <a:t> </a:t>
            </a:r>
            <a:r>
              <a:rPr lang="es-ES" dirty="0" err="1" smtClean="0"/>
              <a:t>exixencias</a:t>
            </a:r>
            <a:r>
              <a:rPr lang="es-ES" dirty="0" smtClean="0"/>
              <a:t> do mundo no que vivimos. E como somos as </a:t>
            </a:r>
            <a:r>
              <a:rPr lang="es-ES" dirty="0" err="1" smtClean="0"/>
              <a:t>persoas</a:t>
            </a:r>
            <a:r>
              <a:rPr lang="es-ES" dirty="0" smtClean="0"/>
              <a:t> as que conformamos  os contextos familiares e educativos, a </a:t>
            </a:r>
            <a:r>
              <a:rPr lang="es-ES" dirty="0" err="1" smtClean="0"/>
              <a:t>nosa</a:t>
            </a:r>
            <a:r>
              <a:rPr lang="es-ES" dirty="0" smtClean="0"/>
              <a:t> vida </a:t>
            </a:r>
            <a:r>
              <a:rPr lang="es-ES" dirty="0" err="1" smtClean="0"/>
              <a:t>cotiá</a:t>
            </a:r>
            <a:r>
              <a:rPr lang="es-ES" dirty="0" smtClean="0"/>
              <a:t> condiciona os ámbitos colectivos, pero </a:t>
            </a:r>
            <a:r>
              <a:rPr lang="es-ES" dirty="0" err="1" smtClean="0"/>
              <a:t>tamén</a:t>
            </a:r>
            <a:r>
              <a:rPr lang="es-ES" dirty="0" smtClean="0"/>
              <a:t> os </a:t>
            </a:r>
            <a:r>
              <a:rPr lang="es-ES" dirty="0" err="1" smtClean="0"/>
              <a:t>persoais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Re-</a:t>
            </a:r>
            <a:r>
              <a:rPr lang="es-ES" dirty="0" err="1" smtClean="0"/>
              <a:t>cursos.respirando</a:t>
            </a:r>
            <a:r>
              <a:rPr lang="es-ES" dirty="0" smtClean="0"/>
              <a:t> alegría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escola</a:t>
            </a:r>
            <a:r>
              <a:rPr lang="es-ES" dirty="0" smtClean="0"/>
              <a:t>. Que pode aportar?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sz="2000" dirty="0" smtClean="0"/>
              <a:t>Propón un </a:t>
            </a:r>
            <a:r>
              <a:rPr lang="es-ES" sz="2000" dirty="0" err="1" smtClean="0"/>
              <a:t>camiño</a:t>
            </a:r>
            <a:r>
              <a:rPr lang="es-ES" sz="2000" dirty="0" smtClean="0"/>
              <a:t> cara a </a:t>
            </a:r>
            <a:r>
              <a:rPr lang="es-ES" sz="2000" b="1" dirty="0" smtClean="0"/>
              <a:t>calma</a:t>
            </a:r>
            <a:r>
              <a:rPr lang="es-ES" sz="2000" dirty="0" smtClean="0"/>
              <a:t> e a </a:t>
            </a:r>
            <a:r>
              <a:rPr lang="es-ES" sz="2000" b="1" dirty="0" smtClean="0"/>
              <a:t>Plena Conciencia</a:t>
            </a:r>
            <a:r>
              <a:rPr lang="es-ES" sz="2000" dirty="0" smtClean="0"/>
              <a:t>; a </a:t>
            </a:r>
            <a:r>
              <a:rPr lang="es-ES" sz="2000" dirty="0" err="1" smtClean="0"/>
              <a:t>tranquilidade</a:t>
            </a:r>
            <a:r>
              <a:rPr lang="es-ES" sz="2000" dirty="0" smtClean="0"/>
              <a:t>  </a:t>
            </a:r>
            <a:r>
              <a:rPr lang="es-ES" sz="2000" dirty="0" err="1" smtClean="0"/>
              <a:t>d@s</a:t>
            </a:r>
            <a:r>
              <a:rPr lang="es-ES" sz="2000" dirty="0" smtClean="0"/>
              <a:t> </a:t>
            </a:r>
            <a:r>
              <a:rPr lang="es-ES" sz="2000" dirty="0" err="1" smtClean="0"/>
              <a:t>mestr@s</a:t>
            </a:r>
            <a:r>
              <a:rPr lang="es-ES" sz="2000" dirty="0" smtClean="0"/>
              <a:t> influirá no alumnado; e a </a:t>
            </a:r>
            <a:r>
              <a:rPr lang="es-ES" sz="2000" dirty="0" err="1" smtClean="0"/>
              <a:t>tranquilidade</a:t>
            </a:r>
            <a:r>
              <a:rPr lang="es-ES" sz="2000" dirty="0" smtClean="0"/>
              <a:t> do alumnado influirá </a:t>
            </a:r>
            <a:r>
              <a:rPr lang="es-ES" sz="2000" dirty="0" err="1" smtClean="0"/>
              <a:t>n@s</a:t>
            </a:r>
            <a:r>
              <a:rPr lang="es-ES" sz="2000" dirty="0" smtClean="0"/>
              <a:t> </a:t>
            </a:r>
            <a:r>
              <a:rPr lang="es-ES" sz="2000" dirty="0" err="1" smtClean="0"/>
              <a:t>mestr@s</a:t>
            </a:r>
            <a:r>
              <a:rPr lang="es-ES" sz="2000" dirty="0" smtClean="0"/>
              <a:t>; pero </a:t>
            </a:r>
            <a:r>
              <a:rPr lang="es-ES" sz="2000" dirty="0" err="1" smtClean="0"/>
              <a:t>tamén</a:t>
            </a:r>
            <a:r>
              <a:rPr lang="es-ES" sz="2000" dirty="0" smtClean="0"/>
              <a:t> ésta influirá no entorno familiar…</a:t>
            </a:r>
            <a:r>
              <a:rPr lang="es-ES" sz="2000" dirty="0" err="1" smtClean="0"/>
              <a:t>desencadeando</a:t>
            </a:r>
            <a:r>
              <a:rPr lang="es-ES" sz="2000" dirty="0" smtClean="0"/>
              <a:t> un efecto dominó.</a:t>
            </a:r>
          </a:p>
          <a:p>
            <a:r>
              <a:rPr lang="es-ES" sz="2000" dirty="0" smtClean="0"/>
              <a:t>Este programa aportará @ educador/a </a:t>
            </a:r>
            <a:r>
              <a:rPr lang="es-ES" sz="2000" dirty="0" err="1" smtClean="0"/>
              <a:t>ferramentas</a:t>
            </a:r>
            <a:r>
              <a:rPr lang="es-ES" sz="2000" dirty="0" smtClean="0"/>
              <a:t> aplicables no </a:t>
            </a:r>
            <a:r>
              <a:rPr lang="es-ES" sz="2000" dirty="0" err="1" smtClean="0"/>
              <a:t>seu</a:t>
            </a:r>
            <a:r>
              <a:rPr lang="es-ES" sz="2000" dirty="0" smtClean="0"/>
              <a:t> </a:t>
            </a:r>
            <a:r>
              <a:rPr lang="es-ES" sz="2000" dirty="0" err="1" smtClean="0"/>
              <a:t>espazo</a:t>
            </a:r>
            <a:r>
              <a:rPr lang="es-ES" sz="2000" dirty="0" smtClean="0"/>
              <a:t> educativo para </a:t>
            </a:r>
            <a:r>
              <a:rPr lang="es-ES" sz="2000" dirty="0" err="1" smtClean="0"/>
              <a:t>mellorar</a:t>
            </a:r>
            <a:r>
              <a:rPr lang="es-ES" sz="2000" dirty="0" smtClean="0"/>
              <a:t> a </a:t>
            </a:r>
            <a:r>
              <a:rPr lang="es-ES" sz="2000" dirty="0" err="1" smtClean="0"/>
              <a:t>súa</a:t>
            </a:r>
            <a:r>
              <a:rPr lang="es-ES" sz="2000" dirty="0" smtClean="0"/>
              <a:t> Atención, a </a:t>
            </a:r>
            <a:r>
              <a:rPr lang="es-ES" sz="2000" dirty="0" err="1" smtClean="0"/>
              <a:t>súa</a:t>
            </a:r>
            <a:r>
              <a:rPr lang="es-ES" sz="2000" dirty="0" smtClean="0"/>
              <a:t> </a:t>
            </a:r>
            <a:r>
              <a:rPr lang="es-ES" sz="2000" dirty="0" err="1" smtClean="0"/>
              <a:t>escoita</a:t>
            </a:r>
            <a:r>
              <a:rPr lang="es-ES" sz="2000" dirty="0" smtClean="0"/>
              <a:t> e concentración, e a do </a:t>
            </a:r>
            <a:r>
              <a:rPr lang="es-ES" sz="2000" dirty="0" err="1" smtClean="0"/>
              <a:t>seu</a:t>
            </a:r>
            <a:r>
              <a:rPr lang="es-ES" sz="2000" dirty="0" smtClean="0"/>
              <a:t> alumnado; partimos de que </a:t>
            </a:r>
            <a:r>
              <a:rPr lang="es-ES" sz="2000" b="1" dirty="0" err="1" smtClean="0"/>
              <a:t>mestr@s</a:t>
            </a:r>
            <a:r>
              <a:rPr lang="es-ES" sz="2000" dirty="0" smtClean="0"/>
              <a:t> e </a:t>
            </a:r>
            <a:r>
              <a:rPr lang="es-ES" sz="2000" b="1" dirty="0" err="1" smtClean="0"/>
              <a:t>alumn@s</a:t>
            </a:r>
            <a:r>
              <a:rPr lang="es-ES" sz="2000" b="1" dirty="0" smtClean="0"/>
              <a:t> </a:t>
            </a:r>
            <a:r>
              <a:rPr lang="es-ES" sz="2000" dirty="0" smtClean="0"/>
              <a:t>son un </a:t>
            </a:r>
            <a:r>
              <a:rPr lang="es-ES" sz="2000" b="1" dirty="0" smtClean="0"/>
              <a:t>TODO.</a:t>
            </a:r>
          </a:p>
          <a:p>
            <a:endParaRPr lang="es-ES" sz="2000" b="1" dirty="0" smtClean="0"/>
          </a:p>
          <a:p>
            <a:r>
              <a:rPr lang="es-ES" sz="2000" i="1" dirty="0" smtClean="0"/>
              <a:t>" @s </a:t>
            </a:r>
            <a:r>
              <a:rPr lang="es-ES" sz="2000" i="1" dirty="0" err="1" smtClean="0"/>
              <a:t>educador@s</a:t>
            </a:r>
            <a:r>
              <a:rPr lang="es-ES" sz="2000" i="1" dirty="0" smtClean="0"/>
              <a:t>  felices cambiarán o mundo" </a:t>
            </a:r>
            <a:r>
              <a:rPr lang="es-ES" sz="2000" dirty="0" smtClean="0"/>
              <a:t>(</a:t>
            </a:r>
            <a:r>
              <a:rPr lang="ar-SA" sz="2000" dirty="0" smtClean="0"/>
              <a:t>Thich Nhat Hann</a:t>
            </a:r>
            <a:r>
              <a:rPr lang="es-ES" sz="2000" dirty="0" smtClean="0"/>
              <a:t>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Os </a:t>
            </a:r>
            <a:r>
              <a:rPr lang="es-ES" dirty="0" err="1" smtClean="0"/>
              <a:t>seus</a:t>
            </a:r>
            <a:r>
              <a:rPr lang="es-ES" dirty="0" smtClean="0"/>
              <a:t> principios…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Se o </a:t>
            </a:r>
            <a:r>
              <a:rPr lang="es-ES" sz="2000" dirty="0" err="1" smtClean="0"/>
              <a:t>obxetivo</a:t>
            </a:r>
            <a:r>
              <a:rPr lang="es-ES" sz="2000" dirty="0" smtClean="0"/>
              <a:t> esencial </a:t>
            </a:r>
            <a:r>
              <a:rPr lang="es-ES" sz="2000" dirty="0" err="1" smtClean="0"/>
              <a:t>desta</a:t>
            </a:r>
            <a:r>
              <a:rPr lang="es-ES" sz="2000" dirty="0" smtClean="0"/>
              <a:t> </a:t>
            </a:r>
            <a:r>
              <a:rPr lang="es-ES" sz="2000" dirty="0" err="1" smtClean="0"/>
              <a:t>proposta</a:t>
            </a:r>
            <a:r>
              <a:rPr lang="es-ES" sz="2000" dirty="0" smtClean="0"/>
              <a:t> é a </a:t>
            </a:r>
            <a:r>
              <a:rPr lang="es-ES" sz="2000" dirty="0" err="1" smtClean="0"/>
              <a:t>tranquilidade</a:t>
            </a:r>
            <a:r>
              <a:rPr lang="es-ES" sz="2000" dirty="0" smtClean="0"/>
              <a:t> nos </a:t>
            </a:r>
            <a:r>
              <a:rPr lang="es-ES" sz="2000" dirty="0" err="1" smtClean="0"/>
              <a:t>espazos</a:t>
            </a:r>
            <a:r>
              <a:rPr lang="es-ES" sz="2000" dirty="0" smtClean="0"/>
              <a:t> educativos, os principios que del se derivan pasan por:</a:t>
            </a:r>
          </a:p>
          <a:p>
            <a:pPr>
              <a:buNone/>
            </a:pPr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         </a:t>
            </a:r>
            <a:r>
              <a:rPr lang="es-ES" sz="2000" i="1" dirty="0" smtClean="0"/>
              <a:t>1. </a:t>
            </a:r>
            <a:r>
              <a:rPr lang="es-ES" sz="2000" b="1" i="1" dirty="0" smtClean="0"/>
              <a:t>Confiar en si </a:t>
            </a:r>
            <a:r>
              <a:rPr lang="es-ES" sz="2000" b="1" i="1" dirty="0" err="1" smtClean="0"/>
              <a:t>mesm@</a:t>
            </a:r>
            <a:r>
              <a:rPr lang="es-ES" sz="2000" b="1" i="1" dirty="0" smtClean="0"/>
              <a:t> e no alumnado.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         </a:t>
            </a:r>
            <a:r>
              <a:rPr lang="es-ES" sz="2000" i="1" dirty="0" smtClean="0"/>
              <a:t>2. </a:t>
            </a:r>
            <a:r>
              <a:rPr lang="es-ES" sz="2000" b="1" i="1" dirty="0" err="1" smtClean="0"/>
              <a:t>Deixarse</a:t>
            </a:r>
            <a:r>
              <a:rPr lang="es-ES" sz="2000" b="1" i="1" dirty="0" smtClean="0"/>
              <a:t> levar e Desfrutar.</a:t>
            </a:r>
            <a:endParaRPr lang="es-ES" sz="2000" b="1" dirty="0" smtClean="0"/>
          </a:p>
          <a:p>
            <a:pPr>
              <a:buNone/>
            </a:pPr>
            <a:r>
              <a:rPr lang="es-ES" sz="2000" dirty="0" smtClean="0"/>
              <a:t>        </a:t>
            </a:r>
            <a:r>
              <a:rPr lang="es-ES" sz="2000" i="1" dirty="0" smtClean="0"/>
              <a:t>3. </a:t>
            </a:r>
            <a:r>
              <a:rPr lang="es-ES" sz="2000" b="1" i="1" dirty="0" err="1" smtClean="0"/>
              <a:t>Escoitarse</a:t>
            </a:r>
            <a:r>
              <a:rPr lang="es-ES" sz="2000" b="1" i="1" dirty="0" smtClean="0"/>
              <a:t> e </a:t>
            </a:r>
            <a:r>
              <a:rPr lang="es-ES" sz="2000" b="1" i="1" dirty="0" err="1" smtClean="0"/>
              <a:t>escoitar</a:t>
            </a:r>
            <a:r>
              <a:rPr lang="es-ES" sz="2000" b="1" i="1" dirty="0" smtClean="0"/>
              <a:t> </a:t>
            </a:r>
            <a:r>
              <a:rPr lang="es-ES" sz="2000" b="1" i="1" dirty="0" err="1" smtClean="0"/>
              <a:t>ao</a:t>
            </a:r>
            <a:r>
              <a:rPr lang="es-ES" sz="2000" b="1" i="1" dirty="0" smtClean="0"/>
              <a:t> alumnado</a:t>
            </a:r>
            <a:r>
              <a:rPr lang="es-ES" sz="2000" b="1" dirty="0" smtClean="0"/>
              <a:t> </a:t>
            </a:r>
            <a:r>
              <a:rPr lang="es-ES" sz="2000" dirty="0" smtClean="0"/>
              <a:t>( verbalmente, corporalmente, a </a:t>
            </a:r>
            <a:r>
              <a:rPr lang="es-ES" sz="2000" dirty="0" err="1" smtClean="0"/>
              <a:t>enerxía</a:t>
            </a:r>
            <a:r>
              <a:rPr lang="es-ES" sz="2000" dirty="0" smtClean="0"/>
              <a:t> grupal). </a:t>
            </a:r>
            <a:r>
              <a:rPr lang="es-ES" sz="2000" dirty="0" err="1" smtClean="0"/>
              <a:t>Isto</a:t>
            </a:r>
            <a:r>
              <a:rPr lang="es-ES" sz="2000" dirty="0" smtClean="0"/>
              <a:t> implica, por </a:t>
            </a:r>
            <a:r>
              <a:rPr lang="es-ES" sz="2000" dirty="0" err="1" smtClean="0"/>
              <a:t>unha</a:t>
            </a:r>
            <a:r>
              <a:rPr lang="es-ES" sz="2000" dirty="0" smtClean="0"/>
              <a:t> banda,  momentos de desapego </a:t>
            </a:r>
            <a:r>
              <a:rPr lang="es-ES" sz="2000" dirty="0" err="1" smtClean="0"/>
              <a:t>na</a:t>
            </a:r>
            <a:r>
              <a:rPr lang="es-ES" sz="2000" dirty="0" smtClean="0"/>
              <a:t> planificación diaria/</a:t>
            </a:r>
            <a:r>
              <a:rPr lang="es-ES" sz="2000" dirty="0" err="1" smtClean="0"/>
              <a:t>Re.planificación</a:t>
            </a:r>
            <a:r>
              <a:rPr lang="es-ES" sz="2000" dirty="0" smtClean="0"/>
              <a:t> constante, e </a:t>
            </a:r>
            <a:r>
              <a:rPr lang="es-ES" sz="2000" dirty="0" err="1" smtClean="0"/>
              <a:t>pola</a:t>
            </a:r>
            <a:r>
              <a:rPr lang="es-ES" sz="2000" dirty="0" smtClean="0"/>
              <a:t> </a:t>
            </a:r>
            <a:r>
              <a:rPr lang="es-ES" sz="2000" dirty="0" err="1" smtClean="0"/>
              <a:t>outra</a:t>
            </a:r>
            <a:r>
              <a:rPr lang="es-ES" sz="2000" dirty="0" smtClean="0"/>
              <a:t>, atreverse á "non intervención" consciente.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 </a:t>
            </a:r>
            <a:r>
              <a:rPr lang="es-ES" dirty="0" smtClean="0"/>
              <a:t>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err="1" smtClean="0"/>
              <a:t>Ao</a:t>
            </a:r>
            <a:r>
              <a:rPr lang="es-ES" dirty="0" smtClean="0"/>
              <a:t> levar a cabo </a:t>
            </a:r>
            <a:r>
              <a:rPr lang="es-ES" dirty="0" err="1" smtClean="0"/>
              <a:t>estes</a:t>
            </a:r>
            <a:r>
              <a:rPr lang="es-ES" dirty="0" smtClean="0"/>
              <a:t> principios sucederá que: 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1. Confiaremos en que </a:t>
            </a:r>
            <a:r>
              <a:rPr lang="es-ES" dirty="0" err="1" smtClean="0"/>
              <a:t>xurdirá</a:t>
            </a:r>
            <a:r>
              <a:rPr lang="es-ES" dirty="0" smtClean="0"/>
              <a:t> tempo suficiente para </a:t>
            </a:r>
            <a:r>
              <a:rPr lang="es-ES" dirty="0" err="1" smtClean="0"/>
              <a:t>acadar</a:t>
            </a:r>
            <a:r>
              <a:rPr lang="es-ES" dirty="0" smtClean="0"/>
              <a:t> os </a:t>
            </a:r>
            <a:r>
              <a:rPr lang="es-ES" dirty="0" err="1" smtClean="0"/>
              <a:t>obxetivos</a:t>
            </a:r>
            <a:r>
              <a:rPr lang="es-ES" dirty="0" smtClean="0"/>
              <a:t> do currículo                         ( a  programación).</a:t>
            </a:r>
          </a:p>
          <a:p>
            <a:r>
              <a:rPr lang="es-ES" cap="small" dirty="0" smtClean="0"/>
              <a:t>2. </a:t>
            </a:r>
            <a:r>
              <a:rPr lang="es-ES" dirty="0" err="1" smtClean="0"/>
              <a:t>Xeraremos</a:t>
            </a:r>
            <a:r>
              <a:rPr lang="es-ES" dirty="0" smtClean="0"/>
              <a:t> </a:t>
            </a:r>
            <a:r>
              <a:rPr lang="es-ES" dirty="0" err="1" smtClean="0"/>
              <a:t>espazos</a:t>
            </a:r>
            <a:r>
              <a:rPr lang="es-ES" dirty="0" smtClean="0"/>
              <a:t> para Ser, Estar, </a:t>
            </a:r>
            <a:r>
              <a:rPr lang="es-ES" dirty="0" err="1" smtClean="0"/>
              <a:t>Facer</a:t>
            </a:r>
            <a:r>
              <a:rPr lang="es-ES" dirty="0" smtClean="0"/>
              <a:t> e Convivir </a:t>
            </a:r>
            <a:r>
              <a:rPr lang="es-ES" cap="small" dirty="0" smtClean="0"/>
              <a:t>( </a:t>
            </a:r>
            <a:r>
              <a:rPr lang="es-ES" cap="small" dirty="0" err="1" smtClean="0"/>
              <a:t>D</a:t>
            </a:r>
            <a:r>
              <a:rPr lang="es-ES" dirty="0" err="1" smtClean="0"/>
              <a:t>elors</a:t>
            </a:r>
            <a:r>
              <a:rPr lang="es-ES" cap="small" dirty="0" smtClean="0"/>
              <a:t>).</a:t>
            </a:r>
            <a:endParaRPr lang="es-ES" dirty="0" smtClean="0"/>
          </a:p>
          <a:p>
            <a:r>
              <a:rPr lang="es-ES" dirty="0" smtClean="0"/>
              <a:t> 3. Abriremos a mente para tomar conciencia das </a:t>
            </a:r>
            <a:r>
              <a:rPr lang="es-ES" dirty="0" err="1" smtClean="0"/>
              <a:t>conexións</a:t>
            </a:r>
            <a:r>
              <a:rPr lang="es-ES" dirty="0" smtClean="0"/>
              <a:t> </a:t>
            </a:r>
            <a:r>
              <a:rPr lang="es-ES" dirty="0" err="1" smtClean="0"/>
              <a:t>nas</a:t>
            </a:r>
            <a:r>
              <a:rPr lang="es-ES" dirty="0" smtClean="0"/>
              <a:t> competencias  e nos </a:t>
            </a:r>
            <a:r>
              <a:rPr lang="es-ES" dirty="0" err="1" smtClean="0"/>
              <a:t>obxetivos</a:t>
            </a:r>
            <a:r>
              <a:rPr lang="es-ES" dirty="0" smtClean="0"/>
              <a:t> educativos.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Re-cursos. Respirando alegría </a:t>
            </a:r>
            <a:r>
              <a:rPr lang="es-ES" dirty="0" err="1" smtClean="0"/>
              <a:t>na</a:t>
            </a:r>
            <a:r>
              <a:rPr lang="es-ES" dirty="0" smtClean="0"/>
              <a:t> </a:t>
            </a:r>
            <a:r>
              <a:rPr lang="es-ES" dirty="0" err="1" smtClean="0"/>
              <a:t>escola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Os </a:t>
            </a:r>
            <a:r>
              <a:rPr lang="es-ES" dirty="0" err="1" smtClean="0"/>
              <a:t>seus</a:t>
            </a:r>
            <a:r>
              <a:rPr lang="es-ES" dirty="0" smtClean="0"/>
              <a:t> </a:t>
            </a:r>
            <a:r>
              <a:rPr lang="es-ES" dirty="0" err="1" smtClean="0"/>
              <a:t>obxetivos</a:t>
            </a:r>
            <a:r>
              <a:rPr lang="es-ES" dirty="0" smtClean="0"/>
              <a:t>:</a:t>
            </a:r>
          </a:p>
          <a:p>
            <a:pPr>
              <a:buNone/>
            </a:pPr>
            <a:r>
              <a:rPr lang="es-ES" dirty="0" smtClean="0"/>
              <a:t>   1. </a:t>
            </a:r>
            <a:r>
              <a:rPr lang="es-ES" sz="2000" dirty="0" smtClean="0"/>
              <a:t>Desenvolver </a:t>
            </a:r>
            <a:r>
              <a:rPr lang="es-ES" sz="2000" dirty="0" err="1" smtClean="0"/>
              <a:t>unha</a:t>
            </a:r>
            <a:r>
              <a:rPr lang="es-ES" sz="2000" dirty="0" smtClean="0"/>
              <a:t> Atención Correcta.</a:t>
            </a:r>
          </a:p>
          <a:p>
            <a:pPr>
              <a:buNone/>
            </a:pPr>
            <a:r>
              <a:rPr lang="es-ES" sz="2000" dirty="0" smtClean="0"/>
              <a:t>   2. Armonizar a relación entre os </a:t>
            </a:r>
            <a:r>
              <a:rPr lang="es-ES" sz="2000" dirty="0" err="1" smtClean="0"/>
              <a:t>axentes</a:t>
            </a:r>
            <a:r>
              <a:rPr lang="es-ES" sz="2000" dirty="0" smtClean="0"/>
              <a:t> educativos                    ( </a:t>
            </a:r>
            <a:r>
              <a:rPr lang="es-ES" sz="2000" dirty="0" err="1" smtClean="0"/>
              <a:t>tensións</a:t>
            </a:r>
            <a:r>
              <a:rPr lang="es-ES" sz="2000" dirty="0" smtClean="0"/>
              <a:t> propias e colectivas).</a:t>
            </a:r>
          </a:p>
          <a:p>
            <a:pPr>
              <a:buNone/>
            </a:pPr>
            <a:r>
              <a:rPr lang="es-ES" sz="2000" dirty="0" smtClean="0"/>
              <a:t>   3. Dotar </a:t>
            </a:r>
            <a:r>
              <a:rPr lang="es-ES" sz="2000" dirty="0" err="1" smtClean="0"/>
              <a:t>ás</a:t>
            </a:r>
            <a:r>
              <a:rPr lang="es-ES" sz="2000" dirty="0" smtClean="0"/>
              <a:t> </a:t>
            </a:r>
            <a:r>
              <a:rPr lang="es-ES" sz="2000" dirty="0" err="1" smtClean="0"/>
              <a:t>persoas</a:t>
            </a:r>
            <a:r>
              <a:rPr lang="es-ES" sz="2000" dirty="0" smtClean="0"/>
              <a:t> de recursos para a prevención e a disminución do estrés.</a:t>
            </a:r>
          </a:p>
          <a:p>
            <a:pPr>
              <a:buNone/>
            </a:pPr>
            <a:r>
              <a:rPr lang="es-ES" sz="2000" dirty="0" smtClean="0"/>
              <a:t>   4. Facilitar a educación integral nos diferentes ámbitos </a:t>
            </a:r>
            <a:r>
              <a:rPr lang="es-ES" sz="2000" dirty="0" err="1" smtClean="0"/>
              <a:t>psicolóxicos</a:t>
            </a:r>
            <a:r>
              <a:rPr lang="es-ES" sz="2000" dirty="0" smtClean="0"/>
              <a:t>, </a:t>
            </a:r>
            <a:r>
              <a:rPr lang="es-ES" sz="2000" dirty="0" err="1" smtClean="0"/>
              <a:t>emocionais</a:t>
            </a:r>
            <a:r>
              <a:rPr lang="es-ES" sz="2000" dirty="0" smtClean="0"/>
              <a:t> e socias. </a:t>
            </a:r>
          </a:p>
          <a:p>
            <a:pPr>
              <a:buNone/>
            </a:pPr>
            <a:r>
              <a:rPr lang="es-ES" sz="2000" dirty="0" smtClean="0"/>
              <a:t>   5. Compartir experiencias e iniciativas no ámbito educativo e comunitario.</a:t>
            </a:r>
          </a:p>
          <a:p>
            <a:r>
              <a:rPr lang="es-ES" sz="2000" b="1" dirty="0" err="1" smtClean="0"/>
              <a:t>Quen</a:t>
            </a:r>
            <a:r>
              <a:rPr lang="es-ES" sz="2000" b="1" dirty="0" smtClean="0"/>
              <a:t> debe emocionarse, transformarse , </a:t>
            </a:r>
            <a:r>
              <a:rPr lang="es-ES" sz="2000" b="1" dirty="0" err="1" smtClean="0"/>
              <a:t>relaxarse</a:t>
            </a:r>
            <a:r>
              <a:rPr lang="es-ES" sz="2000" b="1" dirty="0" smtClean="0"/>
              <a:t> e estar </a:t>
            </a:r>
            <a:r>
              <a:rPr lang="es-ES" sz="2000" b="1" dirty="0" err="1" smtClean="0"/>
              <a:t>atent@</a:t>
            </a:r>
            <a:r>
              <a:rPr lang="es-ES" sz="2000" b="1" dirty="0" smtClean="0"/>
              <a:t> é @ educador/a</a:t>
            </a:r>
            <a:r>
              <a:rPr lang="en-US" sz="2000" b="1" dirty="0" smtClean="0"/>
              <a:t>…</a:t>
            </a:r>
            <a:r>
              <a:rPr lang="es-ES" sz="2000" b="1" dirty="0" smtClean="0"/>
              <a:t>"</a:t>
            </a:r>
            <a:endParaRPr lang="es-E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Os </a:t>
            </a:r>
            <a:r>
              <a:rPr lang="es-ES" dirty="0" err="1" smtClean="0"/>
              <a:t>contidos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Enmarcados en 3 ámbitos </a:t>
            </a:r>
            <a:r>
              <a:rPr lang="es-ES" dirty="0" err="1" smtClean="0"/>
              <a:t>fundamentais</a:t>
            </a:r>
            <a:r>
              <a:rPr lang="es-ES" dirty="0" smtClean="0"/>
              <a:t> nos que se desenvolverán:</a:t>
            </a:r>
          </a:p>
          <a:p>
            <a:pPr>
              <a:buNone/>
            </a:pPr>
            <a:r>
              <a:rPr lang="es-ES" dirty="0" smtClean="0"/>
              <a:t>       -  A </a:t>
            </a:r>
            <a:r>
              <a:rPr lang="es-ES" b="1" dirty="0" err="1" smtClean="0"/>
              <a:t>Semente</a:t>
            </a:r>
            <a:r>
              <a:rPr lang="es-ES" dirty="0" smtClean="0"/>
              <a:t>.  Ámbito Físico.                                  ( </a:t>
            </a:r>
            <a:r>
              <a:rPr lang="es-ES" dirty="0" err="1" smtClean="0"/>
              <a:t>Corpo</a:t>
            </a:r>
            <a:r>
              <a:rPr lang="es-ES" dirty="0" smtClean="0"/>
              <a:t> e Postura)</a:t>
            </a:r>
          </a:p>
          <a:p>
            <a:pPr>
              <a:buNone/>
            </a:pPr>
            <a:r>
              <a:rPr lang="es-ES" b="1" dirty="0" smtClean="0"/>
              <a:t>      - </a:t>
            </a:r>
            <a:r>
              <a:rPr lang="es-ES" dirty="0" smtClean="0"/>
              <a:t>A</a:t>
            </a:r>
            <a:r>
              <a:rPr lang="es-ES" b="1" dirty="0" smtClean="0"/>
              <a:t> Esencia. </a:t>
            </a:r>
            <a:r>
              <a:rPr lang="es-ES" dirty="0" smtClean="0"/>
              <a:t>Ámbito </a:t>
            </a:r>
            <a:r>
              <a:rPr lang="es-ES" dirty="0" err="1" smtClean="0"/>
              <a:t>psicolóxico</a:t>
            </a:r>
            <a:r>
              <a:rPr lang="es-ES" dirty="0" smtClean="0"/>
              <a:t>-mental. (Pensar e Sentir) </a:t>
            </a:r>
          </a:p>
          <a:p>
            <a:pPr>
              <a:buNone/>
            </a:pPr>
            <a:r>
              <a:rPr lang="es-ES" b="1" dirty="0" smtClean="0"/>
              <a:t>     - </a:t>
            </a:r>
            <a:r>
              <a:rPr lang="es-ES" dirty="0" smtClean="0"/>
              <a:t>A</a:t>
            </a:r>
            <a:r>
              <a:rPr lang="es-ES" b="1" dirty="0" smtClean="0"/>
              <a:t> </a:t>
            </a:r>
            <a:r>
              <a:rPr lang="es-ES" b="1" dirty="0" err="1" smtClean="0"/>
              <a:t>Comunidade</a:t>
            </a:r>
            <a:r>
              <a:rPr lang="es-ES" b="1" dirty="0" smtClean="0"/>
              <a:t>. </a:t>
            </a:r>
            <a:r>
              <a:rPr lang="es-ES" dirty="0" smtClean="0"/>
              <a:t>Ámbito grupal.                        ( Compromiso/Práctica Reflexiva)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117</TotalTime>
  <Words>458</Words>
  <Application>Microsoft Office PowerPoint</Application>
  <PresentationFormat>Presentación en pantalla (4:3)</PresentationFormat>
  <Paragraphs>71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Mirador</vt:lpstr>
      <vt:lpstr>RE-CURSOS. RESPIRANDO ALEGRÍA NA ESCOLA</vt:lpstr>
      <vt:lpstr>Re-cursos. Respirando alegría.  Que é?</vt:lpstr>
      <vt:lpstr>Vaiamos por partes…</vt:lpstr>
      <vt:lpstr>O contexto</vt:lpstr>
      <vt:lpstr>Re-cursos.respirando alegría na escola. Que pode aportar?</vt:lpstr>
      <vt:lpstr>Os seus principios…</vt:lpstr>
      <vt:lpstr>              Ao levar a cabo estes principios sucederá que:  </vt:lpstr>
      <vt:lpstr>Re-cursos. Respirando alegría na escola</vt:lpstr>
      <vt:lpstr>Os contidos</vt:lpstr>
      <vt:lpstr>A metodoloxía</vt:lpstr>
      <vt:lpstr>O que sucederá…</vt:lpstr>
      <vt:lpstr>Moitas grazas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RE-CURSOS. RESPIRANDO ALEGRÍA NA ESCOLA</dc:title>
  <dc:creator>susana</dc:creator>
  <cp:lastModifiedBy>susana</cp:lastModifiedBy>
  <cp:revision>19</cp:revision>
  <dcterms:created xsi:type="dcterms:W3CDTF">2016-04-09T08:27:29Z</dcterms:created>
  <dcterms:modified xsi:type="dcterms:W3CDTF">2016-04-16T12:22:37Z</dcterms:modified>
</cp:coreProperties>
</file>