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90" r:id="rId7"/>
    <p:sldId id="291" r:id="rId8"/>
    <p:sldId id="292" r:id="rId9"/>
    <p:sldId id="268" r:id="rId10"/>
    <p:sldId id="269" r:id="rId11"/>
    <p:sldId id="271" r:id="rId12"/>
    <p:sldId id="272" r:id="rId13"/>
    <p:sldId id="270" r:id="rId14"/>
    <p:sldId id="273" r:id="rId15"/>
    <p:sldId id="263" r:id="rId16"/>
    <p:sldId id="260" r:id="rId17"/>
    <p:sldId id="274" r:id="rId18"/>
    <p:sldId id="261" r:id="rId19"/>
    <p:sldId id="264" r:id="rId20"/>
    <p:sldId id="288" r:id="rId21"/>
    <p:sldId id="265" r:id="rId22"/>
    <p:sldId id="266" r:id="rId23"/>
    <p:sldId id="267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" initials="v" lastIdx="1" clrIdx="0">
    <p:extLst>
      <p:ext uri="{19B8F6BF-5375-455C-9EA6-DF929625EA0E}">
        <p15:presenceInfo xmlns:p15="http://schemas.microsoft.com/office/powerpoint/2012/main" userId="veron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87209" autoAdjust="0"/>
  </p:normalViewPr>
  <p:slideViewPr>
    <p:cSldViewPr snapToGrid="0">
      <p:cViewPr varScale="1">
        <p:scale>
          <a:sx n="48" d="100"/>
          <a:sy n="48" d="100"/>
        </p:scale>
        <p:origin x="9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065818" cy="1463040"/>
          </a:xfrm>
        </p:spPr>
        <p:txBody>
          <a:bodyPr/>
          <a:lstStyle/>
          <a:p>
            <a:r>
              <a:rPr lang="gl-ES" dirty="0" smtClean="0"/>
              <a:t>Encontros para Falar, contar e cantar...</a:t>
            </a:r>
            <a:endParaRPr lang="gl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gl-ES" sz="4000" dirty="0" err="1" smtClean="0"/>
              <a:t>Vero</a:t>
            </a:r>
            <a:r>
              <a:rPr lang="gl-ES" sz="4000" dirty="0" smtClean="0"/>
              <a:t> Rilo</a:t>
            </a:r>
            <a:endParaRPr lang="gl-ES" sz="4000" dirty="0"/>
          </a:p>
        </p:txBody>
      </p:sp>
    </p:spTree>
    <p:extLst>
      <p:ext uri="{BB962C8B-B14F-4D97-AF65-F5344CB8AC3E}">
        <p14:creationId xmlns:p14="http://schemas.microsoft.com/office/powerpoint/2010/main" val="1747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155863"/>
            <a:ext cx="8825346" cy="66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3" y="219076"/>
            <a:ext cx="4213512" cy="63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911629"/>
            <a:ext cx="6821632" cy="50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6" y="145472"/>
            <a:ext cx="8672946" cy="6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446810"/>
            <a:ext cx="7855527" cy="58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A quen contar...?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A todas e todos</a:t>
            </a:r>
          </a:p>
          <a:p>
            <a:r>
              <a:rPr lang="gl-ES" dirty="0" smtClean="0"/>
              <a:t>En pequeno grupo</a:t>
            </a:r>
          </a:p>
          <a:p>
            <a:r>
              <a:rPr lang="gl-ES" dirty="0" smtClean="0"/>
              <a:t>As crianzas doutras salas</a:t>
            </a:r>
            <a:endParaRPr lang="gl-ES" dirty="0"/>
          </a:p>
          <a:p>
            <a:r>
              <a:rPr lang="gl-ES" dirty="0" smtClean="0"/>
              <a:t>De xeito individual</a:t>
            </a:r>
          </a:p>
          <a:p>
            <a:r>
              <a:rPr lang="gl-ES" dirty="0" smtClean="0"/>
              <a:t>A outras compañeiras</a:t>
            </a:r>
          </a:p>
          <a:p>
            <a:r>
              <a:rPr lang="gl-ES" dirty="0" smtClean="0"/>
              <a:t>...</a:t>
            </a:r>
          </a:p>
          <a:p>
            <a:endParaRPr lang="gl-ES" dirty="0"/>
          </a:p>
          <a:p>
            <a:pPr algn="r"/>
            <a:r>
              <a:rPr lang="gl-ES" sz="3600" dirty="0" smtClean="0">
                <a:solidFill>
                  <a:schemeClr val="accent1">
                    <a:lumMod val="75000"/>
                  </a:schemeClr>
                </a:solidFill>
              </a:rPr>
              <a:t>E quen conta...? Nos, elas, outras...</a:t>
            </a:r>
          </a:p>
          <a:p>
            <a:endParaRPr lang="gl-ES" dirty="0" smtClean="0"/>
          </a:p>
        </p:txBody>
      </p:sp>
    </p:spTree>
    <p:extLst>
      <p:ext uri="{BB962C8B-B14F-4D97-AF65-F5344CB8AC3E}">
        <p14:creationId xmlns:p14="http://schemas.microsoft.com/office/powerpoint/2010/main" val="31470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Canto contar...?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Unha vez á </a:t>
            </a:r>
            <a:r>
              <a:rPr lang="gl-ES" dirty="0" err="1" smtClean="0"/>
              <a:t>semaniña</a:t>
            </a:r>
            <a:endParaRPr lang="gl-ES" dirty="0" smtClean="0"/>
          </a:p>
          <a:p>
            <a:r>
              <a:rPr lang="gl-ES" dirty="0" smtClean="0"/>
              <a:t>Dúas</a:t>
            </a:r>
          </a:p>
          <a:p>
            <a:r>
              <a:rPr lang="gl-ES" dirty="0" smtClean="0"/>
              <a:t>Tres</a:t>
            </a:r>
          </a:p>
          <a:p>
            <a:r>
              <a:rPr lang="gl-ES" dirty="0" smtClean="0"/>
              <a:t>Catro</a:t>
            </a:r>
          </a:p>
          <a:p>
            <a:r>
              <a:rPr lang="gl-ES" dirty="0" smtClean="0"/>
              <a:t>Todos os días</a:t>
            </a:r>
          </a:p>
          <a:p>
            <a:r>
              <a:rPr lang="gl-ES" dirty="0" smtClean="0"/>
              <a:t>Varias veces ao día</a:t>
            </a:r>
          </a:p>
        </p:txBody>
      </p:sp>
      <p:sp>
        <p:nvSpPr>
          <p:cNvPr id="4" name="Botón de acción: Ayuda 3">
            <a:hlinkClick r:id="" action="ppaction://noaction" highlightClick="1"/>
          </p:cNvPr>
          <p:cNvSpPr/>
          <p:nvPr/>
        </p:nvSpPr>
        <p:spPr>
          <a:xfrm>
            <a:off x="6432111" y="2084832"/>
            <a:ext cx="4312089" cy="4145834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488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Cando contar...?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A primeira hora da mañanciña</a:t>
            </a:r>
          </a:p>
          <a:p>
            <a:r>
              <a:rPr lang="gl-ES" dirty="0" smtClean="0"/>
              <a:t>Na asemblea</a:t>
            </a:r>
          </a:p>
          <a:p>
            <a:r>
              <a:rPr lang="gl-ES" dirty="0" smtClean="0"/>
              <a:t>Nas rutinas (hixiene, alimentación...)</a:t>
            </a:r>
          </a:p>
          <a:p>
            <a:r>
              <a:rPr lang="gl-ES" dirty="0" smtClean="0"/>
              <a:t>No patio</a:t>
            </a:r>
          </a:p>
          <a:p>
            <a:r>
              <a:rPr lang="gl-ES" dirty="0" smtClean="0"/>
              <a:t>Nas propostas máis dirixidas</a:t>
            </a:r>
          </a:p>
          <a:p>
            <a:r>
              <a:rPr lang="gl-ES" dirty="0" smtClean="0"/>
              <a:t>Cando solicitan</a:t>
            </a:r>
          </a:p>
          <a:p>
            <a:pPr marL="0" indent="0">
              <a:buNone/>
            </a:pPr>
            <a:endParaRPr lang="gl-ES" dirty="0"/>
          </a:p>
        </p:txBody>
      </p:sp>
      <p:sp>
        <p:nvSpPr>
          <p:cNvPr id="4" name="Botón de acción: Ayuda 3">
            <a:hlinkClick r:id="" action="ppaction://noaction" highlightClick="1"/>
          </p:cNvPr>
          <p:cNvSpPr/>
          <p:nvPr/>
        </p:nvSpPr>
        <p:spPr>
          <a:xfrm>
            <a:off x="6432111" y="2084832"/>
            <a:ext cx="4312089" cy="4145834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862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Con que contar...?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gl-ES" dirty="0" smtClean="0"/>
              <a:t>Coa boca</a:t>
            </a:r>
          </a:p>
          <a:p>
            <a:r>
              <a:rPr lang="gl-ES" dirty="0" smtClean="0"/>
              <a:t>Co corpo</a:t>
            </a:r>
          </a:p>
          <a:p>
            <a:r>
              <a:rPr lang="gl-ES" dirty="0" smtClean="0"/>
              <a:t>Co conto</a:t>
            </a:r>
          </a:p>
          <a:p>
            <a:r>
              <a:rPr lang="gl-ES" dirty="0" smtClean="0"/>
              <a:t>Con monicreques</a:t>
            </a:r>
          </a:p>
          <a:p>
            <a:r>
              <a:rPr lang="gl-ES" dirty="0" smtClean="0"/>
              <a:t>Con cousas da vida cotiá</a:t>
            </a:r>
          </a:p>
          <a:p>
            <a:r>
              <a:rPr lang="gl-ES" dirty="0" smtClean="0"/>
              <a:t>Con instrumentos</a:t>
            </a:r>
          </a:p>
          <a:p>
            <a:r>
              <a:rPr lang="gl-ES" dirty="0" smtClean="0"/>
              <a:t>Con cartas</a:t>
            </a:r>
          </a:p>
          <a:p>
            <a:r>
              <a:rPr lang="gl-ES" dirty="0" smtClean="0"/>
              <a:t>Con imaxes, sen elas</a:t>
            </a:r>
          </a:p>
          <a:p>
            <a:r>
              <a:rPr lang="gl-ES" dirty="0" smtClean="0"/>
              <a:t>Con proxector</a:t>
            </a:r>
          </a:p>
          <a:p>
            <a:r>
              <a:rPr lang="gl-ES" dirty="0" smtClean="0"/>
              <a:t>Por videoconferencia</a:t>
            </a:r>
          </a:p>
          <a:p>
            <a:r>
              <a:rPr lang="gl-ES" dirty="0" smtClean="0"/>
              <a:t>...</a:t>
            </a:r>
          </a:p>
          <a:p>
            <a:endParaRPr lang="gl-ES" dirty="0" smtClean="0"/>
          </a:p>
        </p:txBody>
      </p:sp>
      <p:sp>
        <p:nvSpPr>
          <p:cNvPr id="4" name="Botón de acción: Ayuda 3">
            <a:hlinkClick r:id="" action="ppaction://noaction" highlightClick="1"/>
          </p:cNvPr>
          <p:cNvSpPr/>
          <p:nvPr/>
        </p:nvSpPr>
        <p:spPr>
          <a:xfrm>
            <a:off x="6432111" y="2084832"/>
            <a:ext cx="4312089" cy="4145834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695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Algunhas </a:t>
            </a:r>
            <a:r>
              <a:rPr lang="gl-ES" dirty="0" err="1" smtClean="0"/>
              <a:t>cousiñas</a:t>
            </a:r>
            <a:r>
              <a:rPr lang="gl-ES" dirty="0" smtClean="0"/>
              <a:t> das que </a:t>
            </a:r>
            <a:r>
              <a:rPr lang="gl-ES" dirty="0" err="1" smtClean="0"/>
              <a:t>gosto</a:t>
            </a:r>
            <a:r>
              <a:rPr lang="gl-ES" dirty="0" smtClean="0"/>
              <a:t>...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gl-ES" dirty="0" smtClean="0"/>
              <a:t>Maletas para gardar contos especiais</a:t>
            </a:r>
          </a:p>
          <a:p>
            <a:r>
              <a:rPr lang="gl-ES" dirty="0" smtClean="0"/>
              <a:t>Maletas que veñen e van</a:t>
            </a:r>
          </a:p>
          <a:p>
            <a:r>
              <a:rPr lang="gl-ES" dirty="0" smtClean="0"/>
              <a:t>Maletas de “cacharrada”</a:t>
            </a:r>
          </a:p>
          <a:p>
            <a:r>
              <a:rPr lang="gl-ES" dirty="0" smtClean="0"/>
              <a:t>Caixas de lata redondas para contos pequenos</a:t>
            </a:r>
          </a:p>
          <a:p>
            <a:r>
              <a:rPr lang="gl-ES" dirty="0" smtClean="0"/>
              <a:t>Caixas de madeira para gardar caixiñas de música e luces</a:t>
            </a:r>
          </a:p>
          <a:p>
            <a:r>
              <a:rPr lang="gl-ES" dirty="0" smtClean="0"/>
              <a:t>Estante alto para deixar un conto despistado... E facernos </a:t>
            </a:r>
            <a:r>
              <a:rPr lang="gl-ES" dirty="0"/>
              <a:t>a</a:t>
            </a:r>
            <a:r>
              <a:rPr lang="gl-ES" dirty="0" smtClean="0"/>
              <a:t>s interesantes mirando para el... </a:t>
            </a:r>
          </a:p>
          <a:p>
            <a:r>
              <a:rPr lang="gl-ES" dirty="0" smtClean="0"/>
              <a:t>Chamar polo conto (en baixo, en alto, cantando, sobre unha pata, tres ou cinco...)</a:t>
            </a:r>
          </a:p>
          <a:p>
            <a:r>
              <a:rPr lang="gl-ES" dirty="0" smtClean="0"/>
              <a:t>Baúl con teas, perrucas e cousas que nos sirvan para ser outras</a:t>
            </a:r>
          </a:p>
          <a:p>
            <a:r>
              <a:rPr lang="gl-ES" dirty="0" smtClean="0"/>
              <a:t>Esquecerme de todo o anterior e contar, como diría </a:t>
            </a:r>
            <a:r>
              <a:rPr lang="gl-ES" dirty="0" err="1" smtClean="0"/>
              <a:t>Siro</a:t>
            </a:r>
            <a:r>
              <a:rPr lang="gl-ES" dirty="0" smtClean="0"/>
              <a:t>,  so coa boca...</a:t>
            </a:r>
          </a:p>
          <a:p>
            <a:endParaRPr lang="gl-ES" dirty="0" smtClean="0"/>
          </a:p>
          <a:p>
            <a:endParaRPr lang="gl-ES" dirty="0" smtClean="0"/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8083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Por que contar...?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gl-ES" sz="2400" dirty="0" smtClean="0"/>
          </a:p>
          <a:p>
            <a:pPr algn="ctr"/>
            <a:r>
              <a:rPr lang="gl-ES" sz="2400" dirty="0"/>
              <a:t>c</a:t>
            </a:r>
            <a:r>
              <a:rPr lang="gl-ES" sz="2400" dirty="0" smtClean="0"/>
              <a:t>ontar </a:t>
            </a:r>
            <a:r>
              <a:rPr lang="gl-ES" sz="2400" dirty="0"/>
              <a:t>para vivir máis tempo, para </a:t>
            </a:r>
            <a:r>
              <a:rPr lang="gl-ES" sz="2400" dirty="0" smtClean="0"/>
              <a:t>deter </a:t>
            </a:r>
            <a:r>
              <a:rPr lang="pt-BR" sz="2400" dirty="0" smtClean="0"/>
              <a:t>o </a:t>
            </a:r>
            <a:r>
              <a:rPr lang="pt-BR" sz="2400" dirty="0"/>
              <a:t>tempo, para saber que estamos vivas, saber que non estamos soas, para </a:t>
            </a:r>
            <a:r>
              <a:rPr lang="pt-BR" sz="2400" dirty="0" smtClean="0"/>
              <a:t>saber...</a:t>
            </a:r>
          </a:p>
          <a:p>
            <a:pPr algn="ctr"/>
            <a:r>
              <a:rPr lang="pt-BR" sz="2400" dirty="0" smtClean="0"/>
              <a:t>para </a:t>
            </a:r>
            <a:r>
              <a:rPr lang="gl-ES" sz="2400" dirty="0" smtClean="0"/>
              <a:t>ensinar </a:t>
            </a:r>
            <a:r>
              <a:rPr lang="gl-ES" sz="2400" dirty="0"/>
              <a:t>e aprender a pensar, relacionarnos, para descubrir o mundo, para crear </a:t>
            </a:r>
            <a:r>
              <a:rPr lang="gl-ES" sz="2400" dirty="0" smtClean="0"/>
              <a:t>outros </a:t>
            </a:r>
            <a:r>
              <a:rPr lang="pt-BR" sz="2400" dirty="0" smtClean="0"/>
              <a:t>mundos</a:t>
            </a:r>
            <a:r>
              <a:rPr lang="pt-BR" sz="2400" dirty="0"/>
              <a:t>, para </a:t>
            </a:r>
            <a:r>
              <a:rPr lang="pt-BR" sz="2400" dirty="0" err="1"/>
              <a:t>atopar</a:t>
            </a:r>
            <a:r>
              <a:rPr lang="pt-BR" sz="2400" dirty="0"/>
              <a:t> a</a:t>
            </a:r>
            <a:r>
              <a:rPr lang="pt-BR" sz="2400" dirty="0" smtClean="0"/>
              <a:t> </a:t>
            </a:r>
            <a:r>
              <a:rPr lang="pt-BR" sz="2400" dirty="0"/>
              <a:t>outra, para </a:t>
            </a:r>
            <a:r>
              <a:rPr lang="pt-BR" sz="2400" dirty="0" err="1"/>
              <a:t>coñecernos</a:t>
            </a:r>
            <a:r>
              <a:rPr lang="pt-BR" sz="2400" dirty="0"/>
              <a:t> a nós mesmas, para compartir </a:t>
            </a:r>
            <a:r>
              <a:rPr lang="pt-BR" sz="2400" dirty="0" err="1"/>
              <a:t>un</a:t>
            </a:r>
            <a:r>
              <a:rPr lang="pt-BR" sz="2400" dirty="0"/>
              <a:t> </a:t>
            </a:r>
            <a:r>
              <a:rPr lang="pt-BR" sz="2400" dirty="0" err="1" smtClean="0"/>
              <a:t>patrimonio</a:t>
            </a:r>
            <a:r>
              <a:rPr lang="pt-BR" sz="2400" dirty="0" smtClean="0"/>
              <a:t> </a:t>
            </a:r>
            <a:r>
              <a:rPr lang="gl-ES" sz="2400" dirty="0" smtClean="0"/>
              <a:t>común</a:t>
            </a:r>
            <a:r>
              <a:rPr lang="gl-ES" sz="2400" dirty="0"/>
              <a:t>, para crear o teu propio </a:t>
            </a:r>
            <a:r>
              <a:rPr lang="gl-ES" sz="2400" dirty="0" smtClean="0"/>
              <a:t>mundo...</a:t>
            </a:r>
          </a:p>
          <a:p>
            <a:pPr algn="ctr"/>
            <a:r>
              <a:rPr lang="gl-ES" sz="2400" dirty="0" smtClean="0"/>
              <a:t> </a:t>
            </a:r>
            <a:r>
              <a:rPr lang="gl-ES" sz="2400" dirty="0"/>
              <a:t>para rir, para facer o loito, para consolar, </a:t>
            </a:r>
            <a:r>
              <a:rPr lang="gl-ES" sz="2400" dirty="0" smtClean="0"/>
              <a:t>para abanear </a:t>
            </a:r>
            <a:r>
              <a:rPr lang="gl-ES" sz="2400" dirty="0"/>
              <a:t>a melancolía, para ser o que non somos, para ser quen somos, dubidar, </a:t>
            </a:r>
            <a:r>
              <a:rPr lang="gl-ES" sz="2400" dirty="0" smtClean="0"/>
              <a:t>denegar, afirmar...</a:t>
            </a:r>
          </a:p>
          <a:p>
            <a:pPr algn="ctr"/>
            <a:r>
              <a:rPr lang="gl-ES" sz="2400" dirty="0" smtClean="0"/>
              <a:t> </a:t>
            </a:r>
            <a:r>
              <a:rPr lang="gl-ES" sz="2400" dirty="0"/>
              <a:t>para albergar, para fuxir, imaxinar, explorar, para brincar, para compartir, </a:t>
            </a:r>
            <a:r>
              <a:rPr lang="gl-ES" sz="2400" dirty="0" smtClean="0"/>
              <a:t>acompañar, soñar</a:t>
            </a:r>
            <a:r>
              <a:rPr lang="gl-ES" sz="2400" dirty="0"/>
              <a:t>, sentir, unir, aloumiñar, </a:t>
            </a:r>
            <a:r>
              <a:rPr lang="gl-ES" sz="2400" dirty="0" smtClean="0"/>
              <a:t>amar ...</a:t>
            </a:r>
          </a:p>
          <a:p>
            <a:pPr algn="r"/>
            <a:r>
              <a:rPr lang="gl-ES" sz="2400" dirty="0" smtClean="0"/>
              <a:t>Contar para medrar...</a:t>
            </a:r>
            <a:endParaRPr lang="gl-ES" sz="2400" dirty="0"/>
          </a:p>
        </p:txBody>
      </p:sp>
    </p:spTree>
    <p:extLst>
      <p:ext uri="{BB962C8B-B14F-4D97-AF65-F5344CB8AC3E}">
        <p14:creationId xmlns:p14="http://schemas.microsoft.com/office/powerpoint/2010/main" val="24359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ALGUNHAS COUSIÑAS QUE QUERÍA COMENTAR...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gl-ES" dirty="0" smtClean="0"/>
              <a:t>Ter en conta o dereito a non querer escoitar</a:t>
            </a:r>
          </a:p>
          <a:p>
            <a:r>
              <a:rPr lang="gl-ES" dirty="0" smtClean="0"/>
              <a:t>Lembrarvos dos contos de movemento para enganchar algunhas crianzas máis motrices</a:t>
            </a:r>
          </a:p>
          <a:p>
            <a:r>
              <a:rPr lang="gl-ES" dirty="0" smtClean="0"/>
              <a:t>Que se respire amor nos espazos (un bo espazo cun bo material, traballa so)</a:t>
            </a:r>
          </a:p>
          <a:p>
            <a:r>
              <a:rPr lang="gl-ES" dirty="0" smtClean="0"/>
              <a:t>Compartide historias e experiencias entre vos</a:t>
            </a:r>
          </a:p>
          <a:p>
            <a:r>
              <a:rPr lang="gl-ES" dirty="0" smtClean="0"/>
              <a:t>Incluíde ás familias e a toda a comunidade educativa</a:t>
            </a:r>
          </a:p>
          <a:p>
            <a:r>
              <a:rPr lang="gl-ES" dirty="0" smtClean="0"/>
              <a:t>Estade atentas a cada oportunidade</a:t>
            </a:r>
          </a:p>
          <a:p>
            <a:r>
              <a:rPr lang="gl-ES" dirty="0" smtClean="0"/>
              <a:t>Coidádevos voz e corpo: respirade, estirade, bebede auga</a:t>
            </a:r>
          </a:p>
          <a:p>
            <a:r>
              <a:rPr lang="gl-ES" dirty="0" smtClean="0"/>
              <a:t>Levade unha </a:t>
            </a:r>
            <a:r>
              <a:rPr lang="gl-ES" dirty="0" err="1" smtClean="0"/>
              <a:t>libretiña</a:t>
            </a:r>
            <a:r>
              <a:rPr lang="gl-ES" dirty="0" smtClean="0"/>
              <a:t> sempre... Apuntade ese conto, esa frase, </a:t>
            </a:r>
            <a:r>
              <a:rPr lang="gl-ES" dirty="0" err="1" smtClean="0"/>
              <a:t>eso</a:t>
            </a:r>
            <a:r>
              <a:rPr lang="gl-ES" dirty="0" smtClean="0"/>
              <a:t> que viches....</a:t>
            </a:r>
          </a:p>
          <a:p>
            <a:r>
              <a:rPr lang="gl-ES" dirty="0" smtClean="0"/>
              <a:t>Despedide os contos a </a:t>
            </a:r>
            <a:r>
              <a:rPr lang="gl-ES" dirty="0" err="1" smtClean="0"/>
              <a:t>foguetazos</a:t>
            </a:r>
            <a:r>
              <a:rPr lang="gl-ES" dirty="0" smtClean="0"/>
              <a:t>!!!</a:t>
            </a:r>
          </a:p>
          <a:p>
            <a:r>
              <a:rPr lang="gl-ES" dirty="0" smtClean="0"/>
              <a:t>Imaxinade...</a:t>
            </a:r>
          </a:p>
          <a:p>
            <a:endParaRPr lang="gl-ES" dirty="0" smtClean="0"/>
          </a:p>
          <a:p>
            <a:endParaRPr lang="gl-ES" dirty="0" smtClean="0"/>
          </a:p>
          <a:p>
            <a:pPr marL="0" indent="0">
              <a:buNone/>
            </a:pPr>
            <a:endParaRPr lang="gl-ES" dirty="0" smtClean="0"/>
          </a:p>
          <a:p>
            <a:endParaRPr lang="gl-ES" dirty="0" smtClean="0"/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4707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Experiencias: eu non fun!</a:t>
            </a:r>
            <a:br>
              <a:rPr lang="gl-ES" dirty="0" smtClean="0"/>
            </a:b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(como programar todo con so un conto)</a:t>
            </a:r>
            <a:endParaRPr lang="gl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2084832"/>
            <a:ext cx="6053660" cy="4538424"/>
          </a:xfrm>
        </p:spPr>
      </p:pic>
      <p:sp>
        <p:nvSpPr>
          <p:cNvPr id="6" name="Rectángulo 5"/>
          <p:cNvSpPr/>
          <p:nvPr/>
        </p:nvSpPr>
        <p:spPr>
          <a:xfrm>
            <a:off x="1238125" y="2821193"/>
            <a:ext cx="37633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Namoramos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conto</a:t>
            </a:r>
          </a:p>
          <a:p>
            <a:pPr algn="ctr"/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Contámolo</a:t>
            </a:r>
            <a:endParaRPr lang="es-E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Mirámolo</a:t>
            </a:r>
            <a:endParaRPr lang="es-E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Fixemos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títeres</a:t>
            </a:r>
          </a:p>
          <a:p>
            <a:pPr algn="ctr"/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Logo sombras </a:t>
            </a:r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chinesas</a:t>
            </a:r>
            <a:endParaRPr lang="es-E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Contámolo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 </a:t>
            </a:r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animais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</a:t>
            </a:r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xoguete</a:t>
            </a:r>
            <a:endParaRPr lang="es-E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Só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 palabras</a:t>
            </a:r>
          </a:p>
          <a:p>
            <a:pPr algn="ctr"/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Cada vez </a:t>
            </a:r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namorábamos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máis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e…</a:t>
            </a:r>
          </a:p>
          <a:p>
            <a:pPr algn="ctr"/>
            <a:endParaRPr lang="es-E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08890" cy="1499616"/>
          </a:xfrm>
        </p:spPr>
        <p:txBody>
          <a:bodyPr/>
          <a:lstStyle/>
          <a:p>
            <a:r>
              <a:rPr lang="gl-ES" dirty="0" smtClean="0"/>
              <a:t>Comezamos a experimentar con... </a:t>
            </a:r>
            <a:r>
              <a:rPr lang="gl-ES" sz="2400" dirty="0" smtClean="0"/>
              <a:t>TERRA, PALLA, MIMOSAS... </a:t>
            </a:r>
            <a:r>
              <a:rPr lang="gl-ES" sz="1800" dirty="0" smtClean="0"/>
              <a:t>Queríamos facerlle unha corte a cada animal, cada vez sabiamos máis sobre eles</a:t>
            </a:r>
            <a:endParaRPr lang="gl-ES" sz="18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" y="2687781"/>
            <a:ext cx="4079413" cy="3056441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0" y="2687781"/>
            <a:ext cx="4115287" cy="30564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25" y="2687781"/>
            <a:ext cx="2986087" cy="39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88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Decidímonos pola palla... </a:t>
            </a:r>
            <a:r>
              <a:rPr lang="gl-ES" sz="2800" dirty="0" smtClean="0"/>
              <a:t>ESTABA CLARO</a:t>
            </a:r>
            <a:endParaRPr lang="gl-ES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76" y="2286000"/>
            <a:ext cx="5365785" cy="4022725"/>
          </a:xfrm>
        </p:spPr>
      </p:pic>
    </p:spTree>
    <p:extLst>
      <p:ext uri="{BB962C8B-B14F-4D97-AF65-F5344CB8AC3E}">
        <p14:creationId xmlns:p14="http://schemas.microsoft.com/office/powerpoint/2010/main" val="395386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690" y="540592"/>
            <a:ext cx="10807655" cy="1499616"/>
          </a:xfrm>
        </p:spPr>
        <p:txBody>
          <a:bodyPr/>
          <a:lstStyle/>
          <a:p>
            <a:r>
              <a:rPr lang="gl-ES" dirty="0" smtClean="0"/>
              <a:t>LOGO FIXEMOS CORTES, CADA QUE COA SÚA...</a:t>
            </a:r>
            <a:br>
              <a:rPr lang="gl-ES" dirty="0" smtClean="0"/>
            </a:br>
            <a:r>
              <a:rPr lang="gl-ES" sz="2800" dirty="0" smtClean="0"/>
              <a:t>REUTILIZAMOS OS TÍTERES</a:t>
            </a:r>
            <a:endParaRPr lang="gl-ES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065">
            <a:off x="385306" y="3596463"/>
            <a:ext cx="2208104" cy="294571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31" y="1859005"/>
            <a:ext cx="2191376" cy="29233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600">
            <a:off x="3245079" y="3907791"/>
            <a:ext cx="2769697" cy="26877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221">
            <a:off x="4554076" y="1999515"/>
            <a:ext cx="3524584" cy="26423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42" flipH="1">
            <a:off x="6331591" y="4296216"/>
            <a:ext cx="3042870" cy="22812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29" y="2183579"/>
            <a:ext cx="2022097" cy="26975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303">
            <a:off x="9840511" y="3594360"/>
            <a:ext cx="2077196" cy="27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84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ATA O MÁIS PEQUENO...</a:t>
            </a:r>
            <a:endParaRPr lang="gl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76" y="2286000"/>
            <a:ext cx="5365785" cy="4022725"/>
          </a:xfrm>
        </p:spPr>
      </p:pic>
    </p:spTree>
    <p:extLst>
      <p:ext uri="{BB962C8B-B14F-4D97-AF65-F5344CB8AC3E}">
        <p14:creationId xmlns:p14="http://schemas.microsoft.com/office/powerpoint/2010/main" val="1307416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dirty="0" smtClean="0"/>
              <a:t>E MONTAMOS UNHA EXPO, QUE É O QUE FAN AS ARTISTAS... </a:t>
            </a:r>
            <a:r>
              <a:rPr lang="gl-ES" sz="3100" dirty="0" smtClean="0"/>
              <a:t>TAMÉN FIXEMOS VISITAS GUIADAS POLAS CRIANZAS</a:t>
            </a:r>
            <a:endParaRPr lang="gl-ES" sz="31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08" y="2286000"/>
            <a:ext cx="8152722" cy="4022725"/>
          </a:xfrm>
        </p:spPr>
      </p:pic>
    </p:spTree>
    <p:extLst>
      <p:ext uri="{BB962C8B-B14F-4D97-AF65-F5344CB8AC3E}">
        <p14:creationId xmlns:p14="http://schemas.microsoft.com/office/powerpoint/2010/main" val="435571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E XA NON PARAMOS... </a:t>
            </a:r>
            <a:r>
              <a:rPr lang="gl-ES" sz="2800" dirty="0" smtClean="0"/>
              <a:t>Queremos saber máis...</a:t>
            </a:r>
            <a:endParaRPr lang="gl-ES" sz="2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155">
            <a:off x="444657" y="3432733"/>
            <a:ext cx="4035214" cy="302519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302">
            <a:off x="2585512" y="1975219"/>
            <a:ext cx="3437241" cy="25749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27" y="3919570"/>
            <a:ext cx="3778054" cy="28324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658">
            <a:off x="8136405" y="1750791"/>
            <a:ext cx="3589819" cy="26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43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E sen darnos conta, contando...</a:t>
            </a:r>
            <a:endParaRPr lang="gl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6" y="2309002"/>
            <a:ext cx="5365785" cy="40227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4829" y="2299854"/>
            <a:ext cx="6106877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Falamos</a:t>
            </a:r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 culpa</a:t>
            </a:r>
          </a:p>
          <a:p>
            <a:pPr algn="ctr"/>
            <a:r>
              <a:rPr lang="es-E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Rimos</a:t>
            </a:r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coa historia</a:t>
            </a:r>
          </a:p>
          <a:p>
            <a:pPr algn="ctr"/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Aprendimos a </a:t>
            </a:r>
            <a:r>
              <a:rPr lang="es-E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facer</a:t>
            </a:r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curas</a:t>
            </a:r>
          </a:p>
          <a:p>
            <a:pPr algn="ctr"/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Experimentamos con </a:t>
            </a:r>
            <a:r>
              <a:rPr lang="es-E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materiais</a:t>
            </a:r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naturais</a:t>
            </a:r>
            <a:endParaRPr lang="es-ES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Discriminamos </a:t>
            </a:r>
            <a:r>
              <a:rPr lang="es-E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sons</a:t>
            </a:r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</a:t>
            </a:r>
            <a:r>
              <a:rPr lang="es-E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animais</a:t>
            </a:r>
            <a:endParaRPr lang="es-ES" sz="2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Teatralizamos con sombras </a:t>
            </a:r>
            <a:r>
              <a:rPr lang="es-E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chinesas</a:t>
            </a:r>
            <a:endParaRPr lang="es-ES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Coñecimos</a:t>
            </a:r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animais</a:t>
            </a:r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 contorna</a:t>
            </a:r>
          </a:p>
          <a:p>
            <a:pPr algn="ctr"/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Cantamos </a:t>
            </a:r>
            <a:r>
              <a:rPr lang="es-E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cancións</a:t>
            </a:r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tradicionais</a:t>
            </a:r>
            <a:endParaRPr lang="es-ES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i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s-ES" i="1" dirty="0" err="1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Fuche</a:t>
            </a:r>
            <a:r>
              <a:rPr lang="es-ES" i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tu, </a:t>
            </a:r>
            <a:r>
              <a:rPr lang="es-ES" i="1" dirty="0" err="1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Fuche</a:t>
            </a:r>
            <a:r>
              <a:rPr lang="es-ES" i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tu, o que </a:t>
            </a:r>
            <a:r>
              <a:rPr lang="es-ES" i="1" dirty="0" err="1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fuche</a:t>
            </a:r>
            <a:r>
              <a:rPr lang="es-ES" i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caghalo</a:t>
            </a:r>
            <a:r>
              <a:rPr lang="es-ES" i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palleiro</a:t>
            </a:r>
            <a:endParaRPr lang="es-ES" i="1" dirty="0" smtClean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i="1" dirty="0" err="1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Fuche</a:t>
            </a:r>
            <a:r>
              <a:rPr lang="es-ES" i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tu, </a:t>
            </a:r>
            <a:r>
              <a:rPr lang="es-ES" i="1" dirty="0" err="1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fuche</a:t>
            </a:r>
            <a:r>
              <a:rPr lang="es-ES" i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tu, que </a:t>
            </a:r>
            <a:r>
              <a:rPr lang="es-ES" i="1" dirty="0" err="1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ainda</a:t>
            </a:r>
            <a:r>
              <a:rPr lang="es-ES" i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levas as pallas no </a:t>
            </a:r>
            <a:r>
              <a:rPr lang="es-ES" i="1" dirty="0" err="1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</a:t>
            </a:r>
            <a:r>
              <a:rPr lang="es-ES" i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!”</a:t>
            </a:r>
          </a:p>
          <a:p>
            <a:pPr algn="ctr"/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Montamos </a:t>
            </a:r>
            <a:r>
              <a:rPr lang="es-E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unha</a:t>
            </a:r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exposición</a:t>
            </a:r>
          </a:p>
          <a:p>
            <a:pPr algn="ctr"/>
            <a:r>
              <a:rPr lang="es-E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Falamos</a:t>
            </a:r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dos museos e </a:t>
            </a:r>
            <a:r>
              <a:rPr lang="es-E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fixemos</a:t>
            </a:r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visitas guiadas</a:t>
            </a:r>
          </a:p>
          <a:p>
            <a:pPr algn="ctr"/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Contamos, cantamos e bailamos…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890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Recomendo...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3455" y="2202873"/>
            <a:ext cx="11007438" cy="4549833"/>
          </a:xfrm>
        </p:spPr>
        <p:txBody>
          <a:bodyPr numCol="2">
            <a:normAutofit fontScale="62500" lnSpcReduction="20000"/>
          </a:bodyPr>
          <a:lstStyle/>
          <a:p>
            <a:r>
              <a:rPr lang="gl-ES" dirty="0"/>
              <a:t>ALBUM ILUSTRADO:</a:t>
            </a:r>
          </a:p>
          <a:p>
            <a:r>
              <a:rPr lang="pl-PL" dirty="0"/>
              <a:t>»</a:t>
            </a:r>
            <a:r>
              <a:rPr lang="pl-PL" b="1" dirty="0"/>
              <a:t>» </a:t>
            </a:r>
            <a:r>
              <a:rPr lang="pl-PL" dirty="0"/>
              <a:t>ALBO, Pablo. </a:t>
            </a:r>
            <a:r>
              <a:rPr lang="pl-PL" i="1" dirty="0"/>
              <a:t>O Papón. </a:t>
            </a:r>
            <a:r>
              <a:rPr lang="pl-PL" dirty="0"/>
              <a:t>OQO</a:t>
            </a:r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ALMODOVAR, A.R. </a:t>
            </a:r>
            <a:r>
              <a:rPr lang="pt-BR" i="1" dirty="0"/>
              <a:t>A verdadeira historia de </a:t>
            </a:r>
            <a:r>
              <a:rPr lang="pt-BR" i="1" dirty="0" err="1"/>
              <a:t>Carapuchiña</a:t>
            </a:r>
            <a:r>
              <a:rPr lang="pt-BR" dirty="0"/>
              <a:t>. </a:t>
            </a:r>
            <a:r>
              <a:rPr lang="pt-BR" dirty="0" err="1"/>
              <a:t>Kalandraka</a:t>
            </a:r>
            <a:endParaRPr lang="pt-BR" dirty="0"/>
          </a:p>
          <a:p>
            <a:r>
              <a:rPr lang="it-IT" dirty="0"/>
              <a:t>»</a:t>
            </a:r>
            <a:r>
              <a:rPr lang="it-IT" b="1" dirty="0"/>
              <a:t>» </a:t>
            </a:r>
            <a:r>
              <a:rPr lang="it-IT" dirty="0"/>
              <a:t>AZCONA, Marta. </a:t>
            </a:r>
            <a:r>
              <a:rPr lang="it-IT" i="1" dirty="0"/>
              <a:t>Un agasallo diferente. </a:t>
            </a:r>
            <a:r>
              <a:rPr lang="it-IT" dirty="0"/>
              <a:t>Kalandraka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BALLESTEROS, Xosé. </a:t>
            </a:r>
            <a:r>
              <a:rPr lang="gl-ES" i="1" dirty="0"/>
              <a:t>O coelliño branco. </a:t>
            </a:r>
            <a:r>
              <a:rPr lang="gl-ES" dirty="0"/>
              <a:t>Kalandraka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BALLESTEROS, Xosé. </a:t>
            </a:r>
            <a:r>
              <a:rPr lang="gl-ES" i="1" dirty="0"/>
              <a:t>Os tres osos. </a:t>
            </a:r>
            <a:r>
              <a:rPr lang="gl-ES" dirty="0"/>
              <a:t>Kalandraka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BERNASCONI, </a:t>
            </a:r>
            <a:r>
              <a:rPr lang="gl-ES" dirty="0" err="1"/>
              <a:t>Pablo</a:t>
            </a:r>
            <a:r>
              <a:rPr lang="gl-ES" dirty="0"/>
              <a:t>. </a:t>
            </a:r>
            <a:r>
              <a:rPr lang="gl-ES" i="1" dirty="0"/>
              <a:t>O zoo de Xoaquín. </a:t>
            </a:r>
            <a:r>
              <a:rPr lang="gl-ES" dirty="0"/>
              <a:t>Kalandraka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BOUDREAU, </a:t>
            </a:r>
            <a:r>
              <a:rPr lang="gl-ES" dirty="0" err="1"/>
              <a:t>Helène</a:t>
            </a:r>
            <a:r>
              <a:rPr lang="gl-ES" dirty="0"/>
              <a:t>. </a:t>
            </a:r>
            <a:r>
              <a:rPr lang="gl-ES" i="1" dirty="0"/>
              <a:t>Te desafío a no </a:t>
            </a:r>
            <a:r>
              <a:rPr lang="gl-ES" i="1" dirty="0" err="1"/>
              <a:t>bostezar</a:t>
            </a:r>
            <a:r>
              <a:rPr lang="gl-ES" i="1" dirty="0"/>
              <a:t>. </a:t>
            </a:r>
            <a:r>
              <a:rPr lang="gl-ES" dirty="0" err="1"/>
              <a:t>Barbara</a:t>
            </a:r>
            <a:r>
              <a:rPr lang="gl-ES" dirty="0"/>
              <a:t> </a:t>
            </a:r>
            <a:r>
              <a:rPr lang="gl-ES" dirty="0" err="1"/>
              <a:t>Fiore</a:t>
            </a:r>
            <a:r>
              <a:rPr lang="gl-ES" dirty="0"/>
              <a:t> Editora.</a:t>
            </a:r>
          </a:p>
          <a:p>
            <a:r>
              <a:rPr lang="it-IT" dirty="0"/>
              <a:t>»</a:t>
            </a:r>
            <a:r>
              <a:rPr lang="it-IT" b="1" dirty="0"/>
              <a:t>» </a:t>
            </a:r>
            <a:r>
              <a:rPr lang="it-IT" dirty="0"/>
              <a:t>BOWLEY, Tim. </a:t>
            </a:r>
            <a:r>
              <a:rPr lang="it-IT" i="1" dirty="0"/>
              <a:t>Amelia quere un can. </a:t>
            </a:r>
            <a:r>
              <a:rPr lang="it-IT" dirty="0"/>
              <a:t>Kalandraka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BOWLEY, </a:t>
            </a:r>
            <a:r>
              <a:rPr lang="gl-ES" dirty="0" err="1"/>
              <a:t>Tim</a:t>
            </a:r>
            <a:r>
              <a:rPr lang="gl-ES" dirty="0"/>
              <a:t>. </a:t>
            </a:r>
            <a:r>
              <a:rPr lang="gl-ES" i="1" dirty="0"/>
              <a:t>Xaime e as landras. </a:t>
            </a:r>
            <a:r>
              <a:rPr lang="gl-ES" dirty="0"/>
              <a:t>Kalandraka</a:t>
            </a:r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BRUNO, </a:t>
            </a:r>
            <a:r>
              <a:rPr lang="pt-BR" dirty="0" err="1"/>
              <a:t>Pep</a:t>
            </a:r>
            <a:r>
              <a:rPr lang="pt-BR" dirty="0"/>
              <a:t>. </a:t>
            </a:r>
            <a:r>
              <a:rPr lang="pt-BR" i="1" dirty="0"/>
              <a:t>A cabra boba. </a:t>
            </a:r>
            <a:r>
              <a:rPr lang="pt-BR" dirty="0"/>
              <a:t>OQO</a:t>
            </a:r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BRUNO, </a:t>
            </a:r>
            <a:r>
              <a:rPr lang="pt-BR" dirty="0" err="1"/>
              <a:t>Pep</a:t>
            </a:r>
            <a:r>
              <a:rPr lang="pt-BR" dirty="0"/>
              <a:t>. </a:t>
            </a:r>
            <a:r>
              <a:rPr lang="pt-BR" i="1" dirty="0"/>
              <a:t>As noites das </a:t>
            </a:r>
            <a:r>
              <a:rPr lang="pt-BR" i="1" dirty="0" err="1"/>
              <a:t>mudanzas</a:t>
            </a:r>
            <a:r>
              <a:rPr lang="pt-BR" i="1" dirty="0"/>
              <a:t>. </a:t>
            </a:r>
            <a:r>
              <a:rPr lang="pt-BR" dirty="0"/>
              <a:t>OQO</a:t>
            </a:r>
          </a:p>
          <a:p>
            <a:r>
              <a:rPr lang="it-IT" dirty="0"/>
              <a:t>»</a:t>
            </a:r>
            <a:r>
              <a:rPr lang="it-IT" b="1" dirty="0"/>
              <a:t>» </a:t>
            </a:r>
            <a:r>
              <a:rPr lang="it-IT" dirty="0"/>
              <a:t>BRUNO, Pep. </a:t>
            </a:r>
            <a:r>
              <a:rPr lang="it-IT" i="1" dirty="0"/>
              <a:t>Conto para contar mentres se come un ovo frito. </a:t>
            </a:r>
            <a:r>
              <a:rPr lang="it-IT" dirty="0"/>
              <a:t>Kalandraka</a:t>
            </a:r>
          </a:p>
          <a:p>
            <a:endParaRPr lang="gl-ES" dirty="0" smtClean="0"/>
          </a:p>
          <a:p>
            <a:r>
              <a:rPr lang="gl-ES" dirty="0" smtClean="0"/>
              <a:t>»</a:t>
            </a:r>
            <a:r>
              <a:rPr lang="gl-ES" b="1" dirty="0" smtClean="0"/>
              <a:t>» </a:t>
            </a:r>
            <a:r>
              <a:rPr lang="gl-ES" dirty="0"/>
              <a:t>BRUNO, </a:t>
            </a:r>
            <a:r>
              <a:rPr lang="gl-ES" dirty="0" err="1"/>
              <a:t>Pep</a:t>
            </a:r>
            <a:r>
              <a:rPr lang="gl-ES" dirty="0"/>
              <a:t>. </a:t>
            </a:r>
            <a:r>
              <a:rPr lang="gl-ES" i="1" dirty="0"/>
              <a:t>Demo de dente. </a:t>
            </a:r>
            <a:r>
              <a:rPr lang="gl-ES" dirty="0"/>
              <a:t>OQO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BRUNO, </a:t>
            </a:r>
            <a:r>
              <a:rPr lang="gl-ES" dirty="0" err="1"/>
              <a:t>Pep</a:t>
            </a:r>
            <a:r>
              <a:rPr lang="gl-ES" dirty="0"/>
              <a:t>. </a:t>
            </a:r>
            <a:r>
              <a:rPr lang="gl-ES" i="1" dirty="0"/>
              <a:t>Pétala. </a:t>
            </a:r>
            <a:r>
              <a:rPr lang="gl-ES" dirty="0"/>
              <a:t>OQO</a:t>
            </a:r>
          </a:p>
          <a:p>
            <a:r>
              <a:rPr lang="es-ES" dirty="0"/>
              <a:t>»</a:t>
            </a:r>
            <a:r>
              <a:rPr lang="es-ES" b="1" dirty="0"/>
              <a:t>» </a:t>
            </a:r>
            <a:r>
              <a:rPr lang="es-ES" dirty="0"/>
              <a:t>CAMPANARI, José. </a:t>
            </a:r>
            <a:r>
              <a:rPr lang="es-ES" i="1" dirty="0"/>
              <a:t>Ernesto </a:t>
            </a:r>
            <a:r>
              <a:rPr lang="es-ES" i="1" dirty="0" err="1"/>
              <a:t>bo</a:t>
            </a:r>
            <a:r>
              <a:rPr lang="es-ES" i="1" dirty="0"/>
              <a:t> día. </a:t>
            </a:r>
            <a:r>
              <a:rPr lang="es-ES" dirty="0"/>
              <a:t>OQO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CARLE, </a:t>
            </a:r>
            <a:r>
              <a:rPr lang="gl-ES" dirty="0" err="1"/>
              <a:t>Eric</a:t>
            </a:r>
            <a:r>
              <a:rPr lang="gl-ES" dirty="0"/>
              <a:t>. </a:t>
            </a:r>
            <a:r>
              <a:rPr lang="gl-ES" i="1" dirty="0"/>
              <a:t>O artista que pintou un cabalo azul. </a:t>
            </a:r>
            <a:r>
              <a:rPr lang="gl-ES" dirty="0"/>
              <a:t>Kalandraka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CARLE, </a:t>
            </a:r>
            <a:r>
              <a:rPr lang="gl-ES" dirty="0" err="1"/>
              <a:t>Eric</a:t>
            </a:r>
            <a:r>
              <a:rPr lang="gl-ES" dirty="0"/>
              <a:t>. </a:t>
            </a:r>
            <a:r>
              <a:rPr lang="gl-ES" i="1" dirty="0"/>
              <a:t>Unha eiruga moi larpeira. </a:t>
            </a:r>
            <a:r>
              <a:rPr lang="gl-ES" dirty="0"/>
              <a:t>Kalandraka</a:t>
            </a:r>
          </a:p>
          <a:p>
            <a:r>
              <a:rPr lang="es-ES" dirty="0"/>
              <a:t>»</a:t>
            </a:r>
            <a:r>
              <a:rPr lang="es-ES" b="1" dirty="0"/>
              <a:t>» </a:t>
            </a:r>
            <a:r>
              <a:rPr lang="es-ES" dirty="0"/>
              <a:t>DAPORTA, </a:t>
            </a:r>
            <a:r>
              <a:rPr lang="es-ES" dirty="0" err="1"/>
              <a:t>Mon</a:t>
            </a:r>
            <a:r>
              <a:rPr lang="es-ES" dirty="0"/>
              <a:t>. </a:t>
            </a:r>
            <a:r>
              <a:rPr lang="es-ES" i="1" dirty="0"/>
              <a:t>Un </a:t>
            </a:r>
            <a:r>
              <a:rPr lang="es-ES" i="1" dirty="0" err="1"/>
              <a:t>becho</a:t>
            </a:r>
            <a:r>
              <a:rPr lang="es-ES" i="1" dirty="0"/>
              <a:t> </a:t>
            </a:r>
            <a:r>
              <a:rPr lang="es-ES" i="1" dirty="0" err="1"/>
              <a:t>estraño</a:t>
            </a:r>
            <a:r>
              <a:rPr lang="es-ES" i="1" dirty="0"/>
              <a:t>. </a:t>
            </a:r>
            <a:r>
              <a:rPr lang="es-ES" dirty="0" err="1"/>
              <a:t>Kalandraka</a:t>
            </a:r>
            <a:r>
              <a:rPr lang="es-ES" dirty="0"/>
              <a:t>.</a:t>
            </a:r>
          </a:p>
          <a:p>
            <a:r>
              <a:rPr lang="es-ES" dirty="0"/>
              <a:t>»</a:t>
            </a:r>
            <a:r>
              <a:rPr lang="es-ES" b="1" dirty="0"/>
              <a:t>» </a:t>
            </a:r>
            <a:r>
              <a:rPr lang="es-ES" dirty="0"/>
              <a:t>GONZÁLEZ, Olalla. </a:t>
            </a:r>
            <a:r>
              <a:rPr lang="es-ES" i="1" dirty="0"/>
              <a:t>Os chivos </a:t>
            </a:r>
            <a:r>
              <a:rPr lang="es-ES" i="1" dirty="0" err="1"/>
              <a:t>chivóns</a:t>
            </a:r>
            <a:r>
              <a:rPr lang="es-ES" i="1" dirty="0"/>
              <a:t>. </a:t>
            </a:r>
            <a:r>
              <a:rPr lang="es-ES" dirty="0" err="1"/>
              <a:t>Kalandraka</a:t>
            </a:r>
            <a:endParaRPr lang="es-ES" dirty="0"/>
          </a:p>
          <a:p>
            <a:r>
              <a:rPr lang="en-US" dirty="0"/>
              <a:t>»</a:t>
            </a:r>
            <a:r>
              <a:rPr lang="en-US" b="1" dirty="0"/>
              <a:t>» </a:t>
            </a:r>
            <a:r>
              <a:rPr lang="en-US" dirty="0"/>
              <a:t>GRAVETT, Emily. </a:t>
            </a:r>
            <a:r>
              <a:rPr lang="en-US" i="1" dirty="0"/>
              <a:t>Again!. </a:t>
            </a:r>
            <a:r>
              <a:rPr lang="en-US" dirty="0"/>
              <a:t>Macmillan </a:t>
            </a:r>
            <a:r>
              <a:rPr lang="en-US" dirty="0" err="1"/>
              <a:t>Childrens</a:t>
            </a:r>
            <a:r>
              <a:rPr lang="en-US" dirty="0"/>
              <a:t> Books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GREJNIEC, </a:t>
            </a:r>
            <a:r>
              <a:rPr lang="gl-ES" dirty="0" err="1"/>
              <a:t>Michael</a:t>
            </a:r>
            <a:r>
              <a:rPr lang="gl-ES" dirty="0"/>
              <a:t>. </a:t>
            </a:r>
            <a:r>
              <a:rPr lang="gl-ES" i="1" dirty="0"/>
              <a:t>A que sabe a lúa?. </a:t>
            </a:r>
            <a:r>
              <a:rPr lang="gl-ES" dirty="0"/>
              <a:t>Kalandraka</a:t>
            </a:r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GRIM, J. e V. </a:t>
            </a:r>
            <a:r>
              <a:rPr lang="pt-BR" i="1" dirty="0"/>
              <a:t>A </a:t>
            </a:r>
            <a:r>
              <a:rPr lang="pt-BR" i="1" dirty="0" err="1"/>
              <a:t>casiña</a:t>
            </a:r>
            <a:r>
              <a:rPr lang="pt-BR" i="1" dirty="0"/>
              <a:t> de chocolate. </a:t>
            </a:r>
            <a:r>
              <a:rPr lang="pt-BR" dirty="0" err="1"/>
              <a:t>Kalandraka</a:t>
            </a:r>
            <a:endParaRPr lang="pt-BR" dirty="0"/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HERAS, </a:t>
            </a:r>
            <a:r>
              <a:rPr lang="pt-BR" dirty="0" err="1"/>
              <a:t>Chema</a:t>
            </a:r>
            <a:r>
              <a:rPr lang="pt-BR" dirty="0"/>
              <a:t>. </a:t>
            </a:r>
            <a:r>
              <a:rPr lang="pt-BR" i="1" dirty="0" err="1"/>
              <a:t>Cando</a:t>
            </a:r>
            <a:r>
              <a:rPr lang="pt-BR" i="1" dirty="0"/>
              <a:t> </a:t>
            </a:r>
            <a:r>
              <a:rPr lang="pt-BR" i="1" dirty="0" err="1"/>
              <a:t>Martiño</a:t>
            </a:r>
            <a:r>
              <a:rPr lang="pt-BR" i="1" dirty="0"/>
              <a:t> </a:t>
            </a:r>
            <a:r>
              <a:rPr lang="pt-BR" i="1" dirty="0" err="1"/>
              <a:t>tivo</a:t>
            </a:r>
            <a:r>
              <a:rPr lang="pt-BR" i="1" dirty="0"/>
              <a:t> ganas de </a:t>
            </a:r>
            <a:r>
              <a:rPr lang="pt-BR" i="1" dirty="0" err="1"/>
              <a:t>mexar</a:t>
            </a:r>
            <a:r>
              <a:rPr lang="pt-BR" i="1" dirty="0"/>
              <a:t> na Noite de Reis. </a:t>
            </a:r>
            <a:r>
              <a:rPr lang="pt-BR" dirty="0" err="1"/>
              <a:t>Kalandraka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409673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que contar...?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9" y="2286000"/>
            <a:ext cx="7108490" cy="4023360"/>
          </a:xfrm>
        </p:spPr>
        <p:txBody>
          <a:bodyPr/>
          <a:lstStyle/>
          <a:p>
            <a:r>
              <a:rPr lang="gl-ES" dirty="0" smtClean="0"/>
              <a:t>O que nos interese</a:t>
            </a:r>
          </a:p>
          <a:p>
            <a:r>
              <a:rPr lang="gl-ES" dirty="0" smtClean="0"/>
              <a:t>O que nos guste</a:t>
            </a:r>
          </a:p>
          <a:p>
            <a:r>
              <a:rPr lang="gl-ES" dirty="0" smtClean="0"/>
              <a:t>O que sintamos</a:t>
            </a:r>
          </a:p>
          <a:p>
            <a:r>
              <a:rPr lang="gl-ES" dirty="0" smtClean="0"/>
              <a:t>O que nos aconteceu, o que vivimos, o que nos impresionou</a:t>
            </a:r>
          </a:p>
          <a:p>
            <a:r>
              <a:rPr lang="gl-ES" dirty="0" smtClean="0"/>
              <a:t>O que soñamos</a:t>
            </a:r>
          </a:p>
          <a:p>
            <a:r>
              <a:rPr lang="gl-ES" dirty="0" smtClean="0"/>
              <a:t>O que nos contaron, herdamos ou imaxinamos</a:t>
            </a:r>
          </a:p>
          <a:p>
            <a:r>
              <a:rPr lang="gl-ES" dirty="0" smtClean="0"/>
              <a:t>O que limos e o que estamos a ler</a:t>
            </a:r>
          </a:p>
          <a:p>
            <a:r>
              <a:rPr lang="gl-ES" dirty="0" smtClean="0"/>
              <a:t>...</a:t>
            </a:r>
            <a:endParaRPr lang="gl-ES" dirty="0"/>
          </a:p>
        </p:txBody>
      </p:sp>
      <p:sp>
        <p:nvSpPr>
          <p:cNvPr id="4" name="Rectángulo 3"/>
          <p:cNvSpPr/>
          <p:nvPr/>
        </p:nvSpPr>
        <p:spPr>
          <a:xfrm>
            <a:off x="7971693" y="4526110"/>
            <a:ext cx="38808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Todas somos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contadoras!!!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5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Recomendo...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945" y="2084832"/>
            <a:ext cx="11804073" cy="5001492"/>
          </a:xfrm>
        </p:spPr>
        <p:txBody>
          <a:bodyPr numCol="2">
            <a:normAutofit fontScale="70000" lnSpcReduction="20000"/>
          </a:bodyPr>
          <a:lstStyle/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HOLZWARTH, </a:t>
            </a:r>
            <a:r>
              <a:rPr lang="gl-ES" dirty="0" err="1"/>
              <a:t>Werner</a:t>
            </a:r>
            <a:r>
              <a:rPr lang="gl-ES" dirty="0"/>
              <a:t>. </a:t>
            </a:r>
            <a:r>
              <a:rPr lang="gl-ES" i="1" dirty="0"/>
              <a:t>A </a:t>
            </a:r>
            <a:r>
              <a:rPr lang="gl-ES" i="1" dirty="0" err="1"/>
              <a:t>toupiña</a:t>
            </a:r>
            <a:r>
              <a:rPr lang="gl-ES" i="1" dirty="0"/>
              <a:t> que quería saber quen lle fixera aquilo na cabeza.</a:t>
            </a:r>
          </a:p>
          <a:p>
            <a:r>
              <a:rPr lang="gl-ES" dirty="0" err="1"/>
              <a:t>Alfaguara</a:t>
            </a:r>
            <a:r>
              <a:rPr lang="gl-ES" dirty="0"/>
              <a:t>.</a:t>
            </a:r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ISERN, Susana. </a:t>
            </a:r>
            <a:r>
              <a:rPr lang="pt-BR" i="1" dirty="0" err="1"/>
              <a:t>Oso</a:t>
            </a:r>
            <a:r>
              <a:rPr lang="pt-BR" i="1" dirty="0"/>
              <a:t> </a:t>
            </a:r>
            <a:r>
              <a:rPr lang="pt-BR" i="1" dirty="0" err="1"/>
              <a:t>Atrapabolboretas</a:t>
            </a:r>
            <a:r>
              <a:rPr lang="pt-BR" i="1" dirty="0"/>
              <a:t>. </a:t>
            </a:r>
            <a:r>
              <a:rPr lang="pt-BR" dirty="0"/>
              <a:t>OQO</a:t>
            </a:r>
          </a:p>
          <a:p>
            <a:r>
              <a:rPr lang="it-IT" dirty="0"/>
              <a:t>»</a:t>
            </a:r>
            <a:r>
              <a:rPr lang="it-IT" b="1" dirty="0"/>
              <a:t>» </a:t>
            </a:r>
            <a:r>
              <a:rPr lang="it-IT" dirty="0"/>
              <a:t>LEE, Suzy. </a:t>
            </a:r>
            <a:r>
              <a:rPr lang="it-IT" i="1" dirty="0"/>
              <a:t>A ola. </a:t>
            </a:r>
            <a:r>
              <a:rPr lang="it-IT" dirty="0"/>
              <a:t>Barbara Fiore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LIONNI, Leo. </a:t>
            </a:r>
            <a:r>
              <a:rPr lang="gl-ES" i="1" dirty="0" err="1"/>
              <a:t>Nadarín</a:t>
            </a:r>
            <a:r>
              <a:rPr lang="gl-ES" i="1" dirty="0"/>
              <a:t>. </a:t>
            </a:r>
            <a:r>
              <a:rPr lang="gl-ES" dirty="0"/>
              <a:t>Lumen</a:t>
            </a:r>
          </a:p>
          <a:p>
            <a:r>
              <a:rPr lang="es-ES" dirty="0"/>
              <a:t>»</a:t>
            </a:r>
            <a:r>
              <a:rPr lang="es-ES" b="1" dirty="0"/>
              <a:t>» </a:t>
            </a:r>
            <a:r>
              <a:rPr lang="es-ES" dirty="0"/>
              <a:t>LIVÁN, Pablo. </a:t>
            </a:r>
            <a:r>
              <a:rPr lang="es-ES" i="1" dirty="0"/>
              <a:t>Manda narices. </a:t>
            </a:r>
            <a:r>
              <a:rPr lang="es-ES" dirty="0"/>
              <a:t>OQO</a:t>
            </a:r>
          </a:p>
          <a:p>
            <a:r>
              <a:rPr lang="sv-SE" dirty="0"/>
              <a:t>»</a:t>
            </a:r>
            <a:r>
              <a:rPr lang="sv-SE" b="1" dirty="0"/>
              <a:t>» </a:t>
            </a:r>
            <a:r>
              <a:rPr lang="sv-SE" dirty="0"/>
              <a:t>LOBEL, Arnold. </a:t>
            </a:r>
            <a:r>
              <a:rPr lang="sv-SE" i="1" dirty="0"/>
              <a:t>Historias de ratos. </a:t>
            </a:r>
            <a:r>
              <a:rPr lang="sv-SE" dirty="0"/>
              <a:t>Kalandraka</a:t>
            </a:r>
          </a:p>
          <a:p>
            <a:r>
              <a:rPr lang="es-ES" dirty="0"/>
              <a:t>»</a:t>
            </a:r>
            <a:r>
              <a:rPr lang="es-ES" b="1" dirty="0"/>
              <a:t>» </a:t>
            </a:r>
            <a:r>
              <a:rPr lang="es-ES" dirty="0"/>
              <a:t>MACBRANTNEY, Sam. </a:t>
            </a:r>
            <a:r>
              <a:rPr lang="es-ES" i="1" dirty="0"/>
              <a:t>Adivina cuanto te quiero. </a:t>
            </a:r>
            <a:r>
              <a:rPr lang="es-ES" dirty="0" err="1"/>
              <a:t>Kónikos</a:t>
            </a:r>
            <a:r>
              <a:rPr lang="es-ES" dirty="0"/>
              <a:t>.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MAZO, Margarita. </a:t>
            </a:r>
            <a:r>
              <a:rPr lang="gl-ES" i="1" dirty="0"/>
              <a:t>A min non me comas. </a:t>
            </a:r>
            <a:r>
              <a:rPr lang="gl-ES" dirty="0"/>
              <a:t>OQO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MAZO, Margarita. </a:t>
            </a:r>
            <a:r>
              <a:rPr lang="gl-ES" i="1" dirty="0"/>
              <a:t>Carabuñas. </a:t>
            </a:r>
            <a:r>
              <a:rPr lang="gl-ES" dirty="0"/>
              <a:t>OQO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NUÑEZ, </a:t>
            </a:r>
            <a:r>
              <a:rPr lang="gl-ES" dirty="0" err="1"/>
              <a:t>Marisa</a:t>
            </a:r>
            <a:r>
              <a:rPr lang="gl-ES" dirty="0"/>
              <a:t>. </a:t>
            </a:r>
            <a:r>
              <a:rPr lang="gl-ES" i="1" dirty="0"/>
              <a:t>A cebra </a:t>
            </a:r>
            <a:r>
              <a:rPr lang="gl-ES" i="1" dirty="0" err="1"/>
              <a:t>Camila</a:t>
            </a:r>
            <a:r>
              <a:rPr lang="gl-ES" i="1" dirty="0"/>
              <a:t>. </a:t>
            </a:r>
            <a:r>
              <a:rPr lang="gl-ES" dirty="0"/>
              <a:t>Kalandraka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NUÑEZ, </a:t>
            </a:r>
            <a:r>
              <a:rPr lang="gl-ES" dirty="0" err="1"/>
              <a:t>Marisa</a:t>
            </a:r>
            <a:r>
              <a:rPr lang="gl-ES" dirty="0"/>
              <a:t>. </a:t>
            </a:r>
            <a:r>
              <a:rPr lang="gl-ES" i="1" dirty="0" err="1"/>
              <a:t>Cocorico</a:t>
            </a:r>
            <a:r>
              <a:rPr lang="gl-ES" i="1" dirty="0"/>
              <a:t>. </a:t>
            </a:r>
            <a:r>
              <a:rPr lang="gl-ES" dirty="0"/>
              <a:t>Kalandraka</a:t>
            </a:r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NUÑEZ, Marisa. </a:t>
            </a:r>
            <a:r>
              <a:rPr lang="pt-BR" i="1" dirty="0"/>
              <a:t>O pito Cairo. </a:t>
            </a:r>
            <a:r>
              <a:rPr lang="pt-BR" dirty="0" err="1" smtClean="0"/>
              <a:t>Kalandraka</a:t>
            </a:r>
            <a:endParaRPr lang="pt-BR" dirty="0" smtClean="0"/>
          </a:p>
          <a:p>
            <a:endParaRPr lang="pt-BR" dirty="0"/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PÉREZ, Juan Ignacio. </a:t>
            </a:r>
            <a:r>
              <a:rPr lang="gl-ES" i="1" dirty="0"/>
              <a:t>Batalla de Naipes. </a:t>
            </a:r>
            <a:r>
              <a:rPr lang="gl-ES" dirty="0" smtClean="0"/>
              <a:t>Kalandraka</a:t>
            </a:r>
          </a:p>
          <a:p>
            <a:r>
              <a:rPr lang="gl-ES" dirty="0" smtClean="0"/>
              <a:t>»</a:t>
            </a:r>
            <a:r>
              <a:rPr lang="gl-ES" b="1" dirty="0" smtClean="0"/>
              <a:t>» </a:t>
            </a:r>
            <a:r>
              <a:rPr lang="gl-ES" dirty="0"/>
              <a:t>PATACRÚA. </a:t>
            </a:r>
            <a:r>
              <a:rPr lang="gl-ES" i="1" dirty="0" err="1"/>
              <a:t>Paco</a:t>
            </a:r>
            <a:r>
              <a:rPr lang="gl-ES" i="1" dirty="0"/>
              <a:t> papán. </a:t>
            </a:r>
            <a:r>
              <a:rPr lang="gl-ES" dirty="0"/>
              <a:t>OQO</a:t>
            </a:r>
          </a:p>
          <a:p>
            <a:r>
              <a:rPr lang="es-ES" dirty="0"/>
              <a:t>»</a:t>
            </a:r>
            <a:r>
              <a:rPr lang="es-ES" b="1" dirty="0"/>
              <a:t>» </a:t>
            </a:r>
            <a:r>
              <a:rPr lang="es-ES" dirty="0"/>
              <a:t>PITA, Charo. </a:t>
            </a:r>
            <a:r>
              <a:rPr lang="es-ES" i="1" dirty="0"/>
              <a:t>Gracias. </a:t>
            </a:r>
            <a:r>
              <a:rPr lang="es-ES" dirty="0"/>
              <a:t>Ediciones la </a:t>
            </a:r>
            <a:r>
              <a:rPr lang="es-ES" dirty="0" err="1"/>
              <a:t>Fragatina</a:t>
            </a:r>
            <a:endParaRPr lang="es-ES" dirty="0"/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PITA, </a:t>
            </a:r>
            <a:r>
              <a:rPr lang="gl-ES" dirty="0" err="1"/>
              <a:t>Charo</a:t>
            </a:r>
            <a:r>
              <a:rPr lang="gl-ES" dirty="0"/>
              <a:t>. </a:t>
            </a:r>
            <a:r>
              <a:rPr lang="gl-ES" i="1" dirty="0"/>
              <a:t>Maxia. </a:t>
            </a:r>
            <a:r>
              <a:rPr lang="gl-ES" dirty="0"/>
              <a:t>OQO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PITA, </a:t>
            </a:r>
            <a:r>
              <a:rPr lang="gl-ES" dirty="0" err="1"/>
              <a:t>Charo</a:t>
            </a:r>
            <a:r>
              <a:rPr lang="gl-ES" dirty="0"/>
              <a:t>. </a:t>
            </a:r>
            <a:r>
              <a:rPr lang="gl-ES" i="1" dirty="0" err="1"/>
              <a:t>Velliñas</a:t>
            </a:r>
            <a:r>
              <a:rPr lang="gl-ES" i="1" dirty="0"/>
              <a:t>. </a:t>
            </a:r>
            <a:r>
              <a:rPr lang="gl-ES" dirty="0"/>
              <a:t>OQO</a:t>
            </a:r>
          </a:p>
          <a:p>
            <a:r>
              <a:rPr lang="it-IT" dirty="0"/>
              <a:t>»</a:t>
            </a:r>
            <a:r>
              <a:rPr lang="it-IT" b="1" dirty="0"/>
              <a:t>» </a:t>
            </a:r>
            <a:r>
              <a:rPr lang="it-IT" dirty="0"/>
              <a:t>RODARI, Gianni. </a:t>
            </a:r>
            <a:r>
              <a:rPr lang="it-IT" i="1" dirty="0"/>
              <a:t>Confundindo historias. </a:t>
            </a:r>
            <a:r>
              <a:rPr lang="it-IT" dirty="0"/>
              <a:t>Kalandraka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RUBIO, Antonio. </a:t>
            </a:r>
            <a:r>
              <a:rPr lang="gl-ES" i="1" dirty="0"/>
              <a:t>Crocodilo. </a:t>
            </a:r>
            <a:r>
              <a:rPr lang="gl-ES" dirty="0"/>
              <a:t>Kalandraka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RUBIO, Antonio. </a:t>
            </a:r>
            <a:r>
              <a:rPr lang="gl-ES" i="1" dirty="0"/>
              <a:t>Lúa. </a:t>
            </a:r>
            <a:r>
              <a:rPr lang="gl-ES" dirty="0"/>
              <a:t>Kalandraka</a:t>
            </a:r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SENDAK, Maurice. </a:t>
            </a:r>
            <a:r>
              <a:rPr lang="pt-BR" i="1" dirty="0"/>
              <a:t>Onde </a:t>
            </a:r>
            <a:r>
              <a:rPr lang="pt-BR" i="1" dirty="0" err="1"/>
              <a:t>viven</a:t>
            </a:r>
            <a:r>
              <a:rPr lang="pt-BR" i="1" dirty="0"/>
              <a:t> os </a:t>
            </a:r>
            <a:r>
              <a:rPr lang="pt-BR" i="1" dirty="0" err="1"/>
              <a:t>monstruos</a:t>
            </a:r>
            <a:r>
              <a:rPr lang="pt-BR" i="1" dirty="0"/>
              <a:t>. </a:t>
            </a:r>
            <a:r>
              <a:rPr lang="pt-BR" dirty="0" err="1"/>
              <a:t>Altea</a:t>
            </a:r>
            <a:endParaRPr lang="pt-BR" dirty="0"/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SENDE, Lua. </a:t>
            </a:r>
            <a:r>
              <a:rPr lang="pt-BR" i="1" dirty="0"/>
              <a:t>O conto do apalpador. </a:t>
            </a:r>
            <a:r>
              <a:rPr lang="pt-BR" dirty="0" err="1"/>
              <a:t>Ediçoes</a:t>
            </a:r>
            <a:r>
              <a:rPr lang="pt-BR" dirty="0"/>
              <a:t> Galiza. A fenda editorial.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TURÍN, Adela. </a:t>
            </a:r>
            <a:r>
              <a:rPr lang="gl-ES" i="1" dirty="0"/>
              <a:t>Artur e Clementina. </a:t>
            </a:r>
            <a:r>
              <a:rPr lang="gl-ES" dirty="0"/>
              <a:t>Kalandraka</a:t>
            </a:r>
          </a:p>
          <a:p>
            <a:r>
              <a:rPr lang="sv-SE" dirty="0"/>
              <a:t>»</a:t>
            </a:r>
            <a:r>
              <a:rPr lang="sv-SE" b="1" dirty="0"/>
              <a:t>» </a:t>
            </a:r>
            <a:r>
              <a:rPr lang="sv-SE" dirty="0"/>
              <a:t>UNGERER, Tomi. </a:t>
            </a:r>
            <a:r>
              <a:rPr lang="sv-SE" i="1" dirty="0"/>
              <a:t>Os tres bandidos. </a:t>
            </a:r>
            <a:r>
              <a:rPr lang="sv-SE" dirty="0"/>
              <a:t>Kalandraka</a:t>
            </a:r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VÁZQUEZ, Miguel. </a:t>
            </a:r>
            <a:r>
              <a:rPr lang="pt-BR" i="1" dirty="0" err="1"/>
              <a:t>María</a:t>
            </a:r>
            <a:r>
              <a:rPr lang="pt-BR" i="1" dirty="0"/>
              <a:t> é maior. </a:t>
            </a:r>
            <a:r>
              <a:rPr lang="pt-BR" dirty="0" err="1"/>
              <a:t>Bahía</a:t>
            </a:r>
            <a:r>
              <a:rPr lang="pt-BR" dirty="0"/>
              <a:t> </a:t>
            </a:r>
            <a:r>
              <a:rPr lang="pt-BR" dirty="0" err="1"/>
              <a:t>Edicións</a:t>
            </a:r>
            <a:endParaRPr lang="pt-BR" dirty="0"/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VOLTZ, Christian. </a:t>
            </a:r>
            <a:r>
              <a:rPr lang="gl-ES" i="1" dirty="0"/>
              <a:t>Eu non fun. </a:t>
            </a:r>
            <a:r>
              <a:rPr lang="gl-ES" dirty="0"/>
              <a:t>Kalandraka</a:t>
            </a:r>
          </a:p>
        </p:txBody>
      </p:sp>
    </p:spTree>
    <p:extLst>
      <p:ext uri="{BB962C8B-B14F-4D97-AF65-F5344CB8AC3E}">
        <p14:creationId xmlns:p14="http://schemas.microsoft.com/office/powerpoint/2010/main" val="1912747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ESCOLMAS DE CONTO TRADICIONAL </a:t>
            </a:r>
            <a:r>
              <a:rPr lang="pt-BR" dirty="0" smtClean="0"/>
              <a:t>GALEGO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»</a:t>
            </a:r>
            <a:r>
              <a:rPr lang="pt-BR" b="1" dirty="0" smtClean="0"/>
              <a:t>» </a:t>
            </a:r>
            <a:r>
              <a:rPr lang="pt-BR" dirty="0"/>
              <a:t>BARRIO, </a:t>
            </a:r>
            <a:r>
              <a:rPr lang="pt-BR" dirty="0" err="1"/>
              <a:t>Maruxa</a:t>
            </a:r>
            <a:r>
              <a:rPr lang="pt-BR" dirty="0"/>
              <a:t>. </a:t>
            </a:r>
            <a:r>
              <a:rPr lang="pt-BR" i="1" dirty="0"/>
              <a:t>Contos Populares (Biblioteca Básica da Cultura Galega). </a:t>
            </a:r>
            <a:r>
              <a:rPr lang="pt-BR" dirty="0" err="1"/>
              <a:t>Galaxia</a:t>
            </a:r>
            <a:endParaRPr lang="pt-BR" dirty="0"/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REBOREDO, X.M. </a:t>
            </a:r>
            <a:r>
              <a:rPr lang="gl-ES" i="1" dirty="0"/>
              <a:t>Lendas Galegas de Tradición Oral. (Biblioteca Básica da Cultura</a:t>
            </a:r>
          </a:p>
          <a:p>
            <a:r>
              <a:rPr lang="gl-ES" i="1" dirty="0"/>
              <a:t>Galega). </a:t>
            </a:r>
            <a:r>
              <a:rPr lang="gl-ES" dirty="0"/>
              <a:t>Galaxia</a:t>
            </a:r>
          </a:p>
          <a:p>
            <a:r>
              <a:rPr lang="pt-BR" dirty="0"/>
              <a:t>»</a:t>
            </a:r>
            <a:r>
              <a:rPr lang="pt-BR" b="1" dirty="0"/>
              <a:t>» </a:t>
            </a:r>
            <a:r>
              <a:rPr lang="pt-BR" dirty="0"/>
              <a:t>REIGOSA, </a:t>
            </a:r>
            <a:r>
              <a:rPr lang="pt-BR" dirty="0" err="1"/>
              <a:t>Antonio</a:t>
            </a:r>
            <a:r>
              <a:rPr lang="pt-BR" dirty="0"/>
              <a:t>. </a:t>
            </a:r>
            <a:r>
              <a:rPr lang="pt-BR" i="1" dirty="0" err="1"/>
              <a:t>Arrepíos</a:t>
            </a:r>
            <a:r>
              <a:rPr lang="pt-BR" i="1" dirty="0"/>
              <a:t> e outros medos: Historias Galegas de Fantasmas e</a:t>
            </a:r>
          </a:p>
          <a:p>
            <a:r>
              <a:rPr lang="gl-ES" i="1" dirty="0"/>
              <a:t>de Terror. </a:t>
            </a:r>
            <a:r>
              <a:rPr lang="gl-ES" dirty="0"/>
              <a:t>Xerais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REIGOSA, Antonio. </a:t>
            </a:r>
            <a:r>
              <a:rPr lang="gl-ES" i="1" dirty="0" err="1"/>
              <a:t>Diccionario</a:t>
            </a:r>
            <a:r>
              <a:rPr lang="gl-ES" i="1" dirty="0"/>
              <a:t> dos Seres Míticos Galegos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REIGOSA, Antonio. </a:t>
            </a:r>
            <a:r>
              <a:rPr lang="gl-ES" i="1" dirty="0"/>
              <a:t>Contos Colorados. </a:t>
            </a:r>
            <a:r>
              <a:rPr lang="gl-ES" dirty="0"/>
              <a:t>Narracións Eróticas da Tradición Oral</a:t>
            </a:r>
          </a:p>
          <a:p>
            <a:r>
              <a:rPr lang="gl-ES" dirty="0"/>
              <a:t>Galega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REIGOSA, Antonio. </a:t>
            </a:r>
            <a:r>
              <a:rPr lang="gl-ES" i="1" dirty="0"/>
              <a:t>Contos Marabillosos I, II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412781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11908" cy="1499616"/>
          </a:xfrm>
        </p:spPr>
        <p:txBody>
          <a:bodyPr/>
          <a:lstStyle/>
          <a:p>
            <a:r>
              <a:rPr lang="gl-ES" dirty="0"/>
              <a:t>PARA AFONDAR NA Práctica da </a:t>
            </a:r>
            <a:r>
              <a:rPr lang="gl-ES" dirty="0" err="1"/>
              <a:t>naración</a:t>
            </a:r>
            <a:r>
              <a:rPr lang="gl-ES" dirty="0"/>
              <a:t> oral: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»</a:t>
            </a:r>
            <a:r>
              <a:rPr lang="es-ES" b="1" dirty="0"/>
              <a:t>» </a:t>
            </a:r>
            <a:r>
              <a:rPr lang="es-ES" dirty="0"/>
              <a:t>Ortiz, Estrella; Contar con los cuentos, ed. </a:t>
            </a:r>
            <a:r>
              <a:rPr lang="es-ES" i="1" dirty="0"/>
              <a:t>Ñaque </a:t>
            </a:r>
            <a:r>
              <a:rPr lang="es-ES" i="1" dirty="0" err="1"/>
              <a:t>Pelegrín</a:t>
            </a:r>
            <a:r>
              <a:rPr lang="es-ES" i="1" dirty="0"/>
              <a:t>, A.</a:t>
            </a:r>
            <a:r>
              <a:rPr lang="es-ES" dirty="0"/>
              <a:t>: La aventura de oír;</a:t>
            </a:r>
          </a:p>
          <a:p>
            <a:r>
              <a:rPr lang="es-ES" dirty="0"/>
              <a:t>cuentos y memorias de tradición oral. UN CLÁSICO.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 err="1"/>
              <a:t>Bovo</a:t>
            </a:r>
            <a:r>
              <a:rPr lang="gl-ES" dirty="0"/>
              <a:t>, A M: Narrar, oficio trémulo, </a:t>
            </a:r>
            <a:r>
              <a:rPr lang="gl-ES" dirty="0" err="1"/>
              <a:t>ed</a:t>
            </a:r>
            <a:r>
              <a:rPr lang="gl-ES" dirty="0"/>
              <a:t>. </a:t>
            </a:r>
            <a:r>
              <a:rPr lang="gl-ES" i="1" dirty="0" err="1"/>
              <a:t>Atuel</a:t>
            </a:r>
            <a:endParaRPr lang="gl-ES" i="1" dirty="0"/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 err="1"/>
              <a:t>Rodari</a:t>
            </a:r>
            <a:r>
              <a:rPr lang="gl-ES" dirty="0"/>
              <a:t>, </a:t>
            </a:r>
            <a:r>
              <a:rPr lang="gl-ES" dirty="0" err="1"/>
              <a:t>Gianni</a:t>
            </a:r>
            <a:r>
              <a:rPr lang="gl-ES" dirty="0"/>
              <a:t>: La gramática de la fantasía, </a:t>
            </a:r>
            <a:r>
              <a:rPr lang="gl-ES" dirty="0" err="1"/>
              <a:t>ediciones</a:t>
            </a:r>
            <a:r>
              <a:rPr lang="gl-ES" dirty="0"/>
              <a:t> del Bronce</a:t>
            </a:r>
          </a:p>
          <a:p>
            <a:r>
              <a:rPr lang="gl-ES" dirty="0"/>
              <a:t>»</a:t>
            </a:r>
            <a:r>
              <a:rPr lang="gl-ES" b="1" dirty="0"/>
              <a:t>» </a:t>
            </a:r>
            <a:r>
              <a:rPr lang="gl-ES" dirty="0"/>
              <a:t>Martín </a:t>
            </a:r>
            <a:r>
              <a:rPr lang="gl-ES" dirty="0" err="1"/>
              <a:t>Taffarel</a:t>
            </a:r>
            <a:r>
              <a:rPr lang="gl-ES" dirty="0"/>
              <a:t>, Teresa: El </a:t>
            </a:r>
            <a:r>
              <a:rPr lang="gl-ES" dirty="0" err="1"/>
              <a:t>Tejido</a:t>
            </a:r>
            <a:r>
              <a:rPr lang="gl-ES" dirty="0"/>
              <a:t> del </a:t>
            </a:r>
            <a:r>
              <a:rPr lang="gl-ES" dirty="0" err="1"/>
              <a:t>Cuento</a:t>
            </a:r>
            <a:r>
              <a:rPr lang="gl-ES" dirty="0"/>
              <a:t>, </a:t>
            </a:r>
            <a:r>
              <a:rPr lang="gl-ES" dirty="0" err="1"/>
              <a:t>Ed</a:t>
            </a:r>
            <a:r>
              <a:rPr lang="gl-ES" dirty="0"/>
              <a:t>. </a:t>
            </a:r>
            <a:r>
              <a:rPr lang="gl-ES" i="1" dirty="0"/>
              <a:t>Octaedro.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157887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gl-ES" dirty="0" err="1" smtClean="0"/>
              <a:t>Graciñas</a:t>
            </a:r>
            <a:r>
              <a:rPr lang="gl-ES" dirty="0" smtClean="0"/>
              <a:t> </a:t>
            </a:r>
            <a:r>
              <a:rPr lang="gl-ES" dirty="0" err="1" smtClean="0"/>
              <a:t>inmesas</a:t>
            </a:r>
            <a:r>
              <a:rPr lang="gl-ES" dirty="0" smtClean="0"/>
              <a:t> a todas vos!!!</a:t>
            </a:r>
            <a:endParaRPr lang="gl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gl-ES" dirty="0" smtClean="0"/>
              <a:t>FALADE, CONTADE E CANTADE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60921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Onde contar...?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gl-ES" dirty="0" smtClean="0"/>
              <a:t>Aquí, alí, acolá... Pero...</a:t>
            </a:r>
            <a:endParaRPr lang="gl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13" y="2968468"/>
            <a:ext cx="7081501" cy="35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5" y="192505"/>
            <a:ext cx="8373980" cy="62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9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0" y="192506"/>
            <a:ext cx="8356934" cy="62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5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78" y="205291"/>
            <a:ext cx="8453186" cy="63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8162"/>
            <a:ext cx="91440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145473"/>
            <a:ext cx="8769927" cy="65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327</TotalTime>
  <Words>1421</Words>
  <Application>Microsoft Office PowerPoint</Application>
  <PresentationFormat>Panorámica</PresentationFormat>
  <Paragraphs>184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Tw Cen MT</vt:lpstr>
      <vt:lpstr>Tw Cen MT Condensed</vt:lpstr>
      <vt:lpstr>Wingdings 3</vt:lpstr>
      <vt:lpstr>Integral</vt:lpstr>
      <vt:lpstr>Encontros para Falar, contar e cantar...</vt:lpstr>
      <vt:lpstr>Por que contar...?</vt:lpstr>
      <vt:lpstr>que contar...?</vt:lpstr>
      <vt:lpstr>Onde contar...?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quen contar...?</vt:lpstr>
      <vt:lpstr>Canto contar...?</vt:lpstr>
      <vt:lpstr>Cando contar...?</vt:lpstr>
      <vt:lpstr>Con que contar...?</vt:lpstr>
      <vt:lpstr>Algunhas cousiñas das que gosto...</vt:lpstr>
      <vt:lpstr>ALGUNHAS COUSIÑAS QUE QUERÍA COMENTAR...</vt:lpstr>
      <vt:lpstr>Experiencias: eu non fun! (como programar todo con so un conto)</vt:lpstr>
      <vt:lpstr>Comezamos a experimentar con... TERRA, PALLA, MIMOSAS... Queríamos facerlle unha corte a cada animal, cada vez sabiamos máis sobre eles</vt:lpstr>
      <vt:lpstr>Decidímonos pola palla... ESTABA CLARO</vt:lpstr>
      <vt:lpstr>LOGO FIXEMOS CORTES, CADA QUE COA SÚA... REUTILIZAMOS OS TÍTERES</vt:lpstr>
      <vt:lpstr>ATA O MÁIS PEQUENO...</vt:lpstr>
      <vt:lpstr>E MONTAMOS UNHA EXPO, QUE É O QUE FAN AS ARTISTAS... TAMÉN FIXEMOS VISITAS GUIADAS POLAS CRIANZAS</vt:lpstr>
      <vt:lpstr>E XA NON PARAMOS... Queremos saber máis...</vt:lpstr>
      <vt:lpstr>E sen darnos conta, contando...</vt:lpstr>
      <vt:lpstr>Recomendo...</vt:lpstr>
      <vt:lpstr>Recomendo...</vt:lpstr>
      <vt:lpstr>ESCOLMAS DE CONTO TRADICIONAL GALEGO</vt:lpstr>
      <vt:lpstr>PARA AFONDAR NA Práctica da naración oral:</vt:lpstr>
      <vt:lpstr>Graciñas inmesas a todas vos!!!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Encontros para Falar, contar e cantar...</dc:title>
  <dc:creator>veronica</dc:creator>
  <cp:lastModifiedBy>veronica</cp:lastModifiedBy>
  <cp:revision>26</cp:revision>
  <dcterms:created xsi:type="dcterms:W3CDTF">2015-10-13T16:43:37Z</dcterms:created>
  <dcterms:modified xsi:type="dcterms:W3CDTF">2016-10-25T13:03:33Z</dcterms:modified>
  <cp:contentStatus/>
</cp:coreProperties>
</file>