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7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02/03/2020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28596" y="500042"/>
          <a:ext cx="8229600" cy="527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1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PERCEPCIÓN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INVESTIGACIÓN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CONCEPTUALIZACIÓN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RAZOAMENTO 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TRADUCIÓN</a:t>
                      </a:r>
                      <a:endParaRPr lang="es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OBSERVAR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AVERIGUAR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CONCEPTUALIZAR  E DEFINIR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BUSCAR E DAR</a:t>
                      </a:r>
                    </a:p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RAZÓNS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NARRAR E</a:t>
                      </a:r>
                    </a:p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DESCRIBIR</a:t>
                      </a:r>
                      <a:endParaRPr lang="es-ES" sz="1400" dirty="0"/>
                    </a:p>
                    <a:p>
                      <a:endParaRPr lang="es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ESCOITAR</a:t>
                      </a:r>
                    </a:p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ATENTAMENTE</a:t>
                      </a:r>
                    </a:p>
                    <a:p>
                      <a:endParaRPr lang="es-ES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FORMULAR</a:t>
                      </a:r>
                    </a:p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HIPÓTESES</a:t>
                      </a:r>
                    </a:p>
                    <a:p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DAR EXEMPLOS E</a:t>
                      </a:r>
                    </a:p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CONTRAEXEMPLOS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INFERIR 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INTERPRETAR</a:t>
                      </a:r>
                      <a:endParaRPr lang="es-ES" sz="1400" dirty="0"/>
                    </a:p>
                    <a:p>
                      <a:endParaRPr lang="es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SABOREAR  E</a:t>
                      </a:r>
                    </a:p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DEGUSTAR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BUSCAR</a:t>
                      </a:r>
                    </a:p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ALTERNATIVAS</a:t>
                      </a:r>
                    </a:p>
                    <a:p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COMPARAR E</a:t>
                      </a:r>
                    </a:p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CONTRASTAR</a:t>
                      </a:r>
                    </a:p>
                    <a:p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RAZOAR</a:t>
                      </a:r>
                    </a:p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ANALÓXICAMENTE</a:t>
                      </a:r>
                    </a:p>
                    <a:p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IMPROVISAR</a:t>
                      </a:r>
                      <a:endParaRPr lang="es-ES" sz="1400" dirty="0"/>
                    </a:p>
                    <a:p>
                      <a:endParaRPr lang="es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ULIR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SELECCIONAR</a:t>
                      </a:r>
                    </a:p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POSIBILIDADES</a:t>
                      </a:r>
                    </a:p>
                    <a:p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AGRUPAR E</a:t>
                      </a:r>
                    </a:p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CLASIFICAR</a:t>
                      </a:r>
                    </a:p>
                    <a:p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RELACIONAR PARTES E TODO</a:t>
                      </a:r>
                    </a:p>
                    <a:p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TRADUCIR VARIAS</a:t>
                      </a:r>
                    </a:p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LINGUAXES ENTRE</a:t>
                      </a:r>
                    </a:p>
                    <a:p>
                      <a:r>
                        <a:rPr lang="es-ES" sz="1400" dirty="0"/>
                        <a:t>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TOCAR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IMAXINAR 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SERIAR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RELACIONAR CAUSAS E EFECTOS</a:t>
                      </a:r>
                    </a:p>
                    <a:p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RESUMIR</a:t>
                      </a:r>
                      <a:endParaRPr lang="es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CINESTESIA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RELACIONAR MEDIOS E FINS</a:t>
                      </a:r>
                      <a:endParaRPr lang="es-ES" sz="1400" dirty="0"/>
                    </a:p>
                    <a:p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SINESTESIA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ESTABLECER CRITERIOS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Presentación en pantalla (4:3)</PresentationFormat>
  <Paragraphs>47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Direccion</dc:creator>
  <cp:lastModifiedBy>Usuario</cp:lastModifiedBy>
  <cp:revision>2</cp:revision>
  <dcterms:created xsi:type="dcterms:W3CDTF">2020-02-12T10:29:08Z</dcterms:created>
  <dcterms:modified xsi:type="dcterms:W3CDTF">2020-03-02T09:27:25Z</dcterms:modified>
</cp:coreProperties>
</file>