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63" r:id="rId3"/>
    <p:sldId id="264" r:id="rId4"/>
    <p:sldId id="269" r:id="rId5"/>
    <p:sldId id="265" r:id="rId6"/>
    <p:sldId id="270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5C5D9-6229-4074-A8E0-18B4C4EE8626}" type="datetimeFigureOut">
              <a:rPr lang="es-ES" smtClean="0"/>
              <a:t>14/06/2018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2992-5D15-4BB8-B41F-175A748B03B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B9AC-12BA-496F-9F26-C77BC0555D47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PabK-N6N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youtube.com/watch?v=BkBRRUFuI3o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nnW447MgU" TargetMode="External"/><Relationship Id="rId2" Type="http://schemas.openxmlformats.org/officeDocument/2006/relationships/hyperlink" Target="https://www.youtube.com/watch?v=4Hgmfkg-UTk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annW447Mg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QxpPKJW5w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Ana_Gomez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ito_Navarro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2507704"/>
          </a:xfrm>
        </p:spPr>
        <p:txBody>
          <a:bodyPr>
            <a:noAutofit/>
          </a:bodyPr>
          <a:lstStyle/>
          <a:p>
            <a:pPr algn="ctr"/>
            <a:r>
              <a:rPr lang="es-ES" sz="8000" dirty="0">
                <a:latin typeface="AR HERMANN" pitchFamily="2" charset="0"/>
              </a:rPr>
              <a:t>MENTES ÚNICAS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E se </a:t>
            </a:r>
            <a:r>
              <a:rPr lang="es-ES" sz="4800" b="1" dirty="0" err="1"/>
              <a:t>xuntos</a:t>
            </a:r>
            <a:r>
              <a:rPr lang="es-ES" sz="4800" b="1" dirty="0"/>
              <a:t>…</a:t>
            </a:r>
          </a:p>
          <a:p>
            <a:pPr algn="ctr"/>
            <a:r>
              <a:rPr lang="es-ES" sz="4800" b="1" dirty="0"/>
              <a:t>aprendemos </a:t>
            </a:r>
            <a:r>
              <a:rPr lang="es-ES" sz="4800" b="1" dirty="0" err="1"/>
              <a:t>mellor</a:t>
            </a:r>
            <a:r>
              <a:rPr lang="es-ES" sz="3200" b="1" dirty="0"/>
              <a:t>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es-ES" b="1" dirty="0"/>
              <a:t>RECOPILEMOS…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De que </a:t>
            </a:r>
            <a:r>
              <a:rPr lang="es-ES" dirty="0" err="1"/>
              <a:t>falamos</a:t>
            </a:r>
            <a:r>
              <a:rPr lang="es-ES" dirty="0"/>
              <a:t> ata </a:t>
            </a:r>
            <a:r>
              <a:rPr lang="es-ES" dirty="0" err="1"/>
              <a:t>agora</a:t>
            </a:r>
            <a:r>
              <a:rPr lang="es-ES" dirty="0"/>
              <a:t>?</a:t>
            </a:r>
          </a:p>
          <a:p>
            <a:pPr>
              <a:lnSpc>
                <a:spcPct val="150000"/>
              </a:lnSpc>
            </a:pPr>
            <a:r>
              <a:rPr lang="es-ES" dirty="0"/>
              <a:t>QUEN SON</a:t>
            </a:r>
          </a:p>
          <a:p>
            <a:pPr>
              <a:lnSpc>
                <a:spcPct val="150000"/>
              </a:lnSpc>
            </a:pPr>
            <a:r>
              <a:rPr lang="es-ES" dirty="0"/>
              <a:t>QUE ME GUSTA-QUE NON ME GUSTA DE MIN</a:t>
            </a:r>
          </a:p>
          <a:p>
            <a:pPr>
              <a:lnSpc>
                <a:spcPct val="150000"/>
              </a:lnSpc>
            </a:pPr>
            <a:r>
              <a:rPr lang="es-ES" dirty="0"/>
              <a:t>COMO VOU NO COLEXIO.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/>
                </a:solidFill>
              </a:rPr>
              <a:t>IDENTIFICAMOS FORTALIEZAS E DEBILIDADES.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xes para DIBUJO CEREB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011642" cy="439248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2º ACTIVIDADE</a:t>
            </a:r>
            <a:r>
              <a:rPr lang="es-ES" b="1" dirty="0"/>
              <a:t>: COMO PENSO?</a:t>
            </a:r>
            <a:br>
              <a:rPr lang="es-ES" b="1" dirty="0"/>
            </a:br>
            <a:r>
              <a:rPr lang="es-ES" b="1" dirty="0"/>
              <a:t>As </a:t>
            </a:r>
            <a:r>
              <a:rPr lang="es-ES" b="1" dirty="0" err="1"/>
              <a:t>miñas</a:t>
            </a:r>
            <a:r>
              <a:rPr lang="es-ES" b="1" dirty="0"/>
              <a:t> </a:t>
            </a:r>
            <a:r>
              <a:rPr lang="es-ES" b="1" dirty="0" err="1"/>
              <a:t>funcións</a:t>
            </a:r>
            <a:r>
              <a:rPr lang="es-ES" b="1" dirty="0"/>
              <a:t> </a:t>
            </a:r>
            <a:r>
              <a:rPr lang="es-ES" b="1" dirty="0" err="1"/>
              <a:t>cerebrais</a:t>
            </a:r>
            <a:endParaRPr lang="es-ES" b="1" dirty="0"/>
          </a:p>
        </p:txBody>
      </p:sp>
      <p:sp>
        <p:nvSpPr>
          <p:cNvPr id="3" name="2 Llamada rectangular redondeada"/>
          <p:cNvSpPr/>
          <p:nvPr/>
        </p:nvSpPr>
        <p:spPr>
          <a:xfrm>
            <a:off x="323528" y="2996952"/>
            <a:ext cx="2160240" cy="1800200"/>
          </a:xfrm>
          <a:prstGeom prst="wedgeRoundRectCallout">
            <a:avLst>
              <a:gd name="adj1" fmla="val -6043"/>
              <a:gd name="adj2" fmla="val 7351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800" b="1" dirty="0"/>
              <a:t>QUE  SON?</a:t>
            </a:r>
          </a:p>
        </p:txBody>
      </p:sp>
      <p:sp>
        <p:nvSpPr>
          <p:cNvPr id="4" name="3 Llamada rectangular redondeada"/>
          <p:cNvSpPr/>
          <p:nvPr/>
        </p:nvSpPr>
        <p:spPr>
          <a:xfrm>
            <a:off x="6588224" y="2492896"/>
            <a:ext cx="2376264" cy="1944216"/>
          </a:xfrm>
          <a:prstGeom prst="wedgeRoundRectCallout">
            <a:avLst>
              <a:gd name="adj1" fmla="val -57552"/>
              <a:gd name="adj2" fmla="val 90039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800" b="1" dirty="0"/>
              <a:t>PARA QUE AS UTILIZO?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xes para musaraña dibujo"/>
          <p:cNvPicPr>
            <a:picLocks noChangeAspect="1" noChangeArrowheads="1"/>
          </p:cNvPicPr>
          <p:nvPr/>
        </p:nvPicPr>
        <p:blipFill>
          <a:blip r:embed="rId2" cstate="print"/>
          <a:srcRect l="16129" t="6452" r="16129"/>
          <a:stretch>
            <a:fillRect/>
          </a:stretch>
        </p:blipFill>
        <p:spPr bwMode="auto">
          <a:xfrm>
            <a:off x="5436096" y="1556792"/>
            <a:ext cx="3707904" cy="512043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Ola!!</a:t>
            </a:r>
            <a:br>
              <a:rPr lang="es-ES" b="1" dirty="0"/>
            </a:br>
            <a:r>
              <a:rPr lang="es-ES" b="1" dirty="0"/>
              <a:t>Son a MUSARAÑA MUCHACAÑA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5472608" cy="438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s-ES" sz="3200" dirty="0" err="1"/>
              <a:t>Cóstame</a:t>
            </a:r>
            <a:r>
              <a:rPr lang="es-ES" sz="3200" dirty="0"/>
              <a:t> prestar atención e </a:t>
            </a:r>
            <a:r>
              <a:rPr lang="es-ES" sz="3200" dirty="0" err="1"/>
              <a:t>cánsome</a:t>
            </a:r>
            <a:r>
              <a:rPr lang="es-ES" sz="3200" dirty="0"/>
              <a:t>!</a:t>
            </a:r>
          </a:p>
          <a:p>
            <a:pPr>
              <a:lnSpc>
                <a:spcPct val="120000"/>
              </a:lnSpc>
            </a:pPr>
            <a:r>
              <a:rPr lang="es-ES" sz="3200" dirty="0"/>
              <a:t>Cando busco gusanos, </a:t>
            </a:r>
            <a:r>
              <a:rPr lang="es-ES" sz="3200" dirty="0" err="1"/>
              <a:t>caracois</a:t>
            </a:r>
            <a:r>
              <a:rPr lang="es-ES" sz="3200" dirty="0"/>
              <a:t> </a:t>
            </a:r>
            <a:r>
              <a:rPr lang="es-ES" sz="3200" dirty="0" err="1"/>
              <a:t>ou</a:t>
            </a:r>
            <a:r>
              <a:rPr lang="es-ES" sz="3200" dirty="0"/>
              <a:t> arañas, </a:t>
            </a:r>
            <a:r>
              <a:rPr lang="es-ES" sz="3200" dirty="0" err="1"/>
              <a:t>distráome</a:t>
            </a:r>
            <a:r>
              <a:rPr lang="es-ES" sz="3200" dirty="0"/>
              <a:t>… Eu si que </a:t>
            </a:r>
            <a:r>
              <a:rPr lang="es-ES" sz="3200" dirty="0" err="1"/>
              <a:t>penso</a:t>
            </a:r>
            <a:r>
              <a:rPr lang="es-ES" sz="3200" dirty="0"/>
              <a:t> </a:t>
            </a:r>
            <a:r>
              <a:rPr lang="es-ES" sz="3200" dirty="0" err="1"/>
              <a:t>nas</a:t>
            </a:r>
            <a:r>
              <a:rPr lang="es-ES" sz="3200" dirty="0"/>
              <a:t> musarañas!</a:t>
            </a:r>
          </a:p>
          <a:p>
            <a:pPr>
              <a:lnSpc>
                <a:spcPct val="120000"/>
              </a:lnSpc>
            </a:pPr>
            <a:r>
              <a:rPr lang="es-ES" sz="3200" dirty="0"/>
              <a:t>A ti </a:t>
            </a:r>
            <a:r>
              <a:rPr lang="es-ES" sz="3200" dirty="0" err="1"/>
              <a:t>pasache</a:t>
            </a:r>
            <a:r>
              <a:rPr lang="es-ES" sz="3200" dirty="0"/>
              <a:t>? </a:t>
            </a:r>
            <a:r>
              <a:rPr lang="es-ES" sz="3200" dirty="0" err="1"/>
              <a:t>Distráeste</a:t>
            </a:r>
            <a:r>
              <a:rPr lang="es-ES" sz="3200" dirty="0"/>
              <a:t>  </a:t>
            </a:r>
            <a:r>
              <a:rPr lang="es-ES" sz="3200" dirty="0" err="1"/>
              <a:t>facendo</a:t>
            </a:r>
            <a:r>
              <a:rPr lang="es-ES" sz="3200" dirty="0"/>
              <a:t> os deberes </a:t>
            </a:r>
            <a:r>
              <a:rPr lang="es-ES" sz="3200" dirty="0" err="1"/>
              <a:t>ou</a:t>
            </a:r>
            <a:r>
              <a:rPr lang="es-ES" sz="3200" dirty="0"/>
              <a:t> </a:t>
            </a:r>
            <a:r>
              <a:rPr lang="es-ES" sz="3200" dirty="0" err="1"/>
              <a:t>estudando</a:t>
            </a:r>
            <a:r>
              <a:rPr lang="es-ES" sz="3200" dirty="0"/>
              <a:t>?</a:t>
            </a:r>
          </a:p>
          <a:p>
            <a:pPr>
              <a:lnSpc>
                <a:spcPct val="120000"/>
              </a:lnSpc>
            </a:pPr>
            <a:r>
              <a:rPr lang="es-ES" sz="3200" dirty="0"/>
              <a:t>Ahora </a:t>
            </a:r>
            <a:r>
              <a:rPr lang="es-ES" sz="3200" dirty="0" err="1"/>
              <a:t>vouche</a:t>
            </a:r>
            <a:r>
              <a:rPr lang="es-ES" sz="3200" dirty="0"/>
              <a:t> explicar por que! PRESTA ATENCIÓN</a:t>
            </a:r>
            <a:r>
              <a:rPr lang="es-ES" dirty="0"/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r"/>
            <a:r>
              <a:rPr lang="es-ES" b="1" dirty="0"/>
              <a:t>QUE SON E CALES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s-ES" dirty="0"/>
              <a:t>PERCEPCIÓN</a:t>
            </a:r>
          </a:p>
          <a:p>
            <a:pPr>
              <a:lnSpc>
                <a:spcPct val="200000"/>
              </a:lnSpc>
            </a:pPr>
            <a:r>
              <a:rPr lang="es-ES" dirty="0"/>
              <a:t>ATENCIÓN</a:t>
            </a:r>
          </a:p>
          <a:p>
            <a:pPr>
              <a:lnSpc>
                <a:spcPct val="200000"/>
              </a:lnSpc>
            </a:pPr>
            <a:r>
              <a:rPr lang="es-ES" dirty="0"/>
              <a:t>MEMORIA</a:t>
            </a:r>
          </a:p>
          <a:p>
            <a:pPr>
              <a:lnSpc>
                <a:spcPct val="200000"/>
              </a:lnSpc>
            </a:pPr>
            <a:r>
              <a:rPr lang="es-ES" dirty="0"/>
              <a:t>PROCESAMENTO DA LINGUAXE</a:t>
            </a:r>
          </a:p>
          <a:p>
            <a:pPr>
              <a:lnSpc>
                <a:spcPct val="200000"/>
              </a:lnSpc>
            </a:pPr>
            <a:r>
              <a:rPr lang="es-ES" dirty="0"/>
              <a:t>PRODUCCIÓN DA LINGUAXE</a:t>
            </a:r>
          </a:p>
          <a:p>
            <a:pPr>
              <a:lnSpc>
                <a:spcPct val="200000"/>
              </a:lnSpc>
            </a:pPr>
            <a:r>
              <a:rPr lang="es-ES" dirty="0"/>
              <a:t>PRODUCCIÓN MOTORA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24128" y="1628800"/>
            <a:ext cx="2880320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latin typeface="+mj-lt"/>
              </a:rPr>
              <a:t>Cada parte do </a:t>
            </a:r>
            <a:r>
              <a:rPr lang="es-ES" b="1" dirty="0" err="1">
                <a:latin typeface="+mj-lt"/>
              </a:rPr>
              <a:t>noso</a:t>
            </a:r>
            <a:r>
              <a:rPr lang="es-ES" b="1" dirty="0">
                <a:latin typeface="+mj-lt"/>
              </a:rPr>
              <a:t> cerebro ten </a:t>
            </a:r>
            <a:r>
              <a:rPr lang="es-ES" b="1" dirty="0" err="1">
                <a:latin typeface="+mj-lt"/>
              </a:rPr>
              <a:t>unha</a:t>
            </a:r>
            <a:r>
              <a:rPr lang="es-ES" b="1" dirty="0">
                <a:latin typeface="+mj-lt"/>
              </a:rPr>
              <a:t> función. </a:t>
            </a:r>
          </a:p>
          <a:p>
            <a:pPr algn="ctr">
              <a:lnSpc>
                <a:spcPct val="150000"/>
              </a:lnSpc>
            </a:pPr>
            <a:r>
              <a:rPr lang="es-ES" b="1" dirty="0">
                <a:latin typeface="+mj-lt"/>
              </a:rPr>
              <a:t>Estas partes están conectadas entre </a:t>
            </a:r>
            <a:r>
              <a:rPr lang="es-ES" b="1" dirty="0" err="1">
                <a:latin typeface="+mj-lt"/>
              </a:rPr>
              <a:t>elas</a:t>
            </a:r>
            <a:r>
              <a:rPr lang="es-ES" b="1" dirty="0">
                <a:latin typeface="+mj-lt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s-ES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latin typeface="+mj-lt"/>
              </a:rPr>
              <a:t>En cada un de </a:t>
            </a:r>
            <a:r>
              <a:rPr lang="es-ES" b="1" dirty="0" err="1">
                <a:latin typeface="+mj-lt"/>
              </a:rPr>
              <a:t>nós</a:t>
            </a:r>
            <a:r>
              <a:rPr lang="es-ES" b="1" dirty="0">
                <a:latin typeface="+mj-lt"/>
              </a:rPr>
              <a:t>, </a:t>
            </a:r>
            <a:r>
              <a:rPr lang="es-ES" b="1" dirty="0" err="1">
                <a:latin typeface="+mj-lt"/>
              </a:rPr>
              <a:t>unhas</a:t>
            </a:r>
            <a:r>
              <a:rPr lang="es-ES" b="1" dirty="0">
                <a:latin typeface="+mj-lt"/>
              </a:rPr>
              <a:t> funcionan </a:t>
            </a:r>
            <a:r>
              <a:rPr lang="es-ES" b="1" dirty="0" err="1">
                <a:latin typeface="+mj-lt"/>
              </a:rPr>
              <a:t>mellor</a:t>
            </a:r>
            <a:r>
              <a:rPr lang="es-ES" b="1" dirty="0">
                <a:latin typeface="+mj-lt"/>
              </a:rPr>
              <a:t> que </a:t>
            </a:r>
            <a:r>
              <a:rPr lang="es-ES" b="1" dirty="0" err="1">
                <a:latin typeface="+mj-lt"/>
              </a:rPr>
              <a:t>outras</a:t>
            </a:r>
            <a:r>
              <a:rPr lang="es-ES" b="1" dirty="0">
                <a:latin typeface="+mj-lt"/>
              </a:rPr>
              <a:t>, pero podemos APRENDER A MELLORALAS TODAS. </a:t>
            </a:r>
          </a:p>
        </p:txBody>
      </p:sp>
      <p:pic>
        <p:nvPicPr>
          <p:cNvPr id="2050" name="Picture 2" descr="Resultado de imaxes para dibujo interrogació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332656"/>
            <a:ext cx="2664296" cy="1480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1475656" y="621166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Poñer</a:t>
            </a:r>
            <a:r>
              <a:rPr lang="es-ES" dirty="0"/>
              <a:t> hipervínculo se encontramos…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es-ES" b="1" dirty="0"/>
              <a:t>PERCEPCIÓN: os sentidos</a:t>
            </a:r>
          </a:p>
        </p:txBody>
      </p:sp>
      <p:pic>
        <p:nvPicPr>
          <p:cNvPr id="1026" name="Picture 2" descr="Resultado de imaxes para DIBUJO sentidos"/>
          <p:cNvPicPr>
            <a:picLocks noChangeAspect="1" noChangeArrowheads="1"/>
          </p:cNvPicPr>
          <p:nvPr/>
        </p:nvPicPr>
        <p:blipFill>
          <a:blip r:embed="rId2" cstate="print"/>
          <a:srcRect l="4529" t="7500" r="6705" b="5000"/>
          <a:stretch>
            <a:fillRect/>
          </a:stretch>
        </p:blipFill>
        <p:spPr bwMode="auto">
          <a:xfrm>
            <a:off x="1403648" y="1556792"/>
            <a:ext cx="655272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esultado de imaxes para DIBUJO ATEN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2546384" cy="27089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05800" cy="1143000"/>
          </a:xfrm>
        </p:spPr>
        <p:txBody>
          <a:bodyPr/>
          <a:lstStyle/>
          <a:p>
            <a:pPr algn="ctr"/>
            <a:r>
              <a:rPr lang="es-ES" b="1" dirty="0"/>
              <a:t>ATENCIÓN</a:t>
            </a:r>
          </a:p>
        </p:txBody>
      </p:sp>
      <p:pic>
        <p:nvPicPr>
          <p:cNvPr id="21506" name="Picture 2" descr="Resultado de imaxes para DIBUJO ATEN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207342" cy="2448272"/>
          </a:xfrm>
          <a:prstGeom prst="rect">
            <a:avLst/>
          </a:prstGeom>
          <a:noFill/>
        </p:spPr>
      </p:pic>
      <p:pic>
        <p:nvPicPr>
          <p:cNvPr id="21510" name="Picture 6" descr="Resultado de imaxes para DIBUJO PRESTAR ATENCIÓ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16832"/>
            <a:ext cx="436139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/>
          <a:lstStyle/>
          <a:p>
            <a:pPr algn="ctr"/>
            <a:r>
              <a:rPr lang="es-ES" b="1" dirty="0"/>
              <a:t>MEMORIA</a:t>
            </a:r>
          </a:p>
        </p:txBody>
      </p:sp>
      <p:pic>
        <p:nvPicPr>
          <p:cNvPr id="20482" name="Picture 2" descr="Resultado de imaxes para DIBUJO MEM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6237">
            <a:off x="389439" y="2164453"/>
            <a:ext cx="3869354" cy="3852159"/>
          </a:xfrm>
          <a:prstGeom prst="rect">
            <a:avLst/>
          </a:prstGeom>
          <a:noFill/>
        </p:spPr>
      </p:pic>
      <p:pic>
        <p:nvPicPr>
          <p:cNvPr id="20484" name="Picture 4" descr="Resultado de imaxes para DIBUJO MEMO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59681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r>
              <a:rPr lang="es-ES" b="1" dirty="0"/>
              <a:t>PROCESAMENTO DA LINGUAXE</a:t>
            </a:r>
          </a:p>
        </p:txBody>
      </p:sp>
      <p:pic>
        <p:nvPicPr>
          <p:cNvPr id="19458" name="Picture 2" descr="Imaxe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968552" cy="4968552"/>
          </a:xfrm>
          <a:prstGeom prst="rect">
            <a:avLst/>
          </a:prstGeom>
          <a:noFill/>
        </p:spPr>
      </p:pic>
      <p:pic>
        <p:nvPicPr>
          <p:cNvPr id="19460" name="Picture 4" descr="Resultado de imaxes para DIBUJO lengua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2976330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/>
          <a:lstStyle/>
          <a:p>
            <a:pPr algn="ctr"/>
            <a:r>
              <a:rPr lang="es-ES" b="1" dirty="0"/>
              <a:t>PRODUCCIÓN DA LINGUAXE</a:t>
            </a:r>
          </a:p>
        </p:txBody>
      </p:sp>
      <p:pic>
        <p:nvPicPr>
          <p:cNvPr id="18434" name="Picture 2" descr="Resultado de imaxes para DIBUJO lengua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2952328" cy="2940520"/>
          </a:xfrm>
          <a:prstGeom prst="rect">
            <a:avLst/>
          </a:prstGeom>
          <a:noFill/>
        </p:spPr>
      </p:pic>
      <p:pic>
        <p:nvPicPr>
          <p:cNvPr id="18436" name="Picture 4" descr="Resultado de imaxes para DIBUJO lenguaje o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1143000"/>
          </a:xfrm>
        </p:spPr>
        <p:txBody>
          <a:bodyPr/>
          <a:lstStyle/>
          <a:p>
            <a:pPr algn="ctr"/>
            <a:r>
              <a:rPr lang="es-ES" b="1" dirty="0"/>
              <a:t>PRODUCCIÓN MOTORA</a:t>
            </a:r>
          </a:p>
        </p:txBody>
      </p:sp>
      <p:pic>
        <p:nvPicPr>
          <p:cNvPr id="17410" name="Picture 2" descr="Resultado de imaxes para activ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384376" cy="2120876"/>
          </a:xfrm>
          <a:prstGeom prst="rect">
            <a:avLst/>
          </a:prstGeom>
          <a:noFill/>
        </p:spPr>
      </p:pic>
      <p:pic>
        <p:nvPicPr>
          <p:cNvPr id="17412" name="Picture 4" descr="Resultado de imaxes para dibujo expresión corporal"/>
          <p:cNvPicPr>
            <a:picLocks noChangeAspect="1" noChangeArrowheads="1"/>
          </p:cNvPicPr>
          <p:nvPr/>
        </p:nvPicPr>
        <p:blipFill>
          <a:blip r:embed="rId3" cstate="print"/>
          <a:srcRect l="22120" t="11726" r="17050" b="41371"/>
          <a:stretch>
            <a:fillRect/>
          </a:stretch>
        </p:blipFill>
        <p:spPr bwMode="auto">
          <a:xfrm>
            <a:off x="5220072" y="4581128"/>
            <a:ext cx="3168352" cy="1728192"/>
          </a:xfrm>
          <a:prstGeom prst="rect">
            <a:avLst/>
          </a:prstGeom>
          <a:noFill/>
        </p:spPr>
      </p:pic>
      <p:pic>
        <p:nvPicPr>
          <p:cNvPr id="17414" name="Picture 6" descr="Resultado de imaxes para dibujo niños caminando"/>
          <p:cNvPicPr>
            <a:picLocks noChangeAspect="1" noChangeArrowheads="1"/>
          </p:cNvPicPr>
          <p:nvPr/>
        </p:nvPicPr>
        <p:blipFill>
          <a:blip r:embed="rId4" cstate="print"/>
          <a:srcRect t="13550" r="696" b="19010"/>
          <a:stretch>
            <a:fillRect/>
          </a:stretch>
        </p:blipFill>
        <p:spPr bwMode="auto">
          <a:xfrm>
            <a:off x="1259632" y="4509120"/>
            <a:ext cx="2592288" cy="1755341"/>
          </a:xfrm>
          <a:prstGeom prst="rect">
            <a:avLst/>
          </a:prstGeom>
          <a:noFill/>
        </p:spPr>
      </p:pic>
      <p:pic>
        <p:nvPicPr>
          <p:cNvPr id="17416" name="Picture 8" descr="Resultado de imaxes para comuniación no verb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628800"/>
            <a:ext cx="4824757" cy="288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es-ES" b="1" dirty="0"/>
              <a:t>QUE IMOS FACER?</a:t>
            </a:r>
          </a:p>
        </p:txBody>
      </p:sp>
      <p:pic>
        <p:nvPicPr>
          <p:cNvPr id="4" name="3 Marcador de contenido" descr="portada lib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988840"/>
            <a:ext cx="2736304" cy="4063412"/>
          </a:xfrm>
        </p:spPr>
      </p:pic>
      <p:pic>
        <p:nvPicPr>
          <p:cNvPr id="6148" name="Picture 4" descr="Resultado de imaxes para aprendizaje infant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4032448" cy="241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475656" y="4725144"/>
            <a:ext cx="2736304" cy="1754326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/>
              <a:t>APRENDER </a:t>
            </a:r>
          </a:p>
          <a:p>
            <a:pPr algn="ctr">
              <a:lnSpc>
                <a:spcPct val="150000"/>
              </a:lnSpc>
            </a:pPr>
            <a:r>
              <a:rPr lang="es-ES" sz="2400" b="1" dirty="0"/>
              <a:t>A</a:t>
            </a:r>
          </a:p>
          <a:p>
            <a:pPr algn="ctr">
              <a:lnSpc>
                <a:spcPct val="150000"/>
              </a:lnSpc>
            </a:pPr>
            <a:r>
              <a:rPr lang="es-ES" sz="2400" b="1" dirty="0"/>
              <a:t>APRENDER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es-ES" b="1" dirty="0" err="1"/>
              <a:t>Falemos</a:t>
            </a:r>
            <a:r>
              <a:rPr lang="es-ES" b="1" dirty="0"/>
              <a:t>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678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s-ES" dirty="0" err="1"/>
              <a:t>Onde</a:t>
            </a:r>
            <a:r>
              <a:rPr lang="es-ES" dirty="0"/>
              <a:t> </a:t>
            </a:r>
            <a:r>
              <a:rPr lang="es-ES" dirty="0" err="1"/>
              <a:t>pensades</a:t>
            </a:r>
            <a:r>
              <a:rPr lang="es-ES" dirty="0"/>
              <a:t> que </a:t>
            </a:r>
            <a:r>
              <a:rPr lang="es-ES" dirty="0" err="1"/>
              <a:t>tedes</a:t>
            </a:r>
            <a:r>
              <a:rPr lang="es-ES" dirty="0"/>
              <a:t> dificultades?</a:t>
            </a:r>
          </a:p>
          <a:p>
            <a:pPr>
              <a:lnSpc>
                <a:spcPct val="160000"/>
              </a:lnSpc>
            </a:pPr>
            <a:r>
              <a:rPr lang="es-ES" dirty="0"/>
              <a:t>Como vos </a:t>
            </a:r>
            <a:r>
              <a:rPr lang="es-ES" dirty="0" err="1"/>
              <a:t>sentides</a:t>
            </a:r>
            <a:r>
              <a:rPr lang="es-ES" dirty="0"/>
              <a:t> ante esas </a:t>
            </a:r>
            <a:r>
              <a:rPr lang="es-ES" dirty="0" err="1"/>
              <a:t>dificutlades</a:t>
            </a:r>
            <a:r>
              <a:rPr lang="es-ES" dirty="0"/>
              <a:t>?</a:t>
            </a:r>
          </a:p>
          <a:p>
            <a:pPr>
              <a:lnSpc>
                <a:spcPct val="160000"/>
              </a:lnSpc>
            </a:pPr>
            <a:r>
              <a:rPr lang="es-ES" dirty="0" err="1"/>
              <a:t>Axúdanos</a:t>
            </a:r>
            <a:r>
              <a:rPr lang="es-ES" dirty="0"/>
              <a:t> pensar eso?</a:t>
            </a:r>
          </a:p>
          <a:p>
            <a:pPr>
              <a:lnSpc>
                <a:spcPct val="160000"/>
              </a:lnSpc>
            </a:pPr>
            <a:r>
              <a:rPr lang="es-ES" dirty="0" err="1"/>
              <a:t>Tedes</a:t>
            </a:r>
            <a:r>
              <a:rPr lang="es-ES" dirty="0"/>
              <a:t> </a:t>
            </a:r>
            <a:r>
              <a:rPr lang="es-ES" dirty="0" err="1"/>
              <a:t>algunha</a:t>
            </a:r>
            <a:r>
              <a:rPr lang="es-ES" dirty="0"/>
              <a:t> técnica </a:t>
            </a:r>
            <a:r>
              <a:rPr lang="es-ES" dirty="0" err="1"/>
              <a:t>ou</a:t>
            </a:r>
            <a:r>
              <a:rPr lang="es-ES" dirty="0"/>
              <a:t> forma de </a:t>
            </a:r>
            <a:r>
              <a:rPr lang="es-ES" dirty="0" err="1"/>
              <a:t>facer</a:t>
            </a:r>
            <a:r>
              <a:rPr lang="es-ES" dirty="0"/>
              <a:t> as </a:t>
            </a:r>
            <a:r>
              <a:rPr lang="es-ES" dirty="0" err="1"/>
              <a:t>cousas</a:t>
            </a:r>
            <a:r>
              <a:rPr lang="es-ES" dirty="0"/>
              <a:t> que vos </a:t>
            </a:r>
            <a:r>
              <a:rPr lang="es-ES" dirty="0" err="1"/>
              <a:t>axude</a:t>
            </a:r>
            <a:r>
              <a:rPr lang="es-ES" dirty="0"/>
              <a:t> a superar esas “dificultades”? Funcionan esas </a:t>
            </a:r>
            <a:r>
              <a:rPr lang="es-ES" dirty="0" err="1"/>
              <a:t>estratexias</a:t>
            </a:r>
            <a:r>
              <a:rPr lang="es-ES" dirty="0"/>
              <a:t>?</a:t>
            </a:r>
          </a:p>
          <a:p>
            <a:pPr>
              <a:lnSpc>
                <a:spcPct val="160000"/>
              </a:lnSpc>
            </a:pPr>
            <a:r>
              <a:rPr lang="es-ES" dirty="0"/>
              <a:t>Que </a:t>
            </a:r>
            <a:r>
              <a:rPr lang="es-ES" dirty="0" err="1"/>
              <a:t>outras</a:t>
            </a:r>
            <a:r>
              <a:rPr lang="es-ES" dirty="0"/>
              <a:t> </a:t>
            </a:r>
            <a:r>
              <a:rPr lang="es-ES" dirty="0" err="1"/>
              <a:t>cousas</a:t>
            </a:r>
            <a:r>
              <a:rPr lang="es-ES" dirty="0"/>
              <a:t> </a:t>
            </a:r>
            <a:r>
              <a:rPr lang="es-ES" dirty="0" err="1"/>
              <a:t>poderíamos</a:t>
            </a:r>
            <a:r>
              <a:rPr lang="es-ES" dirty="0"/>
              <a:t> </a:t>
            </a:r>
            <a:r>
              <a:rPr lang="es-ES" dirty="0" err="1"/>
              <a:t>facer</a:t>
            </a:r>
            <a:r>
              <a:rPr lang="es-ES" dirty="0"/>
              <a:t> para </a:t>
            </a:r>
            <a:r>
              <a:rPr lang="es-ES" dirty="0" err="1"/>
              <a:t>axudar</a:t>
            </a:r>
            <a:r>
              <a:rPr lang="es-ES" dirty="0"/>
              <a:t> con esas dificultades? Necesitamos a </a:t>
            </a:r>
            <a:r>
              <a:rPr lang="es-ES" dirty="0" err="1"/>
              <a:t>axuda</a:t>
            </a:r>
            <a:r>
              <a:rPr lang="es-ES" dirty="0"/>
              <a:t> de </a:t>
            </a:r>
            <a:r>
              <a:rPr lang="es-ES" dirty="0" err="1"/>
              <a:t>alguén</a:t>
            </a:r>
            <a:r>
              <a:rPr lang="es-ES" dirty="0"/>
              <a:t>? Podemos solos?</a:t>
            </a:r>
          </a:p>
          <a:p>
            <a:pPr>
              <a:lnSpc>
                <a:spcPct val="160000"/>
              </a:lnSpc>
            </a:pPr>
            <a:r>
              <a:rPr lang="es-ES" dirty="0"/>
              <a:t>ESTRATEXIAS QUE PODEN SERVIR PARA TODOS/AS.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es-ES" b="1" dirty="0"/>
              <a:t>RECOPILEMOS…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QUEN SON. O QUE ME DEFINE</a:t>
            </a:r>
          </a:p>
          <a:p>
            <a:pPr>
              <a:lnSpc>
                <a:spcPct val="150000"/>
              </a:lnSpc>
            </a:pPr>
            <a:r>
              <a:rPr lang="es-ES" dirty="0"/>
              <a:t>QUE ME GUSTA-QUE NON ME GUSTA DE MIN</a:t>
            </a:r>
          </a:p>
          <a:p>
            <a:pPr>
              <a:lnSpc>
                <a:spcPct val="150000"/>
              </a:lnSpc>
            </a:pPr>
            <a:r>
              <a:rPr lang="es-ES" dirty="0"/>
              <a:t>COMO VOU NO COLEXIO.</a:t>
            </a:r>
          </a:p>
          <a:p>
            <a:pPr>
              <a:lnSpc>
                <a:spcPct val="150000"/>
              </a:lnSpc>
            </a:pPr>
            <a:r>
              <a:rPr lang="es-ES" dirty="0"/>
              <a:t>TODO/AS PODEMOS TER DIFICULTADES</a:t>
            </a:r>
          </a:p>
          <a:p>
            <a:pPr>
              <a:lnSpc>
                <a:spcPct val="150000"/>
              </a:lnSpc>
            </a:pPr>
            <a:r>
              <a:rPr lang="es-ES" dirty="0"/>
              <a:t>AS FUNCIÓNS CEREBRAIS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/>
                </a:solidFill>
              </a:rPr>
              <a:t>IDENTIFICAMOS FORTALEZAS E DEBILIDADES.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3º ACTIVIDADE</a:t>
            </a:r>
            <a:r>
              <a:rPr lang="es-ES" b="1" dirty="0"/>
              <a:t>: </a:t>
            </a:r>
            <a:br>
              <a:rPr lang="es-ES" b="1" dirty="0"/>
            </a:br>
            <a:r>
              <a:rPr lang="es-ES" b="1" dirty="0"/>
              <a:t>AS MIÑAS CADEAS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3528" y="4581128"/>
            <a:ext cx="8496944" cy="151216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s-ES" sz="3200" dirty="0"/>
              <a:t>TODOS E TODAS TEMOS DIFICULTADES </a:t>
            </a:r>
            <a:r>
              <a:rPr lang="es-ES" sz="3200"/>
              <a:t>QUE PODEMOS </a:t>
            </a:r>
            <a:r>
              <a:rPr lang="es-ES" sz="3200" dirty="0"/>
              <a:t>SUPERAR</a:t>
            </a:r>
          </a:p>
        </p:txBody>
      </p:sp>
      <p:pic>
        <p:nvPicPr>
          <p:cNvPr id="11266" name="Picture 2" descr="Resultado de imaxes para MIS CADE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32856"/>
            <a:ext cx="2880320" cy="1997023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2" name="AutoShape 8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4" name="AutoShape 10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6" name="Picture 12" descr="Resultado de imaxes para EL ELFANTE ENCADENAD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2856"/>
            <a:ext cx="3672408" cy="2118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xes para eins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496277" cy="1872208"/>
          </a:xfrm>
          <a:prstGeom prst="rect">
            <a:avLst/>
          </a:prstGeom>
          <a:noFill/>
        </p:spPr>
      </p:pic>
      <p:pic>
        <p:nvPicPr>
          <p:cNvPr id="1028" name="Picture 4" descr="Resultado de imaxes para TOM CRUISE"/>
          <p:cNvPicPr>
            <a:picLocks noChangeAspect="1" noChangeArrowheads="1"/>
          </p:cNvPicPr>
          <p:nvPr/>
        </p:nvPicPr>
        <p:blipFill>
          <a:blip r:embed="rId3" cstate="print"/>
          <a:srcRect l="28201" r="17057"/>
          <a:stretch>
            <a:fillRect/>
          </a:stretch>
        </p:blipFill>
        <p:spPr bwMode="auto">
          <a:xfrm>
            <a:off x="3203848" y="0"/>
            <a:ext cx="1808027" cy="2520280"/>
          </a:xfrm>
          <a:prstGeom prst="rect">
            <a:avLst/>
          </a:prstGeom>
          <a:noFill/>
        </p:spPr>
      </p:pic>
      <p:pic>
        <p:nvPicPr>
          <p:cNvPr id="1030" name="Picture 6" descr="Resultado de imaxes para WALT DISNEY"/>
          <p:cNvPicPr>
            <a:picLocks noChangeAspect="1" noChangeArrowheads="1"/>
          </p:cNvPicPr>
          <p:nvPr/>
        </p:nvPicPr>
        <p:blipFill>
          <a:blip r:embed="rId4" cstate="print"/>
          <a:srcRect l="5037"/>
          <a:stretch>
            <a:fillRect/>
          </a:stretch>
        </p:blipFill>
        <p:spPr bwMode="auto">
          <a:xfrm>
            <a:off x="5292080" y="332656"/>
            <a:ext cx="3528392" cy="2088232"/>
          </a:xfrm>
          <a:prstGeom prst="rect">
            <a:avLst/>
          </a:prstGeom>
          <a:noFill/>
        </p:spPr>
      </p:pic>
      <p:pic>
        <p:nvPicPr>
          <p:cNvPr id="1032" name="Picture 8" descr="Resultado de imaxes para hans christian andersen"/>
          <p:cNvPicPr>
            <a:picLocks noChangeAspect="1" noChangeArrowheads="1"/>
          </p:cNvPicPr>
          <p:nvPr/>
        </p:nvPicPr>
        <p:blipFill>
          <a:blip r:embed="rId5" cstate="print"/>
          <a:srcRect t="11283"/>
          <a:stretch>
            <a:fillRect/>
          </a:stretch>
        </p:blipFill>
        <p:spPr bwMode="auto">
          <a:xfrm>
            <a:off x="395536" y="2204864"/>
            <a:ext cx="1872208" cy="2529189"/>
          </a:xfrm>
          <a:prstGeom prst="rect">
            <a:avLst/>
          </a:prstGeom>
          <a:noFill/>
        </p:spPr>
      </p:pic>
      <p:pic>
        <p:nvPicPr>
          <p:cNvPr id="1034" name="Picture 10" descr="Imaxe relacionada"/>
          <p:cNvPicPr>
            <a:picLocks noChangeAspect="1" noChangeArrowheads="1"/>
          </p:cNvPicPr>
          <p:nvPr/>
        </p:nvPicPr>
        <p:blipFill>
          <a:blip r:embed="rId6" cstate="print"/>
          <a:srcRect l="14538"/>
          <a:stretch>
            <a:fillRect/>
          </a:stretch>
        </p:blipFill>
        <p:spPr bwMode="auto">
          <a:xfrm>
            <a:off x="1187624" y="4581128"/>
            <a:ext cx="2952328" cy="1993016"/>
          </a:xfrm>
          <a:prstGeom prst="rect">
            <a:avLst/>
          </a:prstGeom>
          <a:noFill/>
        </p:spPr>
      </p:pic>
      <p:pic>
        <p:nvPicPr>
          <p:cNvPr id="1038" name="Picture 14" descr="Resultado de imaxes para CHURCHI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204864"/>
            <a:ext cx="2016224" cy="2382132"/>
          </a:xfrm>
          <a:prstGeom prst="rect">
            <a:avLst/>
          </a:prstGeom>
          <a:noFill/>
        </p:spPr>
      </p:pic>
      <p:pic>
        <p:nvPicPr>
          <p:cNvPr id="1040" name="Picture 16" descr="Imaxe relaciona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3789040"/>
            <a:ext cx="2448272" cy="2741055"/>
          </a:xfrm>
          <a:prstGeom prst="rect">
            <a:avLst/>
          </a:prstGeom>
          <a:noFill/>
        </p:spPr>
      </p:pic>
      <p:pic>
        <p:nvPicPr>
          <p:cNvPr id="1036" name="Picture 12" descr="Resultado de imaxes para PICASS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636912"/>
            <a:ext cx="2376264" cy="2330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xes para eins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960440" cy="297033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292080" y="242088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ALBERT EINSTEN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xes para TOM CRUISE"/>
          <p:cNvPicPr>
            <a:picLocks noChangeAspect="1" noChangeArrowheads="1"/>
          </p:cNvPicPr>
          <p:nvPr/>
        </p:nvPicPr>
        <p:blipFill>
          <a:blip r:embed="rId2" cstate="print"/>
          <a:srcRect l="28201" r="17057"/>
          <a:stretch>
            <a:fillRect/>
          </a:stretch>
        </p:blipFill>
        <p:spPr bwMode="auto">
          <a:xfrm>
            <a:off x="1547664" y="1268760"/>
            <a:ext cx="2664296" cy="351311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292080" y="242088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TOM</a:t>
            </a:r>
          </a:p>
          <a:p>
            <a:r>
              <a:rPr lang="es-ES" sz="4000" b="1" dirty="0"/>
              <a:t>CRUISE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sultado de imaxes para WALT DISNEY"/>
          <p:cNvPicPr>
            <a:picLocks noChangeAspect="1" noChangeArrowheads="1"/>
          </p:cNvPicPr>
          <p:nvPr/>
        </p:nvPicPr>
        <p:blipFill>
          <a:blip r:embed="rId2" cstate="print"/>
          <a:srcRect l="5037"/>
          <a:stretch>
            <a:fillRect/>
          </a:stretch>
        </p:blipFill>
        <p:spPr bwMode="auto">
          <a:xfrm>
            <a:off x="3635896" y="1988840"/>
            <a:ext cx="4392488" cy="259963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83568" y="2564904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WALT</a:t>
            </a:r>
          </a:p>
          <a:p>
            <a:r>
              <a:rPr lang="es-ES" sz="4000" b="1" dirty="0"/>
              <a:t>DISNEY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xes para hans christian andersen"/>
          <p:cNvPicPr>
            <a:picLocks noChangeAspect="1" noChangeArrowheads="1"/>
          </p:cNvPicPr>
          <p:nvPr/>
        </p:nvPicPr>
        <p:blipFill>
          <a:blip r:embed="rId2" cstate="print"/>
          <a:srcRect t="11283"/>
          <a:stretch>
            <a:fillRect/>
          </a:stretch>
        </p:blipFill>
        <p:spPr bwMode="auto">
          <a:xfrm>
            <a:off x="1259632" y="1412776"/>
            <a:ext cx="2664296" cy="359923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211960" y="2348880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HANS CHRISTIAN</a:t>
            </a:r>
          </a:p>
          <a:p>
            <a:r>
              <a:rPr lang="es-ES" sz="4000" b="1" dirty="0"/>
              <a:t>ANDERSEN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Resultado de imaxes para CHURCH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2520280" cy="297766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115616" y="242088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WINSTON</a:t>
            </a:r>
          </a:p>
          <a:p>
            <a:r>
              <a:rPr lang="es-ES" sz="4000" b="1" dirty="0"/>
              <a:t>CHURCHILL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Resultado de imaxes para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240360" cy="317764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292080" y="242088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PABLO</a:t>
            </a:r>
          </a:p>
          <a:p>
            <a:r>
              <a:rPr lang="es-ES" sz="4000" b="1" dirty="0"/>
              <a:t>PICASSO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TOD@S SOMOS ÚNIC@S!</a:t>
            </a:r>
          </a:p>
        </p:txBody>
      </p:sp>
      <p:pic>
        <p:nvPicPr>
          <p:cNvPr id="5122" name="Picture 2" descr="Resultado de imaxes para grupo de niños y niñas"/>
          <p:cNvPicPr>
            <a:picLocks noChangeAspect="1" noChangeArrowheads="1"/>
          </p:cNvPicPr>
          <p:nvPr/>
        </p:nvPicPr>
        <p:blipFill>
          <a:blip r:embed="rId2" cstate="print"/>
          <a:srcRect l="3452" t="2943" r="1681"/>
          <a:stretch>
            <a:fillRect/>
          </a:stretch>
        </p:blipFill>
        <p:spPr bwMode="auto">
          <a:xfrm>
            <a:off x="395536" y="1844824"/>
            <a:ext cx="3982760" cy="2736304"/>
          </a:xfrm>
          <a:prstGeom prst="rect">
            <a:avLst/>
          </a:prstGeom>
          <a:noFill/>
        </p:spPr>
      </p:pic>
      <p:pic>
        <p:nvPicPr>
          <p:cNvPr id="5124" name="Picture 4" descr="Resultado de imaxes para grupo de niños y niñ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1772817"/>
            <a:ext cx="3961242" cy="273630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115616" y="508518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/>
              <a:t>O NOSO CEREBRO PENSA DIFERENTE, </a:t>
            </a:r>
          </a:p>
          <a:p>
            <a:pPr algn="ctr">
              <a:lnSpc>
                <a:spcPct val="150000"/>
              </a:lnSpc>
            </a:pPr>
            <a:r>
              <a:rPr lang="es-ES" b="1" dirty="0"/>
              <a:t>POR ISO TAMÉN APRENDEMOS DE DIFERENTES MANEIRAS.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xe relacionada"/>
          <p:cNvPicPr>
            <a:picLocks noChangeAspect="1" noChangeArrowheads="1"/>
          </p:cNvPicPr>
          <p:nvPr/>
        </p:nvPicPr>
        <p:blipFill>
          <a:blip r:embed="rId2" cstate="print"/>
          <a:srcRect l="14538"/>
          <a:stretch>
            <a:fillRect/>
          </a:stretch>
        </p:blipFill>
        <p:spPr bwMode="auto">
          <a:xfrm>
            <a:off x="4396012" y="2060848"/>
            <a:ext cx="3912341" cy="264108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99592" y="249289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THOMAS</a:t>
            </a:r>
          </a:p>
          <a:p>
            <a:r>
              <a:rPr lang="es-ES" sz="4000" b="1" dirty="0"/>
              <a:t>EDISON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Imaxe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3312368" cy="370848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4048" y="256490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LEONARDO</a:t>
            </a:r>
          </a:p>
          <a:p>
            <a:r>
              <a:rPr lang="es-ES" sz="4000" b="1" dirty="0"/>
              <a:t>DA VINCI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es-ES" b="1" dirty="0" err="1"/>
              <a:t>Falemos</a:t>
            </a:r>
            <a:r>
              <a:rPr lang="es-ES" b="1" dirty="0"/>
              <a:t>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67808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s-ES" dirty="0" err="1"/>
              <a:t>Coñecíades</a:t>
            </a:r>
            <a:r>
              <a:rPr lang="es-ES" dirty="0"/>
              <a:t> estas historias?</a:t>
            </a:r>
          </a:p>
          <a:p>
            <a:pPr>
              <a:lnSpc>
                <a:spcPct val="160000"/>
              </a:lnSpc>
            </a:pPr>
            <a:r>
              <a:rPr lang="es-ES" dirty="0"/>
              <a:t>Que </a:t>
            </a:r>
            <a:r>
              <a:rPr lang="es-ES" dirty="0" err="1"/>
              <a:t>creedes</a:t>
            </a:r>
            <a:r>
              <a:rPr lang="es-ES" dirty="0"/>
              <a:t> que pensaban estas </a:t>
            </a:r>
            <a:r>
              <a:rPr lang="es-ES" dirty="0" err="1"/>
              <a:t>persoas</a:t>
            </a:r>
            <a:r>
              <a:rPr lang="es-ES" dirty="0"/>
              <a:t> delas </a:t>
            </a:r>
            <a:r>
              <a:rPr lang="es-ES" dirty="0" err="1"/>
              <a:t>mesmas</a:t>
            </a:r>
            <a:r>
              <a:rPr lang="es-ES" dirty="0"/>
              <a:t>?</a:t>
            </a:r>
          </a:p>
          <a:p>
            <a:pPr>
              <a:lnSpc>
                <a:spcPct val="160000"/>
              </a:lnSpc>
            </a:pPr>
            <a:r>
              <a:rPr lang="es-ES" dirty="0"/>
              <a:t>Como </a:t>
            </a:r>
            <a:r>
              <a:rPr lang="es-ES" dirty="0" err="1"/>
              <a:t>pensades</a:t>
            </a:r>
            <a:r>
              <a:rPr lang="es-ES" dirty="0"/>
              <a:t> que as superaron?</a:t>
            </a:r>
          </a:p>
          <a:p>
            <a:pPr>
              <a:lnSpc>
                <a:spcPct val="160000"/>
              </a:lnSpc>
            </a:pPr>
            <a:r>
              <a:rPr lang="es-ES" dirty="0" err="1"/>
              <a:t>Sentídesvos</a:t>
            </a:r>
            <a:r>
              <a:rPr lang="es-ES" dirty="0"/>
              <a:t> identificados con algún </a:t>
            </a:r>
            <a:r>
              <a:rPr lang="es-ES" dirty="0" err="1"/>
              <a:t>destes</a:t>
            </a:r>
            <a:r>
              <a:rPr lang="es-ES" dirty="0"/>
              <a:t> </a:t>
            </a:r>
            <a:r>
              <a:rPr lang="es-ES" dirty="0" err="1"/>
              <a:t>personaxes</a:t>
            </a:r>
            <a:r>
              <a:rPr lang="es-ES" dirty="0"/>
              <a:t>?</a:t>
            </a:r>
          </a:p>
          <a:p>
            <a:pPr>
              <a:lnSpc>
                <a:spcPct val="160000"/>
              </a:lnSpc>
            </a:pPr>
            <a:r>
              <a:rPr lang="es-ES" dirty="0" err="1"/>
              <a:t>Pasavos</a:t>
            </a:r>
            <a:r>
              <a:rPr lang="es-ES" dirty="0"/>
              <a:t> algo </a:t>
            </a:r>
            <a:r>
              <a:rPr lang="es-ES" dirty="0" err="1"/>
              <a:t>semellante</a:t>
            </a:r>
            <a:r>
              <a:rPr lang="es-ES" dirty="0"/>
              <a:t> a </a:t>
            </a:r>
            <a:r>
              <a:rPr lang="es-ES" dirty="0" err="1"/>
              <a:t>vós</a:t>
            </a:r>
            <a:r>
              <a:rPr lang="es-ES" dirty="0"/>
              <a:t>?</a:t>
            </a:r>
          </a:p>
          <a:p>
            <a:pPr>
              <a:lnSpc>
                <a:spcPct val="160000"/>
              </a:lnSpc>
            </a:pPr>
            <a:r>
              <a:rPr lang="es-ES" dirty="0"/>
              <a:t>ESTRATEXIAS QUE PODEN SERVIR PARA TODOS/AS.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es-ES" b="1" dirty="0"/>
              <a:t>RECOPILEMOS…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dirty="0"/>
              <a:t>QUEN SON. O QUE ME DEFINE</a:t>
            </a:r>
          </a:p>
          <a:p>
            <a:pPr>
              <a:lnSpc>
                <a:spcPct val="150000"/>
              </a:lnSpc>
            </a:pPr>
            <a:r>
              <a:rPr lang="es-ES" dirty="0"/>
              <a:t>QUE ME GUSTA-QUE NON ME GUSTA DE MIN</a:t>
            </a:r>
          </a:p>
          <a:p>
            <a:pPr>
              <a:lnSpc>
                <a:spcPct val="150000"/>
              </a:lnSpc>
            </a:pPr>
            <a:r>
              <a:rPr lang="es-ES" dirty="0"/>
              <a:t>COMO VOU NO COLEXIO.</a:t>
            </a:r>
          </a:p>
          <a:p>
            <a:pPr>
              <a:lnSpc>
                <a:spcPct val="150000"/>
              </a:lnSpc>
            </a:pPr>
            <a:r>
              <a:rPr lang="es-ES" dirty="0"/>
              <a:t>TODO/AS PODEMOS TER DIFICULTADES</a:t>
            </a:r>
          </a:p>
          <a:p>
            <a:pPr>
              <a:lnSpc>
                <a:spcPct val="150000"/>
              </a:lnSpc>
            </a:pPr>
            <a:r>
              <a:rPr lang="es-ES" dirty="0"/>
              <a:t>AS FUNCIÓNS CEREBRAIS</a:t>
            </a:r>
          </a:p>
          <a:p>
            <a:pPr>
              <a:lnSpc>
                <a:spcPct val="150000"/>
              </a:lnSpc>
            </a:pPr>
            <a:r>
              <a:rPr lang="es-ES" dirty="0"/>
              <a:t>IDENTIFICAMOS FORTALEZAS E DEBILIDADES.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/>
                </a:solidFill>
              </a:rPr>
              <a:t>INTELIXENCIAS MÚLTIPLES.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4º ACTIVIDADE</a:t>
            </a:r>
            <a:r>
              <a:rPr lang="es-ES" b="1" dirty="0"/>
              <a:t>: </a:t>
            </a:r>
            <a:br>
              <a:rPr lang="es-ES" b="1" dirty="0"/>
            </a:br>
            <a:r>
              <a:rPr lang="es-ES" b="1" dirty="0"/>
              <a:t>INTELIXENCIAS MÚLTIPLES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3528" y="4581128"/>
            <a:ext cx="8496944" cy="151216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endParaRPr lang="es-ES" sz="3200" dirty="0"/>
          </a:p>
        </p:txBody>
      </p:sp>
      <p:sp>
        <p:nvSpPr>
          <p:cNvPr id="11268" name="AutoShape 4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2" name="AutoShape 8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4" name="AutoShape 10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Picture 2" descr="Imaxe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94142"/>
            <a:ext cx="5139384" cy="5163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xes para inteligencias mÃºlti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72"/>
            <a:ext cx="9144000" cy="6625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err="1"/>
              <a:t>Falemos</a:t>
            </a:r>
            <a:r>
              <a:rPr lang="es-ES" b="1" dirty="0"/>
              <a:t>… 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6780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ES" dirty="0" err="1"/>
              <a:t>Coñezo</a:t>
            </a:r>
            <a:r>
              <a:rPr lang="es-ES" dirty="0"/>
              <a:t> os </a:t>
            </a:r>
            <a:r>
              <a:rPr lang="es-ES" dirty="0" err="1"/>
              <a:t>meus</a:t>
            </a:r>
            <a:r>
              <a:rPr lang="es-ES" dirty="0"/>
              <a:t> puntos </a:t>
            </a:r>
            <a:r>
              <a:rPr lang="es-ES" dirty="0" err="1"/>
              <a:t>fortes</a:t>
            </a:r>
            <a:r>
              <a:rPr lang="es-ES" dirty="0"/>
              <a:t>?</a:t>
            </a:r>
          </a:p>
          <a:p>
            <a:pPr>
              <a:lnSpc>
                <a:spcPct val="160000"/>
              </a:lnSpc>
            </a:pPr>
            <a:r>
              <a:rPr lang="es-ES" dirty="0"/>
              <a:t>En que destaco?</a:t>
            </a:r>
          </a:p>
          <a:p>
            <a:pPr>
              <a:lnSpc>
                <a:spcPct val="160000"/>
              </a:lnSpc>
            </a:pPr>
            <a:r>
              <a:rPr lang="es-ES" dirty="0"/>
              <a:t>Con que </a:t>
            </a:r>
            <a:r>
              <a:rPr lang="es-ES" dirty="0" err="1"/>
              <a:t>intelixencia</a:t>
            </a:r>
            <a:r>
              <a:rPr lang="es-ES" dirty="0"/>
              <a:t> me identifico?</a:t>
            </a:r>
          </a:p>
          <a:p>
            <a:pPr>
              <a:lnSpc>
                <a:spcPct val="160000"/>
              </a:lnSpc>
            </a:pPr>
            <a:r>
              <a:rPr lang="es-ES" dirty="0" err="1"/>
              <a:t>Gustaríavos</a:t>
            </a:r>
            <a:r>
              <a:rPr lang="es-ES" dirty="0"/>
              <a:t> destacar en </a:t>
            </a:r>
            <a:r>
              <a:rPr lang="es-ES" dirty="0" err="1"/>
              <a:t>algunha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? </a:t>
            </a:r>
            <a:r>
              <a:rPr lang="es-ES" dirty="0" err="1"/>
              <a:t>Poderíades</a:t>
            </a:r>
            <a:r>
              <a:rPr lang="es-ES" dirty="0"/>
              <a:t> </a:t>
            </a:r>
            <a:r>
              <a:rPr lang="es-ES" dirty="0" err="1"/>
              <a:t>chegar</a:t>
            </a:r>
            <a:r>
              <a:rPr lang="es-ES" dirty="0"/>
              <a:t> a </a:t>
            </a:r>
            <a:r>
              <a:rPr lang="es-ES" dirty="0" err="1"/>
              <a:t>facelo</a:t>
            </a:r>
            <a:r>
              <a:rPr lang="es-ES" dirty="0"/>
              <a:t>?</a:t>
            </a:r>
          </a:p>
          <a:p>
            <a:pPr>
              <a:lnSpc>
                <a:spcPct val="160000"/>
              </a:lnSpc>
              <a:buNone/>
            </a:pP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es-ES" b="1" dirty="0"/>
              <a:t>RECOPILEMOS…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/>
              <a:t>QUEN SON. O QUE ME DEFINE</a:t>
            </a:r>
          </a:p>
          <a:p>
            <a:pPr>
              <a:lnSpc>
                <a:spcPct val="150000"/>
              </a:lnSpc>
            </a:pPr>
            <a:r>
              <a:rPr lang="es-ES" dirty="0"/>
              <a:t>QUE ME GUSTA-QUE NON ME GUSTA DE MIN</a:t>
            </a:r>
          </a:p>
          <a:p>
            <a:pPr>
              <a:lnSpc>
                <a:spcPct val="150000"/>
              </a:lnSpc>
            </a:pPr>
            <a:r>
              <a:rPr lang="es-ES" dirty="0"/>
              <a:t>COMO VOU NO COLEXIO.</a:t>
            </a:r>
          </a:p>
          <a:p>
            <a:pPr>
              <a:lnSpc>
                <a:spcPct val="150000"/>
              </a:lnSpc>
            </a:pPr>
            <a:r>
              <a:rPr lang="es-ES" dirty="0"/>
              <a:t>TODO/AS PODEMOS TER DIFICULTADES</a:t>
            </a:r>
          </a:p>
          <a:p>
            <a:pPr>
              <a:lnSpc>
                <a:spcPct val="150000"/>
              </a:lnSpc>
            </a:pPr>
            <a:r>
              <a:rPr lang="es-ES" dirty="0"/>
              <a:t>AS FUNCIÓNS CEREBRAIS</a:t>
            </a:r>
          </a:p>
          <a:p>
            <a:pPr>
              <a:lnSpc>
                <a:spcPct val="150000"/>
              </a:lnSpc>
            </a:pPr>
            <a:r>
              <a:rPr lang="es-ES" dirty="0"/>
              <a:t>IDENTIFICAMOS FORTALEZAS E DEBILIDADES.</a:t>
            </a:r>
          </a:p>
          <a:p>
            <a:pPr>
              <a:lnSpc>
                <a:spcPct val="150000"/>
              </a:lnSpc>
            </a:pPr>
            <a:r>
              <a:rPr lang="es-ES" dirty="0"/>
              <a:t>INTELIXENCIAS MÚLTIPLES.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/>
                </a:solidFill>
              </a:rPr>
              <a:t>EXTERNALIZAR O QUE NOS PASA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s-ES" b="1" i="1" dirty="0"/>
              <a:t>A historia de ÁGUILA CAPAZ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05064"/>
            <a:ext cx="8219256" cy="231953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Como </a:t>
            </a:r>
            <a:r>
              <a:rPr lang="es-ES" dirty="0" err="1"/>
              <a:t>credes</a:t>
            </a:r>
            <a:r>
              <a:rPr lang="es-ES" dirty="0"/>
              <a:t> que se sentía ÁGUILA CAPAZ?</a:t>
            </a:r>
          </a:p>
          <a:p>
            <a:r>
              <a:rPr lang="es-ES" dirty="0" err="1"/>
              <a:t>Algunha</a:t>
            </a:r>
            <a:r>
              <a:rPr lang="es-ES" dirty="0"/>
              <a:t> vez vos </a:t>
            </a:r>
            <a:r>
              <a:rPr lang="es-ES" dirty="0" err="1"/>
              <a:t>sentistes</a:t>
            </a:r>
            <a:r>
              <a:rPr lang="es-ES" dirty="0"/>
              <a:t> así?</a:t>
            </a:r>
          </a:p>
          <a:p>
            <a:r>
              <a:rPr lang="es-ES" dirty="0"/>
              <a:t>Como se sentía ÁGUILA CAPAZ cando non podía </a:t>
            </a:r>
            <a:r>
              <a:rPr lang="es-ES" dirty="0" err="1"/>
              <a:t>facer</a:t>
            </a:r>
            <a:r>
              <a:rPr lang="es-ES" dirty="0"/>
              <a:t> esas </a:t>
            </a:r>
            <a:r>
              <a:rPr lang="es-ES" dirty="0" err="1"/>
              <a:t>cousas</a:t>
            </a:r>
            <a:r>
              <a:rPr lang="es-ES" dirty="0"/>
              <a:t>?</a:t>
            </a:r>
          </a:p>
          <a:p>
            <a:r>
              <a:rPr lang="es-ES" dirty="0"/>
              <a:t>Que tipo de </a:t>
            </a:r>
            <a:r>
              <a:rPr lang="es-ES" dirty="0" err="1"/>
              <a:t>cousas</a:t>
            </a:r>
            <a:r>
              <a:rPr lang="es-ES" dirty="0"/>
              <a:t> fan que nos sintamos “capaces”-”eres capaz?</a:t>
            </a:r>
          </a:p>
          <a:p>
            <a:endParaRPr lang="es-ES" dirty="0"/>
          </a:p>
        </p:txBody>
      </p:sp>
      <p:sp>
        <p:nvSpPr>
          <p:cNvPr id="2050" name="AutoShape 2" descr="Resultado de imaxes para Ã¡guila cap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Imaxe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824536" cy="252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5º ACTIVIDADE</a:t>
            </a:r>
            <a:r>
              <a:rPr lang="es-ES" b="1" dirty="0"/>
              <a:t>: </a:t>
            </a:r>
            <a:br>
              <a:rPr lang="es-ES" b="1" dirty="0"/>
            </a:br>
            <a:r>
              <a:rPr lang="es-ES" b="1" dirty="0"/>
              <a:t>Como vencer a </a:t>
            </a:r>
            <a:r>
              <a:rPr lang="es-ES" b="1" i="1" dirty="0" err="1"/>
              <a:t>Nonpodosaurio</a:t>
            </a:r>
            <a:endParaRPr lang="es-ES" b="1" i="1" dirty="0"/>
          </a:p>
        </p:txBody>
      </p:sp>
      <p:sp>
        <p:nvSpPr>
          <p:cNvPr id="11268" name="AutoShape 4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2" name="AutoShape 8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4" name="AutoShape 10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5099729" cy="46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err="1"/>
              <a:t>Aínda</a:t>
            </a:r>
            <a:r>
              <a:rPr lang="es-ES" b="1" dirty="0"/>
              <a:t> que somos </a:t>
            </a:r>
            <a:r>
              <a:rPr lang="es-ES" b="1" dirty="0" err="1"/>
              <a:t>únic@s</a:t>
            </a:r>
            <a:r>
              <a:rPr lang="es-ES" b="1" dirty="0"/>
              <a:t>, </a:t>
            </a:r>
            <a:r>
              <a:rPr lang="es-ES" b="1" dirty="0" err="1"/>
              <a:t>tamén</a:t>
            </a:r>
            <a:r>
              <a:rPr lang="es-ES" b="1" dirty="0"/>
              <a:t> </a:t>
            </a:r>
            <a:r>
              <a:rPr lang="es-ES" b="1" dirty="0" err="1"/>
              <a:t>temos</a:t>
            </a:r>
            <a:r>
              <a:rPr lang="es-ES" b="1" dirty="0"/>
              <a:t> dificultades…</a:t>
            </a:r>
          </a:p>
        </p:txBody>
      </p:sp>
      <p:pic>
        <p:nvPicPr>
          <p:cNvPr id="4" name="Picture 2" descr="Resultado de imaxes para aprendizaje infant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744416" cy="2467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971600" y="4941168"/>
            <a:ext cx="74168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/>
              <a:t>TER PROBLEMAS PARA APRENDER, PARA MEMORIZAR, PARA FACER CONTAS, PARA ELABORAR UN ESQUEMA… </a:t>
            </a:r>
          </a:p>
          <a:p>
            <a:pPr algn="ctr">
              <a:lnSpc>
                <a:spcPct val="150000"/>
              </a:lnSpc>
            </a:pPr>
            <a:r>
              <a:rPr lang="es-ES" b="1" dirty="0"/>
              <a:t>SON DIFICULTADES QUE NOS PASAN A TOD@S.</a:t>
            </a:r>
          </a:p>
        </p:txBody>
      </p:sp>
      <p:pic>
        <p:nvPicPr>
          <p:cNvPr id="20482" name="Picture 2" descr="Resultado de imaxes para NIÑOS EN EL COLE"/>
          <p:cNvPicPr>
            <a:picLocks noChangeAspect="1" noChangeArrowheads="1"/>
          </p:cNvPicPr>
          <p:nvPr/>
        </p:nvPicPr>
        <p:blipFill>
          <a:blip r:embed="rId3" cstate="print"/>
          <a:srcRect l="6978" t="4926" r="2309" b="3951"/>
          <a:stretch>
            <a:fillRect/>
          </a:stretch>
        </p:blipFill>
        <p:spPr bwMode="auto">
          <a:xfrm>
            <a:off x="4932040" y="2060848"/>
            <a:ext cx="3542015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6976"/>
          </a:xfrm>
        </p:spPr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/>
              <a:t>A ver que podemos </a:t>
            </a:r>
            <a:r>
              <a:rPr lang="es-ES" b="1" dirty="0" err="1"/>
              <a:t>facer</a:t>
            </a:r>
            <a:r>
              <a:rPr lang="es-ES" b="1" dirty="0"/>
              <a:t>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678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gl-ES" dirty="0"/>
              <a:t>Que vos di a vos?</a:t>
            </a:r>
          </a:p>
          <a:p>
            <a:pPr>
              <a:lnSpc>
                <a:spcPct val="160000"/>
              </a:lnSpc>
            </a:pPr>
            <a:r>
              <a:rPr lang="gl-ES" dirty="0"/>
              <a:t>Que é o que máis vos soe dicir?</a:t>
            </a:r>
          </a:p>
          <a:p>
            <a:pPr>
              <a:lnSpc>
                <a:spcPct val="160000"/>
              </a:lnSpc>
            </a:pPr>
            <a:r>
              <a:rPr lang="gl-ES" dirty="0"/>
              <a:t>Que pasa cando </a:t>
            </a:r>
            <a:r>
              <a:rPr lang="gl-ES" i="1" dirty="0" err="1"/>
              <a:t>Nonpodosaurio</a:t>
            </a:r>
            <a:r>
              <a:rPr lang="gl-ES" dirty="0"/>
              <a:t> nos visita? As veces de sorpresa…Está con nós sempre? Só pola mañá? Pola tarde? </a:t>
            </a:r>
          </a:p>
          <a:p>
            <a:pPr>
              <a:lnSpc>
                <a:spcPct val="160000"/>
              </a:lnSpc>
            </a:pPr>
            <a:r>
              <a:rPr lang="gl-ES" b="1" dirty="0"/>
              <a:t>Que podedes facer ou dicir para que </a:t>
            </a:r>
            <a:r>
              <a:rPr lang="gl-ES" b="1" i="1" dirty="0" err="1"/>
              <a:t>Nonpodosaurio</a:t>
            </a:r>
            <a:r>
              <a:rPr lang="gl-ES" b="1" dirty="0"/>
              <a:t> non veña ou para non facerlle caso?</a:t>
            </a:r>
          </a:p>
          <a:p>
            <a:pPr>
              <a:lnSpc>
                <a:spcPct val="160000"/>
              </a:lnSpc>
            </a:pPr>
            <a:r>
              <a:rPr lang="gl-ES" dirty="0"/>
              <a:t>Normalmente, quen gaña? Vós ou </a:t>
            </a:r>
            <a:r>
              <a:rPr lang="gl-ES" i="1" dirty="0" err="1"/>
              <a:t>Nonpodosaurio</a:t>
            </a:r>
            <a:r>
              <a:rPr lang="gl-ES" dirty="0"/>
              <a:t>?</a:t>
            </a:r>
          </a:p>
          <a:p>
            <a:pPr>
              <a:lnSpc>
                <a:spcPct val="160000"/>
              </a:lnSpc>
            </a:pPr>
            <a:r>
              <a:rPr lang="gl-ES" b="1" dirty="0"/>
              <a:t>Que podemos facer para ser nós os que gañemos?</a:t>
            </a:r>
            <a:endParaRPr lang="gl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s-ES" b="1" dirty="0" err="1"/>
              <a:t>Recollemos</a:t>
            </a:r>
            <a:r>
              <a:rPr lang="es-ES" b="1" dirty="0"/>
              <a:t> ideas…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/>
          <a:lstStyle/>
          <a:p>
            <a:r>
              <a:rPr lang="es-ES" dirty="0"/>
              <a:t>Como podemos vencer a</a:t>
            </a:r>
            <a:r>
              <a:rPr lang="es-ES" b="1" i="1" dirty="0"/>
              <a:t> </a:t>
            </a:r>
            <a:r>
              <a:rPr lang="es-ES" b="1" i="1" dirty="0" err="1"/>
              <a:t>Nonpodosaurio</a:t>
            </a:r>
            <a:r>
              <a:rPr lang="es-ES" dirty="0"/>
              <a:t>?</a:t>
            </a:r>
          </a:p>
        </p:txBody>
      </p:sp>
      <p:pic>
        <p:nvPicPr>
          <p:cNvPr id="4" name="Picture 2" descr="Resultado de imaxes para dibujo interrogació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332656"/>
            <a:ext cx="2664296" cy="1480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s-ES" b="1" dirty="0" err="1"/>
              <a:t>Recollemos</a:t>
            </a:r>
            <a:r>
              <a:rPr lang="es-ES" b="1" dirty="0"/>
              <a:t> ideas…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/>
          <a:lstStyle/>
          <a:p>
            <a:r>
              <a:rPr lang="es-ES" b="1" dirty="0" err="1"/>
              <a:t>Estratexias</a:t>
            </a:r>
            <a:r>
              <a:rPr lang="es-ES" b="1" dirty="0"/>
              <a:t>/</a:t>
            </a:r>
            <a:r>
              <a:rPr lang="es-ES" b="1" dirty="0" err="1"/>
              <a:t>técn</a:t>
            </a:r>
            <a:r>
              <a:rPr lang="es-ES" b="1" dirty="0"/>
              <a:t> </a:t>
            </a:r>
            <a:r>
              <a:rPr lang="es-ES" b="1" dirty="0" err="1"/>
              <a:t>icas</a:t>
            </a:r>
            <a:r>
              <a:rPr lang="es-ES" dirty="0"/>
              <a:t> que funcionaron.</a:t>
            </a:r>
          </a:p>
        </p:txBody>
      </p:sp>
      <p:pic>
        <p:nvPicPr>
          <p:cNvPr id="4" name="Picture 2" descr="Resultado de imaxes para dibujo interrogació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332656"/>
            <a:ext cx="2664296" cy="1480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/>
              <a:t>6º ACTIVIDADE</a:t>
            </a:r>
            <a:r>
              <a:rPr lang="es-ES" b="1" dirty="0"/>
              <a:t>: </a:t>
            </a:r>
            <a:br>
              <a:rPr lang="es-ES" b="1" dirty="0"/>
            </a:br>
            <a:r>
              <a:rPr lang="es-ES" b="1" dirty="0"/>
              <a:t>Solucionando PROBLEMAS</a:t>
            </a:r>
            <a:endParaRPr lang="es-ES" b="1" i="1" dirty="0"/>
          </a:p>
        </p:txBody>
      </p:sp>
      <p:sp>
        <p:nvSpPr>
          <p:cNvPr id="11268" name="AutoShape 4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2" name="AutoShape 8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4" name="AutoShape 10" descr="data:image/jpeg;base64,/9j/4AAQSkZJRgABAQAAAQABAAD/2wCEAAkGBw0NCg4NDQ0IDg4QCg8KCgkJCg8IDgcPIB0iIiARHx8kKCosJCYxJxUVLTEtMTUrLi4uFx8zODMsNyktLisBCgoKDg0OFQ8QFSsdHx03LSsrKy0rOC0vKzcrLS81KzUxMjc3LTctOC03KzE1NzUtLS03LzcrLTM3OC0yNzcrK//AABEIAPgAyAMBIgACEQEDEQH/xAAbAAABBQEBAAAAAAAAAAAAAAABAAIDBAUGB//EAEEQAAEEAAQDBQUHAwEGBwAAAAEAAgMRBBIhMQVBUQYTImFxFDKBkeFSobHB0fDxFSNCogdic4KS0hYkJTNDY3L/xAAYAQEBAQEBAAAAAAAAAAAAAAAAAQIDBP/EACkRAQEAAgECBAUFAQAAAAAAAAABAhESAzETIUFRocHR4fBhYoGR8RT/2gAMAwEAAhEDEQA/APZCEKRCS4tAAnUgigQHr80K9fmkHIkoFSVI2kqGkIZU8oFQNLAllHmnEaIA6IAG/wAIgBJEj6qhUhX1KIKBUUK/lOAQCIKmwqCRCSQUU2kqTigWjmgAH1KkGm1bbdVGZWjooJMRyHPm7ZakStO+fldpLFMrnuouPQtHhCC7ybc9tEJJoKVrhts4FEJgKWZNgeXnolZpPofVcpJi+JDFTzMw2JbGWwQNhlccQzDkGUula0EWSBhxpoM/OipVdPqlmK5LG8d4nDA6WTDRMJmbAyAYeSVzP7WcvsGnNDg5poXQ01IWvwLGYyZz/aYmsjA/tSZJInTi9H0RVFtGhq020hBsB6INriuHScVhdnMfEJRU4fFOJHhjfaAGmibLu6Li2iKDfECaV2Li3EzGXPwZa4RxOEYw0j3SEmiRRoEdDZrxCwqOrAUYWHwDiWNnkyzxQxtbCx8wawsdBKQQYSCdDYDgaotePVbagR/YSBKNpX9U2GhO/dIgoFRStEIBIFA6k0E35dUSa325kqtPiwB4dfPkES1NK9rBZI6+apSYxztG0OhO6iJLjbiSdyD4qTfT5rcjO0jCd3G9BdqQN1HzA5JtANH3pxmF1ufst8RVRFOwnVu41sbpKWO9Seh/hJBdISQApEH6Lm2p8R4ph8Ll9olbHnsRgtc8yHoAAbOuygbx7BOdGG4hhMjzHEAx9yPBALQK3BIsHZZfbUyd9wzuhGX/ANTaWd4S1pkoVdDbrWqpY5mXiXCsvcGQ46eTGZHl7W4khucDp5BHfHpY3GX338N/R2oKzcV2gwUMropcQxj2/wDuMLXu7kUDZNaDXc6K1hMVHMzPE7M3O6PMAW+IEgjUdQQuTxDXu47j2kQCA4KBuNfJIWFmGoWQRzq/hsjHTwlt36OownE8PNM+GKVrpGND5GBrmmMaVZI89FXd2iwIlMftEecP7pwLZKY+6DSaoG+ROqxeEYlkHF+LSSFjYWR4YmTV5DaAadrNg6qDg7C/H8RE3s4wv9Va/Evc8sf3oIMYB6Xl8702R18HGb7+Wvj/AK6SLtDgXyd2MRGXF/dAZXtHeXWS6q75XanfxLDtxIwxlb37gHCCi5xFE3oNqB1XK9mIJZpMZHIyDuP6vNNI9sh71k7XAtABG1jfdVJ8cf8AxC3EEOscSbw0HI7ujDlo+KqzW4mkPBnKyek27F/HMI0Sl2IhAgkEeIu7gcTQBFdeeyifx/Ahxa7F4RrgaeySQROBoHUHXmvPO0TpYsbxGTTJPiX4F4aTQcMj2k/L8V1fbmNreHxO7qPM7HYdzzGBZddmyd7IrX4o1ehjOP7vs1H9osA1pd7VAWh4jzx3K0vq8oIBs1y3VzA46LEsL4ZGvaHmNzmgtyOABIIIFHXZc/21jyewmKOBrjxWE04ZA+QA0DQ2HP7lucIjAjeT3XfOlL8aIpC9rJ6AIF7aBuiOWWOMwmUXgkSkjSOQEpkrw1pO/l5qLE4kMOUWTzI/wVSV7iOmtlWRLT5ZnOOp8wK0CYWkj41aDNfW6vy2VkEXz5ABaYRui+GgQLGj81PPeUVvdEHkL1Vd4OyoXdZuu6iNjbToK1VqIUL9NOdIzsvxD016IIw6hWvu7jlpSSibbXeu6SDWQASARWNNszi/CI8X3Wd+JY6GTvoZIHhhjfydqCCqkvZuB3dOEuNZJFI+aPEMlDpDK4guebBBJqtqpWO1M74eGYmWOR8b2RZ45GENOawANttaXL4jHYhnDJMVBjsVI0QQMMjpGvdHjC5pcwCtRTqrroo9HTxzyk1dejssBhI8NC2GIOyNzG3kvc8kklxJ3JJJKo4rs7DNiZJzJjGmWNsWJjjlDY8REABkIqwOtG/Nc/gO00j+/wAQ+RxEfB24gYUkNj9oDi00K2sNNXzWp2ffiGNbicRiJ5MM/hjcXJJPJHlhnJsgULAAG2wQvTzwtu/utTdmMO+eSUvxlSlntEDZR3eIDSMrSKsAUNAUm9nIBiJJc+MIknbipsM6Ud1PKDYcRV6GtLrTVY/Znis8uFx/tE8veMgbisOXuDTDCWktcNPTWlV4JxqbvMI2XFTSDGYGaSYveLwUzSaLaGnu1SNXDq+c5dvpv5Os4XwpmF73JJiHd9M6eTvC11SHcigPlsqx7OxHDtgMuKyjGnH95mZ3hlu7Jraze3lsua4Nj8RNg+/9vxLpGQYiTHxvka0YVuVwjIFaGwDv5p/ZrtBiMTPgGSzyh2fERYlgysGLpocwkVuQSNN6Rb0upN3l27/w6DG9mMNPHMx5xX9/ENxcjxIHOZKBQIsUNNCK2VvivCGYuBkMkmIDWSMkDo3NDnuGxJIPPXQLDPFpD2hEXfv9j7w4UMzDuziQyy266mqvdZ/E+Mzwz8Qlbi5z7JjII4cIXtdHMxxOZpFWeYGthEnT6lsm/wBf78nW8X4THjGxtkfO0xyCaOSF4Y5kgFBxsEEqfh2AZh4yxhkcXPMsksrs753mrcTVXoBoKXH8U7SSd9i54Z3NjwsmGZDhmkd3jg4+MuBFnTQVtS7iF7XMa5pBa5gexwOhBFg/Io554544yX8/NiW/VQ4mbI3Sr2aPzKmc7T7z6LEnxWd5PLNlBJNZarRWRxtPAIJPxJPiNqQkFt+VD9aUUbr120s/5bDkpA3QX1BJ+C0wfET92itMjoj0UMDfED62PPkrhH6WosRSj8SfRUgbkcNdKcSQdjtrtyWia/VVpW6nzSFRxOBHyAKsk8tNqHVUtjptvorDHajbyVRXY3xHyJFeSSbirF0euo6pKo2AE1wRtEBYrbM7SYWSfhuIhibmkfCWRtzBoskbkmqWDiMBjpuHugGGEQGGw8Iw75IQZ5muBdLYO1NAFmz0XYuCjB+ijrh1LjNa/VxuE7MyNxnEo3RZcNisORh5c0bmwvJuiLuwTyHJTNg4iOHSYduHLQ3hzcDFC2SE97NqHSgg6NrazZPJdYVX4hixBEHkZrkbGG5gyzRJNkcgCfgjV62V7zfb4ObwfBJMLipxDFiXwy8Kbh88srXkTCwGgk3VaVsNlHwHg2JbJhDNAYxg8DNA25I3e2zOJ92jtR3NarfPHMNQ8ZvYsa0uLDYBs7UL+Sf/AFrD0fE6wLLHRyMcNa1saAHQk7FDx8nOcG4bj4sCMIcP3eWHEsnkc+EjHB4ORgIJIousk0NEzhfZ/EYbieDxBgOQYFsWLEckbu5mDS29SLBAadF0/wDW8Ldd4boEDu3a2aAGmp126Iz8XgZA2YOtr3FsehZnogE7aAcyUXx8vPy7uYHA8Rmhxnc4v2n+svxc0Bla6NkJJ1AurrKLGp2S4hwXFzT46L2ctixmLw8gxJlZlgiYdSQDdnkAF2cErXsD23lcMzCQWEjrRTrKH/Rl3cfxfs/M6bGQxRh0ONkw0hxPeNAwOQ+IEHU6DSl1zG1QGwaGgeQFBOS/dI559S5SS+n58lTichbHQ56Gt6pY4NCvIcua0OME8uTRY9SswnX463sFuOVWIHBraPl/vaK9A5ruhPP/AB0WZXzoafrSt8OFOJNb6Ko02NDfv15pxdp96Y52noNQeao4nFgaXy1PQqaaSSz06vFv/wDpJz7G45n9FnOmBdfTQE7Ap0E9nW/I9fTVVlZr6qSB23r9yDGg6eWoT4465c7ooIpoyf8Ar+uiSeH+KjyINfmig0Wj6J5OiispwK5tkSgiSgoEi6NrgMzWurUB7Q+jVaX5FBEFVWdxrExYTCSTmGN+V0bGxta1neSOcGgE1oLcLPIKs/jOFje9mIGG7wTOY44ZvtIsFgJJqwbmYCDrWuy154WSxujkZG9jm5HxyAPa8dCFUk4Jg3gZ8NA6pHSgvbnd3hq3Ek2ScjNSf8B0RGXL2mwWVxiYJckeJkcRGGMhMQBcDoSPebsCR0W+GMLW+COqDmtLQ4MNXpY0VN/A8E4U7DYZwIcHZmlxeCACCSbIIAFHkrzGgaDYAADoKoBUADkKrYNAygDoAE4j6I0kSoAAkEUiFpGPxl29H7IPmbKzgfr6q7xsUx3yHW+SzoXA0TeoBs/eFplbkZ/bDhqcrTfMp+Ck8deRsfgnRR3EPiSeW6rhhZJm9KPmg1JZfD50TR3IWLiX+LnV+Jp8XorT8TY06EXXLmqMupJPTf3UAdLd7315eWylgk2JPXfkqjXHy13pPjkr3gNhQQbUEp58tNPzV6I+Hl+9FiwyHLfyoBq0sNJoNfIg9fRA2VtOJ566/hsklM7xeV0EkGo4W77gkWpE6/G061zdDKRATiECogEJpP8ACdX8o7KqDdNT8AkXpEWgGq6TZ4SATSEgCP0VQb1QdsnAapEIGD9lOTaRAQY3F229wN0WAjoDXLzWVgKNg7t1o9P5Wtx9/dhjqvMRGSTl13Cw85jxHOjufI681pNNrCn+2b+0d1S4jmERLbFEEnnV6hSMlLdr1qw7xCudKadgc07GxoRttaIpRZe7/wCW6vyVdzjr6DU/jso4H5cw+xmAFZVI+jzOrdLRdI3Or8bPwSBH5WN75fBQudyPXQqQO8Px1RFvDSbbaam/Efir0DyN/UEFZTX5T8jV63zVrDy67u5nKenkg0HP8N9DmIHiNXqiqjHmh62TroLpJB0g3Tkxh8V+enonOJzV8lzdBukgAf0RLQmuB5IHFNKId1368kiFpASKAISLgiENfzSJpIIkIHWkgE4BAwhAI/ukCEHO9vHlvDraDYmYQQM1HWj6LPxvjjjlHNjS4jba1odux/6Y8cy9obXW9E6HDF/B8OcviGFaCPeJFKylU8NLmj32oa8wpsO/K7XYuDTZ26FUMM4tdR2OhHnyVx5FfHcKsqvEcJ3TnFrjThqHePW+vJVIJrH3G+R6K5i3OMeUHQElpAyn5rPDab6iifeAKNLE7czdN71I6KFj+RvpqhFKR4HUTsCQnPZp+aCTNWnyPxVxjq126V8lnB5B6jmB1VyB4IFa+He9b9bRlaid68xX37dEkyMWPOzQIzJIOsY06V6G/wAlKSmx7filaxps4oJrzf5phHLVRSld09EQdK19eqDG6/ipAKCCMM+pTSP3SmI5j4oEX/2qxEdotRypFqtDgU60wN9UUCJQJReP1Qoojmf9ob2t4TI9zgwBzS57zlaBzu1q9n3A8Nw/MdyG6cxZC5f/AGvud/S8PCCAJ+KQ4aU88mpNf9IXa4WEMiY0BoyxtYABlrStgqtcvxHD91K4c82dp8twml2Zt/8AMAtrjmHHgk6HI8eXJYrW5bbWodlB+NqoY/RvzIJVYsANHY7norOJbsR8UJWHKNRdZgQC4P8ALTyQUHxW7Ui7sOG6Y9xa4719rkrMsdeLS7BDR4f3uqT52usaGhq33eu6iyJWyA67XoSNr6fJPDi0is1XY10r4KKFoe0Fu2jiDsR0+SEmGI1Y4N/yANubd6ih5Ko08PLW+ba6J0tJUmOcBe+gsdORRRnT0EaH702T9hOvn9yaRZWWiYP4Tv2AkRQSaEqnAJFIFIhSxSB0+5AhIJAKAeqTkSUC3+FZUIDRKkQ4bI0qBaBKKY5Ecb27LZuJcJwutmebFkaNDQ0BoOu+ryuybt8FwvE+IxP7VQwykgxwsw+CblDhNM4F7yTuAAIx5ld4VRDjYs8L288pI9dwualb/l1AaSdgRouqKwMREA57T/i9zgK5HZIM6Xaj13tPmJyg6bAg/DUJszK+O2vLonSjwfn10VFOR2hHpqua4zLHFHM1zpG5o7L2AWLFUOp1ul0bxufK1w/F5A/FFnhNXIGOkFTXYAA3B6EbFT1anZdw7cYyWeKKWM92GFkYBd3hIuiDqLA5dV3vD+zIdh2Omc9sxAc50bjTNActHejdrI7HcKEmNL3Nk/sNa6SR1t7+QgH4jS/gvQaSsuTx3BpYdWgyMqy5o8Q01sD8kV1oCCbDGbJ4Cawp9KAFIhJIIFmRBTSEiUUSimWi0qWKRQNolFQAN+qRP8ohAoEQkQkBX6FNnaXRuDS0Esc1pPI1QKu0eL9s3Ob2g4bi2tLs/FHzBoOX+2HMYCTyFCwvaV5x2w4aDxFhax3d4XBYcZh4e7uZgBJ9GEr0QXp6AErVqH0sjiYqbyLGm/MEha1rM4zplP8Aumz72loMPEP8dadL+KL/AIbdc10q7pAZCRte58Krz4mQSZWNbQIALgXXp5FA7EvyxuvTQ2T0XB8Lw/tWIMpDQM1Mkj8ZhdYIN3tRs8r+S6/i+Yw9240+SQRUBmoE0a+GyXY7hOd7GD3GSOmkcaf4TYDCRsao1t40jV7O37OYMQ4Ru+eSpHl3hO1AfIBaloAfsItCMgT9UkXgUgshM/JOv+UyI/gnPCoJSTQ5ElAkHIhNdugARJSaUSgDTr+KkTWivqkVNKcE0pWiooAqnxLEmNtNHjIJa4+6zz8yrj3BrS47AWSuf4nje8eAGt8I0IPirzQZ2JxDy59tEhfkEokOdslagEdAddF0vCsb7RAHkBrwSySNpzBjt9L5VqFy8Ic7O81Rf4W86qh+C1eATBsrmcnNsA9Rr+Cu0bpCx+0T6jB191wFdeS2SsbtIcuHef8A63AN96zsFYlcjiMVFHDUri0FurWNMrgeRAAJ3WLBi8TNMRDhccyKw52MxUnsgIrQhpsk+RC6AxvdAWNkLHltNkLc9HrVi/muexeG41KMrcTwxo8Qke/DyNcOQ2NE0tC/gnOfJIHOa9jJK74HNqBZGug3XedmuGjDwF5aA+UiQgbiOqAPnWpXIdmeGB8jYGjwiQ+1O90TEAEv02vkF6OAK+4DyUUgE4BNYdU9REUuyKMmySBkX5aqUhRM0/BSkoIyEg7r8054TCEDiR+iJaoxf1Tw7+UApIfwnnVAoECmuKQNp1IG3onArA7U9oRgWtYxgfM9he0P8LI23VmtTrsFldmO3TJ5H4fF93HL3jWYd8THPGNsgVQBIIJ9KU23xutuk45IRE1vIus/DUfeVzjntaHZjqRQHPotvtM8tjZQtwzuaweIvIANLmnlrzeXe845k1smki7O9rGBvloAqftckT2yRtDnMIeGvJa06c6UrGD/AEiv8j6J7WivhraQTRds3NP97CkDmYZMx+RH5qTj2OZicCJYnOyktBz+BwN0QR15LH4hCCL02yu9ORTpx/5OGJjRrcshd4q1IsD1G6siHQMdQs8uXhT5NNPib2RiBDfhWnJNmPhvyJ+7RaRd7BNsYmU88Q5gPlQ6rrdVz3YiOsBf2ppH15WQPwXQsUDgnAevVADVOKgjm2SQe5JACNvVS2o60/BOHJAnLHfxGUcZZg6j7l2CdiQ7Kc+YEiruq+C2DuvKO03GOK4fiT8S6KaDL3kUE7YmvYzCAgl5sEH3gTrZ1qkWPVaQcFDw/GxYmFskMkcrS0ZnxGwHbEEHUag6EWrCIYHEfqpGuB/NNI+qaW9N1FS5UgmB5G+3JODrVHM9tuCT42OIYZsHetc5r55ZO6EMZF0RWuvTZZ3COw78E9uIinZLisuVz3syRx9cgo9dzr6LuCm8001M7GRhuGyucH4uQPcBQjYTQ1vU0NPIBV39l4s+aGWWMHMTGQJ22Tdi9Qt+vqeSycf2m4fhrEmJw5drUULhM5xAJIoHemu0J5JpOVjM4nwkYcxPY+aQue5kmetRQIoAaFZ0E/eytia12dzsgbpV9CeWyr8Z7ZSTOi9nwU+Q26LEYuRuFbM4gEAA61R187F6I9nuIt72N8rY2TMncZsOyQPezQ0TrzBBCm9eZJtJxFjon91K1we5gc1ujzRNA2NN1pY3AxhjQBq1jYwScosCht81DxPiEE2OB0a4MhuN7hne3MToAdlR4nxZxcGwtBkcXOZHJIIGMA3LzyF6aJjlKWWJTA9mH76TMHZ6MYOZoj2JPnetrOlx8T4nuY+N7cjgHRkStutdQpJ+JjEQS4d8kUM7csEje98OQ0BICSLGu9b6LleNMYzEPjhnwrMSHmNkcckbG4tu2Q0QCDVA7gremXqvZRzW8Ngbz7sOJNbkXr81rd8Aa+8Lh+G4iSGOCRrXBj2ME2GJDnRmqI9R1W//AFNuxZINBVgOP4rnbJ3rUxt7NwTtRfMFjM4g3XwzbUDlDgfvUZ4m3NWWSr0Ol/K1eWPuccvZtBwOqSbhqdGCLojML8J+KSu4iYJ4KaWogohXqoMRhIpZI3vaHFgeI83ibRABBHPQc1YTSEVgzdksA6QSRsxGGe14kEmBxMuFcXXdkA0fiClLwLFAHueLcUZ4y4CdseKA0OmoGl0fhWxW7lQLU2jnBg+PMdYx3BpwDrHNg3YfOL01adDzvblXNTHEcaAr2XhEho29mKkibetaEXWjL9TW2u8M1KESOJOmgJaSTufRNjIM/GXOIGG4U0f4vdO55Isbi9NL+PlqmRu40HHNHwaiTRY+TwC9BvrpzI35Utouf9n/AFBFz3ZfdN1obDvzU2rHOE4o682OwzPA4NEGEFMfehN7gDcEmzr4RomHgONk9/jGP1dbhBDHh/D9gEHQc7rNf+VaLcDz9k/MfqkDr7rvLUfqmxhnsjhpCW4rEcZxdMa2sXjpGNArQgMyi9LJ66q5wrgmCwjQ3DYTDQisuYRAvI03JsnbmVqCU/Zd936pveDfK/5fVXYEsMT6zxRvN2C+MPo73Z2TDgoBqIoAevdi/nVp7JgW3ll1FgOjLT8RuEjKCKp/kcpU1PU2qT4KBxzGGDNWXOIw11dLGqqu4Nh3f/E0eYv77Wq4ty7O6+6f0URdegv0ot/FZ4y+i8r7sWfs5g3OBdFE5wqnPjjfXMVYUY7NYQOzd1hrvNm9mizaba0t0s1UT2kH/HzJ5fBXhPZedUG8MY2qyjTcRhv4IHAtze8dt6+qvvOn5lRvH78k4Y+xzqKLBtI953kK8/VCTANDrt2+hobqYtNA6+QVgkFt7eECr5p4ePsnLJLgB/bDddLAJ3r4IJ+CHhPqQPIJK6lTaYX5+ScR5H5IJLaEAejvkjlPR3ySSQNynzRynzSSQIA9HfJVomFwNtd77tCDrrYKCSgf3P8AxOWuvUn809rDVeLTnrskkpQwwknn72fbfbT7kvZzrq7V2bY9KpJJNbDRA77T/LTnyTmwOB951XZFHeyfzSSSBd26zq7V11R0FVXzSax4HM89QbOqSSBzhJyy76eE7Ixxk3m8hdZb3SSTQY+E7i/I0VA5ridWu9Wg1aSSaDHsdybJ5nKUmwu+y75FBJaDzG87Nd0og8lG9jiKyu6bFFJBdwbSI9Q7c6UkkksW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907704" y="1916832"/>
            <a:ext cx="5688632" cy="2880320"/>
          </a:xfr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ES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UN PROBLEMA</a:t>
            </a:r>
          </a:p>
          <a:p>
            <a:pPr algn="ctr">
              <a:buNone/>
            </a:pPr>
            <a:r>
              <a:rPr lang="es-ES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É UNHA </a:t>
            </a:r>
          </a:p>
          <a:p>
            <a:pPr algn="ctr">
              <a:buNone/>
            </a:pPr>
            <a:r>
              <a:rPr lang="es-ES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PORTUNIDADE</a:t>
            </a:r>
          </a:p>
        </p:txBody>
      </p:sp>
      <p:pic>
        <p:nvPicPr>
          <p:cNvPr id="1028" name="Picture 4" descr="Resultado de imaxes para PROBLEMA"/>
          <p:cNvPicPr>
            <a:picLocks noChangeAspect="1" noChangeArrowheads="1"/>
          </p:cNvPicPr>
          <p:nvPr/>
        </p:nvPicPr>
        <p:blipFill>
          <a:blip r:embed="rId2" cstate="print"/>
          <a:srcRect l="31736" r="33768"/>
          <a:stretch>
            <a:fillRect/>
          </a:stretch>
        </p:blipFill>
        <p:spPr bwMode="auto">
          <a:xfrm>
            <a:off x="755576" y="3140968"/>
            <a:ext cx="1800200" cy="3012604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</p:pic>
      <p:pic>
        <p:nvPicPr>
          <p:cNvPr id="1030" name="Picture 6" descr="Imaxe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77072"/>
            <a:ext cx="2160240" cy="2160240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ot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RESOLUCIÓN DE PROBLEMAS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482453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1º </a:t>
            </a:r>
            <a:r>
              <a:rPr lang="es-ES" b="1" i="1" dirty="0"/>
              <a:t>Cal é o problema?</a:t>
            </a:r>
            <a:r>
              <a:rPr lang="es-ES" dirty="0"/>
              <a:t> </a:t>
            </a:r>
          </a:p>
          <a:p>
            <a:r>
              <a:rPr lang="es-ES" dirty="0"/>
              <a:t>2º  </a:t>
            </a:r>
            <a:r>
              <a:rPr lang="es-ES" b="1" i="1" dirty="0"/>
              <a:t>Pensamos sobre o </a:t>
            </a:r>
            <a:r>
              <a:rPr lang="es-ES" b="1" i="1" dirty="0" err="1"/>
              <a:t>mesmo</a:t>
            </a:r>
            <a:r>
              <a:rPr lang="es-ES" b="1" i="1" dirty="0"/>
              <a:t>: </a:t>
            </a:r>
            <a:r>
              <a:rPr lang="es-ES" dirty="0"/>
              <a:t>cando, donde, con </a:t>
            </a:r>
            <a:r>
              <a:rPr lang="es-ES" dirty="0" err="1"/>
              <a:t>quen</a:t>
            </a:r>
            <a:r>
              <a:rPr lang="es-ES" dirty="0"/>
              <a:t>…</a:t>
            </a:r>
          </a:p>
          <a:p>
            <a:pPr lvl="0"/>
            <a:r>
              <a:rPr lang="es-ES" dirty="0"/>
              <a:t>3º </a:t>
            </a:r>
            <a:r>
              <a:rPr lang="es-ES" b="1" i="1" dirty="0"/>
              <a:t>Que se </a:t>
            </a:r>
            <a:r>
              <a:rPr lang="es-ES" b="1" i="1" dirty="0" err="1"/>
              <a:t>fixo</a:t>
            </a:r>
            <a:r>
              <a:rPr lang="es-ES" b="1" i="1" dirty="0"/>
              <a:t> no pasado para resolver este problema?</a:t>
            </a:r>
            <a:endParaRPr lang="es-ES" dirty="0"/>
          </a:p>
          <a:p>
            <a:r>
              <a:rPr lang="es-ES" dirty="0"/>
              <a:t>4º </a:t>
            </a:r>
            <a:r>
              <a:rPr lang="es-ES" b="1" i="1" dirty="0"/>
              <a:t>Funcionaron as ideas?</a:t>
            </a:r>
            <a:endParaRPr lang="es-ES" dirty="0"/>
          </a:p>
          <a:p>
            <a:r>
              <a:rPr lang="es-ES" dirty="0"/>
              <a:t>5º </a:t>
            </a:r>
            <a:r>
              <a:rPr lang="es-ES" b="1" i="1" dirty="0"/>
              <a:t>Torbellino de ideas: </a:t>
            </a:r>
            <a:r>
              <a:rPr lang="es-ES" b="1" i="1" dirty="0" err="1"/>
              <a:t>xeramos</a:t>
            </a:r>
            <a:r>
              <a:rPr lang="es-ES" b="1" i="1" dirty="0"/>
              <a:t> novas </a:t>
            </a:r>
            <a:r>
              <a:rPr lang="es-ES" b="1" i="1" dirty="0" err="1"/>
              <a:t>propostas</a:t>
            </a:r>
            <a:endParaRPr lang="es-ES" b="1" i="1" dirty="0"/>
          </a:p>
          <a:p>
            <a:r>
              <a:rPr lang="es-ES" dirty="0"/>
              <a:t>6º </a:t>
            </a:r>
            <a:r>
              <a:rPr lang="es-ES" b="1" i="1" dirty="0"/>
              <a:t>Revisar ideas e votar</a:t>
            </a:r>
          </a:p>
          <a:p>
            <a:r>
              <a:rPr lang="es-ES" dirty="0"/>
              <a:t>7º </a:t>
            </a:r>
            <a:r>
              <a:rPr lang="es-ES" b="1" i="1" dirty="0" err="1"/>
              <a:t>Eliximos</a:t>
            </a:r>
            <a:r>
              <a:rPr lang="es-ES" b="1" i="1" dirty="0"/>
              <a:t> </a:t>
            </a:r>
            <a:r>
              <a:rPr lang="es-ES" b="1" i="1" dirty="0" err="1"/>
              <a:t>unha</a:t>
            </a:r>
            <a:r>
              <a:rPr lang="es-ES" b="1" i="1" dirty="0"/>
              <a:t> idea para probar. </a:t>
            </a:r>
          </a:p>
          <a:p>
            <a:r>
              <a:rPr lang="es-ES" dirty="0"/>
              <a:t>8º </a:t>
            </a:r>
            <a:r>
              <a:rPr lang="es-ES" b="1" i="1" dirty="0"/>
              <a:t>Experimentamos</a:t>
            </a:r>
          </a:p>
          <a:p>
            <a:r>
              <a:rPr lang="es-ES" dirty="0"/>
              <a:t>9º </a:t>
            </a:r>
            <a:r>
              <a:rPr lang="es-ES" b="1" dirty="0"/>
              <a:t>Como </a:t>
            </a:r>
            <a:r>
              <a:rPr lang="es-ES" b="1" dirty="0" err="1"/>
              <a:t>foi</a:t>
            </a:r>
            <a:r>
              <a:rPr lang="es-ES" b="1" dirty="0"/>
              <a:t>?</a:t>
            </a:r>
          </a:p>
        </p:txBody>
      </p:sp>
      <p:pic>
        <p:nvPicPr>
          <p:cNvPr id="3074" name="Picture 2" descr="Resultado de imaxes para SOLUCIONAR PROBLEMAS GRU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920" y="4221088"/>
            <a:ext cx="3022079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680520" cy="1143000"/>
          </a:xfrm>
        </p:spPr>
        <p:txBody>
          <a:bodyPr/>
          <a:lstStyle/>
          <a:p>
            <a:r>
              <a:rPr lang="es-ES" b="1" dirty="0" err="1"/>
              <a:t>Chuvia</a:t>
            </a:r>
            <a:r>
              <a:rPr lang="es-ES" b="1" dirty="0"/>
              <a:t> de ideas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507288" cy="4389120"/>
          </a:xfrm>
        </p:spPr>
        <p:txBody>
          <a:bodyPr/>
          <a:lstStyle/>
          <a:p>
            <a:r>
              <a:rPr lang="es-ES" dirty="0"/>
              <a:t>É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estratexia</a:t>
            </a:r>
            <a:r>
              <a:rPr lang="es-ES" dirty="0"/>
              <a:t> </a:t>
            </a:r>
            <a:r>
              <a:rPr lang="es-ES" dirty="0" err="1"/>
              <a:t>moi</a:t>
            </a:r>
            <a:r>
              <a:rPr lang="es-ES" dirty="0"/>
              <a:t> útil que nos </a:t>
            </a:r>
            <a:r>
              <a:rPr lang="es-ES" dirty="0" err="1"/>
              <a:t>axuda</a:t>
            </a:r>
            <a:r>
              <a:rPr lang="es-ES" dirty="0"/>
              <a:t> a aclarar ideas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35523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Resultado de imaxes para SOLUCIONAR PROBLEMAS GRU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660887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err="1"/>
              <a:t>Traballamos</a:t>
            </a:r>
            <a:r>
              <a:rPr lang="es-ES" b="1" dirty="0"/>
              <a:t> en equipo…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645648"/>
          </a:xfrm>
        </p:spPr>
        <p:txBody>
          <a:bodyPr>
            <a:normAutofit/>
          </a:bodyPr>
          <a:lstStyle/>
          <a:p>
            <a:r>
              <a:rPr lang="es-ES" dirty="0"/>
              <a:t>ESTA É A MUSARAÑA</a:t>
            </a:r>
          </a:p>
          <a:p>
            <a:pPr>
              <a:buNone/>
            </a:pPr>
            <a:r>
              <a:rPr lang="es-ES" dirty="0"/>
              <a:t>MOITACAÑA! </a:t>
            </a:r>
          </a:p>
          <a:p>
            <a:endParaRPr lang="es-ES" dirty="0"/>
          </a:p>
          <a:p>
            <a:r>
              <a:rPr lang="es-ES" dirty="0"/>
              <a:t>XUNTOS RESOLVEMOS PROBLEMAS. </a:t>
            </a:r>
            <a:r>
              <a:rPr lang="es-ES" dirty="0" err="1"/>
              <a:t>Mans</a:t>
            </a:r>
            <a:r>
              <a:rPr lang="es-ES" dirty="0"/>
              <a:t> á obra!</a:t>
            </a:r>
          </a:p>
        </p:txBody>
      </p:sp>
      <p:pic>
        <p:nvPicPr>
          <p:cNvPr id="4" name="3 Imagen" descr="Resultado de imaxes para musaraÃ±a para colorear"/>
          <p:cNvPicPr/>
          <p:nvPr/>
        </p:nvPicPr>
        <p:blipFill>
          <a:blip r:embed="rId2" cstate="print"/>
          <a:srcRect t="6000" b="10000"/>
          <a:stretch>
            <a:fillRect/>
          </a:stretch>
        </p:blipFill>
        <p:spPr bwMode="auto">
          <a:xfrm>
            <a:off x="5292080" y="1196752"/>
            <a:ext cx="2172444" cy="172819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2050" name="AutoShape 2" descr="Imaxe relacion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Resultado de imaxes para SOLUCIONAR PROBLEMAS GRU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3312368" cy="2989964"/>
          </a:xfrm>
          <a:prstGeom prst="rect">
            <a:avLst/>
          </a:prstGeom>
          <a:noFill/>
        </p:spPr>
      </p:pic>
      <p:pic>
        <p:nvPicPr>
          <p:cNvPr id="2054" name="Picture 6" descr="Resultado de imaxes para SOLUCIONAR PROBLEMAS GRU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3528392" cy="316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es-ES" b="1" dirty="0"/>
              <a:t>RECOPILEMOS…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085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/>
              <a:t>QUEN SON. O QUE ME DEFINE</a:t>
            </a:r>
          </a:p>
          <a:p>
            <a:pPr>
              <a:lnSpc>
                <a:spcPct val="150000"/>
              </a:lnSpc>
            </a:pPr>
            <a:r>
              <a:rPr lang="es-ES" dirty="0"/>
              <a:t>QUE ME GUSTA-QUE NON ME GUSTA DE MIN</a:t>
            </a:r>
          </a:p>
          <a:p>
            <a:pPr>
              <a:lnSpc>
                <a:spcPct val="150000"/>
              </a:lnSpc>
            </a:pPr>
            <a:r>
              <a:rPr lang="es-ES" dirty="0"/>
              <a:t>COMO VOU NO COLEXIO.</a:t>
            </a:r>
          </a:p>
          <a:p>
            <a:pPr>
              <a:lnSpc>
                <a:spcPct val="150000"/>
              </a:lnSpc>
            </a:pPr>
            <a:r>
              <a:rPr lang="es-ES" dirty="0"/>
              <a:t>TODO/AS PODEMOS TER DIFICULTADES</a:t>
            </a:r>
          </a:p>
          <a:p>
            <a:pPr>
              <a:lnSpc>
                <a:spcPct val="150000"/>
              </a:lnSpc>
            </a:pPr>
            <a:r>
              <a:rPr lang="es-ES" dirty="0"/>
              <a:t>AS FUNCIÓNS CEREBRAIS</a:t>
            </a:r>
          </a:p>
          <a:p>
            <a:pPr>
              <a:lnSpc>
                <a:spcPct val="150000"/>
              </a:lnSpc>
            </a:pPr>
            <a:r>
              <a:rPr lang="es-ES" dirty="0"/>
              <a:t>IDENTIFICAMOS FORTALEZAS E DEBILIDADES.</a:t>
            </a:r>
          </a:p>
          <a:p>
            <a:pPr>
              <a:lnSpc>
                <a:spcPct val="150000"/>
              </a:lnSpc>
            </a:pPr>
            <a:r>
              <a:rPr lang="es-ES" dirty="0"/>
              <a:t>INTELIXENCIAS MÚLTIPLES.</a:t>
            </a:r>
          </a:p>
          <a:p>
            <a:pPr>
              <a:lnSpc>
                <a:spcPct val="150000"/>
              </a:lnSpc>
            </a:pPr>
            <a:r>
              <a:rPr lang="es-ES" dirty="0"/>
              <a:t>EXTERNALIZAR O QUE NOS PASA</a:t>
            </a:r>
          </a:p>
          <a:p>
            <a:pPr>
              <a:lnSpc>
                <a:spcPct val="150000"/>
              </a:lnSpc>
            </a:pPr>
            <a:r>
              <a:rPr lang="es-ES" dirty="0"/>
              <a:t>IDENTIFICANDO E SOLUCIONANDO PROBLEMAS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/>
                </a:solidFill>
              </a:rPr>
              <a:t>FACENDO E MANTENDO AMIGOS.  O QUE IMPORTA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A EMPATÍA E A AMIZADE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 valor da empatía</a:t>
            </a:r>
          </a:p>
          <a:p>
            <a:pPr>
              <a:buNone/>
            </a:pPr>
            <a:r>
              <a:rPr lang="es-ES" dirty="0">
                <a:hlinkClick r:id="rId2"/>
              </a:rPr>
              <a:t>https://www.youtube.com/watch?v=4Hgmfkg-UTk</a:t>
            </a:r>
            <a:endParaRPr lang="es-ES" dirty="0"/>
          </a:p>
          <a:p>
            <a:pPr>
              <a:buNone/>
            </a:pPr>
            <a:endParaRPr lang="es-ES" dirty="0"/>
          </a:p>
          <a:p>
            <a:r>
              <a:rPr lang="es-ES" dirty="0"/>
              <a:t>O valor da </a:t>
            </a:r>
            <a:r>
              <a:rPr lang="es-ES" dirty="0" err="1"/>
              <a:t>amizade</a:t>
            </a:r>
            <a:endParaRPr lang="es-ES" dirty="0"/>
          </a:p>
          <a:p>
            <a:pPr>
              <a:buNone/>
            </a:pPr>
            <a:r>
              <a:rPr lang="es-ES" dirty="0">
                <a:hlinkClick r:id="rId3"/>
              </a:rPr>
              <a:t>https://www.youtube.com/watch?v=FannW447MgU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Preguntémonos </a:t>
            </a:r>
            <a:r>
              <a:rPr lang="es-ES" b="1" dirty="0" err="1"/>
              <a:t>cousas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184576"/>
          </a:xfrm>
        </p:spPr>
        <p:txBody>
          <a:bodyPr>
            <a:normAutofit/>
          </a:bodyPr>
          <a:lstStyle/>
          <a:p>
            <a:r>
              <a:rPr lang="es-ES" b="1" dirty="0"/>
              <a:t>Que fan as </a:t>
            </a:r>
            <a:r>
              <a:rPr lang="es-ES" b="1" dirty="0" err="1"/>
              <a:t>persoas</a:t>
            </a:r>
            <a:r>
              <a:rPr lang="es-ES" b="1" dirty="0"/>
              <a:t> que </a:t>
            </a:r>
            <a:r>
              <a:rPr lang="es-ES" b="1" dirty="0" err="1"/>
              <a:t>puxemos</a:t>
            </a:r>
            <a:r>
              <a:rPr lang="es-ES" b="1" dirty="0"/>
              <a:t> </a:t>
            </a:r>
            <a:r>
              <a:rPr lang="es-ES" b="1" dirty="0" err="1"/>
              <a:t>preto</a:t>
            </a:r>
            <a:r>
              <a:rPr lang="es-ES" b="1" dirty="0"/>
              <a:t> de </a:t>
            </a:r>
            <a:r>
              <a:rPr lang="es-ES" b="1" dirty="0" err="1"/>
              <a:t>nós</a:t>
            </a:r>
            <a:r>
              <a:rPr lang="es-ES" b="1" dirty="0"/>
              <a:t>?</a:t>
            </a:r>
          </a:p>
          <a:p>
            <a:r>
              <a:rPr lang="es-ES" b="1" dirty="0"/>
              <a:t>Que significan para </a:t>
            </a:r>
            <a:r>
              <a:rPr lang="es-ES" b="1" dirty="0" err="1"/>
              <a:t>nós</a:t>
            </a:r>
            <a:r>
              <a:rPr lang="es-ES" b="1" dirty="0"/>
              <a:t>? Son importantes?</a:t>
            </a:r>
          </a:p>
          <a:p>
            <a:r>
              <a:rPr lang="es-ES" b="1" dirty="0" err="1"/>
              <a:t>Debuxastes</a:t>
            </a:r>
            <a:r>
              <a:rPr lang="es-ES" b="1" dirty="0"/>
              <a:t> amigos/as? </a:t>
            </a:r>
            <a:r>
              <a:rPr lang="es-ES" b="1" dirty="0" err="1"/>
              <a:t>Preto</a:t>
            </a:r>
            <a:r>
              <a:rPr lang="es-ES" b="1" dirty="0"/>
              <a:t> </a:t>
            </a:r>
            <a:r>
              <a:rPr lang="es-ES" b="1" dirty="0" err="1"/>
              <a:t>ou</a:t>
            </a:r>
            <a:r>
              <a:rPr lang="es-ES" b="1" dirty="0"/>
              <a:t> </a:t>
            </a:r>
            <a:r>
              <a:rPr lang="es-ES" b="1" dirty="0" err="1"/>
              <a:t>lonxe</a:t>
            </a:r>
            <a:r>
              <a:rPr lang="es-ES" b="1" dirty="0"/>
              <a:t>?</a:t>
            </a:r>
          </a:p>
          <a:p>
            <a:r>
              <a:rPr lang="es-ES" b="1" dirty="0" err="1"/>
              <a:t>Gustaríanos</a:t>
            </a:r>
            <a:r>
              <a:rPr lang="es-ES" b="1" dirty="0"/>
              <a:t> que os </a:t>
            </a:r>
            <a:r>
              <a:rPr lang="es-ES" b="1" dirty="0" err="1"/>
              <a:t>nosos</a:t>
            </a:r>
            <a:r>
              <a:rPr lang="es-ES" b="1" dirty="0"/>
              <a:t> amigos/as </a:t>
            </a:r>
            <a:r>
              <a:rPr lang="es-ES" b="1" dirty="0" err="1"/>
              <a:t>estiveran</a:t>
            </a:r>
            <a:r>
              <a:rPr lang="es-ES" b="1" dirty="0"/>
              <a:t> </a:t>
            </a:r>
            <a:r>
              <a:rPr lang="es-ES" b="1" dirty="0" err="1"/>
              <a:t>máis</a:t>
            </a:r>
            <a:r>
              <a:rPr lang="es-ES" b="1" dirty="0"/>
              <a:t> </a:t>
            </a:r>
            <a:r>
              <a:rPr lang="es-ES" b="1" dirty="0" err="1"/>
              <a:t>preto</a:t>
            </a:r>
            <a:r>
              <a:rPr lang="es-ES" b="1" dirty="0"/>
              <a:t>?</a:t>
            </a:r>
          </a:p>
          <a:p>
            <a:r>
              <a:rPr lang="es-ES" b="1" dirty="0"/>
              <a:t>Como podemos </a:t>
            </a:r>
            <a:r>
              <a:rPr lang="es-ES" b="1" dirty="0" err="1"/>
              <a:t>facer</a:t>
            </a:r>
            <a:r>
              <a:rPr lang="es-ES" b="1" dirty="0"/>
              <a:t> para que os </a:t>
            </a:r>
            <a:r>
              <a:rPr lang="es-ES" b="1" dirty="0" err="1"/>
              <a:t>amig@s</a:t>
            </a:r>
            <a:r>
              <a:rPr lang="es-ES" b="1" dirty="0"/>
              <a:t> </a:t>
            </a:r>
            <a:r>
              <a:rPr lang="es-ES" b="1" dirty="0" err="1"/>
              <a:t>ou</a:t>
            </a:r>
            <a:r>
              <a:rPr lang="es-ES" b="1" dirty="0"/>
              <a:t> </a:t>
            </a:r>
            <a:r>
              <a:rPr lang="es-ES" b="1" dirty="0" err="1"/>
              <a:t>persoas</a:t>
            </a:r>
            <a:r>
              <a:rPr lang="es-ES" b="1" dirty="0"/>
              <a:t> importantes para </a:t>
            </a:r>
            <a:r>
              <a:rPr lang="es-ES" b="1" dirty="0" err="1"/>
              <a:t>nós</a:t>
            </a:r>
            <a:r>
              <a:rPr lang="es-ES" b="1" dirty="0"/>
              <a:t> sigan </a:t>
            </a:r>
            <a:r>
              <a:rPr lang="es-ES" b="1" dirty="0" err="1"/>
              <a:t>preto</a:t>
            </a:r>
            <a:r>
              <a:rPr lang="es-ES" b="1" dirty="0"/>
              <a:t>?</a:t>
            </a:r>
          </a:p>
          <a:p>
            <a:endParaRPr lang="es-ES" b="1" dirty="0"/>
          </a:p>
          <a:p>
            <a:r>
              <a:rPr lang="es-ES" b="1" dirty="0"/>
              <a:t> O Valor da AMIZADE</a:t>
            </a:r>
          </a:p>
          <a:p>
            <a:pPr>
              <a:buNone/>
            </a:pPr>
            <a:r>
              <a:rPr lang="es-ES" dirty="0">
                <a:hlinkClick r:id="rId2"/>
              </a:rPr>
              <a:t>https://www.youtube.com/watch?v=FannW447MgU</a:t>
            </a:r>
            <a:endParaRPr lang="es-ES" dirty="0"/>
          </a:p>
          <a:p>
            <a:endParaRPr lang="es-ES" b="1" dirty="0"/>
          </a:p>
          <a:p>
            <a:endParaRPr lang="es-E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xes para NIÑOS EN EL C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1036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>
                <a:solidFill>
                  <a:schemeClr val="tx1"/>
                </a:solidFill>
                <a:latin typeface="AR DARLING" pitchFamily="2" charset="0"/>
              </a:rPr>
              <a:t>COMEZAMOS!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ESTRATEXIAS PARA COIDAR A PERSOAS IMPORTANTES PARA NÓS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/>
              <a:t>QUE APRENDEMOS?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89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/>
              <a:t>FALEMOS DE TODOS OS TEMAS DOS QUE ESTIVEMOS APRENDENDO DURANTE ESTAS SEMANAS…</a:t>
            </a:r>
          </a:p>
          <a:p>
            <a:endParaRPr lang="es-ES" dirty="0"/>
          </a:p>
          <a:p>
            <a:r>
              <a:rPr lang="es-ES" dirty="0" err="1"/>
              <a:t>Estuvestes</a:t>
            </a:r>
            <a:r>
              <a:rPr lang="es-ES" dirty="0"/>
              <a:t> a gusto participando </a:t>
            </a:r>
            <a:r>
              <a:rPr lang="es-ES" dirty="0" err="1"/>
              <a:t>neste</a:t>
            </a:r>
            <a:r>
              <a:rPr lang="es-ES" dirty="0"/>
              <a:t> </a:t>
            </a:r>
            <a:r>
              <a:rPr lang="es-ES" dirty="0" err="1"/>
              <a:t>traballo</a:t>
            </a:r>
            <a:r>
              <a:rPr lang="es-ES" dirty="0"/>
              <a:t>?</a:t>
            </a:r>
          </a:p>
          <a:p>
            <a:r>
              <a:rPr lang="es-ES" dirty="0" err="1"/>
              <a:t>Gustouvos</a:t>
            </a:r>
            <a:r>
              <a:rPr lang="es-ES" dirty="0"/>
              <a:t>? </a:t>
            </a:r>
            <a:r>
              <a:rPr lang="es-ES" dirty="0" err="1"/>
              <a:t>Foi</a:t>
            </a:r>
            <a:r>
              <a:rPr lang="es-ES" dirty="0"/>
              <a:t> aburrido? </a:t>
            </a:r>
          </a:p>
          <a:p>
            <a:r>
              <a:rPr lang="es-ES" dirty="0"/>
              <a:t>Que </a:t>
            </a:r>
            <a:r>
              <a:rPr lang="es-ES" dirty="0" err="1"/>
              <a:t>foi</a:t>
            </a:r>
            <a:r>
              <a:rPr lang="es-ES" dirty="0"/>
              <a:t> o que </a:t>
            </a:r>
            <a:r>
              <a:rPr lang="es-ES" dirty="0" err="1"/>
              <a:t>máis</a:t>
            </a:r>
            <a:r>
              <a:rPr lang="es-ES" dirty="0"/>
              <a:t> vos </a:t>
            </a:r>
            <a:r>
              <a:rPr lang="es-ES" dirty="0" err="1"/>
              <a:t>gustou</a:t>
            </a:r>
            <a:r>
              <a:rPr lang="es-ES" dirty="0"/>
              <a:t>? E o que menos?</a:t>
            </a:r>
          </a:p>
          <a:p>
            <a:r>
              <a:rPr lang="es-ES" dirty="0" err="1"/>
              <a:t>Houbo</a:t>
            </a:r>
            <a:r>
              <a:rPr lang="es-ES" dirty="0"/>
              <a:t> algo </a:t>
            </a:r>
            <a:r>
              <a:rPr lang="es-ES" dirty="0" err="1"/>
              <a:t>novo</a:t>
            </a:r>
            <a:r>
              <a:rPr lang="es-ES" dirty="0"/>
              <a:t> que non </a:t>
            </a:r>
            <a:r>
              <a:rPr lang="es-ES" dirty="0" err="1"/>
              <a:t>oírades</a:t>
            </a:r>
            <a:r>
              <a:rPr lang="es-ES" dirty="0"/>
              <a:t> </a:t>
            </a:r>
            <a:r>
              <a:rPr lang="es-ES" dirty="0" err="1"/>
              <a:t>falar</a:t>
            </a:r>
            <a:r>
              <a:rPr lang="es-ES" dirty="0"/>
              <a:t>?</a:t>
            </a:r>
          </a:p>
          <a:p>
            <a:r>
              <a:rPr lang="es-ES" dirty="0"/>
              <a:t>Como resumirías </a:t>
            </a:r>
            <a:r>
              <a:rPr lang="es-ES" dirty="0" err="1"/>
              <a:t>nunha</a:t>
            </a:r>
            <a:r>
              <a:rPr lang="es-ES" dirty="0"/>
              <a:t> palabra/frase esta experiencia?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 AQUÍ REMATAMOS…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73640"/>
          </a:xfrm>
        </p:spPr>
        <p:txBody>
          <a:bodyPr/>
          <a:lstStyle/>
          <a:p>
            <a:pPr algn="ctr">
              <a:buNone/>
            </a:pPr>
            <a:r>
              <a:rPr lang="es-ES" dirty="0">
                <a:hlinkClick r:id="rId2"/>
              </a:rPr>
              <a:t>https://www.youtube.com/watch?v=gQxpPKJW5ww</a:t>
            </a: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/>
              <a:t>Gracias por colaborar, participar e </a:t>
            </a:r>
            <a:r>
              <a:rPr lang="es-ES" dirty="0" err="1"/>
              <a:t>implicarvos</a:t>
            </a:r>
            <a:r>
              <a:rPr lang="es-ES" dirty="0"/>
              <a:t>! </a:t>
            </a:r>
          </a:p>
          <a:p>
            <a:pPr algn="ctr">
              <a:buNone/>
            </a:pPr>
            <a:r>
              <a:rPr lang="es-ES" dirty="0"/>
              <a:t>Non o </a:t>
            </a:r>
            <a:r>
              <a:rPr lang="es-ES" dirty="0" err="1"/>
              <a:t>olvidedes</a:t>
            </a:r>
            <a:r>
              <a:rPr lang="es-ES" dirty="0"/>
              <a:t>, </a:t>
            </a:r>
            <a:r>
              <a:rPr lang="es-ES" dirty="0" err="1"/>
              <a:t>sodes</a:t>
            </a:r>
            <a:r>
              <a:rPr lang="es-ES" dirty="0"/>
              <a:t>…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4077072"/>
            <a:ext cx="828092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HRISTY" pitchFamily="2" charset="0"/>
              </a:rPr>
              <a:t>MENTES ÚNICAS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QUE É MENTES ÚNICAS?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 dirty="0"/>
          </a:p>
          <a:p>
            <a:pPr algn="ctr"/>
            <a:r>
              <a:rPr lang="gl-ES" b="1" dirty="0"/>
              <a:t>Un programa que nos permite identificar as nosas fortalezas e enfrontarnos aos nosos puntos débiles.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IREMOS COÑECENDO A AMIGOS NOVOS…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2448271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255301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249275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293096"/>
            <a:ext cx="23908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ESCOITADE ATENTAMENTE…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Exemplos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2050" name="AutoShape 2" descr="Resultado de imaxes para víd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Resultado de imaxes para víd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Resultado de imaxes para víd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Video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1600200" cy="1562100"/>
          </a:xfrm>
          <a:prstGeom prst="rect">
            <a:avLst/>
          </a:prstGeom>
          <a:noFill/>
        </p:spPr>
      </p:pic>
      <p:pic>
        <p:nvPicPr>
          <p:cNvPr id="2058" name="Picture 10" descr="Video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1600200" cy="15621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123728" y="50131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ANA GÓMEZ</a:t>
            </a:r>
          </a:p>
          <a:p>
            <a:r>
              <a:rPr lang="es-ES" dirty="0"/>
              <a:t>(Psicopedagoga)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16016" y="50131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TITO NAVARRO</a:t>
            </a:r>
          </a:p>
          <a:p>
            <a:r>
              <a:rPr lang="es-ES" dirty="0"/>
              <a:t>    (Periodista)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1º ACTIVIDADE: QUEN SON?</a:t>
            </a:r>
          </a:p>
        </p:txBody>
      </p:sp>
      <p:pic>
        <p:nvPicPr>
          <p:cNvPr id="1026" name="Picture 2" descr="Imaxe relacionada"/>
          <p:cNvPicPr>
            <a:picLocks noChangeAspect="1" noChangeArrowheads="1"/>
          </p:cNvPicPr>
          <p:nvPr/>
        </p:nvPicPr>
        <p:blipFill>
          <a:blip r:embed="rId2" cstate="print"/>
          <a:srcRect l="11483" t="5370" r="15794" b="8717"/>
          <a:stretch>
            <a:fillRect/>
          </a:stretch>
        </p:blipFill>
        <p:spPr bwMode="auto">
          <a:xfrm>
            <a:off x="1259632" y="2420888"/>
            <a:ext cx="2664296" cy="3365427"/>
          </a:xfrm>
          <a:prstGeom prst="rect">
            <a:avLst/>
          </a:prstGeom>
          <a:noFill/>
        </p:spPr>
      </p:pic>
      <p:pic>
        <p:nvPicPr>
          <p:cNvPr id="1028" name="Picture 4" descr="Imaxe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096344" cy="309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1552</TotalTime>
  <Words>1091</Words>
  <Application>Microsoft Office PowerPoint</Application>
  <PresentationFormat>Presentación en pantalla (4:3)</PresentationFormat>
  <Paragraphs>198</Paragraphs>
  <Slides>52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AR CENA</vt:lpstr>
      <vt:lpstr>AR CHRISTY</vt:lpstr>
      <vt:lpstr>AR DARLING</vt:lpstr>
      <vt:lpstr>AR HERMANN</vt:lpstr>
      <vt:lpstr>Calibri</vt:lpstr>
      <vt:lpstr>Constantia</vt:lpstr>
      <vt:lpstr>Wingdings 2</vt:lpstr>
      <vt:lpstr>Flujo</vt:lpstr>
      <vt:lpstr>MENTES ÚNICAS</vt:lpstr>
      <vt:lpstr>QUE IMOS FACER?</vt:lpstr>
      <vt:lpstr>TOD@S SOMOS ÚNIC@S!</vt:lpstr>
      <vt:lpstr>Aínda que somos únic@s, tamén temos dificultades…</vt:lpstr>
      <vt:lpstr>COMEZAMOS!</vt:lpstr>
      <vt:lpstr>QUE É MENTES ÚNICAS?</vt:lpstr>
      <vt:lpstr>IREMOS COÑECENDO A AMIGOS NOVOS… </vt:lpstr>
      <vt:lpstr>ESCOITADE ATENTAMENTE…</vt:lpstr>
      <vt:lpstr>1º ACTIVIDADE: QUEN SON?</vt:lpstr>
      <vt:lpstr>RECOPILEMOS…</vt:lpstr>
      <vt:lpstr>2º ACTIVIDADE: COMO PENSO? As miñas funcións cerebrais</vt:lpstr>
      <vt:lpstr>Ola!! Son a MUSARAÑA MUCHACAÑA</vt:lpstr>
      <vt:lpstr>QUE SON E CALES</vt:lpstr>
      <vt:lpstr>PERCEPCIÓN: os sentidos</vt:lpstr>
      <vt:lpstr>ATENCIÓN</vt:lpstr>
      <vt:lpstr>MEMORIA</vt:lpstr>
      <vt:lpstr>PROCESAMENTO DA LINGUAXE</vt:lpstr>
      <vt:lpstr>PRODUCCIÓN DA LINGUAXE</vt:lpstr>
      <vt:lpstr>PRODUCCIÓN MOTORA</vt:lpstr>
      <vt:lpstr>Falemos…</vt:lpstr>
      <vt:lpstr>RECOPILEMOS…</vt:lpstr>
      <vt:lpstr>3º ACTIVIDADE:  AS MIÑAS CADEAS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Falemos…</vt:lpstr>
      <vt:lpstr>RECOPILEMOS…</vt:lpstr>
      <vt:lpstr>4º ACTIVIDADE:  INTELIXENCIAS MÚLTIPLES</vt:lpstr>
      <vt:lpstr>Presentación de PowerPoint</vt:lpstr>
      <vt:lpstr>Falemos…  </vt:lpstr>
      <vt:lpstr>RECOPILEMOS…</vt:lpstr>
      <vt:lpstr>A historia de ÁGUILA CAPAZ</vt:lpstr>
      <vt:lpstr>5º ACTIVIDADE:  Como vencer a Nonpodosaurio</vt:lpstr>
      <vt:lpstr> A ver que podemos facer…</vt:lpstr>
      <vt:lpstr>Recollemos ideas…</vt:lpstr>
      <vt:lpstr>Recollemos ideas…</vt:lpstr>
      <vt:lpstr>6º ACTIVIDADE:  Solucionando PROBLEMAS</vt:lpstr>
      <vt:lpstr>RESOLUCIÓN DE PROBLEMAS</vt:lpstr>
      <vt:lpstr>Chuvia de ideas</vt:lpstr>
      <vt:lpstr>Traballamos en equipo… </vt:lpstr>
      <vt:lpstr>RECOPILEMOS…</vt:lpstr>
      <vt:lpstr>A EMPATÍA E A AMIZADE</vt:lpstr>
      <vt:lpstr>Preguntémonos cousas</vt:lpstr>
      <vt:lpstr>ESTRATEXIAS PARA COIDAR A PERSOAS IMPORTANTES PARA NÓS</vt:lpstr>
      <vt:lpstr>QUE APRENDEMOS? </vt:lpstr>
      <vt:lpstr>E AQUÍ REMATAMOS…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MENTES ÚNICAS</dc:title>
  <dc:creator>CEIP VILARMIDE</dc:creator>
  <cp:lastModifiedBy>Usuario</cp:lastModifiedBy>
  <cp:revision>16</cp:revision>
  <dcterms:created xsi:type="dcterms:W3CDTF">2018-02-21T11:41:50Z</dcterms:created>
  <dcterms:modified xsi:type="dcterms:W3CDTF">2018-06-14T10:48:52Z</dcterms:modified>
</cp:coreProperties>
</file>