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888888"/>
        </a:solidFill>
        <a:effectLst/>
        <a:uFillTx/>
        <a:latin typeface="Marker Felt"/>
        <a:ea typeface="Marker Felt"/>
        <a:cs typeface="Marker Felt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888888"/>
        </a:solidFill>
        <a:effectLst/>
        <a:uFillTx/>
        <a:latin typeface="Marker Felt"/>
        <a:ea typeface="Marker Felt"/>
        <a:cs typeface="Marker Felt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888888"/>
        </a:solidFill>
        <a:effectLst/>
        <a:uFillTx/>
        <a:latin typeface="Marker Felt"/>
        <a:ea typeface="Marker Felt"/>
        <a:cs typeface="Marker Felt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888888"/>
        </a:solidFill>
        <a:effectLst/>
        <a:uFillTx/>
        <a:latin typeface="Marker Felt"/>
        <a:ea typeface="Marker Felt"/>
        <a:cs typeface="Marker Felt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888888"/>
        </a:solidFill>
        <a:effectLst/>
        <a:uFillTx/>
        <a:latin typeface="Marker Felt"/>
        <a:ea typeface="Marker Felt"/>
        <a:cs typeface="Marker Felt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888888"/>
        </a:solidFill>
        <a:effectLst/>
        <a:uFillTx/>
        <a:latin typeface="Marker Felt"/>
        <a:ea typeface="Marker Felt"/>
        <a:cs typeface="Marker Felt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888888"/>
        </a:solidFill>
        <a:effectLst/>
        <a:uFillTx/>
        <a:latin typeface="Marker Felt"/>
        <a:ea typeface="Marker Felt"/>
        <a:cs typeface="Marker Felt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888888"/>
        </a:solidFill>
        <a:effectLst/>
        <a:uFillTx/>
        <a:latin typeface="Marker Felt"/>
        <a:ea typeface="Marker Felt"/>
        <a:cs typeface="Marker Felt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888888"/>
        </a:solidFill>
        <a:effectLst/>
        <a:uFillTx/>
        <a:latin typeface="Marker Felt"/>
        <a:ea typeface="Marker Felt"/>
        <a:cs typeface="Marker Felt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arker Felt"/>
          <a:ea typeface="Marker Felt"/>
          <a:cs typeface="Marker Felt"/>
        </a:font>
        <a:srgbClr val="8888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rgbClr val="D2E5F6"/>
          </a:solidFill>
        </a:fill>
      </a:tcStyle>
    </a:wholeTbl>
    <a:band2H>
      <a:tcTxStyle/>
      <a:tcStyle>
        <a:tcBdr/>
        <a:fill>
          <a:solidFill>
            <a:srgbClr val="EAF3FB"/>
          </a:solidFill>
        </a:fill>
      </a:tcStyle>
    </a:band2H>
    <a:firstCol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381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381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arker Felt"/>
          <a:ea typeface="Marker Felt"/>
          <a:cs typeface="Marker Felt"/>
        </a:font>
        <a:srgbClr val="8888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rgbClr val="F4E6CE"/>
          </a:solidFill>
        </a:fill>
      </a:tcStyle>
    </a:wholeTbl>
    <a:band2H>
      <a:tcTxStyle/>
      <a:tcStyle>
        <a:tcBdr/>
        <a:fill>
          <a:solidFill>
            <a:srgbClr val="F9F3E8"/>
          </a:solidFill>
        </a:fill>
      </a:tcStyle>
    </a:band2H>
    <a:firstCol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381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381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arker Felt"/>
          <a:ea typeface="Marker Felt"/>
          <a:cs typeface="Marker Felt"/>
        </a:font>
        <a:srgbClr val="8888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rgbClr val="DDD6E9"/>
          </a:solidFill>
        </a:fill>
      </a:tcStyle>
    </a:wholeTbl>
    <a:band2H>
      <a:tcTxStyle/>
      <a:tcStyle>
        <a:tcBdr/>
        <a:fill>
          <a:solidFill>
            <a:srgbClr val="EFEBF4"/>
          </a:solidFill>
        </a:fill>
      </a:tcStyle>
    </a:band2H>
    <a:firstCol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381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381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arker Felt"/>
          <a:ea typeface="Marker Felt"/>
          <a:cs typeface="Marker Felt"/>
        </a:font>
        <a:srgbClr val="8888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DEDED"/>
          </a:solidFill>
        </a:fill>
      </a:tcStyle>
    </a:wholeTbl>
    <a:band2H>
      <a:tcTxStyle/>
      <a:tcStyle>
        <a:tcBdr/>
        <a:fill>
          <a:solidFill>
            <a:srgbClr val="006288"/>
          </a:solidFill>
        </a:fill>
      </a:tcStyle>
    </a:band2H>
    <a:firstCol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rker Felt"/>
          <a:ea typeface="Marker Felt"/>
          <a:cs typeface="Marker Felt"/>
        </a:font>
        <a:srgbClr val="8888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888888"/>
              </a:solidFill>
              <a:prstDash val="solid"/>
              <a:round/>
            </a:ln>
          </a:top>
          <a:bottom>
            <a:ln w="25400" cap="flat">
              <a:solidFill>
                <a:srgbClr val="88888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6288"/>
          </a:solidFill>
        </a:fill>
      </a:tcStyle>
    </a:lastRow>
    <a:firstRow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88888"/>
              </a:solidFill>
              <a:prstDash val="solid"/>
              <a:round/>
            </a:ln>
          </a:top>
          <a:bottom>
            <a:ln w="25400" cap="flat">
              <a:solidFill>
                <a:srgbClr val="88888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arker Felt"/>
          <a:ea typeface="Marker Felt"/>
          <a:cs typeface="Marker Felt"/>
        </a:font>
        <a:srgbClr val="8888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DEDED"/>
          </a:solidFill>
        </a:fill>
      </a:tcStyle>
    </a:band2H>
    <a:firstCol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rgbClr val="888888"/>
          </a:solidFill>
        </a:fill>
      </a:tcStyle>
    </a:firstCol>
    <a:lastRow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381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rgbClr val="888888"/>
          </a:solidFill>
        </a:fill>
      </a:tcStyle>
    </a:lastRow>
    <a:firstRow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381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rgbClr val="88888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rgbClr val="00628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solidFill>
            <a:srgbClr val="006288">
              <a:alpha val="20000"/>
            </a:srgbClr>
          </a:solidFill>
        </a:fill>
      </a:tcStyle>
    </a:firstCol>
    <a:lastRow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50800" cap="flat">
              <a:solidFill>
                <a:srgbClr val="006288"/>
              </a:solidFill>
              <a:prstDash val="solid"/>
              <a:round/>
            </a:ln>
          </a:top>
          <a:bottom>
            <a:ln w="127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006288"/>
              </a:solidFill>
              <a:prstDash val="solid"/>
              <a:round/>
            </a:ln>
          </a:left>
          <a:right>
            <a:ln w="12700" cap="flat">
              <a:solidFill>
                <a:srgbClr val="006288"/>
              </a:solidFill>
              <a:prstDash val="solid"/>
              <a:round/>
            </a:ln>
          </a:right>
          <a:top>
            <a:ln w="12700" cap="flat">
              <a:solidFill>
                <a:srgbClr val="006288"/>
              </a:solidFill>
              <a:prstDash val="solid"/>
              <a:round/>
            </a:ln>
          </a:top>
          <a:bottom>
            <a:ln w="25400" cap="flat">
              <a:solidFill>
                <a:srgbClr val="006288"/>
              </a:solidFill>
              <a:prstDash val="solid"/>
              <a:round/>
            </a:ln>
          </a:bottom>
          <a:insideH>
            <a:ln w="12700" cap="flat">
              <a:solidFill>
                <a:srgbClr val="006288"/>
              </a:solidFill>
              <a:prstDash val="solid"/>
              <a:round/>
            </a:ln>
          </a:insideH>
          <a:insideV>
            <a:ln w="12700" cap="flat">
              <a:solidFill>
                <a:srgbClr val="00628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9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 descr="chalk_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 descr="chalk_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0" y="1321245"/>
            <a:ext cx="7835900" cy="793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 descr="scrapbook_cover_title_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147"/>
          <a:stretch>
            <a:fillRect/>
          </a:stretch>
        </p:blipFill>
        <p:spPr>
          <a:xfrm>
            <a:off x="799799" y="597015"/>
            <a:ext cx="11366898" cy="13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" y="0"/>
                </a:moveTo>
                <a:lnTo>
                  <a:pt x="0" y="21600"/>
                </a:lnTo>
                <a:lnTo>
                  <a:pt x="21599" y="21600"/>
                </a:lnTo>
                <a:lnTo>
                  <a:pt x="21600" y="0"/>
                </a:lnTo>
                <a:lnTo>
                  <a:pt x="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3378364" y="4686137"/>
            <a:ext cx="8216901" cy="140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7"/>
          <a:stretch>
            <a:fillRect/>
          </a:stretch>
        </p:blipFill>
        <p:spPr>
          <a:xfrm rot="16199985">
            <a:off x="-4244962" y="4772011"/>
            <a:ext cx="9753601" cy="20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98498" y="469907"/>
            <a:ext cx="11468107" cy="190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39"/>
          <a:stretch>
            <a:fillRect/>
          </a:stretch>
        </p:blipFill>
        <p:spPr>
          <a:xfrm rot="21599984">
            <a:off x="12439650" y="9010646"/>
            <a:ext cx="558802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6350" y="9010652"/>
            <a:ext cx="584202" cy="20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 descr="lines-vert-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  <a:lvl2pPr algn="ctr">
              <a:spcBef>
                <a:spcPts val="0"/>
              </a:spcBef>
              <a:buBlip>
                <a:blip r:embed="rId6"/>
              </a:buBlip>
              <a:defRPr i="1"/>
            </a:lvl2pPr>
            <a:lvl3pPr algn="ctr">
              <a:spcBef>
                <a:spcPts val="0"/>
              </a:spcBef>
              <a:buBlip>
                <a:blip r:embed="rId6"/>
              </a:buBlip>
              <a:defRPr i="1"/>
            </a:lvl3pPr>
            <a:lvl4pPr algn="ctr">
              <a:spcBef>
                <a:spcPts val="0"/>
              </a:spcBef>
              <a:buBlip>
                <a:blip r:embed="rId6"/>
              </a:buBlip>
              <a:defRPr i="1"/>
            </a:lvl4pPr>
            <a:lvl5pPr algn="ctr">
              <a:spcBef>
                <a:spcPts val="0"/>
              </a:spcBef>
              <a:buBlip>
                <a:blip r:embed="rId6"/>
              </a:buBlip>
              <a:defRPr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0"/>
              </a:spcBef>
              <a:buSzTx/>
              <a:buNone/>
              <a:defRPr sz="2400"/>
            </a:pPr>
            <a:endParaRPr/>
          </a:p>
        </p:txBody>
      </p:sp>
      <p:sp>
        <p:nvSpPr>
          <p:cNvPr id="1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147"/>
          <a:stretch>
            <a:fillRect/>
          </a:stretch>
        </p:blipFill>
        <p:spPr>
          <a:xfrm>
            <a:off x="799799" y="597015"/>
            <a:ext cx="11366898" cy="13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" y="0"/>
                </a:moveTo>
                <a:lnTo>
                  <a:pt x="0" y="21600"/>
                </a:lnTo>
                <a:lnTo>
                  <a:pt x="21599" y="21600"/>
                </a:lnTo>
                <a:lnTo>
                  <a:pt x="21600" y="0"/>
                </a:lnTo>
                <a:lnTo>
                  <a:pt x="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3378364" y="4686137"/>
            <a:ext cx="8216901" cy="140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7"/>
          <a:stretch>
            <a:fillRect/>
          </a:stretch>
        </p:blipFill>
        <p:spPr>
          <a:xfrm rot="16199985">
            <a:off x="-4244962" y="4772011"/>
            <a:ext cx="9753601" cy="20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98498" y="469907"/>
            <a:ext cx="11468107" cy="190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39"/>
          <a:stretch>
            <a:fillRect/>
          </a:stretch>
        </p:blipFill>
        <p:spPr>
          <a:xfrm rot="21599984">
            <a:off x="12439650" y="9010646"/>
            <a:ext cx="558802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6350" y="9010652"/>
            <a:ext cx="584202" cy="20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 descr="lines-vert-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67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147"/>
          <a:stretch>
            <a:fillRect/>
          </a:stretch>
        </p:blipFill>
        <p:spPr>
          <a:xfrm>
            <a:off x="799799" y="597015"/>
            <a:ext cx="11366898" cy="13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" y="0"/>
                </a:moveTo>
                <a:lnTo>
                  <a:pt x="0" y="21600"/>
                </a:lnTo>
                <a:lnTo>
                  <a:pt x="21599" y="21600"/>
                </a:lnTo>
                <a:lnTo>
                  <a:pt x="21600" y="0"/>
                </a:lnTo>
                <a:lnTo>
                  <a:pt x="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3378364" y="4686137"/>
            <a:ext cx="8216901" cy="140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7"/>
          <a:stretch>
            <a:fillRect/>
          </a:stretch>
        </p:blipFill>
        <p:spPr>
          <a:xfrm rot="16199985">
            <a:off x="-4244962" y="4772011"/>
            <a:ext cx="9753601" cy="20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98498" y="469907"/>
            <a:ext cx="11468107" cy="190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39"/>
          <a:stretch>
            <a:fillRect/>
          </a:stretch>
        </p:blipFill>
        <p:spPr>
          <a:xfrm rot="21599984">
            <a:off x="12439650" y="9010646"/>
            <a:ext cx="558802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6350" y="9010652"/>
            <a:ext cx="584202" cy="20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 descr="lines-vert-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147"/>
          <a:stretch>
            <a:fillRect/>
          </a:stretch>
        </p:blipFill>
        <p:spPr>
          <a:xfrm>
            <a:off x="799799" y="597015"/>
            <a:ext cx="11366898" cy="13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" y="0"/>
                </a:moveTo>
                <a:lnTo>
                  <a:pt x="0" y="21600"/>
                </a:lnTo>
                <a:lnTo>
                  <a:pt x="21599" y="21600"/>
                </a:lnTo>
                <a:lnTo>
                  <a:pt x="21600" y="0"/>
                </a:lnTo>
                <a:lnTo>
                  <a:pt x="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3378364" y="4686137"/>
            <a:ext cx="8216901" cy="140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7"/>
          <a:stretch>
            <a:fillRect/>
          </a:stretch>
        </p:blipFill>
        <p:spPr>
          <a:xfrm rot="16199985">
            <a:off x="-4244962" y="4772011"/>
            <a:ext cx="9753601" cy="20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98498" y="469907"/>
            <a:ext cx="11468107" cy="190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39"/>
          <a:stretch>
            <a:fillRect/>
          </a:stretch>
        </p:blipFill>
        <p:spPr>
          <a:xfrm rot="21599984">
            <a:off x="12439650" y="9010646"/>
            <a:ext cx="558802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6350" y="9010652"/>
            <a:ext cx="584202" cy="20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 descr="lines-vert-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Imagen"/>
          <p:cNvSpPr>
            <a:spLocks noGrp="1"/>
          </p:cNvSpPr>
          <p:nvPr>
            <p:ph type="pic" idx="13"/>
          </p:nvPr>
        </p:nvSpPr>
        <p:spPr>
          <a:xfrm>
            <a:off x="1272292" y="946150"/>
            <a:ext cx="10464802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 descr="chalk_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 descr="chalk_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0" y="1321245"/>
            <a:ext cx="7835900" cy="793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 descr="scrapbook_cover_title_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147"/>
          <a:stretch>
            <a:fillRect/>
          </a:stretch>
        </p:blipFill>
        <p:spPr>
          <a:xfrm>
            <a:off x="799799" y="597015"/>
            <a:ext cx="11366898" cy="13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" y="0"/>
                </a:moveTo>
                <a:lnTo>
                  <a:pt x="0" y="21600"/>
                </a:lnTo>
                <a:lnTo>
                  <a:pt x="21599" y="21600"/>
                </a:lnTo>
                <a:lnTo>
                  <a:pt x="21600" y="0"/>
                </a:lnTo>
                <a:lnTo>
                  <a:pt x="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3378364" y="4686137"/>
            <a:ext cx="8216901" cy="140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7"/>
          <a:stretch>
            <a:fillRect/>
          </a:stretch>
        </p:blipFill>
        <p:spPr>
          <a:xfrm rot="16199985">
            <a:off x="-4244962" y="4772011"/>
            <a:ext cx="9753601" cy="20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98498" y="469907"/>
            <a:ext cx="11468107" cy="190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39"/>
          <a:stretch>
            <a:fillRect/>
          </a:stretch>
        </p:blipFill>
        <p:spPr>
          <a:xfrm rot="21599984">
            <a:off x="12439650" y="9010646"/>
            <a:ext cx="558802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6350" y="9010652"/>
            <a:ext cx="584202" cy="20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 descr="lines-vert-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Imagen"/>
          <p:cNvSpPr>
            <a:spLocks noGrp="1"/>
          </p:cNvSpPr>
          <p:nvPr>
            <p:ph type="pic" sz="half" idx="13"/>
          </p:nvPr>
        </p:nvSpPr>
        <p:spPr>
          <a:xfrm>
            <a:off x="6565900" y="1358900"/>
            <a:ext cx="5185077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C245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 descr="dash-line.png"/>
          <p:cNvPicPr>
            <a:picLocks noChangeAspect="1"/>
          </p:cNvPicPr>
          <p:nvPr/>
        </p:nvPicPr>
        <p:blipFill>
          <a:blip r:embed="rId2"/>
          <a:srcRect t="21428" r="64507" b="16070"/>
          <a:stretch>
            <a:fillRect/>
          </a:stretch>
        </p:blipFill>
        <p:spPr>
          <a:xfrm>
            <a:off x="444500" y="1854200"/>
            <a:ext cx="12115800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2"/>
          <a:srcRect t="19642" r="61904" b="17857"/>
          <a:stretch>
            <a:fillRect/>
          </a:stretch>
        </p:blipFill>
        <p:spPr>
          <a:xfrm>
            <a:off x="0" y="8940800"/>
            <a:ext cx="130048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 noChangeAspect="1"/>
          </p:cNvPicPr>
          <p:nvPr/>
        </p:nvPicPr>
        <p:blipFill>
          <a:blip r:embed="rId2"/>
          <a:srcRect t="19642" r="71428" b="17857"/>
          <a:stretch>
            <a:fillRect/>
          </a:stretch>
        </p:blipFill>
        <p:spPr>
          <a:xfrm rot="5400000">
            <a:off x="-4260850" y="4654549"/>
            <a:ext cx="9753602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 noChangeAspect="1"/>
          </p:cNvPicPr>
          <p:nvPr/>
        </p:nvPicPr>
        <p:blipFill>
          <a:blip r:embed="rId2"/>
          <a:srcRect t="16071" r="78794" b="21427"/>
          <a:stretch>
            <a:fillRect/>
          </a:stretch>
        </p:blipFill>
        <p:spPr>
          <a:xfrm rot="5400000">
            <a:off x="8769349" y="5238749"/>
            <a:ext cx="7239002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 descr="tri-line.png"/>
          <p:cNvPicPr>
            <a:picLocks noChangeAspect="1"/>
          </p:cNvPicPr>
          <p:nvPr/>
        </p:nvPicPr>
        <p:blipFill>
          <a:blip r:embed="rId3"/>
          <a:srcRect l="70681" t="18886"/>
          <a:stretch>
            <a:fillRect/>
          </a:stretch>
        </p:blipFill>
        <p:spPr>
          <a:xfrm rot="16199995">
            <a:off x="-2691091" y="5364437"/>
            <a:ext cx="7048503" cy="409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3"/>
          <a:srcRect l="9861" t="22490" r="62206"/>
          <a:stretch>
            <a:fillRect/>
          </a:stretch>
        </p:blipFill>
        <p:spPr>
          <a:xfrm rot="5399996">
            <a:off x="8842379" y="5419726"/>
            <a:ext cx="6654804" cy="387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3"/>
          <a:srcRect t="18678" r="51892"/>
          <a:stretch>
            <a:fillRect/>
          </a:stretch>
        </p:blipFill>
        <p:spPr>
          <a:xfrm rot="10799995">
            <a:off x="882649" y="8775709"/>
            <a:ext cx="1146175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3"/>
          <a:srcRect t="17783" r="51945" b="18"/>
          <a:stretch>
            <a:fillRect/>
          </a:stretch>
        </p:blipFill>
        <p:spPr>
          <a:xfrm rot="21599996">
            <a:off x="838199" y="2057392"/>
            <a:ext cx="11449053" cy="410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scrapbook_title_hi.png" descr="scrapbook_title_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 descr="dash-line.png"/>
          <p:cNvPicPr>
            <a:picLocks noChangeAspect="1"/>
          </p:cNvPicPr>
          <p:nvPr/>
        </p:nvPicPr>
        <p:blipFill>
          <a:blip r:embed="rId2"/>
          <a:srcRect t="21428" r="64507" b="16070"/>
          <a:stretch>
            <a:fillRect/>
          </a:stretch>
        </p:blipFill>
        <p:spPr>
          <a:xfrm>
            <a:off x="444500" y="1854200"/>
            <a:ext cx="12115800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2"/>
          <a:srcRect t="19642" r="61904" b="17857"/>
          <a:stretch>
            <a:fillRect/>
          </a:stretch>
        </p:blipFill>
        <p:spPr>
          <a:xfrm>
            <a:off x="0" y="8940800"/>
            <a:ext cx="130048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 noChangeAspect="1"/>
          </p:cNvPicPr>
          <p:nvPr/>
        </p:nvPicPr>
        <p:blipFill>
          <a:blip r:embed="rId2"/>
          <a:srcRect t="19642" r="71428" b="17857"/>
          <a:stretch>
            <a:fillRect/>
          </a:stretch>
        </p:blipFill>
        <p:spPr>
          <a:xfrm rot="5400000">
            <a:off x="-4260850" y="4654549"/>
            <a:ext cx="9753602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 noChangeAspect="1"/>
          </p:cNvPicPr>
          <p:nvPr/>
        </p:nvPicPr>
        <p:blipFill>
          <a:blip r:embed="rId2"/>
          <a:srcRect t="16071" r="78794" b="21427"/>
          <a:stretch>
            <a:fillRect/>
          </a:stretch>
        </p:blipFill>
        <p:spPr>
          <a:xfrm rot="5400000">
            <a:off x="8769349" y="5238749"/>
            <a:ext cx="7239002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 descr="tri-line.png"/>
          <p:cNvPicPr>
            <a:picLocks noChangeAspect="1"/>
          </p:cNvPicPr>
          <p:nvPr/>
        </p:nvPicPr>
        <p:blipFill>
          <a:blip r:embed="rId3"/>
          <a:srcRect l="70681" t="18886"/>
          <a:stretch>
            <a:fillRect/>
          </a:stretch>
        </p:blipFill>
        <p:spPr>
          <a:xfrm rot="16199995">
            <a:off x="-2691091" y="5364437"/>
            <a:ext cx="7048503" cy="409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3"/>
          <a:srcRect l="9861" t="22490" r="62206"/>
          <a:stretch>
            <a:fillRect/>
          </a:stretch>
        </p:blipFill>
        <p:spPr>
          <a:xfrm rot="5399996">
            <a:off x="8842379" y="5419726"/>
            <a:ext cx="6654804" cy="387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3"/>
          <a:srcRect t="18678" r="51892"/>
          <a:stretch>
            <a:fillRect/>
          </a:stretch>
        </p:blipFill>
        <p:spPr>
          <a:xfrm rot="10799995">
            <a:off x="882649" y="8775709"/>
            <a:ext cx="1146175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3"/>
          <a:srcRect t="17783" r="51945" b="18"/>
          <a:stretch>
            <a:fillRect/>
          </a:stretch>
        </p:blipFill>
        <p:spPr>
          <a:xfrm rot="21599996">
            <a:off x="838199" y="2057392"/>
            <a:ext cx="11449053" cy="410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scrapbook_title_hi.png" descr="scrapbook_title_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 descr="plus-line.png"/>
          <p:cNvPicPr>
            <a:picLocks noChangeAspect="1"/>
          </p:cNvPicPr>
          <p:nvPr/>
        </p:nvPicPr>
        <p:blipFill>
          <a:blip r:embed="rId2"/>
          <a:srcRect l="2812" t="19999" r="57186" b="19999"/>
          <a:stretch>
            <a:fillRect/>
          </a:stretch>
        </p:blipFill>
        <p:spPr>
          <a:xfrm rot="5400000">
            <a:off x="-4305301" y="4724400"/>
            <a:ext cx="9753602" cy="304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2"/>
          <a:srcRect l="10000" t="20000" r="61874" b="20000"/>
          <a:stretch>
            <a:fillRect/>
          </a:stretch>
        </p:blipFill>
        <p:spPr>
          <a:xfrm rot="5400000">
            <a:off x="8902700" y="5524499"/>
            <a:ext cx="68580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2"/>
          <a:srcRect l="19114" t="12500" r="27552" b="27499"/>
          <a:stretch>
            <a:fillRect/>
          </a:stretch>
        </p:blipFill>
        <p:spPr>
          <a:xfrm rot="10800000">
            <a:off x="0" y="9016998"/>
            <a:ext cx="13004801" cy="304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2"/>
          <a:srcRect t="18751" r="51796" b="21247"/>
          <a:stretch>
            <a:fillRect/>
          </a:stretch>
        </p:blipFill>
        <p:spPr>
          <a:xfrm rot="10800002">
            <a:off x="704849" y="1974845"/>
            <a:ext cx="11753851" cy="304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scrapbook_title_hi.png" descr="scrapbook_title_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magen"/>
          <p:cNvSpPr>
            <a:spLocks noGrp="1"/>
          </p:cNvSpPr>
          <p:nvPr>
            <p:ph type="pic" sz="half" idx="13"/>
          </p:nvPr>
        </p:nvSpPr>
        <p:spPr>
          <a:xfrm rot="21360000">
            <a:off x="7449145" y="2547298"/>
            <a:ext cx="4737180" cy="6311902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4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4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4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4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4"/>
              </a:buBlip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147"/>
          <a:stretch>
            <a:fillRect/>
          </a:stretch>
        </p:blipFill>
        <p:spPr>
          <a:xfrm>
            <a:off x="799799" y="597015"/>
            <a:ext cx="11366898" cy="13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" y="0"/>
                </a:moveTo>
                <a:lnTo>
                  <a:pt x="0" y="21600"/>
                </a:lnTo>
                <a:lnTo>
                  <a:pt x="21599" y="21600"/>
                </a:lnTo>
                <a:lnTo>
                  <a:pt x="21600" y="0"/>
                </a:lnTo>
                <a:lnTo>
                  <a:pt x="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3378364" y="4686137"/>
            <a:ext cx="8216901" cy="140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7"/>
          <a:stretch>
            <a:fillRect/>
          </a:stretch>
        </p:blipFill>
        <p:spPr>
          <a:xfrm rot="16199985">
            <a:off x="-4244962" y="4772011"/>
            <a:ext cx="9753601" cy="20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98498" y="469907"/>
            <a:ext cx="11468107" cy="190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39"/>
          <a:stretch>
            <a:fillRect/>
          </a:stretch>
        </p:blipFill>
        <p:spPr>
          <a:xfrm rot="21599984">
            <a:off x="12439650" y="9010646"/>
            <a:ext cx="558802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6350" y="9010652"/>
            <a:ext cx="584202" cy="20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n"/>
          <p:cNvSpPr>
            <a:spLocks noGrp="1"/>
          </p:cNvSpPr>
          <p:nvPr>
            <p:ph type="pic" idx="13"/>
          </p:nvPr>
        </p:nvSpPr>
        <p:spPr>
          <a:xfrm rot="2">
            <a:off x="1041400" y="914400"/>
            <a:ext cx="6502401" cy="7861301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Imagen"/>
          <p:cNvSpPr>
            <a:spLocks noGrp="1"/>
          </p:cNvSpPr>
          <p:nvPr>
            <p:ph type="pic" sz="quarter" idx="14"/>
          </p:nvPr>
        </p:nvSpPr>
        <p:spPr>
          <a:xfrm rot="180000">
            <a:off x="7029728" y="4460354"/>
            <a:ext cx="4959170" cy="40132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Imagen"/>
          <p:cNvSpPr>
            <a:spLocks noGrp="1"/>
          </p:cNvSpPr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16"/>
          <a:srcRect l="16094" t="82" r="38169" b="147"/>
          <a:stretch>
            <a:fillRect/>
          </a:stretch>
        </p:blipFill>
        <p:spPr>
          <a:xfrm>
            <a:off x="799799" y="597015"/>
            <a:ext cx="11366898" cy="13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" y="0"/>
                </a:moveTo>
                <a:lnTo>
                  <a:pt x="0" y="21600"/>
                </a:lnTo>
                <a:lnTo>
                  <a:pt x="21599" y="21600"/>
                </a:lnTo>
                <a:lnTo>
                  <a:pt x="21600" y="0"/>
                </a:lnTo>
                <a:lnTo>
                  <a:pt x="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16"/>
          <a:srcRect l="16504" r="50434"/>
          <a:stretch>
            <a:fillRect/>
          </a:stretch>
        </p:blipFill>
        <p:spPr>
          <a:xfrm rot="5400000">
            <a:off x="-3378364" y="4686137"/>
            <a:ext cx="8216901" cy="140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17"/>
          <a:srcRect l="4761" t="2928" r="10187"/>
          <a:stretch>
            <a:fillRect/>
          </a:stretch>
        </p:blipFill>
        <p:spPr>
          <a:xfrm rot="16199985">
            <a:off x="-4244962" y="4772011"/>
            <a:ext cx="9753601" cy="20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17"/>
          <a:srcRect t="5872" b="5892"/>
          <a:stretch>
            <a:fillRect/>
          </a:stretch>
        </p:blipFill>
        <p:spPr>
          <a:xfrm rot="21599984">
            <a:off x="698498" y="469907"/>
            <a:ext cx="11468107" cy="190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17"/>
          <a:srcRect l="53986" t="2927" r="41139"/>
          <a:stretch>
            <a:fillRect/>
          </a:stretch>
        </p:blipFill>
        <p:spPr>
          <a:xfrm rot="21599984">
            <a:off x="12439650" y="9010646"/>
            <a:ext cx="558802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17"/>
          <a:srcRect l="37929" t="2926" r="56976"/>
          <a:stretch>
            <a:fillRect/>
          </a:stretch>
        </p:blipFill>
        <p:spPr>
          <a:xfrm rot="21599984">
            <a:off x="6350" y="9010652"/>
            <a:ext cx="584202" cy="20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9"/>
              </a:buBlip>
            </a:lvl1pPr>
            <a:lvl2pPr>
              <a:buBlip>
                <a:blip r:embed="rId19"/>
              </a:buBlip>
            </a:lvl2pPr>
            <a:lvl3pPr>
              <a:buBlip>
                <a:blip r:embed="rId19"/>
              </a:buBlip>
            </a:lvl3pPr>
            <a:lvl4pPr>
              <a:buBlip>
                <a:blip r:embed="rId19"/>
              </a:buBlip>
            </a:lvl4pPr>
            <a:lvl5pPr>
              <a:buBlip>
                <a:blip r:embed="rId19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solidFill>
                  <a:srgbClr val="0062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Marker Felt"/>
          <a:ea typeface="Marker Felt"/>
          <a:cs typeface="Marker Felt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Marker Felt"/>
          <a:ea typeface="Marker Felt"/>
          <a:cs typeface="Marker Felt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Marker Felt"/>
          <a:ea typeface="Marker Felt"/>
          <a:cs typeface="Marker Felt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Marker Felt"/>
          <a:ea typeface="Marker Felt"/>
          <a:cs typeface="Marker Felt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Marker Felt"/>
          <a:ea typeface="Marker Felt"/>
          <a:cs typeface="Marker Felt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Marker Felt"/>
          <a:ea typeface="Marker Felt"/>
          <a:cs typeface="Marker Felt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Marker Felt"/>
          <a:ea typeface="Marker Felt"/>
          <a:cs typeface="Marker Felt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Marker Felt"/>
          <a:ea typeface="Marker Felt"/>
          <a:cs typeface="Marker Felt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Marker Felt"/>
          <a:ea typeface="Marker Felt"/>
          <a:cs typeface="Marker Felt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Georgia"/>
          <a:ea typeface="Georgia"/>
          <a:cs typeface="Georgia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Georgia"/>
          <a:ea typeface="Georgia"/>
          <a:cs typeface="Georgia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Georgia"/>
          <a:ea typeface="Georgia"/>
          <a:cs typeface="Georgia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Georgia"/>
          <a:ea typeface="Georgia"/>
          <a:cs typeface="Georgia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Georgia"/>
          <a:ea typeface="Georgia"/>
          <a:cs typeface="Georgia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Georgia"/>
          <a:ea typeface="Georgia"/>
          <a:cs typeface="Georgia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Georgia"/>
          <a:ea typeface="Georgia"/>
          <a:cs typeface="Georgia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Georgia"/>
          <a:ea typeface="Georgia"/>
          <a:cs typeface="Georgia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4a"/><Relationship Id="rId7" Type="http://schemas.openxmlformats.org/officeDocument/2006/relationships/slideLayout" Target="../slideLayouts/slideLayout1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 VERB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 VERBO</a:t>
            </a:r>
          </a:p>
        </p:txBody>
      </p:sp>
      <p:sp>
        <p:nvSpPr>
          <p:cNvPr id="205" name="NÚMERO E PERSOA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NÚMERO E PERSOA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RESUMO. VERBO, NÚMERO E PERSOA.pdf" descr="RESUMO. VERBO, NÚMERO E PERSOA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606" y="984268"/>
            <a:ext cx="10693402" cy="755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número">
            <a:hlinkClick r:id="" action="ppaction://media"/>
            <a:extLst>
              <a:ext uri="{FF2B5EF4-FFF2-40B4-BE49-F238E27FC236}">
                <a16:creationId xmlns:a16="http://schemas.microsoft.com/office/drawing/2014/main" id="{B59E2327-FA18-48D1-8960-C50E69DD86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23378" y="984268"/>
            <a:ext cx="1494692" cy="1494692"/>
          </a:xfrm>
          <a:prstGeom prst="rect">
            <a:avLst/>
          </a:prstGeom>
        </p:spPr>
      </p:pic>
      <p:pic>
        <p:nvPicPr>
          <p:cNvPr id="4" name="persoa">
            <a:hlinkClick r:id="" action="ppaction://media"/>
            <a:extLst>
              <a:ext uri="{FF2B5EF4-FFF2-40B4-BE49-F238E27FC236}">
                <a16:creationId xmlns:a16="http://schemas.microsoft.com/office/drawing/2014/main" id="{8332175A-F296-4992-9195-6DA88FBFC3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32023" y="895367"/>
            <a:ext cx="1672493" cy="1672493"/>
          </a:xfrm>
          <a:prstGeom prst="rect">
            <a:avLst/>
          </a:prstGeom>
        </p:spPr>
      </p:pic>
      <p:pic>
        <p:nvPicPr>
          <p:cNvPr id="5" name="nonpersoais">
            <a:hlinkClick r:id="" action="ppaction://media"/>
            <a:extLst>
              <a:ext uri="{FF2B5EF4-FFF2-40B4-BE49-F238E27FC236}">
                <a16:creationId xmlns:a16="http://schemas.microsoft.com/office/drawing/2014/main" id="{C5A6CA4D-3688-426E-BFB5-FAB49FE6AF9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7831" y="6730023"/>
            <a:ext cx="1672493" cy="16724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5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aft">
  <a:themeElements>
    <a:clrScheme name="Craft">
      <a:dk1>
        <a:srgbClr val="000000"/>
      </a:dk1>
      <a:lt1>
        <a:srgbClr val="888888"/>
      </a:lt1>
      <a:dk2>
        <a:srgbClr val="A7A7A7"/>
      </a:dk2>
      <a:lt2>
        <a:srgbClr val="535353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288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888888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888888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raft">
  <a:themeElements>
    <a:clrScheme name="Cra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288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888888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888888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</Words>
  <Application>Microsoft Office PowerPoint</Application>
  <PresentationFormat>Personalizadas</PresentationFormat>
  <Paragraphs>2</Paragraphs>
  <Slides>2</Slides>
  <Notes>0</Notes>
  <HiddenSlides>0</HiddenSlides>
  <MMClips>3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2</vt:i4>
      </vt:variant>
    </vt:vector>
  </HeadingPairs>
  <TitlesOfParts>
    <vt:vector size="6" baseType="lpstr">
      <vt:lpstr>Georgia</vt:lpstr>
      <vt:lpstr>Helvetica Neue</vt:lpstr>
      <vt:lpstr>Marker Felt</vt:lpstr>
      <vt:lpstr>Craft</vt:lpstr>
      <vt:lpstr>O VERBO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VERBO</dc:title>
  <cp:lastModifiedBy>Iago Álvarez Graña</cp:lastModifiedBy>
  <cp:revision>4</cp:revision>
  <dcterms:modified xsi:type="dcterms:W3CDTF">2020-03-23T12:59:57Z</dcterms:modified>
</cp:coreProperties>
</file>