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media/image10.jpeg" ContentType="image/jpeg"/>
  <Override PartName="/ppt/media/image7.jpeg" ContentType="image/jpeg"/>
  <Override PartName="/ppt/media/image2.png" ContentType="image/png"/>
  <Override PartName="/ppt/media/image9.jpeg" ContentType="image/jpeg"/>
  <Override PartName="/ppt/media/image5.png" ContentType="image/png"/>
  <Override PartName="/ppt/media/image6.jpeg" ContentType="image/jpeg"/>
  <Override PartName="/ppt/media/image4.png" ContentType="image/png"/>
  <Override PartName="/ppt/media/image11.jpeg" ContentType="image/jpeg"/>
  <Override PartName="/ppt/media/image24.jpeg" ContentType="image/jpeg"/>
  <Override PartName="/ppt/media/image3.png" ContentType="image/png"/>
  <Override PartName="/ppt/media/image8.jpeg" ContentType="image/jpeg"/>
  <Override PartName="/ppt/media/image1.png" ContentType="image/png"/>
  <Override PartName="/ppt/media/image12.jpeg" ContentType="image/jpeg"/>
  <Override PartName="/ppt/media/image19.png" ContentType="image/png"/>
  <Override PartName="/ppt/media/image13.jpeg" ContentType="image/jpeg"/>
  <Override PartName="/ppt/media/image14.jpeg" ContentType="image/jpeg"/>
  <Override PartName="/ppt/media/image20.jpeg" ContentType="image/jpeg"/>
  <Override PartName="/ppt/media/image15.jpeg" ContentType="image/jpeg"/>
  <Override PartName="/ppt/media/image16.jpeg" ContentType="image/jpeg"/>
  <Override PartName="/ppt/media/image21.jpeg" ContentType="image/jpeg"/>
  <Override PartName="/ppt/media/image22.jpeg" ContentType="image/jpeg"/>
  <Override PartName="/ppt/media/image17.jpeg" ContentType="image/jpeg"/>
  <Override PartName="/ppt/media/image23.jpeg" ContentType="image/jpeg"/>
  <Override PartName="/ppt/media/image18.jpeg" ContentType="image/jpeg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11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4.xml.rels" ContentType="application/vnd.openxmlformats-package.relationships+xml"/>
  <Override PartName="/ppt/slides/_rels/slide10.xml.rels" ContentType="application/vnd.openxmlformats-package.relationships+xml"/>
  <Override PartName="/ppt/slides/slide11.xml" ContentType="application/vnd.openxmlformats-officedocument.presentationml.slide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60000" y="300960"/>
            <a:ext cx="9360720" cy="958680"/>
          </a:xfrm>
          <a:prstGeom prst="rect">
            <a:avLst/>
          </a:prstGeom>
        </p:spPr>
        <p:txBody>
          <a:bodyPr lIns="0" rIns="0" tIns="0" bIns="0" anchor="ctr"/>
          <a:p>
            <a:endParaRPr b="1" lang="gl-ES" sz="3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60000" y="1979640"/>
            <a:ext cx="9360720" cy="2403720"/>
          </a:xfrm>
          <a:prstGeom prst="rect">
            <a:avLst/>
          </a:prstGeom>
        </p:spPr>
        <p:txBody>
          <a:bodyPr lIns="0" rIns="0" tIns="0" bIns="0"/>
          <a:p>
            <a:endParaRPr b="1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60000" y="4611960"/>
            <a:ext cx="9360720" cy="2403720"/>
          </a:xfrm>
          <a:prstGeom prst="rect">
            <a:avLst/>
          </a:prstGeom>
        </p:spPr>
        <p:txBody>
          <a:bodyPr lIns="0" rIns="0" tIns="0" bIns="0"/>
          <a:p>
            <a:endParaRPr b="1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60000" y="300960"/>
            <a:ext cx="9360720" cy="958680"/>
          </a:xfrm>
          <a:prstGeom prst="rect">
            <a:avLst/>
          </a:prstGeom>
        </p:spPr>
        <p:txBody>
          <a:bodyPr lIns="0" rIns="0" tIns="0" bIns="0" anchor="ctr"/>
          <a:p>
            <a:endParaRPr b="1" lang="gl-ES" sz="3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360000" y="1979640"/>
            <a:ext cx="4567680" cy="2403720"/>
          </a:xfrm>
          <a:prstGeom prst="rect">
            <a:avLst/>
          </a:prstGeom>
        </p:spPr>
        <p:txBody>
          <a:bodyPr lIns="0" rIns="0" tIns="0" bIns="0"/>
          <a:p>
            <a:endParaRPr b="1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6280" y="1979640"/>
            <a:ext cx="4567680" cy="2403720"/>
          </a:xfrm>
          <a:prstGeom prst="rect">
            <a:avLst/>
          </a:prstGeom>
        </p:spPr>
        <p:txBody>
          <a:bodyPr lIns="0" rIns="0" tIns="0" bIns="0"/>
          <a:p>
            <a:endParaRPr b="1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6280" y="4611960"/>
            <a:ext cx="4567680" cy="2403720"/>
          </a:xfrm>
          <a:prstGeom prst="rect">
            <a:avLst/>
          </a:prstGeom>
        </p:spPr>
        <p:txBody>
          <a:bodyPr lIns="0" rIns="0" tIns="0" bIns="0"/>
          <a:p>
            <a:endParaRPr b="1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360000" y="4611960"/>
            <a:ext cx="4567680" cy="2403720"/>
          </a:xfrm>
          <a:prstGeom prst="rect">
            <a:avLst/>
          </a:prstGeom>
        </p:spPr>
        <p:txBody>
          <a:bodyPr lIns="0" rIns="0" tIns="0" bIns="0"/>
          <a:p>
            <a:endParaRPr b="1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60000" y="300960"/>
            <a:ext cx="9360720" cy="958680"/>
          </a:xfrm>
          <a:prstGeom prst="rect">
            <a:avLst/>
          </a:prstGeom>
        </p:spPr>
        <p:txBody>
          <a:bodyPr lIns="0" rIns="0" tIns="0" bIns="0" anchor="ctr"/>
          <a:p>
            <a:endParaRPr b="1" lang="gl-ES" sz="3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360000" y="1979640"/>
            <a:ext cx="9360720" cy="5039640"/>
          </a:xfrm>
          <a:prstGeom prst="rect">
            <a:avLst/>
          </a:prstGeom>
        </p:spPr>
        <p:txBody>
          <a:bodyPr lIns="0" rIns="0" tIns="0" bIns="0"/>
          <a:p>
            <a:endParaRPr b="1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60000" y="1979640"/>
            <a:ext cx="9360720" cy="5039640"/>
          </a:xfrm>
          <a:prstGeom prst="rect">
            <a:avLst/>
          </a:prstGeom>
        </p:spPr>
        <p:txBody>
          <a:bodyPr lIns="0" rIns="0" tIns="0" bIns="0"/>
          <a:p>
            <a:endParaRPr b="1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1882080" y="1979280"/>
            <a:ext cx="6316200" cy="503964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/>
        </p:blipFill>
        <p:spPr>
          <a:xfrm>
            <a:off x="1882080" y="1979280"/>
            <a:ext cx="6316200" cy="50396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360000" y="300960"/>
            <a:ext cx="9360720" cy="958680"/>
          </a:xfrm>
          <a:prstGeom prst="rect">
            <a:avLst/>
          </a:prstGeom>
        </p:spPr>
        <p:txBody>
          <a:bodyPr lIns="0" rIns="0" tIns="0" bIns="0" anchor="ctr"/>
          <a:p>
            <a:endParaRPr b="1" lang="gl-ES" sz="3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360000" y="1979640"/>
            <a:ext cx="9360720" cy="5039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60000" y="300960"/>
            <a:ext cx="9360720" cy="958680"/>
          </a:xfrm>
          <a:prstGeom prst="rect">
            <a:avLst/>
          </a:prstGeom>
        </p:spPr>
        <p:txBody>
          <a:bodyPr lIns="0" rIns="0" tIns="0" bIns="0" anchor="ctr"/>
          <a:p>
            <a:endParaRPr b="1" lang="gl-ES" sz="3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360000" y="1979640"/>
            <a:ext cx="9360720" cy="5039640"/>
          </a:xfrm>
          <a:prstGeom prst="rect">
            <a:avLst/>
          </a:prstGeom>
        </p:spPr>
        <p:txBody>
          <a:bodyPr lIns="0" rIns="0" tIns="0" bIns="0"/>
          <a:p>
            <a:endParaRPr b="1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360000" y="300960"/>
            <a:ext cx="9360720" cy="958680"/>
          </a:xfrm>
          <a:prstGeom prst="rect">
            <a:avLst/>
          </a:prstGeom>
        </p:spPr>
        <p:txBody>
          <a:bodyPr lIns="0" rIns="0" tIns="0" bIns="0" anchor="ctr"/>
          <a:p>
            <a:endParaRPr b="1" lang="gl-ES" sz="3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360000" y="1979640"/>
            <a:ext cx="4567680" cy="5039640"/>
          </a:xfrm>
          <a:prstGeom prst="rect">
            <a:avLst/>
          </a:prstGeom>
        </p:spPr>
        <p:txBody>
          <a:bodyPr lIns="0" rIns="0" tIns="0" bIns="0"/>
          <a:p>
            <a:endParaRPr b="1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5156280" y="1979640"/>
            <a:ext cx="4567680" cy="5039640"/>
          </a:xfrm>
          <a:prstGeom prst="rect">
            <a:avLst/>
          </a:prstGeom>
        </p:spPr>
        <p:txBody>
          <a:bodyPr lIns="0" rIns="0" tIns="0" bIns="0"/>
          <a:p>
            <a:endParaRPr b="1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360000" y="300960"/>
            <a:ext cx="9360720" cy="958680"/>
          </a:xfrm>
          <a:prstGeom prst="rect">
            <a:avLst/>
          </a:prstGeom>
        </p:spPr>
        <p:txBody>
          <a:bodyPr lIns="0" rIns="0" tIns="0" bIns="0" anchor="ctr"/>
          <a:p>
            <a:endParaRPr b="1" lang="gl-ES" sz="3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360000" y="300960"/>
            <a:ext cx="9360720" cy="4445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360000" y="300960"/>
            <a:ext cx="9360720" cy="958680"/>
          </a:xfrm>
          <a:prstGeom prst="rect">
            <a:avLst/>
          </a:prstGeom>
        </p:spPr>
        <p:txBody>
          <a:bodyPr lIns="0" rIns="0" tIns="0" bIns="0" anchor="ctr"/>
          <a:p>
            <a:endParaRPr b="1" lang="gl-ES" sz="3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360000" y="1979640"/>
            <a:ext cx="4567680" cy="2403720"/>
          </a:xfrm>
          <a:prstGeom prst="rect">
            <a:avLst/>
          </a:prstGeom>
        </p:spPr>
        <p:txBody>
          <a:bodyPr lIns="0" rIns="0" tIns="0" bIns="0"/>
          <a:p>
            <a:endParaRPr b="1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360000" y="4611960"/>
            <a:ext cx="4567680" cy="2403720"/>
          </a:xfrm>
          <a:prstGeom prst="rect">
            <a:avLst/>
          </a:prstGeom>
        </p:spPr>
        <p:txBody>
          <a:bodyPr lIns="0" rIns="0" tIns="0" bIns="0"/>
          <a:p>
            <a:endParaRPr b="1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5156280" y="1979640"/>
            <a:ext cx="4567680" cy="5039640"/>
          </a:xfrm>
          <a:prstGeom prst="rect">
            <a:avLst/>
          </a:prstGeom>
        </p:spPr>
        <p:txBody>
          <a:bodyPr lIns="0" rIns="0" tIns="0" bIns="0"/>
          <a:p>
            <a:endParaRPr b="1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60000" y="300960"/>
            <a:ext cx="9360720" cy="958680"/>
          </a:xfrm>
          <a:prstGeom prst="rect">
            <a:avLst/>
          </a:prstGeom>
        </p:spPr>
        <p:txBody>
          <a:bodyPr lIns="0" rIns="0" tIns="0" bIns="0" anchor="ctr"/>
          <a:p>
            <a:endParaRPr b="1" lang="gl-ES" sz="3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60000" y="1979640"/>
            <a:ext cx="9360720" cy="5039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360000" y="300960"/>
            <a:ext cx="9360720" cy="958680"/>
          </a:xfrm>
          <a:prstGeom prst="rect">
            <a:avLst/>
          </a:prstGeom>
        </p:spPr>
        <p:txBody>
          <a:bodyPr lIns="0" rIns="0" tIns="0" bIns="0" anchor="ctr"/>
          <a:p>
            <a:endParaRPr b="1" lang="gl-ES" sz="3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360000" y="1979640"/>
            <a:ext cx="4567680" cy="5039640"/>
          </a:xfrm>
          <a:prstGeom prst="rect">
            <a:avLst/>
          </a:prstGeom>
        </p:spPr>
        <p:txBody>
          <a:bodyPr lIns="0" rIns="0" tIns="0" bIns="0"/>
          <a:p>
            <a:endParaRPr b="1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5156280" y="1979640"/>
            <a:ext cx="4567680" cy="2403720"/>
          </a:xfrm>
          <a:prstGeom prst="rect">
            <a:avLst/>
          </a:prstGeom>
        </p:spPr>
        <p:txBody>
          <a:bodyPr lIns="0" rIns="0" tIns="0" bIns="0"/>
          <a:p>
            <a:endParaRPr b="1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5156280" y="4611960"/>
            <a:ext cx="4567680" cy="2403720"/>
          </a:xfrm>
          <a:prstGeom prst="rect">
            <a:avLst/>
          </a:prstGeom>
        </p:spPr>
        <p:txBody>
          <a:bodyPr lIns="0" rIns="0" tIns="0" bIns="0"/>
          <a:p>
            <a:endParaRPr b="1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360000" y="300960"/>
            <a:ext cx="9360720" cy="958680"/>
          </a:xfrm>
          <a:prstGeom prst="rect">
            <a:avLst/>
          </a:prstGeom>
        </p:spPr>
        <p:txBody>
          <a:bodyPr lIns="0" rIns="0" tIns="0" bIns="0" anchor="ctr"/>
          <a:p>
            <a:endParaRPr b="1" lang="gl-ES" sz="3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360000" y="1979640"/>
            <a:ext cx="4567680" cy="2403720"/>
          </a:xfrm>
          <a:prstGeom prst="rect">
            <a:avLst/>
          </a:prstGeom>
        </p:spPr>
        <p:txBody>
          <a:bodyPr lIns="0" rIns="0" tIns="0" bIns="0"/>
          <a:p>
            <a:endParaRPr b="1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6280" y="1979640"/>
            <a:ext cx="4567680" cy="2403720"/>
          </a:xfrm>
          <a:prstGeom prst="rect">
            <a:avLst/>
          </a:prstGeom>
        </p:spPr>
        <p:txBody>
          <a:bodyPr lIns="0" rIns="0" tIns="0" bIns="0"/>
          <a:p>
            <a:endParaRPr b="1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360000" y="4611960"/>
            <a:ext cx="9360720" cy="2403720"/>
          </a:xfrm>
          <a:prstGeom prst="rect">
            <a:avLst/>
          </a:prstGeom>
        </p:spPr>
        <p:txBody>
          <a:bodyPr lIns="0" rIns="0" tIns="0" bIns="0"/>
          <a:p>
            <a:endParaRPr b="1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360000" y="300960"/>
            <a:ext cx="9360720" cy="958680"/>
          </a:xfrm>
          <a:prstGeom prst="rect">
            <a:avLst/>
          </a:prstGeom>
        </p:spPr>
        <p:txBody>
          <a:bodyPr lIns="0" rIns="0" tIns="0" bIns="0" anchor="ctr"/>
          <a:p>
            <a:endParaRPr b="1" lang="gl-ES" sz="3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360000" y="1979640"/>
            <a:ext cx="9360720" cy="2403720"/>
          </a:xfrm>
          <a:prstGeom prst="rect">
            <a:avLst/>
          </a:prstGeom>
        </p:spPr>
        <p:txBody>
          <a:bodyPr lIns="0" rIns="0" tIns="0" bIns="0"/>
          <a:p>
            <a:endParaRPr b="1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360000" y="4611960"/>
            <a:ext cx="9360720" cy="2403720"/>
          </a:xfrm>
          <a:prstGeom prst="rect">
            <a:avLst/>
          </a:prstGeom>
        </p:spPr>
        <p:txBody>
          <a:bodyPr lIns="0" rIns="0" tIns="0" bIns="0"/>
          <a:p>
            <a:endParaRPr b="1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360000" y="300960"/>
            <a:ext cx="9360720" cy="958680"/>
          </a:xfrm>
          <a:prstGeom prst="rect">
            <a:avLst/>
          </a:prstGeom>
        </p:spPr>
        <p:txBody>
          <a:bodyPr lIns="0" rIns="0" tIns="0" bIns="0" anchor="ctr"/>
          <a:p>
            <a:endParaRPr b="1" lang="gl-ES" sz="3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360000" y="1979640"/>
            <a:ext cx="4567680" cy="2403720"/>
          </a:xfrm>
          <a:prstGeom prst="rect">
            <a:avLst/>
          </a:prstGeom>
        </p:spPr>
        <p:txBody>
          <a:bodyPr lIns="0" rIns="0" tIns="0" bIns="0"/>
          <a:p>
            <a:endParaRPr b="1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5156280" y="1979640"/>
            <a:ext cx="4567680" cy="2403720"/>
          </a:xfrm>
          <a:prstGeom prst="rect">
            <a:avLst/>
          </a:prstGeom>
        </p:spPr>
        <p:txBody>
          <a:bodyPr lIns="0" rIns="0" tIns="0" bIns="0"/>
          <a:p>
            <a:endParaRPr b="1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5156280" y="4611960"/>
            <a:ext cx="4567680" cy="2403720"/>
          </a:xfrm>
          <a:prstGeom prst="rect">
            <a:avLst/>
          </a:prstGeom>
        </p:spPr>
        <p:txBody>
          <a:bodyPr lIns="0" rIns="0" tIns="0" bIns="0"/>
          <a:p>
            <a:endParaRPr b="1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360000" y="4611960"/>
            <a:ext cx="4567680" cy="2403720"/>
          </a:xfrm>
          <a:prstGeom prst="rect">
            <a:avLst/>
          </a:prstGeom>
        </p:spPr>
        <p:txBody>
          <a:bodyPr lIns="0" rIns="0" tIns="0" bIns="0"/>
          <a:p>
            <a:endParaRPr b="1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360000" y="300960"/>
            <a:ext cx="9360720" cy="958680"/>
          </a:xfrm>
          <a:prstGeom prst="rect">
            <a:avLst/>
          </a:prstGeom>
        </p:spPr>
        <p:txBody>
          <a:bodyPr lIns="0" rIns="0" tIns="0" bIns="0" anchor="ctr"/>
          <a:p>
            <a:endParaRPr b="1" lang="gl-ES" sz="3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360000" y="1979640"/>
            <a:ext cx="9360720" cy="5039640"/>
          </a:xfrm>
          <a:prstGeom prst="rect">
            <a:avLst/>
          </a:prstGeom>
        </p:spPr>
        <p:txBody>
          <a:bodyPr lIns="0" rIns="0" tIns="0" bIns="0"/>
          <a:p>
            <a:endParaRPr b="1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360000" y="1979640"/>
            <a:ext cx="9360720" cy="5039640"/>
          </a:xfrm>
          <a:prstGeom prst="rect">
            <a:avLst/>
          </a:prstGeom>
        </p:spPr>
        <p:txBody>
          <a:bodyPr lIns="0" rIns="0" tIns="0" bIns="0"/>
          <a:p>
            <a:endParaRPr b="1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pic>
        <p:nvPicPr>
          <p:cNvPr id="79" name="" descr=""/>
          <p:cNvPicPr/>
          <p:nvPr/>
        </p:nvPicPr>
        <p:blipFill>
          <a:blip r:embed="rId2"/>
          <a:stretch/>
        </p:blipFill>
        <p:spPr>
          <a:xfrm>
            <a:off x="1882080" y="1979280"/>
            <a:ext cx="6316200" cy="5039640"/>
          </a:xfrm>
          <a:prstGeom prst="rect">
            <a:avLst/>
          </a:prstGeom>
          <a:ln>
            <a:noFill/>
          </a:ln>
        </p:spPr>
      </p:pic>
      <p:pic>
        <p:nvPicPr>
          <p:cNvPr id="80" name="" descr=""/>
          <p:cNvPicPr/>
          <p:nvPr/>
        </p:nvPicPr>
        <p:blipFill>
          <a:blip r:embed="rId3"/>
          <a:stretch/>
        </p:blipFill>
        <p:spPr>
          <a:xfrm>
            <a:off x="1882080" y="1979280"/>
            <a:ext cx="6316200" cy="50396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60000" y="300960"/>
            <a:ext cx="9360720" cy="958680"/>
          </a:xfrm>
          <a:prstGeom prst="rect">
            <a:avLst/>
          </a:prstGeom>
        </p:spPr>
        <p:txBody>
          <a:bodyPr lIns="0" rIns="0" tIns="0" bIns="0" anchor="ctr"/>
          <a:p>
            <a:endParaRPr b="1" lang="gl-ES" sz="3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60000" y="1979640"/>
            <a:ext cx="9360720" cy="5039640"/>
          </a:xfrm>
          <a:prstGeom prst="rect">
            <a:avLst/>
          </a:prstGeom>
        </p:spPr>
        <p:txBody>
          <a:bodyPr lIns="0" rIns="0" tIns="0" bIns="0"/>
          <a:p>
            <a:endParaRPr b="1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60000" y="300960"/>
            <a:ext cx="9360720" cy="958680"/>
          </a:xfrm>
          <a:prstGeom prst="rect">
            <a:avLst/>
          </a:prstGeom>
        </p:spPr>
        <p:txBody>
          <a:bodyPr lIns="0" rIns="0" tIns="0" bIns="0" anchor="ctr"/>
          <a:p>
            <a:endParaRPr b="1" lang="gl-ES" sz="3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60000" y="1979640"/>
            <a:ext cx="4567680" cy="5039640"/>
          </a:xfrm>
          <a:prstGeom prst="rect">
            <a:avLst/>
          </a:prstGeom>
        </p:spPr>
        <p:txBody>
          <a:bodyPr lIns="0" rIns="0" tIns="0" bIns="0"/>
          <a:p>
            <a:endParaRPr b="1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6280" y="1979640"/>
            <a:ext cx="4567680" cy="5039640"/>
          </a:xfrm>
          <a:prstGeom prst="rect">
            <a:avLst/>
          </a:prstGeom>
        </p:spPr>
        <p:txBody>
          <a:bodyPr lIns="0" rIns="0" tIns="0" bIns="0"/>
          <a:p>
            <a:endParaRPr b="1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60000" y="300960"/>
            <a:ext cx="9360720" cy="958680"/>
          </a:xfrm>
          <a:prstGeom prst="rect">
            <a:avLst/>
          </a:prstGeom>
        </p:spPr>
        <p:txBody>
          <a:bodyPr lIns="0" rIns="0" tIns="0" bIns="0" anchor="ctr"/>
          <a:p>
            <a:endParaRPr b="1" lang="gl-ES" sz="3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60000" y="300960"/>
            <a:ext cx="9360720" cy="4445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60000" y="300960"/>
            <a:ext cx="9360720" cy="958680"/>
          </a:xfrm>
          <a:prstGeom prst="rect">
            <a:avLst/>
          </a:prstGeom>
        </p:spPr>
        <p:txBody>
          <a:bodyPr lIns="0" rIns="0" tIns="0" bIns="0" anchor="ctr"/>
          <a:p>
            <a:endParaRPr b="1" lang="gl-ES" sz="3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60000" y="1979640"/>
            <a:ext cx="4567680" cy="2403720"/>
          </a:xfrm>
          <a:prstGeom prst="rect">
            <a:avLst/>
          </a:prstGeom>
        </p:spPr>
        <p:txBody>
          <a:bodyPr lIns="0" rIns="0" tIns="0" bIns="0"/>
          <a:p>
            <a:endParaRPr b="1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60000" y="4611960"/>
            <a:ext cx="4567680" cy="2403720"/>
          </a:xfrm>
          <a:prstGeom prst="rect">
            <a:avLst/>
          </a:prstGeom>
        </p:spPr>
        <p:txBody>
          <a:bodyPr lIns="0" rIns="0" tIns="0" bIns="0"/>
          <a:p>
            <a:endParaRPr b="1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6280" y="1979640"/>
            <a:ext cx="4567680" cy="5039640"/>
          </a:xfrm>
          <a:prstGeom prst="rect">
            <a:avLst/>
          </a:prstGeom>
        </p:spPr>
        <p:txBody>
          <a:bodyPr lIns="0" rIns="0" tIns="0" bIns="0"/>
          <a:p>
            <a:endParaRPr b="1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60000" y="300960"/>
            <a:ext cx="9360720" cy="958680"/>
          </a:xfrm>
          <a:prstGeom prst="rect">
            <a:avLst/>
          </a:prstGeom>
        </p:spPr>
        <p:txBody>
          <a:bodyPr lIns="0" rIns="0" tIns="0" bIns="0" anchor="ctr"/>
          <a:p>
            <a:endParaRPr b="1" lang="gl-ES" sz="3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360000" y="1979640"/>
            <a:ext cx="4567680" cy="5039640"/>
          </a:xfrm>
          <a:prstGeom prst="rect">
            <a:avLst/>
          </a:prstGeom>
        </p:spPr>
        <p:txBody>
          <a:bodyPr lIns="0" rIns="0" tIns="0" bIns="0"/>
          <a:p>
            <a:endParaRPr b="1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6280" y="1979640"/>
            <a:ext cx="4567680" cy="2403720"/>
          </a:xfrm>
          <a:prstGeom prst="rect">
            <a:avLst/>
          </a:prstGeom>
        </p:spPr>
        <p:txBody>
          <a:bodyPr lIns="0" rIns="0" tIns="0" bIns="0"/>
          <a:p>
            <a:endParaRPr b="1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6280" y="4611960"/>
            <a:ext cx="4567680" cy="2403720"/>
          </a:xfrm>
          <a:prstGeom prst="rect">
            <a:avLst/>
          </a:prstGeom>
        </p:spPr>
        <p:txBody>
          <a:bodyPr lIns="0" rIns="0" tIns="0" bIns="0"/>
          <a:p>
            <a:endParaRPr b="1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60000" y="300960"/>
            <a:ext cx="9360720" cy="958680"/>
          </a:xfrm>
          <a:prstGeom prst="rect">
            <a:avLst/>
          </a:prstGeom>
        </p:spPr>
        <p:txBody>
          <a:bodyPr lIns="0" rIns="0" tIns="0" bIns="0" anchor="ctr"/>
          <a:p>
            <a:endParaRPr b="1" lang="gl-ES" sz="3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360000" y="1979640"/>
            <a:ext cx="4567680" cy="2403720"/>
          </a:xfrm>
          <a:prstGeom prst="rect">
            <a:avLst/>
          </a:prstGeom>
        </p:spPr>
        <p:txBody>
          <a:bodyPr lIns="0" rIns="0" tIns="0" bIns="0"/>
          <a:p>
            <a:endParaRPr b="1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6280" y="1979640"/>
            <a:ext cx="4567680" cy="2403720"/>
          </a:xfrm>
          <a:prstGeom prst="rect">
            <a:avLst/>
          </a:prstGeom>
        </p:spPr>
        <p:txBody>
          <a:bodyPr lIns="0" rIns="0" tIns="0" bIns="0"/>
          <a:p>
            <a:endParaRPr b="1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360000" y="4611960"/>
            <a:ext cx="9360720" cy="2403720"/>
          </a:xfrm>
          <a:prstGeom prst="rect">
            <a:avLst/>
          </a:prstGeom>
        </p:spPr>
        <p:txBody>
          <a:bodyPr lIns="0" rIns="0" tIns="0" bIns="0"/>
          <a:p>
            <a:endParaRPr b="1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/>
          </p:nvPr>
        </p:nvSpPr>
        <p:spPr>
          <a:xfrm>
            <a:off x="504000" y="6887160"/>
            <a:ext cx="2347920" cy="520920"/>
          </a:xfrm>
          <a:prstGeom prst="rect">
            <a:avLst/>
          </a:prstGeom>
        </p:spPr>
        <p:txBody>
          <a:bodyPr lIns="0" rIns="0" tIns="0" bIns="0"/>
          <a:p>
            <a:endParaRPr b="0" lang="gl-E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4640" cy="520920"/>
          </a:xfrm>
          <a:prstGeom prst="rect">
            <a:avLst/>
          </a:prstGeom>
        </p:spPr>
        <p:txBody>
          <a:bodyPr lIns="0" rIns="0" tIns="0" bIns="0"/>
          <a:p>
            <a:endParaRPr b="0" lang="gl-E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7920" cy="520920"/>
          </a:xfrm>
          <a:prstGeom prst="rect">
            <a:avLst/>
          </a:prstGeom>
        </p:spPr>
        <p:txBody>
          <a:bodyPr lIns="0" rIns="0" tIns="0" bIns="0"/>
          <a:p>
            <a:pPr algn="r">
              <a:lnSpc>
                <a:spcPct val="100000"/>
              </a:lnSpc>
            </a:pPr>
            <a:fld id="{07F36D7F-85C3-4B3A-8ABD-A44B53628743}" type="slidenum">
              <a:rPr b="0" lang="gl-E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&lt;número&gt;</a:t>
            </a:fld>
            <a:endParaRPr b="0" lang="gl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es-E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Prema para editar o formato de texto do título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Prema para editar o formato de texto do esquema</a:t>
            </a:r>
            <a:endParaRPr b="0" lang="gl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gl-E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Segundo nivel do esquema</a:t>
            </a:r>
            <a:endParaRPr b="0" lang="gl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Terceiro nivel do esquema</a:t>
            </a:r>
            <a:endParaRPr b="0" lang="gl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gl-E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Cuarto nivel do esquema</a:t>
            </a:r>
            <a:endParaRPr b="0" lang="gl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Quinto nivel do esquema</a:t>
            </a:r>
            <a:endParaRPr b="0" lang="gl-E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Sexto nivel do esquema</a:t>
            </a:r>
            <a:endParaRPr b="0" lang="gl-E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Sétimo nivel do esquema</a:t>
            </a:r>
            <a:endParaRPr b="0" lang="gl-E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ustomShape 1"/>
          <p:cNvSpPr/>
          <p:nvPr/>
        </p:nvSpPr>
        <p:spPr>
          <a:xfrm>
            <a:off x="0" y="7199640"/>
            <a:ext cx="10080720" cy="360000"/>
          </a:xfrm>
          <a:prstGeom prst="rect">
            <a:avLst/>
          </a:prstGeom>
          <a:solidFill>
            <a:srgbClr val="2c3e50"/>
          </a:solidFill>
          <a:ln w="720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0" name="CustomShape 2"/>
          <p:cNvSpPr/>
          <p:nvPr/>
        </p:nvSpPr>
        <p:spPr>
          <a:xfrm>
            <a:off x="0" y="0"/>
            <a:ext cx="10080720" cy="1620000"/>
          </a:xfrm>
          <a:prstGeom prst="rect">
            <a:avLst/>
          </a:prstGeom>
          <a:solidFill>
            <a:srgbClr val="2c3e50"/>
          </a:solidFill>
          <a:ln w="720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1" name="PlaceHolder 3"/>
          <p:cNvSpPr>
            <a:spLocks noGrp="1"/>
          </p:cNvSpPr>
          <p:nvPr>
            <p:ph type="title"/>
          </p:nvPr>
        </p:nvSpPr>
        <p:spPr>
          <a:xfrm>
            <a:off x="360000" y="300960"/>
            <a:ext cx="9360720" cy="958680"/>
          </a:xfrm>
          <a:prstGeom prst="rect">
            <a:avLst/>
          </a:prstGeom>
        </p:spPr>
        <p:txBody>
          <a:bodyPr lIns="0" rIns="0" tIns="0" bIns="0" anchor="ctr"/>
          <a:p>
            <a:r>
              <a:rPr b="1" lang="gl-ES" sz="3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ource Sans Pro Black"/>
              </a:rPr>
              <a:t>Prema para editar o formato de texto do título</a:t>
            </a:r>
            <a:endParaRPr b="1" lang="gl-ES" sz="3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body"/>
          </p:nvPr>
        </p:nvSpPr>
        <p:spPr>
          <a:xfrm>
            <a:off x="360000" y="1979640"/>
            <a:ext cx="9360720" cy="503964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gl-ES" sz="3200" spc="-1" strike="noStrike">
                <a:solidFill>
                  <a:srgbClr val="2c3e50"/>
                </a:solidFill>
                <a:uFill>
                  <a:solidFill>
                    <a:srgbClr val="ffffff"/>
                  </a:solidFill>
                </a:uFill>
                <a:latin typeface="Source Sans Pro Semibold"/>
              </a:rPr>
              <a:t>Prema para editar o formato de texto do esquema</a:t>
            </a:r>
            <a:endParaRPr b="1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  <a:p>
            <a:pPr lvl="1" marL="864000" indent="-324000">
              <a:buClr>
                <a:srgbClr val="2c3e50"/>
              </a:buClr>
              <a:buSzPct val="75000"/>
              <a:buFont typeface="Symbol" charset="2"/>
              <a:buChar char=""/>
            </a:pPr>
            <a:r>
              <a:rPr b="0" lang="gl-ES" sz="2800" spc="-1" strike="noStrike">
                <a:solidFill>
                  <a:srgbClr val="2c3e50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Segundo nivel do esquema</a:t>
            </a:r>
            <a:endParaRPr b="0" lang="gl-ES" sz="28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  <a:p>
            <a:pPr lvl="2" marL="1296000" indent="-288000"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0" lang="gl-ES" sz="2400" spc="-1" strike="noStrike">
                <a:solidFill>
                  <a:srgbClr val="2c3e50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Terceiro nivel do esquema</a:t>
            </a:r>
            <a:endParaRPr b="0" lang="gl-ES" sz="24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  <a:p>
            <a:pPr lvl="3" marL="1728000" indent="-216000">
              <a:buClr>
                <a:srgbClr val="2c3e50"/>
              </a:buClr>
              <a:buSzPct val="75000"/>
              <a:buFont typeface="Symbol" charset="2"/>
              <a:buChar char=""/>
            </a:pPr>
            <a:r>
              <a:rPr b="0" lang="gl-ES" sz="2000" spc="-1" strike="noStrike">
                <a:solidFill>
                  <a:srgbClr val="2c3e50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Cuarto nivel do esquema</a:t>
            </a:r>
            <a:endParaRPr b="0" lang="gl-ES" sz="20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  <a:p>
            <a:pPr lvl="4" marL="2160000" indent="-216000"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0" lang="gl-ES" sz="2000" spc="-1" strike="noStrike">
                <a:solidFill>
                  <a:srgbClr val="2c3e50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Quinto nivel do esquema</a:t>
            </a:r>
            <a:endParaRPr b="0" lang="gl-ES" sz="20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  <a:p>
            <a:pPr lvl="5" marL="2592000" indent="-216000"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0" lang="gl-ES" sz="2000" spc="-1" strike="noStrike">
                <a:solidFill>
                  <a:srgbClr val="2c3e50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Sexto nivel do esquema</a:t>
            </a:r>
            <a:endParaRPr b="0" lang="gl-ES" sz="20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  <a:p>
            <a:pPr lvl="6" marL="3024000" indent="-216000"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0" lang="gl-ES" sz="2000" spc="-1" strike="noStrike">
                <a:solidFill>
                  <a:srgbClr val="2c3e50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Sétimo nivel do esquema</a:t>
            </a:r>
            <a:endParaRPr b="0" lang="gl-ES" sz="20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dt"/>
          </p:nvPr>
        </p:nvSpPr>
        <p:spPr>
          <a:xfrm>
            <a:off x="360000" y="7199640"/>
            <a:ext cx="2880360" cy="360000"/>
          </a:xfrm>
          <a:prstGeom prst="rect">
            <a:avLst/>
          </a:prstGeom>
        </p:spPr>
        <p:txBody>
          <a:bodyPr lIns="0" rIns="0" tIns="0" bIns="0"/>
          <a:p>
            <a:r>
              <a:rPr b="1" lang="en-US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ource Sans Pro Black"/>
              </a:rPr>
              <a:t>&lt;data/hora&gt;</a:t>
            </a:r>
            <a:endParaRPr b="1" lang="gl-E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44" name="PlaceHolder 6"/>
          <p:cNvSpPr>
            <a:spLocks noGrp="1"/>
          </p:cNvSpPr>
          <p:nvPr>
            <p:ph type="ftr"/>
          </p:nvPr>
        </p:nvSpPr>
        <p:spPr>
          <a:xfrm>
            <a:off x="3420000" y="7199640"/>
            <a:ext cx="3240360" cy="36000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1" lang="gl-ES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ource Sans Pro Black"/>
              </a:rPr>
              <a:t>&lt;rodapé&gt;</a:t>
            </a:r>
            <a:endParaRPr b="1" lang="gl-E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45" name="CustomShape 7"/>
          <p:cNvSpPr/>
          <p:nvPr/>
        </p:nvSpPr>
        <p:spPr>
          <a:xfrm>
            <a:off x="9270360" y="6893640"/>
            <a:ext cx="540000" cy="540000"/>
          </a:xfrm>
          <a:prstGeom prst="ellipse">
            <a:avLst/>
          </a:prstGeom>
          <a:solidFill>
            <a:srgbClr val="1abc9c"/>
          </a:solidFill>
          <a:ln w="720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6" name="PlaceHolder 8"/>
          <p:cNvSpPr>
            <a:spLocks noGrp="1"/>
          </p:cNvSpPr>
          <p:nvPr>
            <p:ph type="sldNum"/>
          </p:nvPr>
        </p:nvSpPr>
        <p:spPr>
          <a:xfrm>
            <a:off x="9180360" y="6803640"/>
            <a:ext cx="720000" cy="720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fld id="{A171CDEA-811B-4CBA-9E77-7E85605E5E7A}" type="slidenum">
              <a:rPr b="1" lang="gl-ES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ource Sans Pro Black"/>
              </a:rPr>
              <a:t>&lt;número&gt;</a:t>
            </a:fld>
            <a:endParaRPr b="1" lang="gl-E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9.png"/><Relationship Id="rId2" Type="http://schemas.openxmlformats.org/officeDocument/2006/relationships/image" Target="../media/image20.jpeg"/><Relationship Id="rId3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21.jpeg"/><Relationship Id="rId2" Type="http://schemas.openxmlformats.org/officeDocument/2006/relationships/image" Target="../media/image22.jpeg"/><Relationship Id="rId3" Type="http://schemas.openxmlformats.org/officeDocument/2006/relationships/image" Target="../media/image23.jpeg"/><Relationship Id="rId4" Type="http://schemas.openxmlformats.org/officeDocument/2006/relationships/image" Target="../media/image24.jpeg"/><Relationship Id="rId5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image" Target="../media/image9.jpeg"/><Relationship Id="rId3" Type="http://schemas.openxmlformats.org/officeDocument/2006/relationships/image" Target="../media/image10.jpeg"/><Relationship Id="rId4" Type="http://schemas.openxmlformats.org/officeDocument/2006/relationships/image" Target="../media/image11.jpeg"/><Relationship Id="rId5" Type="http://schemas.openxmlformats.org/officeDocument/2006/relationships/image" Target="../media/image12.jpeg"/><Relationship Id="rId6" Type="http://schemas.openxmlformats.org/officeDocument/2006/relationships/image" Target="../media/image13.jpeg"/><Relationship Id="rId7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4.jpeg"/><Relationship Id="rId2" Type="http://schemas.openxmlformats.org/officeDocument/2006/relationships/image" Target="../media/image15.jpeg"/><Relationship Id="rId3" Type="http://schemas.openxmlformats.org/officeDocument/2006/relationships/image" Target="../media/image16.jpeg"/><Relationship Id="rId4" Type="http://schemas.openxmlformats.org/officeDocument/2006/relationships/image" Target="../media/image17.jpeg"/><Relationship Id="rId5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8.jpeg"/><Relationship Id="rId2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Shape 1"/>
          <p:cNvSpPr txBox="1"/>
          <p:nvPr/>
        </p:nvSpPr>
        <p:spPr>
          <a:xfrm>
            <a:off x="504000" y="301320"/>
            <a:ext cx="907128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gl-ES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Australia</a:t>
            </a:r>
            <a:endParaRPr b="1" lang="gl-ES" sz="3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82" name="TextShape 2"/>
          <p:cNvSpPr txBox="1"/>
          <p:nvPr/>
        </p:nvSpPr>
        <p:spPr>
          <a:xfrm>
            <a:off x="394920" y="1043640"/>
            <a:ext cx="907128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3200" spc="-1" strike="noStrike">
                <a:solidFill>
                  <a:srgbClr val="2c3e5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Hola yo soy Iria y os voy a hablar sobre...</a:t>
            </a:r>
            <a:endParaRPr b="0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pic>
        <p:nvPicPr>
          <p:cNvPr id="83" name="" descr=""/>
          <p:cNvPicPr/>
          <p:nvPr/>
        </p:nvPicPr>
        <p:blipFill>
          <a:blip r:embed="rId1"/>
          <a:stretch/>
        </p:blipFill>
        <p:spPr>
          <a:xfrm>
            <a:off x="2304000" y="3888000"/>
            <a:ext cx="3510360" cy="351036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Shape 1"/>
          <p:cNvSpPr txBox="1"/>
          <p:nvPr/>
        </p:nvSpPr>
        <p:spPr>
          <a:xfrm>
            <a:off x="576000" y="1035000"/>
            <a:ext cx="907128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gl-ES" sz="3200" spc="-1" strike="noStrike">
                <a:solidFill>
                  <a:srgbClr val="2c3e5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Espero que os haya gustado adioós</a:t>
            </a:r>
            <a:endParaRPr b="0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pic>
        <p:nvPicPr>
          <p:cNvPr id="109" name="" descr=""/>
          <p:cNvPicPr/>
          <p:nvPr/>
        </p:nvPicPr>
        <p:blipFill>
          <a:blip r:embed="rId1"/>
          <a:stretch/>
        </p:blipFill>
        <p:spPr>
          <a:xfrm rot="15600">
            <a:off x="441720" y="4041720"/>
            <a:ext cx="3222360" cy="3222360"/>
          </a:xfrm>
          <a:prstGeom prst="rect">
            <a:avLst/>
          </a:prstGeom>
          <a:ln>
            <a:noFill/>
          </a:ln>
        </p:spPr>
      </p:pic>
      <p:pic>
        <p:nvPicPr>
          <p:cNvPr id="110" name="" descr=""/>
          <p:cNvPicPr/>
          <p:nvPr/>
        </p:nvPicPr>
        <p:blipFill>
          <a:blip r:embed="rId2"/>
          <a:stretch/>
        </p:blipFill>
        <p:spPr>
          <a:xfrm>
            <a:off x="6624000" y="216000"/>
            <a:ext cx="3239640" cy="257436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9" dur="indefinite" restart="never" nodeType="tmRoot">
          <p:childTnLst>
            <p:seq>
              <p:cTn id="2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extShape 1"/>
          <p:cNvSpPr txBox="1"/>
          <p:nvPr/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gl-ES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AUSTRALIA</a:t>
            </a:r>
            <a:endParaRPr b="1" lang="gl-ES" sz="3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pic>
        <p:nvPicPr>
          <p:cNvPr id="112" name="" descr=""/>
          <p:cNvPicPr/>
          <p:nvPr/>
        </p:nvPicPr>
        <p:blipFill>
          <a:blip r:embed="rId1"/>
          <a:stretch/>
        </p:blipFill>
        <p:spPr>
          <a:xfrm>
            <a:off x="856440" y="1769040"/>
            <a:ext cx="3823200" cy="2148120"/>
          </a:xfrm>
          <a:prstGeom prst="rect">
            <a:avLst/>
          </a:prstGeom>
          <a:ln>
            <a:noFill/>
          </a:ln>
        </p:spPr>
      </p:pic>
      <p:pic>
        <p:nvPicPr>
          <p:cNvPr id="113" name="" descr=""/>
          <p:cNvPicPr/>
          <p:nvPr/>
        </p:nvPicPr>
        <p:blipFill>
          <a:blip r:embed="rId2"/>
          <a:stretch/>
        </p:blipFill>
        <p:spPr>
          <a:xfrm>
            <a:off x="5410080" y="1800000"/>
            <a:ext cx="3733560" cy="2090520"/>
          </a:xfrm>
          <a:prstGeom prst="rect">
            <a:avLst/>
          </a:prstGeom>
          <a:ln>
            <a:noFill/>
          </a:ln>
        </p:spPr>
      </p:pic>
      <p:pic>
        <p:nvPicPr>
          <p:cNvPr id="114" name="" descr=""/>
          <p:cNvPicPr/>
          <p:nvPr/>
        </p:nvPicPr>
        <p:blipFill>
          <a:blip r:embed="rId3"/>
          <a:stretch/>
        </p:blipFill>
        <p:spPr>
          <a:xfrm>
            <a:off x="936360" y="4059000"/>
            <a:ext cx="3561120" cy="2780640"/>
          </a:xfrm>
          <a:prstGeom prst="rect">
            <a:avLst/>
          </a:prstGeom>
          <a:ln>
            <a:noFill/>
          </a:ln>
        </p:spPr>
      </p:pic>
      <p:pic>
        <p:nvPicPr>
          <p:cNvPr id="115" name="" descr=""/>
          <p:cNvPicPr/>
          <p:nvPr/>
        </p:nvPicPr>
        <p:blipFill>
          <a:blip r:embed="rId4"/>
          <a:stretch/>
        </p:blipFill>
        <p:spPr>
          <a:xfrm>
            <a:off x="4964760" y="4104000"/>
            <a:ext cx="4178880" cy="278064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21" dur="indefinite" restart="never" nodeType="tmRoot">
          <p:childTnLst>
            <p:seq>
              <p:cTn id="2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" descr=""/>
          <p:cNvPicPr/>
          <p:nvPr/>
        </p:nvPicPr>
        <p:blipFill>
          <a:blip r:embed="rId1"/>
          <a:stretch/>
        </p:blipFill>
        <p:spPr>
          <a:xfrm>
            <a:off x="504000" y="439920"/>
            <a:ext cx="8279640" cy="683172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504000" y="301320"/>
            <a:ext cx="9071280" cy="5851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gl-ES" sz="3200" spc="-1" strike="noStrike">
                <a:solidFill>
                  <a:srgbClr val="2c3e5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Australia ha estado habitada desde hace por lo menos cuarenta y seis mil años.</a:t>
            </a:r>
            <a:endParaRPr b="0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pic>
        <p:nvPicPr>
          <p:cNvPr id="86" name="" descr=""/>
          <p:cNvPicPr/>
          <p:nvPr/>
        </p:nvPicPr>
        <p:blipFill>
          <a:blip r:embed="rId1"/>
          <a:stretch/>
        </p:blipFill>
        <p:spPr>
          <a:xfrm rot="17400">
            <a:off x="1081440" y="3684600"/>
            <a:ext cx="4990320" cy="3737160"/>
          </a:xfrm>
          <a:prstGeom prst="rect">
            <a:avLst/>
          </a:prstGeom>
          <a:ln>
            <a:noFill/>
          </a:ln>
        </p:spPr>
      </p:pic>
    </p:spTree>
  </p:cSld>
  <p:transition spd="med">
    <p:wedge/>
  </p:transition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504000" y="301320"/>
            <a:ext cx="907128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gl-ES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Animales de Australia</a:t>
            </a:r>
            <a:endParaRPr b="1" lang="gl-ES" sz="3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88" name="TextShape 2"/>
          <p:cNvSpPr txBox="1"/>
          <p:nvPr/>
        </p:nvSpPr>
        <p:spPr>
          <a:xfrm>
            <a:off x="504000" y="1769040"/>
            <a:ext cx="9071280" cy="4383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gl-ES" sz="3200" spc="-1" strike="noStrike">
                <a:solidFill>
                  <a:srgbClr val="2c3e5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*Los animales que sinbolizan Australia son el canguro y el emú.</a:t>
            </a:r>
            <a:endParaRPr b="0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  <a:p>
            <a:pPr algn="ctr">
              <a:lnSpc>
                <a:spcPct val="100000"/>
              </a:lnSpc>
            </a:pPr>
            <a:endParaRPr b="0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  <a:p>
            <a:pPr algn="ctr">
              <a:lnSpc>
                <a:spcPct val="100000"/>
              </a:lnSpc>
            </a:pPr>
            <a:r>
              <a:rPr b="0" lang="gl-ES" sz="3200" spc="-1" strike="noStrike">
                <a:solidFill>
                  <a:srgbClr val="2c3e5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Los once animales que solo verás en Australia son el dingo,el demonio de Tasmania, el canguro, los wallabies, el koala, el wombat, el ornitorrinco,e l equidna australino, el ave lira del alverto, el cocodrilo jonston y lobo marino australiano.</a:t>
            </a:r>
            <a:endParaRPr b="0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Shape 1"/>
          <p:cNvSpPr txBox="1"/>
          <p:nvPr/>
        </p:nvSpPr>
        <p:spPr>
          <a:xfrm>
            <a:off x="11088000" y="-326160"/>
            <a:ext cx="907128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endParaRPr b="1" lang="gl-ES" sz="3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pic>
        <p:nvPicPr>
          <p:cNvPr id="90" name="" descr=""/>
          <p:cNvPicPr/>
          <p:nvPr/>
        </p:nvPicPr>
        <p:blipFill>
          <a:blip r:embed="rId1"/>
          <a:stretch/>
        </p:blipFill>
        <p:spPr>
          <a:xfrm>
            <a:off x="503640" y="1922040"/>
            <a:ext cx="2920320" cy="1893600"/>
          </a:xfrm>
          <a:prstGeom prst="rect">
            <a:avLst/>
          </a:prstGeom>
          <a:ln>
            <a:noFill/>
          </a:ln>
        </p:spPr>
      </p:pic>
      <p:pic>
        <p:nvPicPr>
          <p:cNvPr id="91" name="" descr=""/>
          <p:cNvPicPr/>
          <p:nvPr/>
        </p:nvPicPr>
        <p:blipFill>
          <a:blip r:embed="rId2"/>
          <a:stretch/>
        </p:blipFill>
        <p:spPr>
          <a:xfrm>
            <a:off x="3913920" y="1800000"/>
            <a:ext cx="2277720" cy="2090520"/>
          </a:xfrm>
          <a:prstGeom prst="rect">
            <a:avLst/>
          </a:prstGeom>
          <a:ln>
            <a:noFill/>
          </a:ln>
        </p:spPr>
      </p:pic>
      <p:pic>
        <p:nvPicPr>
          <p:cNvPr id="92" name="" descr=""/>
          <p:cNvPicPr/>
          <p:nvPr/>
        </p:nvPicPr>
        <p:blipFill>
          <a:blip r:embed="rId3"/>
          <a:stretch/>
        </p:blipFill>
        <p:spPr>
          <a:xfrm>
            <a:off x="6637680" y="1707480"/>
            <a:ext cx="2920320" cy="2108160"/>
          </a:xfrm>
          <a:prstGeom prst="rect">
            <a:avLst/>
          </a:prstGeom>
          <a:ln>
            <a:noFill/>
          </a:ln>
        </p:spPr>
      </p:pic>
      <p:pic>
        <p:nvPicPr>
          <p:cNvPr id="93" name="" descr=""/>
          <p:cNvPicPr/>
          <p:nvPr/>
        </p:nvPicPr>
        <p:blipFill>
          <a:blip r:embed="rId4"/>
          <a:stretch/>
        </p:blipFill>
        <p:spPr>
          <a:xfrm>
            <a:off x="575280" y="4059000"/>
            <a:ext cx="2777040" cy="2090520"/>
          </a:xfrm>
          <a:prstGeom prst="rect">
            <a:avLst/>
          </a:prstGeom>
          <a:ln>
            <a:noFill/>
          </a:ln>
        </p:spPr>
      </p:pic>
      <p:pic>
        <p:nvPicPr>
          <p:cNvPr id="94" name="" descr=""/>
          <p:cNvPicPr/>
          <p:nvPr/>
        </p:nvPicPr>
        <p:blipFill>
          <a:blip r:embed="rId5"/>
          <a:stretch/>
        </p:blipFill>
        <p:spPr>
          <a:xfrm>
            <a:off x="3528000" y="4277880"/>
            <a:ext cx="2920320" cy="1841760"/>
          </a:xfrm>
          <a:prstGeom prst="rect">
            <a:avLst/>
          </a:prstGeom>
          <a:ln>
            <a:noFill/>
          </a:ln>
        </p:spPr>
      </p:pic>
      <p:pic>
        <p:nvPicPr>
          <p:cNvPr id="95" name="" descr=""/>
          <p:cNvPicPr/>
          <p:nvPr/>
        </p:nvPicPr>
        <p:blipFill>
          <a:blip r:embed="rId6"/>
          <a:stretch/>
        </p:blipFill>
        <p:spPr>
          <a:xfrm>
            <a:off x="6637680" y="4217040"/>
            <a:ext cx="2920320" cy="177408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endParaRPr b="1" lang="gl-ES" sz="3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pic>
        <p:nvPicPr>
          <p:cNvPr id="97" name="" descr=""/>
          <p:cNvPicPr/>
          <p:nvPr/>
        </p:nvPicPr>
        <p:blipFill>
          <a:blip r:embed="rId1"/>
          <a:stretch/>
        </p:blipFill>
        <p:spPr>
          <a:xfrm>
            <a:off x="1321560" y="1769040"/>
            <a:ext cx="2791080" cy="2090520"/>
          </a:xfrm>
          <a:prstGeom prst="rect">
            <a:avLst/>
          </a:prstGeom>
          <a:ln>
            <a:noFill/>
          </a:ln>
        </p:spPr>
      </p:pic>
      <p:pic>
        <p:nvPicPr>
          <p:cNvPr id="98" name="" descr=""/>
          <p:cNvPicPr/>
          <p:nvPr/>
        </p:nvPicPr>
        <p:blipFill>
          <a:blip r:embed="rId2"/>
          <a:stretch/>
        </p:blipFill>
        <p:spPr>
          <a:xfrm>
            <a:off x="5789160" y="1769040"/>
            <a:ext cx="3153240" cy="2090520"/>
          </a:xfrm>
          <a:prstGeom prst="rect">
            <a:avLst/>
          </a:prstGeom>
          <a:ln>
            <a:noFill/>
          </a:ln>
        </p:spPr>
      </p:pic>
      <p:pic>
        <p:nvPicPr>
          <p:cNvPr id="99" name="" descr=""/>
          <p:cNvPicPr/>
          <p:nvPr/>
        </p:nvPicPr>
        <p:blipFill>
          <a:blip r:embed="rId3"/>
          <a:stretch/>
        </p:blipFill>
        <p:spPr>
          <a:xfrm>
            <a:off x="1194120" y="4059000"/>
            <a:ext cx="3045960" cy="2090520"/>
          </a:xfrm>
          <a:prstGeom prst="rect">
            <a:avLst/>
          </a:prstGeom>
          <a:ln>
            <a:noFill/>
          </a:ln>
        </p:spPr>
      </p:pic>
      <p:pic>
        <p:nvPicPr>
          <p:cNvPr id="100" name="" descr=""/>
          <p:cNvPicPr/>
          <p:nvPr/>
        </p:nvPicPr>
        <p:blipFill>
          <a:blip r:embed="rId4"/>
          <a:stretch/>
        </p:blipFill>
        <p:spPr>
          <a:xfrm>
            <a:off x="6120000" y="4059000"/>
            <a:ext cx="2343240" cy="209052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extShape 1"/>
          <p:cNvSpPr txBox="1"/>
          <p:nvPr/>
        </p:nvSpPr>
        <p:spPr>
          <a:xfrm>
            <a:off x="576000" y="648000"/>
            <a:ext cx="907128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gl-ES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clima</a:t>
            </a:r>
            <a:endParaRPr b="1" lang="gl-ES" sz="3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102" name="TextShape 2"/>
          <p:cNvSpPr txBox="1"/>
          <p:nvPr/>
        </p:nvSpPr>
        <p:spPr>
          <a:xfrm>
            <a:off x="504000" y="1768680"/>
            <a:ext cx="907128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gl-ES" sz="3200" spc="-1" strike="noStrike">
                <a:solidFill>
                  <a:srgbClr val="2c3e5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El clima es moderado. Durante la mayor parte del año el tiempo es agradable. La diferencia es que en algunos lugares hace mucho calor (45º C) y otros tiene estaciones de esquí(-10º C).</a:t>
            </a:r>
            <a:endParaRPr b="0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pic>
        <p:nvPicPr>
          <p:cNvPr id="103" name="" descr=""/>
          <p:cNvPicPr/>
          <p:nvPr/>
        </p:nvPicPr>
        <p:blipFill>
          <a:blip r:embed="rId1"/>
          <a:stretch/>
        </p:blipFill>
        <p:spPr>
          <a:xfrm>
            <a:off x="6382080" y="502920"/>
            <a:ext cx="2761560" cy="165672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extShape 1"/>
          <p:cNvSpPr txBox="1"/>
          <p:nvPr/>
        </p:nvSpPr>
        <p:spPr>
          <a:xfrm>
            <a:off x="504000" y="301320"/>
            <a:ext cx="907128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gl-ES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El idioma de Australia</a:t>
            </a:r>
            <a:endParaRPr b="1" lang="gl-ES" sz="3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105" name="TextShape 2"/>
          <p:cNvSpPr txBox="1"/>
          <p:nvPr/>
        </p:nvSpPr>
        <p:spPr>
          <a:xfrm>
            <a:off x="504000" y="1768680"/>
            <a:ext cx="907128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3200" spc="-1" strike="noStrike">
                <a:solidFill>
                  <a:srgbClr val="2c3e5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Aunque Australia no tiene ningun idioma oficial, el más hablado es el inglés, usado por casi el 73% de la población</a:t>
            </a:r>
            <a:endParaRPr b="0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</p:spTree>
  </p:cSld>
  <p:timing>
    <p:tnLst>
      <p:par>
        <p:cTn id="15" dur="indefinite" restart="never" nodeType="tmRoot">
          <p:childTnLst>
            <p:seq>
              <p:cTn id="1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Shape 1"/>
          <p:cNvSpPr txBox="1"/>
          <p:nvPr/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gl-ES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Las comidas típicas de Australia</a:t>
            </a:r>
            <a:endParaRPr b="1" lang="gl-ES" sz="3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  <p:sp>
        <p:nvSpPr>
          <p:cNvPr id="107" name="TextShape 2"/>
          <p:cNvSpPr txBox="1"/>
          <p:nvPr/>
        </p:nvSpPr>
        <p:spPr>
          <a:xfrm>
            <a:off x="504000" y="1769040"/>
            <a:ext cx="9071280" cy="4383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3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3200" spc="-1" strike="noStrike">
                <a:solidFill>
                  <a:srgbClr val="2c3e5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    </a:t>
            </a:r>
            <a:r>
              <a:rPr b="0" lang="gl-ES" sz="3200" spc="-1" strike="noStrike">
                <a:solidFill>
                  <a:srgbClr val="2c3e5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BARBACOA AUSTRALIANA</a:t>
            </a:r>
            <a:endParaRPr b="1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  <a:p>
            <a:pPr marL="432000" indent="-323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3200" spc="-1" strike="noStrike">
                <a:solidFill>
                  <a:srgbClr val="2c3e5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    </a:t>
            </a:r>
            <a:r>
              <a:rPr b="0" lang="gl-ES" sz="3200" spc="-1" strike="noStrike">
                <a:solidFill>
                  <a:srgbClr val="2c3e5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POLLO A LA PARMESANA</a:t>
            </a:r>
            <a:endParaRPr b="1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  <a:p>
            <a:pPr marL="432000" indent="-323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3200" spc="-1" strike="noStrike">
                <a:solidFill>
                  <a:srgbClr val="2c3e5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    </a:t>
            </a:r>
            <a:r>
              <a:rPr b="0" lang="gl-ES" sz="3200" spc="-1" strike="noStrike">
                <a:solidFill>
                  <a:srgbClr val="2c3e5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PALITOS DE CANGREJO</a:t>
            </a:r>
            <a:endParaRPr b="1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  <a:p>
            <a:pPr marL="432000" indent="-323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3200" spc="-1" strike="noStrike">
                <a:solidFill>
                  <a:srgbClr val="2c3e5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    </a:t>
            </a:r>
            <a:r>
              <a:rPr b="0" lang="gl-ES" sz="3200" spc="-1" strike="noStrike">
                <a:solidFill>
                  <a:srgbClr val="2c3e5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BARRAMUNDI</a:t>
            </a:r>
            <a:endParaRPr b="1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  <a:p>
            <a:pPr marL="432000" indent="-323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3200" spc="-1" strike="noStrike">
                <a:solidFill>
                  <a:srgbClr val="2c3e5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    </a:t>
            </a:r>
            <a:r>
              <a:rPr b="0" lang="gl-ES" sz="3200" spc="-1" strike="noStrike">
                <a:solidFill>
                  <a:srgbClr val="2c3e5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CARNE DE CANGURO</a:t>
            </a:r>
            <a:endParaRPr b="1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  <a:p>
            <a:pPr marL="432000" indent="-323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3200" spc="-1" strike="noStrike">
                <a:solidFill>
                  <a:srgbClr val="2c3e5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    </a:t>
            </a:r>
            <a:r>
              <a:rPr b="0" lang="gl-ES" sz="3200" spc="-1" strike="noStrike">
                <a:solidFill>
                  <a:srgbClr val="2c3e5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HAMBURGUESAS</a:t>
            </a:r>
            <a:endParaRPr b="1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  <a:p>
            <a:pPr marL="432000" indent="-323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3200" spc="-1" strike="noStrike">
                <a:solidFill>
                  <a:srgbClr val="2c3e5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    </a:t>
            </a:r>
            <a:r>
              <a:rPr b="0" lang="gl-ES" sz="3200" spc="-1" strike="noStrike">
                <a:solidFill>
                  <a:srgbClr val="2c3e5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VEGEMITE (en una tostada)</a:t>
            </a:r>
            <a:endParaRPr b="1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  <a:p>
            <a:pPr marL="432000" indent="-323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3200" spc="-1" strike="noStrike">
                <a:solidFill>
                  <a:srgbClr val="2c3e5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    </a:t>
            </a:r>
            <a:r>
              <a:rPr b="0" lang="gl-ES" sz="3200" spc="-1" strike="noStrike">
                <a:solidFill>
                  <a:srgbClr val="2c3e5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ROLLITOS.</a:t>
            </a:r>
            <a:endParaRPr b="1" lang="gl-ES" sz="3200" spc="-1" strike="noStrike">
              <a:solidFill>
                <a:srgbClr val="2c3e50"/>
              </a:solidFill>
              <a:uFill>
                <a:solidFill>
                  <a:srgbClr val="ffffff"/>
                </a:solidFill>
              </a:uFill>
              <a:latin typeface="Source Sans Pro Semibold"/>
            </a:endParaRPr>
          </a:p>
        </p:txBody>
      </p:sp>
    </p:spTree>
  </p:cSld>
  <p:timing>
    <p:tnLst>
      <p:par>
        <p:cTn id="17" dur="indefinite" restart="never" nodeType="tmRoot">
          <p:childTnLst>
            <p:seq>
              <p:cTn id="1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</TotalTime>
  <Application>LibreOffice/5.1.5.2$Linux_x86 LibreOffice_project/7a864d8825610a8c07cfc3bc01dd4fce6a9447e5</Application>
  <Words>185</Words>
  <Paragraphs>22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2019-11-28T13:28:44Z</dcterms:created>
  <dc:creator>prieto</dc:creator>
  <dc:description/>
  <dc:language>gl-ES</dc:language>
  <cp:lastModifiedBy/>
  <dcterms:modified xsi:type="dcterms:W3CDTF">2020-01-09T12:24:36Z</dcterms:modified>
  <cp:revision>10</cp:revision>
  <dc:subject/>
  <dc:title>Australia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11</vt:i4>
  </property>
  <property fmtid="{D5CDD505-2E9C-101B-9397-08002B2CF9AE}" pid="8" name="PresentationFormat">
    <vt:lpwstr>Presentación en pantalla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11</vt:i4>
  </property>
</Properties>
</file>