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2" r:id="rId2"/>
  </p:sldMasterIdLst>
  <p:notesMasterIdLst>
    <p:notesMasterId r:id="rId5"/>
  </p:notesMasterIdLst>
  <p:handoutMasterIdLst>
    <p:handoutMasterId r:id="rId6"/>
  </p:handoutMasterIdLst>
  <p:sldIdLst>
    <p:sldId id="256" r:id="rId3"/>
    <p:sldId id="257" r:id="rId4"/>
  </p:sldIdLst>
  <p:sldSz cx="10080625" cy="7559675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386" y="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gl-ES" sz="1400" b="0" i="0" u="none" strike="noStrike" kern="1200" cap="none">
              <a:ln>
                <a:noFill/>
              </a:ln>
              <a:latin typeface="Liberation Sans" pitchFamily="18"/>
              <a:ea typeface="Droid Sans Fallback" pitchFamily="2"/>
              <a:cs typeface="FreeSans" pitchFamily="2"/>
            </a:endParaRPr>
          </a:p>
        </p:txBody>
      </p:sp>
      <p:sp>
        <p:nvSpPr>
          <p:cNvPr id="3" name="2 Marcador de fecha"/>
          <p:cNvSpPr txBox="1">
            <a:spLocks noGrp="1"/>
          </p:cNvSpPr>
          <p:nvPr>
            <p:ph type="dt" sz="quarter" idx="1"/>
          </p:nvPr>
        </p:nvSpPr>
        <p:spPr>
          <a:xfrm>
            <a:off x="4279320" y="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gl-ES" sz="1400" b="0" i="0" u="none" strike="noStrike" kern="1200" cap="none">
              <a:ln>
                <a:noFill/>
              </a:ln>
              <a:latin typeface="Liberation Sans" pitchFamily="18"/>
              <a:ea typeface="Droid Sans Fallback" pitchFamily="2"/>
              <a:cs typeface="FreeSans" pitchFamily="2"/>
            </a:endParaRPr>
          </a:p>
        </p:txBody>
      </p:sp>
      <p:sp>
        <p:nvSpPr>
          <p:cNvPr id="4" name="3 Marcador de pie de página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gl-ES" sz="1400" b="0" i="0" u="none" strike="noStrike" kern="1200" cap="none">
              <a:ln>
                <a:noFill/>
              </a:ln>
              <a:latin typeface="Liberation Sans" pitchFamily="18"/>
              <a:ea typeface="Droid Sans Fallback" pitchFamily="2"/>
              <a:cs typeface="FreeSans" pitchFamily="2"/>
            </a:endParaRPr>
          </a:p>
        </p:txBody>
      </p:sp>
      <p:sp>
        <p:nvSpPr>
          <p:cNvPr id="5" name="4 Marcador de número de diapositiva"/>
          <p:cNvSpPr txBox="1">
            <a:spLocks noGrp="1"/>
          </p:cNvSpPr>
          <p:nvPr>
            <p:ph type="sldNum" sz="quarter" idx="3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046914E4-A280-4568-9A6C-312B77275536}" type="slidenum">
              <a:t>‹Nº›</a:t>
            </a:fld>
            <a:endParaRPr lang="gl-ES" sz="1400" b="0" i="0" u="none" strike="noStrike" kern="1200" cap="none">
              <a:ln>
                <a:noFill/>
              </a:ln>
              <a:latin typeface="Liberation Sans" pitchFamily="18"/>
              <a:ea typeface="Droid Sans Fallback" pitchFamily="2"/>
              <a:cs typeface="Free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47238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6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gl-ES"/>
          </a:p>
        </p:txBody>
      </p:sp>
      <p:sp>
        <p:nvSpPr>
          <p:cNvPr id="4" name="3 Marcador de encabezado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gl-E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gl-ES"/>
          </a:p>
        </p:txBody>
      </p:sp>
      <p:sp>
        <p:nvSpPr>
          <p:cNvPr id="5" name="4 Marcador de fecha"/>
          <p:cNvSpPr txBox="1">
            <a:spLocks noGrp="1"/>
          </p:cNvSpPr>
          <p:nvPr>
            <p:ph type="dt" idx="1"/>
          </p:nvPr>
        </p:nvSpPr>
        <p:spPr>
          <a:xfrm>
            <a:off x="4279320" y="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gl-E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gl-ES"/>
          </a:p>
        </p:txBody>
      </p:sp>
      <p:sp>
        <p:nvSpPr>
          <p:cNvPr id="6" name="5 Marcador de pie de página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gl-E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gl-ES"/>
          </a:p>
        </p:txBody>
      </p:sp>
      <p:sp>
        <p:nvSpPr>
          <p:cNvPr id="7" name="6 Marcador de número de diapositiva"/>
          <p:cNvSpPr txBox="1">
            <a:spLocks noGrp="1"/>
          </p:cNvSpPr>
          <p:nvPr>
            <p:ph type="sldNum" sz="quarter" idx="5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gl-E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82662027-14E9-455C-B0A9-E8BB7E6E8AA9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8971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gl-ES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pPr indent="0"/>
            <a:endParaRPr lang="gl-ES" sz="294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2 Marcador de notas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/>
          <a:lstStyle/>
          <a:p>
            <a:pPr indent="0"/>
            <a:endParaRPr lang="gl-ES" sz="294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BA56A0D-0850-4444-86F9-572DFBC709F2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3810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C5B36E1-9603-46A2-A63A-40F928B5DEE6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5938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F93848-D853-4650-A776-C70E3184287E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25538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5259" y="1511935"/>
            <a:ext cx="9072563" cy="2015913"/>
          </a:xfrm>
        </p:spPr>
        <p:txBody>
          <a:bodyPr vert="horz" lIns="50397" tIns="0" rIns="50397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53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5F9D5C-7EA1-449D-AB01-684E9F37B849}" type="slidenum">
              <a:rPr lang="gl-ES" smtClean="0"/>
              <a:t>‹Nº›</a:t>
            </a:fld>
            <a:endParaRPr lang="gl-E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512094" y="3672580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DEF6305-C4FD-4FBB-840B-760E071F921E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64110" y="671971"/>
            <a:ext cx="7812484" cy="2015913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3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764110" y="2764370"/>
            <a:ext cx="7812484" cy="1664178"/>
          </a:xfrm>
        </p:spPr>
        <p:txBody>
          <a:bodyPr anchor="t"/>
          <a:lstStyle>
            <a:lvl1pPr marL="80635" indent="0" algn="l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6542" y="7073196"/>
            <a:ext cx="840052" cy="402483"/>
          </a:xfrm>
        </p:spPr>
        <p:txBody>
          <a:bodyPr/>
          <a:lstStyle/>
          <a:p>
            <a:pPr lvl="0"/>
            <a:fld id="{E7D572F3-0E8B-43BC-878B-8E5FD4E54B52}" type="slidenum">
              <a:rPr lang="gl-ES" smtClean="0"/>
              <a:t>‹Nº›</a:t>
            </a:fld>
            <a:endParaRPr lang="gl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0357462-CED2-4E68-A161-FB3E12391ECB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031" y="300987"/>
            <a:ext cx="9072563" cy="1259946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4031" y="1692177"/>
            <a:ext cx="4454027" cy="827714"/>
          </a:xfrm>
        </p:spPr>
        <p:txBody>
          <a:bodyPr anchor="ctr"/>
          <a:lstStyle>
            <a:lvl1pPr marL="0" indent="0">
              <a:buNone/>
              <a:defRPr sz="2600" b="0" cap="all" baseline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5120818" y="1692177"/>
            <a:ext cx="4455776" cy="827714"/>
          </a:xfrm>
        </p:spPr>
        <p:txBody>
          <a:bodyPr anchor="ctr"/>
          <a:lstStyle>
            <a:lvl1pPr marL="0" indent="0">
              <a:buNone/>
              <a:defRPr sz="2600" b="0" cap="all" baseline="0">
                <a:solidFill>
                  <a:schemeClr val="tx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504031" y="2603889"/>
            <a:ext cx="4454027" cy="41490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20818" y="2603889"/>
            <a:ext cx="4455776" cy="41490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33622BE-446B-4C3C-8A55-B13E05757310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895E24-A480-4049-B944-17CC4A0FDA8A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3D1ABED-20E0-468D-8AA5-BE2452C0C3D6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4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04032" y="1679929"/>
            <a:ext cx="3316456" cy="5073032"/>
          </a:xfrm>
        </p:spPr>
        <p:txBody>
          <a:bodyPr/>
          <a:lstStyle>
            <a:lvl1pPr marL="0" indent="0">
              <a:buNone/>
              <a:defRPr sz="15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79E981-8B62-4E65-A5D5-C0FBE74C2572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8A6AB61-E33F-49D9-BA7D-D06038B2AA93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295613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16125" y="671971"/>
            <a:ext cx="6048375" cy="575726"/>
          </a:xfrm>
        </p:spPr>
        <p:txBody>
          <a:bodyPr lIns="50397" rIns="50397" bIns="0" anchor="b">
            <a:sp3d prstMaterial="softEdge"/>
          </a:bodyPr>
          <a:lstStyle>
            <a:lvl1pPr algn="ctr">
              <a:buNone/>
              <a:defRPr sz="22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016125" y="2019413"/>
            <a:ext cx="6048375" cy="4367812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500"/>
            </a:lvl1pPr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016125" y="1286167"/>
            <a:ext cx="6048375" cy="584615"/>
          </a:xfrm>
        </p:spPr>
        <p:txBody>
          <a:bodyPr lIns="50397" tIns="50397" rIns="50397" anchor="t"/>
          <a:lstStyle>
            <a:lvl1pPr marL="0" indent="0" algn="ctr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67F2E91-202D-4DF1-A42C-0BA84C936CFC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8E3F629-1744-446F-AF9E-33019FEF12D7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9959413-D83B-423B-B021-4B31BEE8FCD3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AEAB454-A40E-4E22-B271-625372FEE583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89746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D6FC47D-9BD0-402B-8838-5CC691ABAC25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95048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B3311F6-A173-4B10-B87A-1F8D28C56B0B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13022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872275-6CB0-41B0-9E1C-6F2479FAE1FF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4964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B3DE417-3D60-44DF-B527-52D8141ED224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675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1FA452B-6CEE-4C07-B19B-177B12D81077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70136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FABBB14-D5AB-44F2-B8C6-C3992E80A511}" type="slidenum"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99012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gl-ES"/>
          </a:p>
        </p:txBody>
      </p:sp>
      <p:sp>
        <p:nvSpPr>
          <p:cNvPr id="3" name="2 Marcador de texto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gl-E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defPPr>
            <a:lvl1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gl-E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1pPr>
            <a:lvl2pPr marL="86400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gl-ES" sz="2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2pPr>
            <a:lvl3pPr marL="1295999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gl-ES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3pPr>
            <a:lvl4pPr marL="172800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gl-E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4pPr>
            <a:lvl5pPr marL="216000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gl-E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5pPr>
            <a:lvl6pPr marL="259200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gl-E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6pPr>
            <a:lvl7pPr marL="302400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gl-E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7pPr>
            <a:lvl8pPr marL="345600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gl-E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8pPr>
            <a:lvl9pPr marL="3887999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gl-ES" sz="20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Droid Sans Fallback" pitchFamily="2"/>
                <a:cs typeface="FreeSans" pitchFamily="2"/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gl-E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gl-ES"/>
          </a:p>
        </p:txBody>
      </p:sp>
      <p:sp>
        <p:nvSpPr>
          <p:cNvPr id="5" name="4 Marcador de pie de página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gl-E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gl-ES"/>
          </a:p>
        </p:txBody>
      </p:sp>
      <p:sp>
        <p:nvSpPr>
          <p:cNvPr id="6" name="5 Marcador de número de diapositiva"/>
          <p:cNvSpPr txBox="1">
            <a:spLocks noGrp="1"/>
          </p:cNvSpPr>
          <p:nvPr>
            <p:ph type="sldNum" sz="quarter" idx="4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gl-E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A556F3DF-F7B5-4772-A73F-F3C1EFD7FAC4}" type="slidenum"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gl-ES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gl-ES" sz="3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504031" y="1763924"/>
            <a:ext cx="9072563" cy="5190977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04031" y="7073196"/>
            <a:ext cx="2352146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l" eaLnBrk="1" latinLnBrk="0" hangingPunct="1">
              <a:defRPr kumimoji="0" sz="13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lvl="0"/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444214" y="7073196"/>
            <a:ext cx="3192198" cy="40248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ctr" eaLnBrk="1" latinLnBrk="0" hangingPunct="1">
              <a:defRPr kumimoji="0" sz="13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lvl="0"/>
            <a:endParaRPr lang="gl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6542" y="7073196"/>
            <a:ext cx="840052" cy="402483"/>
          </a:xfrm>
          <a:prstGeom prst="rect">
            <a:avLst/>
          </a:prstGeom>
        </p:spPr>
        <p:txBody>
          <a:bodyPr vert="horz" lIns="0" tIns="50397" rIns="0" bIns="50397" anchor="b"/>
          <a:lstStyle>
            <a:lvl1pPr algn="r" eaLnBrk="1" latinLnBrk="0" hangingPunct="1">
              <a:defRPr kumimoji="0" sz="13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lvl="0"/>
            <a:fld id="{A556F3DF-F7B5-4772-A73F-F3C1EFD7FAC4}" type="slidenum">
              <a:rPr lang="gl-ES" smtClean="0"/>
              <a:t>‹Nº›</a:t>
            </a:fld>
            <a:endParaRPr lang="gl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5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604766" indent="-453574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957546" indent="-312462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49849" indent="-251986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91756" indent="-201589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703424" indent="-201589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945330" indent="-201589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67078" indent="-201589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388825" indent="-201589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573" indent="-201589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>
          <a:xfrm>
            <a:off x="0" y="377825"/>
            <a:ext cx="8101013" cy="923925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gl-ES" sz="6000" b="1" i="1" dirty="0"/>
              <a:t>Autor </a:t>
            </a:r>
            <a:r>
              <a:rPr lang="gl-ES" sz="6000" b="1" i="1" dirty="0" smtClean="0"/>
              <a:t>da </a:t>
            </a:r>
            <a:r>
              <a:rPr lang="gl-ES" sz="6000" b="1" i="1" dirty="0" err="1" smtClean="0"/>
              <a:t>Ecopanda</a:t>
            </a:r>
            <a:endParaRPr lang="gl-ES" sz="6000" b="1" i="1" dirty="0"/>
          </a:p>
        </p:txBody>
      </p:sp>
      <p:sp>
        <p:nvSpPr>
          <p:cNvPr id="3" name="2 Subtítulo"/>
          <p:cNvSpPr txBox="1">
            <a:spLocks noGrp="1"/>
          </p:cNvSpPr>
          <p:nvPr>
            <p:ph type="subTitle" idx="4294967295"/>
          </p:nvPr>
        </p:nvSpPr>
        <p:spPr>
          <a:xfrm>
            <a:off x="0" y="1231900"/>
            <a:ext cx="9072563" cy="4384675"/>
          </a:xfrm>
        </p:spPr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l">
              <a:buNone/>
            </a:pPr>
            <a:r>
              <a:rPr lang="gl-ES" dirty="0">
                <a:latin typeface="Liberation Sans" pitchFamily="18"/>
              </a:rPr>
              <a:t>Xosé Antonio </a:t>
            </a:r>
            <a:r>
              <a:rPr lang="gl-ES" dirty="0" err="1">
                <a:latin typeface="Liberation Sans" pitchFamily="18"/>
              </a:rPr>
              <a:t>Perozo</a:t>
            </a:r>
            <a:r>
              <a:rPr lang="gl-ES" dirty="0">
                <a:latin typeface="Liberation Sans" pitchFamily="18"/>
              </a:rPr>
              <a:t> </a:t>
            </a:r>
            <a:r>
              <a:rPr lang="gl-ES" dirty="0" smtClean="0">
                <a:latin typeface="Liberation Sans" pitchFamily="18"/>
              </a:rPr>
              <a:t>é </a:t>
            </a:r>
            <a:r>
              <a:rPr lang="gl-ES" dirty="0">
                <a:latin typeface="Liberation Sans" pitchFamily="18"/>
              </a:rPr>
              <a:t>o autor da </a:t>
            </a:r>
            <a:r>
              <a:rPr lang="gl-ES" dirty="0" err="1" smtClean="0">
                <a:latin typeface="Liberation Sans" pitchFamily="18"/>
              </a:rPr>
              <a:t>Ecopanda</a:t>
            </a:r>
            <a:r>
              <a:rPr lang="gl-ES" dirty="0">
                <a:latin typeface="Liberation Sans" pitchFamily="18"/>
              </a:rPr>
              <a:t>.</a:t>
            </a:r>
          </a:p>
          <a:p>
            <a:pPr marL="0" lvl="0" indent="0" algn="l">
              <a:buNone/>
            </a:pPr>
            <a:r>
              <a:rPr lang="gl-ES" dirty="0">
                <a:latin typeface="Liberation Sans" pitchFamily="18"/>
              </a:rPr>
              <a:t>Naceu en </a:t>
            </a:r>
            <a:r>
              <a:rPr lang="gl-ES" dirty="0" err="1">
                <a:latin typeface="Liberation Sans" pitchFamily="18"/>
              </a:rPr>
              <a:t>Llerena</a:t>
            </a:r>
            <a:r>
              <a:rPr lang="gl-ES" dirty="0">
                <a:latin typeface="Liberation Sans" pitchFamily="18"/>
              </a:rPr>
              <a:t> que </a:t>
            </a:r>
            <a:r>
              <a:rPr lang="gl-ES" dirty="0" smtClean="0">
                <a:latin typeface="Liberation Sans" pitchFamily="18"/>
              </a:rPr>
              <a:t>se atopa </a:t>
            </a:r>
            <a:r>
              <a:rPr lang="gl-ES" dirty="0">
                <a:latin typeface="Liberation Sans" pitchFamily="18"/>
              </a:rPr>
              <a:t>en </a:t>
            </a:r>
            <a:r>
              <a:rPr lang="gl-ES" dirty="0" smtClean="0">
                <a:latin typeface="Liberation Sans" pitchFamily="18"/>
              </a:rPr>
              <a:t>Badaxoz (Estremadura) o </a:t>
            </a:r>
            <a:r>
              <a:rPr lang="gl-ES" dirty="0">
                <a:latin typeface="Liberation Sans" pitchFamily="18"/>
              </a:rPr>
              <a:t>28 de outubro de 1.951.</a:t>
            </a:r>
          </a:p>
          <a:p>
            <a:pPr marL="0" lvl="0" indent="0" algn="l">
              <a:buNone/>
            </a:pPr>
            <a:r>
              <a:rPr lang="gl-ES" dirty="0">
                <a:latin typeface="Liberation Sans" pitchFamily="18"/>
              </a:rPr>
              <a:t>Xosé escribe en galego e </a:t>
            </a:r>
            <a:r>
              <a:rPr lang="gl-ES" dirty="0" smtClean="0">
                <a:latin typeface="Liberation Sans" pitchFamily="18"/>
              </a:rPr>
              <a:t>castelán </a:t>
            </a:r>
            <a:r>
              <a:rPr lang="gl-ES" dirty="0">
                <a:latin typeface="Liberation Sans" pitchFamily="18"/>
              </a:rPr>
              <a:t>e ten un centenar de libros seus ademais da </a:t>
            </a:r>
            <a:r>
              <a:rPr lang="gl-ES" dirty="0" err="1" smtClean="0">
                <a:latin typeface="Liberation Sans" pitchFamily="18"/>
              </a:rPr>
              <a:t>Ecopanda</a:t>
            </a:r>
            <a:endParaRPr lang="gl-ES" dirty="0">
              <a:latin typeface="Liberation Sans" pitchFamily="18"/>
            </a:endParaRPr>
          </a:p>
          <a:p>
            <a:pPr marL="0" lvl="0" indent="0" algn="l">
              <a:buNone/>
            </a:pPr>
            <a:endParaRPr lang="gl-ES" dirty="0">
              <a:latin typeface="Liberation Sans" pitchFamily="18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36040" y="4752000"/>
            <a:ext cx="4539960" cy="2553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 noGrp="1"/>
          </p:cNvSpPr>
          <p:nvPr>
            <p:ph type="title" idx="4294967295"/>
          </p:nvPr>
        </p:nvSpPr>
        <p:spPr>
          <a:xfrm>
            <a:off x="0" y="287338"/>
            <a:ext cx="8101013" cy="11049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gl-ES"/>
              <a:t>Ilustradora</a:t>
            </a:r>
          </a:p>
        </p:txBody>
      </p:sp>
      <p:sp>
        <p:nvSpPr>
          <p:cNvPr id="3" name="2 Subtítulo"/>
          <p:cNvSpPr txBox="1">
            <a:spLocks noGrp="1"/>
          </p:cNvSpPr>
          <p:nvPr>
            <p:ph type="subTitle" idx="4294967295"/>
          </p:nvPr>
        </p:nvSpPr>
        <p:spPr>
          <a:xfrm>
            <a:off x="1008063" y="1085850"/>
            <a:ext cx="9072562" cy="4384675"/>
          </a:xfrm>
        </p:spPr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l">
              <a:buNone/>
            </a:pPr>
            <a:r>
              <a:rPr lang="gl-ES" dirty="0" err="1">
                <a:latin typeface="Liberation Sans" pitchFamily="18"/>
              </a:rPr>
              <a:t>Viki</a:t>
            </a:r>
            <a:r>
              <a:rPr lang="gl-ES" dirty="0">
                <a:latin typeface="Liberation Sans" pitchFamily="18"/>
              </a:rPr>
              <a:t> Berre </a:t>
            </a:r>
            <a:r>
              <a:rPr lang="gl-ES" dirty="0" smtClean="0">
                <a:latin typeface="Liberation Sans" pitchFamily="18"/>
              </a:rPr>
              <a:t>é </a:t>
            </a:r>
            <a:r>
              <a:rPr lang="gl-ES" dirty="0">
                <a:latin typeface="Liberation Sans" pitchFamily="18"/>
              </a:rPr>
              <a:t>a ilustradora do libro a </a:t>
            </a:r>
            <a:r>
              <a:rPr lang="gl-ES" dirty="0" err="1" smtClean="0">
                <a:latin typeface="Liberation Sans" pitchFamily="18"/>
              </a:rPr>
              <a:t>Ecopanda</a:t>
            </a:r>
            <a:r>
              <a:rPr lang="gl-ES" dirty="0">
                <a:latin typeface="Liberation Sans" pitchFamily="18"/>
              </a:rPr>
              <a:t>.</a:t>
            </a:r>
          </a:p>
          <a:p>
            <a:pPr marL="0" lvl="0" indent="0" algn="l">
              <a:buNone/>
            </a:pPr>
            <a:r>
              <a:rPr lang="gl-ES" dirty="0">
                <a:latin typeface="Liberation Sans" pitchFamily="18"/>
              </a:rPr>
              <a:t>Naceu </a:t>
            </a:r>
            <a:r>
              <a:rPr lang="gl-ES" dirty="0" smtClean="0">
                <a:latin typeface="Liberation Sans" pitchFamily="18"/>
              </a:rPr>
              <a:t>en A </a:t>
            </a:r>
            <a:r>
              <a:rPr lang="gl-ES" dirty="0">
                <a:latin typeface="Liberation Sans" pitchFamily="18"/>
              </a:rPr>
              <a:t>Coruña en </a:t>
            </a:r>
            <a:r>
              <a:rPr lang="gl-ES" dirty="0" smtClean="0">
                <a:latin typeface="Liberation Sans" pitchFamily="18"/>
              </a:rPr>
              <a:t>1.990</a:t>
            </a:r>
            <a:r>
              <a:rPr lang="gl-ES" dirty="0">
                <a:latin typeface="Liberation Sans" pitchFamily="18"/>
              </a:rPr>
              <a:t>.</a:t>
            </a:r>
          </a:p>
          <a:p>
            <a:pPr marL="0" lvl="0" indent="0" algn="l">
              <a:buNone/>
            </a:pPr>
            <a:r>
              <a:rPr lang="gl-ES" dirty="0">
                <a:latin typeface="Liberation Sans" pitchFamily="18"/>
              </a:rPr>
              <a:t>Ela ao principio quería ser Técnica de Realización de Audiovisuais.</a:t>
            </a:r>
          </a:p>
          <a:p>
            <a:pPr marL="0" lvl="0" indent="0" algn="l">
              <a:buNone/>
            </a:pPr>
            <a:endParaRPr lang="gl-ES" dirty="0">
              <a:latin typeface="Liberation Sans" pitchFamily="18"/>
            </a:endParaRPr>
          </a:p>
          <a:p>
            <a:pPr marL="0" lvl="0" indent="0" algn="l">
              <a:buNone/>
            </a:pPr>
            <a:endParaRPr lang="gl-ES" dirty="0">
              <a:latin typeface="Liberation Sans" pitchFamily="18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82280" y="3945240"/>
            <a:ext cx="2790720" cy="2790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257240" y="3816000"/>
            <a:ext cx="1742760" cy="262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determinad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értice">
  <a:themeElements>
    <a:clrScheme name="Vért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ért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75</Words>
  <Application>Microsoft Office PowerPoint</Application>
  <PresentationFormat>Presentación en pantalla (4:3)</PresentationFormat>
  <Paragraphs>8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Predeterminada</vt:lpstr>
      <vt:lpstr>Vértice</vt:lpstr>
      <vt:lpstr>Autor da Ecopanda</vt:lpstr>
      <vt:lpstr>Ilustradora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Autor da Ecopanda</dc:title>
  <dc:creator>prieto</dc:creator>
  <cp:lastModifiedBy>prieto</cp:lastModifiedBy>
  <cp:revision>2</cp:revision>
  <dcterms:created xsi:type="dcterms:W3CDTF">2019-12-05T12:27:40Z</dcterms:created>
  <dcterms:modified xsi:type="dcterms:W3CDTF">2020-01-08T21:52:35Z</dcterms:modified>
</cp:coreProperties>
</file>