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0080625" cy="7559675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386" y="9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gl-ES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  <p:sp>
        <p:nvSpPr>
          <p:cNvPr id="3" name="2 Marcador de fecha"/>
          <p:cNvSpPr txBox="1">
            <a:spLocks noGrp="1"/>
          </p:cNvSpPr>
          <p:nvPr>
            <p:ph type="dt" sz="quarter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gl-ES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  <p:sp>
        <p:nvSpPr>
          <p:cNvPr id="4" name="3 Marcador de pie de página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gl-ES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  <p:sp>
        <p:nvSpPr>
          <p:cNvPr id="5" name="4 Marcador de número de diapositiva"/>
          <p:cNvSpPr txBox="1">
            <a:spLocks noGrp="1"/>
          </p:cNvSpPr>
          <p:nvPr>
            <p:ph type="sldNum" sz="quarter" idx="3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046914E4-A280-4568-9A6C-312B77275536}" type="slidenum">
              <a:t>‹Nº›</a:t>
            </a:fld>
            <a:endParaRPr lang="gl-ES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47238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gl-ES"/>
          </a:p>
        </p:txBody>
      </p:sp>
      <p:sp>
        <p:nvSpPr>
          <p:cNvPr id="4" name="3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gl-ES"/>
          </a:p>
        </p:txBody>
      </p:sp>
      <p:sp>
        <p:nvSpPr>
          <p:cNvPr id="5" name="4 Marcador de fecha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gl-ES"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gl-ES"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82662027-14E9-455C-B0A9-E8BB7E6E8AA9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589710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gl-ES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pPr indent="0"/>
            <a:endParaRPr lang="gl-ES" sz="294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pPr indent="0"/>
            <a:endParaRPr lang="gl-ES" sz="294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BA56A0D-0850-4444-86F9-572DFBC709F2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538105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5B36E1-9603-46A2-A63A-40F928B5DEE6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659383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F93848-D853-4650-A776-C70E3184287E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925538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5259" y="1511935"/>
            <a:ext cx="9072563" cy="2015913"/>
          </a:xfrm>
        </p:spPr>
        <p:txBody>
          <a:bodyPr vert="horz" lIns="50397" tIns="0" rIns="50397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5F9D5C-7EA1-449D-AB01-684E9F37B849}" type="slidenum">
              <a:rPr lang="gl-ES" smtClean="0"/>
              <a:t>‹Nº›</a:t>
            </a:fld>
            <a:endParaRPr lang="gl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512094" y="3672580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EF6305-C4FD-4FBB-840B-760E071F921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4110" y="671971"/>
            <a:ext cx="7812484" cy="2015913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764110" y="2764370"/>
            <a:ext cx="7812484" cy="1664178"/>
          </a:xfrm>
        </p:spPr>
        <p:txBody>
          <a:bodyPr anchor="t"/>
          <a:lstStyle>
            <a:lvl1pPr marL="80635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6542" y="7073196"/>
            <a:ext cx="840052" cy="402483"/>
          </a:xfrm>
        </p:spPr>
        <p:txBody>
          <a:bodyPr/>
          <a:lstStyle/>
          <a:p>
            <a:pPr lvl="0"/>
            <a:fld id="{E7D572F3-0E8B-43BC-878B-8E5FD4E54B52}" type="slidenum">
              <a:rPr lang="gl-ES" smtClean="0"/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357462-CED2-4E68-A161-FB3E12391ECB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031" y="1692177"/>
            <a:ext cx="4454027" cy="827714"/>
          </a:xfrm>
        </p:spPr>
        <p:txBody>
          <a:bodyPr anchor="ctr"/>
          <a:lstStyle>
            <a:lvl1pPr marL="0" indent="0">
              <a:buNone/>
              <a:defRPr sz="26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5120818" y="1692177"/>
            <a:ext cx="4455776" cy="827714"/>
          </a:xfrm>
        </p:spPr>
        <p:txBody>
          <a:bodyPr anchor="ctr"/>
          <a:lstStyle>
            <a:lvl1pPr marL="0" indent="0">
              <a:buNone/>
              <a:defRPr sz="26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504031" y="2603889"/>
            <a:ext cx="4454027" cy="41490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0818" y="2603889"/>
            <a:ext cx="4455776" cy="41490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3622BE-446B-4C3C-8A55-B13E0575731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895E24-A480-4049-B944-17CC4A0FDA8A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D1ABED-20E0-468D-8AA5-BE2452C0C3D6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4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04032" y="1679929"/>
            <a:ext cx="3316456" cy="5073032"/>
          </a:xfrm>
        </p:spPr>
        <p:txBody>
          <a:bodyPr/>
          <a:lstStyle>
            <a:lvl1pPr marL="0" indent="0">
              <a:buNone/>
              <a:defRPr sz="15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F79E981-8B62-4E65-A5D5-C0FBE74C2572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A6AB61-E33F-49D9-BA7D-D06038B2AA93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295613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125" y="671971"/>
            <a:ext cx="6048375" cy="575726"/>
          </a:xfrm>
        </p:spPr>
        <p:txBody>
          <a:bodyPr lIns="50397" rIns="50397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125" y="2019413"/>
            <a:ext cx="6048375" cy="4367812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5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125" y="1286167"/>
            <a:ext cx="6048375" cy="584615"/>
          </a:xfrm>
        </p:spPr>
        <p:txBody>
          <a:bodyPr lIns="50397" tIns="50397" rIns="50397" anchor="t"/>
          <a:lstStyle>
            <a:lvl1pPr marL="0" indent="0" algn="ct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7F2E91-202D-4DF1-A42C-0BA84C936CFC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E3F629-1744-446F-AF9E-33019FEF12D7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9959413-D83B-423B-B021-4B31BEE8FCD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AEAB454-A40E-4E22-B271-625372FEE583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38974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6FC47D-9BD0-402B-8838-5CC691ABAC25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95048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3311F6-A173-4B10-B87A-1F8D28C56B0B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913022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872275-6CB0-41B0-9E1C-6F2479FAE1FF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4964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B3DE417-3D60-44DF-B527-52D8141ED224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6755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FA452B-6CEE-4C07-B19B-177B12D81077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370136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FABBB14-D5AB-44F2-B8C6-C3992E80A511}" type="slidenum"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990120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gl-ES"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gl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defPPr>
            <a:lvl1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1pPr>
            <a:lvl2pPr marL="864000" lvl="1" indent="-324000"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gl-ES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2pPr>
            <a:lvl3pPr marL="1295999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3pPr>
            <a:lvl4pPr marL="1728000" lvl="3" indent="-216000"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gl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4pPr>
            <a:lvl5pPr marL="216000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5pPr>
            <a:lvl6pPr marL="259200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6pPr>
            <a:lvl7pPr marL="302400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7pPr>
            <a:lvl8pPr marL="345600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8pPr>
            <a:lvl9pPr marL="3887999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gl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Droid Sans Fallback" pitchFamily="2"/>
                <a:cs typeface="FreeSans" pitchFamily="2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gl-ES"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gl-ES"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gl-E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A556F3DF-F7B5-4772-A73F-F3C1EFD7FAC4}" type="slidenum"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gl-ES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gl-ES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504031" y="1763924"/>
            <a:ext cx="9072563" cy="519097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04031" y="7073196"/>
            <a:ext cx="2352146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lvl="0"/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44214" y="7073196"/>
            <a:ext cx="3192198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lvl="0"/>
            <a:endParaRPr lang="gl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6542" y="7073196"/>
            <a:ext cx="840052" cy="402483"/>
          </a:xfrm>
          <a:prstGeom prst="rect">
            <a:avLst/>
          </a:prstGeom>
        </p:spPr>
        <p:txBody>
          <a:bodyPr vert="horz" lIns="0" tIns="50397" rIns="0" bIns="50397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lvl="0"/>
            <a:fld id="{A556F3DF-F7B5-4772-A73F-F3C1EFD7FAC4}" type="slidenum">
              <a:rPr lang="gl-ES" smtClean="0"/>
              <a:t>‹Nº›</a:t>
            </a:fld>
            <a:endParaRPr lang="gl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5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04766" indent="-453574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57546" indent="-312462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49849" indent="-25198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91756" indent="-201589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03424" indent="-201589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45330" indent="-201589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67078" indent="-201589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388825" indent="-201589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610573" indent="-201589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>
          <a:xfrm>
            <a:off x="0" y="377825"/>
            <a:ext cx="8101013" cy="923925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gl-ES" sz="6000" b="1" i="1" dirty="0"/>
              <a:t>Autor </a:t>
            </a:r>
            <a:r>
              <a:rPr lang="gl-ES" sz="6000" b="1" i="1" dirty="0" smtClean="0"/>
              <a:t>da </a:t>
            </a:r>
            <a:r>
              <a:rPr lang="gl-ES" sz="6000" b="1" i="1" dirty="0" err="1" smtClean="0"/>
              <a:t>Ecopanda</a:t>
            </a:r>
            <a:endParaRPr lang="gl-ES" sz="6000" b="1" i="1" dirty="0"/>
          </a:p>
        </p:txBody>
      </p:sp>
      <p:sp>
        <p:nvSpPr>
          <p:cNvPr id="3" name="2 Subtítulo"/>
          <p:cNvSpPr txBox="1">
            <a:spLocks noGrp="1"/>
          </p:cNvSpPr>
          <p:nvPr>
            <p:ph type="subTitle" idx="4294967295"/>
          </p:nvPr>
        </p:nvSpPr>
        <p:spPr>
          <a:xfrm>
            <a:off x="0" y="1231900"/>
            <a:ext cx="9072563" cy="4384675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l">
              <a:buNone/>
            </a:pPr>
            <a:r>
              <a:rPr lang="gl-ES" dirty="0">
                <a:latin typeface="Liberation Sans" pitchFamily="18"/>
              </a:rPr>
              <a:t>Xosé Antonio </a:t>
            </a:r>
            <a:r>
              <a:rPr lang="gl-ES" dirty="0" err="1">
                <a:latin typeface="Liberation Sans" pitchFamily="18"/>
              </a:rPr>
              <a:t>Perozo</a:t>
            </a:r>
            <a:r>
              <a:rPr lang="gl-ES" dirty="0">
                <a:latin typeface="Liberation Sans" pitchFamily="18"/>
              </a:rPr>
              <a:t> </a:t>
            </a:r>
            <a:r>
              <a:rPr lang="gl-ES" dirty="0" smtClean="0">
                <a:latin typeface="Liberation Sans" pitchFamily="18"/>
              </a:rPr>
              <a:t>é </a:t>
            </a:r>
            <a:r>
              <a:rPr lang="gl-ES" dirty="0">
                <a:latin typeface="Liberation Sans" pitchFamily="18"/>
              </a:rPr>
              <a:t>o autor da </a:t>
            </a:r>
            <a:r>
              <a:rPr lang="gl-ES" dirty="0" err="1" smtClean="0">
                <a:latin typeface="Liberation Sans" pitchFamily="18"/>
              </a:rPr>
              <a:t>Ecopanda</a:t>
            </a:r>
            <a:r>
              <a:rPr lang="gl-ES" dirty="0">
                <a:latin typeface="Liberation Sans" pitchFamily="18"/>
              </a:rPr>
              <a:t>.</a:t>
            </a:r>
          </a:p>
          <a:p>
            <a:pPr marL="0" lvl="0" indent="0" algn="l">
              <a:buNone/>
            </a:pPr>
            <a:r>
              <a:rPr lang="gl-ES" dirty="0">
                <a:latin typeface="Liberation Sans" pitchFamily="18"/>
              </a:rPr>
              <a:t>Naceu en </a:t>
            </a:r>
            <a:r>
              <a:rPr lang="gl-ES" dirty="0" err="1">
                <a:latin typeface="Liberation Sans" pitchFamily="18"/>
              </a:rPr>
              <a:t>Llerena</a:t>
            </a:r>
            <a:r>
              <a:rPr lang="gl-ES" dirty="0">
                <a:latin typeface="Liberation Sans" pitchFamily="18"/>
              </a:rPr>
              <a:t> que </a:t>
            </a:r>
            <a:r>
              <a:rPr lang="gl-ES" dirty="0" smtClean="0">
                <a:latin typeface="Liberation Sans" pitchFamily="18"/>
              </a:rPr>
              <a:t>se atopa </a:t>
            </a:r>
            <a:r>
              <a:rPr lang="gl-ES" dirty="0">
                <a:latin typeface="Liberation Sans" pitchFamily="18"/>
              </a:rPr>
              <a:t>en </a:t>
            </a:r>
            <a:r>
              <a:rPr lang="gl-ES" dirty="0" smtClean="0">
                <a:latin typeface="Liberation Sans" pitchFamily="18"/>
              </a:rPr>
              <a:t>Badaxoz (Estremadura) o </a:t>
            </a:r>
            <a:r>
              <a:rPr lang="gl-ES" dirty="0">
                <a:latin typeface="Liberation Sans" pitchFamily="18"/>
              </a:rPr>
              <a:t>28 de outubro de 1.951.</a:t>
            </a:r>
          </a:p>
          <a:p>
            <a:pPr marL="0" lvl="0" indent="0" algn="l">
              <a:buNone/>
            </a:pPr>
            <a:r>
              <a:rPr lang="gl-ES" dirty="0">
                <a:latin typeface="Liberation Sans" pitchFamily="18"/>
              </a:rPr>
              <a:t>Xosé escribe en galego e </a:t>
            </a:r>
            <a:r>
              <a:rPr lang="gl-ES" dirty="0" smtClean="0">
                <a:latin typeface="Liberation Sans" pitchFamily="18"/>
              </a:rPr>
              <a:t>castelán </a:t>
            </a:r>
            <a:r>
              <a:rPr lang="gl-ES" dirty="0">
                <a:latin typeface="Liberation Sans" pitchFamily="18"/>
              </a:rPr>
              <a:t>e ten un centenar de libros seus ademais da </a:t>
            </a:r>
            <a:r>
              <a:rPr lang="gl-ES" dirty="0" err="1" smtClean="0">
                <a:latin typeface="Liberation Sans" pitchFamily="18"/>
              </a:rPr>
              <a:t>Ecopanda</a:t>
            </a:r>
            <a:endParaRPr lang="gl-ES" dirty="0">
              <a:latin typeface="Liberation Sans" pitchFamily="18"/>
            </a:endParaRPr>
          </a:p>
          <a:p>
            <a:pPr marL="0" lvl="0" indent="0" algn="l">
              <a:buNone/>
            </a:pPr>
            <a:endParaRPr lang="gl-ES" dirty="0">
              <a:latin typeface="Liberation Sans" pitchFamily="18"/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36040" y="4752000"/>
            <a:ext cx="4539960" cy="2553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>
          <a:xfrm>
            <a:off x="0" y="287338"/>
            <a:ext cx="8101013" cy="11049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gl-ES"/>
              <a:t>Ilustradora</a:t>
            </a:r>
          </a:p>
        </p:txBody>
      </p:sp>
      <p:sp>
        <p:nvSpPr>
          <p:cNvPr id="3" name="2 Subtítulo"/>
          <p:cNvSpPr txBox="1">
            <a:spLocks noGrp="1"/>
          </p:cNvSpPr>
          <p:nvPr>
            <p:ph type="subTitle" idx="4294967295"/>
          </p:nvPr>
        </p:nvSpPr>
        <p:spPr>
          <a:xfrm>
            <a:off x="1008063" y="1085850"/>
            <a:ext cx="9072562" cy="4384675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l">
              <a:buNone/>
            </a:pPr>
            <a:r>
              <a:rPr lang="gl-ES" dirty="0" err="1">
                <a:latin typeface="Liberation Sans" pitchFamily="18"/>
              </a:rPr>
              <a:t>Viki</a:t>
            </a:r>
            <a:r>
              <a:rPr lang="gl-ES" dirty="0">
                <a:latin typeface="Liberation Sans" pitchFamily="18"/>
              </a:rPr>
              <a:t> Berre </a:t>
            </a:r>
            <a:r>
              <a:rPr lang="gl-ES" dirty="0" smtClean="0">
                <a:latin typeface="Liberation Sans" pitchFamily="18"/>
              </a:rPr>
              <a:t>é </a:t>
            </a:r>
            <a:r>
              <a:rPr lang="gl-ES" dirty="0">
                <a:latin typeface="Liberation Sans" pitchFamily="18"/>
              </a:rPr>
              <a:t>a ilustradora do libro a </a:t>
            </a:r>
            <a:r>
              <a:rPr lang="gl-ES" dirty="0" err="1" smtClean="0">
                <a:latin typeface="Liberation Sans" pitchFamily="18"/>
              </a:rPr>
              <a:t>Ecopanda</a:t>
            </a:r>
            <a:r>
              <a:rPr lang="gl-ES" dirty="0">
                <a:latin typeface="Liberation Sans" pitchFamily="18"/>
              </a:rPr>
              <a:t>.</a:t>
            </a:r>
          </a:p>
          <a:p>
            <a:pPr marL="0" lvl="0" indent="0" algn="l">
              <a:buNone/>
            </a:pPr>
            <a:r>
              <a:rPr lang="gl-ES" dirty="0">
                <a:latin typeface="Liberation Sans" pitchFamily="18"/>
              </a:rPr>
              <a:t>Naceu </a:t>
            </a:r>
            <a:r>
              <a:rPr lang="gl-ES" dirty="0" smtClean="0">
                <a:latin typeface="Liberation Sans" pitchFamily="18"/>
              </a:rPr>
              <a:t>en A </a:t>
            </a:r>
            <a:r>
              <a:rPr lang="gl-ES" dirty="0">
                <a:latin typeface="Liberation Sans" pitchFamily="18"/>
              </a:rPr>
              <a:t>Coruña en </a:t>
            </a:r>
            <a:r>
              <a:rPr lang="gl-ES" dirty="0" smtClean="0">
                <a:latin typeface="Liberation Sans" pitchFamily="18"/>
              </a:rPr>
              <a:t>1.990</a:t>
            </a:r>
            <a:r>
              <a:rPr lang="gl-ES" dirty="0">
                <a:latin typeface="Liberation Sans" pitchFamily="18"/>
              </a:rPr>
              <a:t>.</a:t>
            </a:r>
          </a:p>
          <a:p>
            <a:pPr marL="0" lvl="0" indent="0" algn="l">
              <a:buNone/>
            </a:pPr>
            <a:r>
              <a:rPr lang="gl-ES" dirty="0">
                <a:latin typeface="Liberation Sans" pitchFamily="18"/>
              </a:rPr>
              <a:t>Ela ao principio quería ser Técnica de Realización de Audiovisuais.</a:t>
            </a:r>
          </a:p>
          <a:p>
            <a:pPr marL="0" lvl="0" indent="0" algn="l">
              <a:buNone/>
            </a:pPr>
            <a:endParaRPr lang="gl-ES" dirty="0">
              <a:latin typeface="Liberation Sans" pitchFamily="18"/>
            </a:endParaRPr>
          </a:p>
          <a:p>
            <a:pPr marL="0" lvl="0" indent="0" algn="l">
              <a:buNone/>
            </a:pPr>
            <a:endParaRPr lang="gl-ES" dirty="0">
              <a:latin typeface="Liberation Sans" pitchFamily="18"/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82280" y="3945240"/>
            <a:ext cx="2790720" cy="2790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257240" y="3816000"/>
            <a:ext cx="1742760" cy="2628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determin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75</Words>
  <Application>Microsoft Office PowerPoint</Application>
  <PresentationFormat>Presentación en pantalla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Predeterminada</vt:lpstr>
      <vt:lpstr>Vértice</vt:lpstr>
      <vt:lpstr>Autor da Ecopanda</vt:lpstr>
      <vt:lpstr>Ilustradora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 da Ecopanda</dc:title>
  <dc:creator>prieto</dc:creator>
  <cp:lastModifiedBy>prieto</cp:lastModifiedBy>
  <cp:revision>2</cp:revision>
  <dcterms:created xsi:type="dcterms:W3CDTF">2019-12-05T12:27:40Z</dcterms:created>
  <dcterms:modified xsi:type="dcterms:W3CDTF">2020-01-08T21:52:35Z</dcterms:modified>
</cp:coreProperties>
</file>