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422820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41" name="40 Imagen"/>
          <p:cNvPicPr/>
          <p:nvPr/>
        </p:nvPicPr>
        <p:blipFill>
          <a:blip r:embed="rId2"/>
          <a:stretch/>
        </p:blipFill>
        <p:spPr>
          <a:xfrm>
            <a:off x="1821240" y="1935000"/>
            <a:ext cx="5500440" cy="4388760"/>
          </a:xfrm>
          <a:prstGeom prst="rect">
            <a:avLst/>
          </a:prstGeom>
          <a:ln>
            <a:noFill/>
          </a:ln>
        </p:spPr>
      </p:pic>
      <p:pic>
        <p:nvPicPr>
          <p:cNvPr id="42" name="41 Imagen"/>
          <p:cNvPicPr/>
          <p:nvPr/>
        </p:nvPicPr>
        <p:blipFill>
          <a:blip r:embed="rId2"/>
          <a:stretch/>
        </p:blipFill>
        <p:spPr>
          <a:xfrm>
            <a:off x="1821240" y="1935000"/>
            <a:ext cx="5500440" cy="4388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424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422820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422820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67424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5720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84" name="83 Imagen"/>
          <p:cNvPicPr/>
          <p:nvPr/>
        </p:nvPicPr>
        <p:blipFill>
          <a:blip r:embed="rId2"/>
          <a:stretch/>
        </p:blipFill>
        <p:spPr>
          <a:xfrm>
            <a:off x="1821240" y="1935000"/>
            <a:ext cx="5500440" cy="4388760"/>
          </a:xfrm>
          <a:prstGeom prst="rect">
            <a:avLst/>
          </a:prstGeom>
          <a:ln>
            <a:noFill/>
          </a:ln>
        </p:spPr>
      </p:pic>
      <p:pic>
        <p:nvPicPr>
          <p:cNvPr id="85" name="84 Imagen"/>
          <p:cNvPicPr/>
          <p:nvPr/>
        </p:nvPicPr>
        <p:blipFill>
          <a:blip r:embed="rId2"/>
          <a:stretch/>
        </p:blipFill>
        <p:spPr>
          <a:xfrm>
            <a:off x="1821240" y="1935000"/>
            <a:ext cx="5500440" cy="4388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70416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438876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422820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935360"/>
            <a:ext cx="401580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4228200"/>
            <a:ext cx="8229240" cy="2093400"/>
          </a:xfrm>
          <a:prstGeom prst="rect">
            <a:avLst/>
          </a:prstGeom>
        </p:spPr>
        <p:txBody>
          <a:bodyPr lIns="0" tIns="0" rIns="0" bIns="0"/>
          <a:lstStyle/>
          <a:p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18360" bIns="0" anchor="b"/>
          <a:lstStyle/>
          <a:p>
            <a:pPr algn="r">
              <a:lnSpc>
                <a:spcPct val="100000"/>
              </a:lnSpc>
            </a:pPr>
            <a:r>
              <a:rPr lang="es-ES" sz="5600" b="1" strike="noStrike" spc="-1">
                <a:solidFill>
                  <a:srgbClr val="50E0E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modificar el estilo de título del patrón</a:t>
            </a:r>
            <a:endParaRPr lang="es-ES" sz="18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gl-ES" sz="1200" b="0" strike="noStrike" spc="-1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10/12/19</a:t>
            </a:r>
            <a:endParaRPr lang="gl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776D1448-2C40-4E38-A01E-3BEC1FCFD009}" type="slidenum">
              <a:rPr lang="gl-ES" sz="1200" b="0" strike="noStrike" spc="-1">
                <a:solidFill>
                  <a:srgbClr val="D1EAED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‹Nº›</a:t>
            </a:fld>
            <a:endParaRPr lang="gl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Prema para editar o formato de texto do esquema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1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Segundo nivel do esquema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Terceiro nivel do esquema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Cuarto nivel do esquema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Quinto nivel do esquema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Sexto nivel do esquema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Sétimo nivel do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16200000"/>
          </a:gra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CustomShape 3"/>
          <p:cNvSpPr/>
          <p:nvPr/>
        </p:nvSpPr>
        <p:spPr>
          <a:xfrm rot="21435600">
            <a:off x="-18720" y="201960"/>
            <a:ext cx="9162720" cy="648720"/>
          </a:xfrm>
          <a:custGeom>
            <a:avLst/>
            <a:gdLst/>
            <a:ahLst/>
            <a:cxnLst/>
            <a:rect l="l" t="t" r="r" b="b"/>
            <a:pathLst>
              <a:path w="5772" h="1055">
                <a:moveTo>
                  <a:pt x="0" y="966"/>
                </a:moveTo>
                <a:cubicBezTo>
                  <a:pt x="282" y="738"/>
                  <a:pt x="923" y="275"/>
                  <a:pt x="1608" y="282"/>
                </a:cubicBezTo>
                <a:cubicBezTo>
                  <a:pt x="2293" y="289"/>
                  <a:pt x="3416" y="1055"/>
                  <a:pt x="4110" y="1008"/>
                </a:cubicBezTo>
                <a:cubicBezTo>
                  <a:pt x="4804" y="961"/>
                  <a:pt x="5426" y="210"/>
                  <a:pt x="5772" y="0"/>
                </a:cubicBezTo>
              </a:path>
            </a:pathLst>
          </a:custGeom>
          <a:noFill/>
          <a:ln w="10800">
            <a:solidFill>
              <a:srgbClr val="09B7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4"/>
          <p:cNvSpPr/>
          <p:nvPr/>
        </p:nvSpPr>
        <p:spPr>
          <a:xfrm rot="21435600">
            <a:off x="-14040" y="275400"/>
            <a:ext cx="9175320" cy="529920"/>
          </a:xfrm>
          <a:custGeom>
            <a:avLst/>
            <a:gdLst/>
            <a:ahLst/>
            <a:cxnLst/>
            <a:rect l="l" t="t" r="r" b="b"/>
            <a:pathLst>
              <a:path w="5766" h="854">
                <a:moveTo>
                  <a:pt x="0" y="732"/>
                </a:moveTo>
                <a:cubicBezTo>
                  <a:pt x="273" y="647"/>
                  <a:pt x="951" y="214"/>
                  <a:pt x="1638" y="228"/>
                </a:cubicBezTo>
                <a:cubicBezTo>
                  <a:pt x="2325" y="242"/>
                  <a:pt x="3434" y="854"/>
                  <a:pt x="4122" y="816"/>
                </a:cubicBezTo>
                <a:cubicBezTo>
                  <a:pt x="4810" y="778"/>
                  <a:pt x="5424" y="170"/>
                  <a:pt x="5766" y="0"/>
                </a:cubicBezTo>
              </a:path>
            </a:pathLst>
          </a:custGeom>
          <a:noFill/>
          <a:ln w="9360">
            <a:solidFill>
              <a:srgbClr val="0F6FC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PlaceHolder 5"/>
          <p:cNvSpPr>
            <a:spLocks noGrp="1"/>
          </p:cNvSpPr>
          <p:nvPr>
            <p:ph type="title"/>
          </p:nvPr>
        </p:nvSpPr>
        <p:spPr>
          <a:xfrm>
            <a:off x="457200" y="704160"/>
            <a:ext cx="8229240" cy="1142640"/>
          </a:xfrm>
          <a:prstGeom prst="rect">
            <a:avLst/>
          </a:prstGeom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es-ES" sz="5000" b="0" strike="noStrike" spc="-1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modificar el estilo de título del patrón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457200" y="1935360"/>
            <a:ext cx="8229240" cy="438876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Prema para editar o formato de texto do esquema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Segundo nivel do esquema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Terceiro nivel do esquema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Cuarto nivel do esquema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Quinto nivel do esquema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Sexto nivel do esquema</a:t>
            </a:r>
          </a:p>
          <a:p>
            <a:pPr marL="274320" indent="-273960">
              <a:lnSpc>
                <a:spcPct val="100000"/>
              </a:lnSpc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es-E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Sétimo nivel do esquemaHaga clic para modificar el estilo de texto del patrón</a:t>
            </a:r>
          </a:p>
          <a:p>
            <a:pPr marL="640080" lvl="1" indent="-246600">
              <a:lnSpc>
                <a:spcPct val="100000"/>
              </a:lnSpc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lang="es-E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Segundo nivel</a:t>
            </a:r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914400" lvl="2" indent="-246600">
              <a:lnSpc>
                <a:spcPct val="100000"/>
              </a:lnSpc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lang="es-E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Tercer nivel</a:t>
            </a:r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1188720" lvl="3" indent="-209880">
              <a:lnSpc>
                <a:spcPct val="100000"/>
              </a:lnSpc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Cuarto nivel</a:t>
            </a:r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  <a:p>
            <a:pPr marL="1463040" lvl="4" indent="-209880">
              <a:lnSpc>
                <a:spcPct val="100000"/>
              </a:lnSpc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lang="es-E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Quinto nivel</a:t>
            </a:r>
            <a:endParaRPr lang="es-E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>
              <a:lnSpc>
                <a:spcPct val="100000"/>
              </a:lnSpc>
            </a:pPr>
            <a:r>
              <a:rPr lang="gl-ES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10/12/19</a:t>
            </a:r>
            <a:endParaRPr lang="gl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0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1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>
              <a:lnSpc>
                <a:spcPct val="100000"/>
              </a:lnSpc>
            </a:pPr>
            <a:fld id="{27B46318-73CE-4B8E-BCED-EF92A4E1C61F}" type="slidenum">
              <a:rPr lang="gl-ES" sz="1200" b="0" strike="noStrike" spc="-1">
                <a:solidFill>
                  <a:srgbClr val="035C75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‹Nº›</a:t>
            </a:fld>
            <a:endParaRPr lang="gl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533520" y="1371600"/>
            <a:ext cx="7851240" cy="1828440"/>
          </a:xfrm>
          <a:prstGeom prst="rect">
            <a:avLst/>
          </a:prstGeom>
          <a:noFill/>
          <a:ln>
            <a:noFill/>
          </a:ln>
        </p:spPr>
        <p:txBody>
          <a:bodyPr lIns="0" tIns="0" rIns="18360" bIns="0" anchor="b"/>
          <a:lstStyle/>
          <a:p>
            <a:pPr algn="r">
              <a:lnSpc>
                <a:spcPct val="100000"/>
              </a:lnSpc>
            </a:pPr>
            <a:r>
              <a:rPr lang="es-ES" sz="5600" b="1" strike="noStrike" spc="-1">
                <a:solidFill>
                  <a:srgbClr val="50E0EA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ELÍAS VALIÑA</a:t>
            </a:r>
            <a:endParaRPr lang="es-ES" sz="1800" b="0" strike="noStrike" spc="-1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533520" y="3228480"/>
            <a:ext cx="7854480" cy="2648792"/>
          </a:xfrm>
          <a:prstGeom prst="rect">
            <a:avLst/>
          </a:prstGeom>
          <a:noFill/>
          <a:ln>
            <a:noFill/>
          </a:ln>
        </p:spPr>
        <p:txBody>
          <a:bodyPr lIns="0" tIns="45000" rIns="18360" bIns="45000"/>
          <a:lstStyle/>
          <a:p>
            <a:pPr algn="r">
              <a:lnSpc>
                <a:spcPct val="100000"/>
              </a:lnSpc>
            </a:pPr>
            <a:r>
              <a:rPr lang="gl-ES" sz="2600" b="0" strike="noStrike" spc="-1" dirty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Elías Valiña </a:t>
            </a:r>
            <a:r>
              <a:rPr lang="gl-ES" sz="2600" b="0" strike="noStrike" spc="-1" dirty="0" err="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Sampedro</a:t>
            </a:r>
            <a:r>
              <a:rPr lang="gl-ES" sz="2600" b="0" strike="noStrike" spc="-1" dirty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, coñecido  por o cura do Cebreiro, naceu na aldea de </a:t>
            </a:r>
            <a:r>
              <a:rPr lang="gl-ES" sz="2600" b="0" strike="noStrike" spc="-1" dirty="0" err="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Mundín</a:t>
            </a:r>
            <a:r>
              <a:rPr lang="gl-ES" sz="2600" b="0" strike="noStrike" spc="-1" dirty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,  parroquia de </a:t>
            </a:r>
            <a:r>
              <a:rPr lang="gl-ES" sz="2600" b="0" strike="noStrike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Santa </a:t>
            </a:r>
            <a:r>
              <a:rPr lang="gl-ES" sz="2600" b="0" strike="noStrike" spc="-1" dirty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María de </a:t>
            </a:r>
            <a:r>
              <a:rPr lang="gl-ES" sz="2600" b="0" strike="noStrike" spc="-1" dirty="0" err="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Lier</a:t>
            </a:r>
            <a:r>
              <a:rPr lang="gl-ES" sz="2600" b="0" strike="noStrike" spc="-1" dirty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 o 2 de febreiro do 1929 e </a:t>
            </a:r>
            <a:r>
              <a:rPr lang="gl-ES" sz="2600" b="0" strike="noStrike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faleceu </a:t>
            </a:r>
            <a:r>
              <a:rPr lang="gl-ES" sz="2600" b="0" strike="noStrike" spc="-1" dirty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o 11 de decembro de 1989. Foi un sacerdote e </a:t>
            </a:r>
            <a:r>
              <a:rPr lang="gl-ES" sz="2600" b="0" strike="noStrike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escritor.</a:t>
            </a:r>
          </a:p>
          <a:p>
            <a:pPr algn="r">
              <a:lnSpc>
                <a:spcPct val="100000"/>
              </a:lnSpc>
            </a:pPr>
            <a:r>
              <a:rPr lang="gl-ES" sz="2600" b="0" strike="noStrike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Constantia"/>
              </a:rPr>
              <a:t>Foi quen sinalizou o Camiño con frechas amarelas ao comezo da década dos anos 80.</a:t>
            </a:r>
            <a:endParaRPr lang="gl-E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70416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tIns="45000" rIns="0" bIns="0" anchor="b"/>
          <a:lstStyle/>
          <a:p>
            <a:pPr>
              <a:lnSpc>
                <a:spcPct val="100000"/>
              </a:lnSpc>
            </a:pPr>
            <a:r>
              <a:rPr lang="es-ES" sz="5000" b="0" strike="noStrike" spc="-1">
                <a:solidFill>
                  <a:srgbClr val="04617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ELÍAS VALIÑA</a:t>
            </a:r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nstantia"/>
            </a:endParaRPr>
          </a:p>
        </p:txBody>
      </p:sp>
      <p:pic>
        <p:nvPicPr>
          <p:cNvPr id="89" name="3 Marcador de contenido"/>
          <p:cNvPicPr/>
          <p:nvPr/>
        </p:nvPicPr>
        <p:blipFill>
          <a:blip r:embed="rId2"/>
          <a:stretch/>
        </p:blipFill>
        <p:spPr>
          <a:xfrm>
            <a:off x="683640" y="1989000"/>
            <a:ext cx="3467520" cy="4389120"/>
          </a:xfrm>
          <a:prstGeom prst="rect">
            <a:avLst/>
          </a:prstGeom>
          <a:ln>
            <a:noFill/>
          </a:ln>
        </p:spPr>
      </p:pic>
      <p:pic>
        <p:nvPicPr>
          <p:cNvPr id="90" name="4 Imagen"/>
          <p:cNvPicPr/>
          <p:nvPr/>
        </p:nvPicPr>
        <p:blipFill>
          <a:blip r:embed="rId3"/>
          <a:stretch/>
        </p:blipFill>
        <p:spPr>
          <a:xfrm>
            <a:off x="5508000" y="2853000"/>
            <a:ext cx="2952000" cy="2952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64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ELÍAS VALIÑA</dc:title>
  <dc:subject/>
  <dc:creator>Natxo &amp; Vero</dc:creator>
  <dc:description/>
  <cp:lastModifiedBy>prieto</cp:lastModifiedBy>
  <cp:revision>3</cp:revision>
  <dcterms:created xsi:type="dcterms:W3CDTF">2019-12-08T11:55:55Z</dcterms:created>
  <dcterms:modified xsi:type="dcterms:W3CDTF">2020-01-08T21:27:15Z</dcterms:modified>
  <dc:language>gl-ES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