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media/image7.jpeg" ContentType="image/jpeg"/>
  <Override PartName="/ppt/media/image6.png" ContentType="image/png"/>
  <Override PartName="/ppt/media/image9.jpeg" ContentType="image/jpeg"/>
  <Override PartName="/ppt/media/image5.png" ContentType="image/png"/>
  <Override PartName="/ppt/media/image4.png" ContentType="image/png"/>
  <Override PartName="/ppt/media/image3.png" ContentType="image/png"/>
  <Override PartName="/ppt/media/image2.png" ContentType="image/png"/>
  <Override PartName="/ppt/media/image8.jpeg" ContentType="image/jpeg"/>
  <Override PartName="/ppt/media/image1.png" ContentType="image/png"/>
  <Override PartName="/ppt/slideLayouts/slideLayout3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_rels/slideLayout36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Masters/slideMaster3.xml" ContentType="application/vnd.openxmlformats-officedocument.presentationml.slideMaster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5.png"/><Relationship Id="rId3" Type="http://schemas.openxmlformats.org/officeDocument/2006/relationships/image" Target="../media/image6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280" cy="209088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000"/>
            <a:ext cx="9071280" cy="209088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209088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320" y="1769040"/>
            <a:ext cx="4426560" cy="209088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320" y="4059000"/>
            <a:ext cx="4426560" cy="209088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000"/>
            <a:ext cx="4426560" cy="209088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280" cy="438372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280" cy="438372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2292480" y="1768680"/>
            <a:ext cx="5494320" cy="438372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/>
        </p:blipFill>
        <p:spPr>
          <a:xfrm>
            <a:off x="2292480" y="1768680"/>
            <a:ext cx="5494320" cy="438372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280" cy="43837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280" cy="438372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438372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5152320" y="1769040"/>
            <a:ext cx="4426560" cy="438372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280" cy="5850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209088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04000" y="4059000"/>
            <a:ext cx="4426560" cy="209088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5152320" y="1769040"/>
            <a:ext cx="4426560" cy="438372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280" cy="43837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438372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5152320" y="1769040"/>
            <a:ext cx="4426560" cy="209088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5152320" y="4059000"/>
            <a:ext cx="4426560" cy="209088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209088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5152320" y="1769040"/>
            <a:ext cx="4426560" cy="209088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504000" y="4059000"/>
            <a:ext cx="9071280" cy="209088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280" cy="209088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504000" y="4059000"/>
            <a:ext cx="9071280" cy="209088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209088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5152320" y="1769040"/>
            <a:ext cx="4426560" cy="209088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5152320" y="4059000"/>
            <a:ext cx="4426560" cy="209088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504000" y="4059000"/>
            <a:ext cx="4426560" cy="209088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280" cy="438372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280" cy="438372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6" name="" descr=""/>
          <p:cNvPicPr/>
          <p:nvPr/>
        </p:nvPicPr>
        <p:blipFill>
          <a:blip r:embed="rId2"/>
          <a:stretch/>
        </p:blipFill>
        <p:spPr>
          <a:xfrm>
            <a:off x="2292480" y="1768680"/>
            <a:ext cx="5494320" cy="4383720"/>
          </a:xfrm>
          <a:prstGeom prst="rect">
            <a:avLst/>
          </a:prstGeom>
          <a:ln>
            <a:noFill/>
          </a:ln>
        </p:spPr>
      </p:pic>
      <p:pic>
        <p:nvPicPr>
          <p:cNvPr id="77" name="" descr=""/>
          <p:cNvPicPr/>
          <p:nvPr/>
        </p:nvPicPr>
        <p:blipFill>
          <a:blip r:embed="rId3"/>
          <a:stretch/>
        </p:blipFill>
        <p:spPr>
          <a:xfrm>
            <a:off x="2292480" y="1768680"/>
            <a:ext cx="5494320" cy="438372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280" cy="43837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280" cy="438372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438372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5152320" y="1769040"/>
            <a:ext cx="4426560" cy="438372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280" cy="438372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280" cy="5850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209088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04000" y="4059000"/>
            <a:ext cx="4426560" cy="209088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5152320" y="1769040"/>
            <a:ext cx="4426560" cy="438372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438372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5152320" y="1769040"/>
            <a:ext cx="4426560" cy="209088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5152320" y="4059000"/>
            <a:ext cx="4426560" cy="209088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209088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5152320" y="1769040"/>
            <a:ext cx="4426560" cy="209088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 type="body"/>
          </p:nvPr>
        </p:nvSpPr>
        <p:spPr>
          <a:xfrm>
            <a:off x="504000" y="4059000"/>
            <a:ext cx="9071280" cy="209088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280" cy="209088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 type="body"/>
          </p:nvPr>
        </p:nvSpPr>
        <p:spPr>
          <a:xfrm>
            <a:off x="504000" y="4059000"/>
            <a:ext cx="9071280" cy="209088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209088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5152320" y="1769040"/>
            <a:ext cx="4426560" cy="209088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5152320" y="4059000"/>
            <a:ext cx="4426560" cy="209088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 type="body"/>
          </p:nvPr>
        </p:nvSpPr>
        <p:spPr>
          <a:xfrm>
            <a:off x="504000" y="4059000"/>
            <a:ext cx="4426560" cy="209088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280" cy="438372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280" cy="438372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15" name="" descr=""/>
          <p:cNvPicPr/>
          <p:nvPr/>
        </p:nvPicPr>
        <p:blipFill>
          <a:blip r:embed="rId2"/>
          <a:stretch/>
        </p:blipFill>
        <p:spPr>
          <a:xfrm>
            <a:off x="2292480" y="1768680"/>
            <a:ext cx="5494320" cy="4383720"/>
          </a:xfrm>
          <a:prstGeom prst="rect">
            <a:avLst/>
          </a:prstGeom>
          <a:ln>
            <a:noFill/>
          </a:ln>
        </p:spPr>
      </p:pic>
      <p:pic>
        <p:nvPicPr>
          <p:cNvPr id="116" name="" descr=""/>
          <p:cNvPicPr/>
          <p:nvPr/>
        </p:nvPicPr>
        <p:blipFill>
          <a:blip r:embed="rId3"/>
          <a:stretch/>
        </p:blipFill>
        <p:spPr>
          <a:xfrm>
            <a:off x="2292480" y="1768680"/>
            <a:ext cx="5494320" cy="438372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438372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320" y="1769040"/>
            <a:ext cx="4426560" cy="438372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280" cy="5850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209088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000"/>
            <a:ext cx="4426560" cy="209088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320" y="1769040"/>
            <a:ext cx="4426560" cy="438372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438372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320" y="1769040"/>
            <a:ext cx="4426560" cy="209088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320" y="4059000"/>
            <a:ext cx="4426560" cy="209088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209088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320" y="1769040"/>
            <a:ext cx="4426560" cy="209088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000"/>
            <a:ext cx="9071280" cy="2090880"/>
          </a:xfrm>
          <a:prstGeom prst="rect">
            <a:avLst/>
          </a:prstGeom>
        </p:spPr>
        <p:txBody>
          <a:bodyPr lIns="0" rIns="0" tIns="0" bIns="0"/>
          <a:p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/>
          </p:nvPr>
        </p:nvSpPr>
        <p:spPr>
          <a:xfrm>
            <a:off x="504000" y="6887160"/>
            <a:ext cx="2347920" cy="520920"/>
          </a:xfrm>
          <a:prstGeom prst="rect">
            <a:avLst/>
          </a:prstGeom>
        </p:spPr>
        <p:txBody>
          <a:bodyPr lIns="0" rIns="0" tIns="0" bIns="0"/>
          <a:p>
            <a:endParaRPr b="0" lang="gl-E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4640" cy="520920"/>
          </a:xfrm>
          <a:prstGeom prst="rect">
            <a:avLst/>
          </a:prstGeom>
        </p:spPr>
        <p:txBody>
          <a:bodyPr lIns="0" rIns="0" tIns="0" bIns="0"/>
          <a:p>
            <a:endParaRPr b="0" lang="gl-E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7920" cy="520920"/>
          </a:xfrm>
          <a:prstGeom prst="rect">
            <a:avLst/>
          </a:prstGeom>
        </p:spPr>
        <p:txBody>
          <a:bodyPr lIns="0" rIns="0" tIns="0" bIns="0"/>
          <a:p>
            <a:pPr algn="r">
              <a:lnSpc>
                <a:spcPct val="100000"/>
              </a:lnSpc>
            </a:pPr>
            <a:fld id="{5E57A202-A29B-409B-8AC9-4E9267CE81EB}" type="slidenum">
              <a:rPr b="0" lang="gl-E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&lt;número&gt;</a:t>
            </a:fld>
            <a:endParaRPr b="0" lang="gl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es-E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Prema para editar o formato de texto do título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Prema para editar o formato de texto do esquema</a:t>
            </a:r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gl-E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Segundo nivel do esquema</a:t>
            </a:r>
            <a:endParaRPr b="0" lang="gl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Terceiro nivel do esquema</a:t>
            </a:r>
            <a:endParaRPr b="0" lang="gl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gl-E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Cuarto nivel do esquema</a:t>
            </a:r>
            <a:endParaRPr b="0" lang="gl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Quinto nivel do esquema</a:t>
            </a:r>
            <a:endParaRPr b="0" lang="gl-E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Sexto nivel do esquema</a:t>
            </a:r>
            <a:endParaRPr b="0" lang="gl-E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Sétimo nivel do esquema</a:t>
            </a:r>
            <a:endParaRPr b="0" lang="gl-E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755640" y="2347920"/>
            <a:ext cx="8569080" cy="1620360"/>
          </a:xfrm>
          <a:prstGeom prst="rect">
            <a:avLst/>
          </a:prstGeom>
        </p:spPr>
        <p:txBody>
          <a:bodyPr lIns="0" rIns="0" tIns="0" bIns="0" anchor="ctr"/>
          <a:p>
            <a:pPr marL="216000" indent="-216000" algn="ctr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Haga clic para modificar el estilo de título del patrón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dt"/>
          </p:nvPr>
        </p:nvSpPr>
        <p:spPr>
          <a:xfrm>
            <a:off x="504000" y="6887160"/>
            <a:ext cx="2347920" cy="520920"/>
          </a:xfrm>
          <a:prstGeom prst="rect">
            <a:avLst/>
          </a:prstGeom>
        </p:spPr>
        <p:txBody>
          <a:bodyPr lIns="0" rIns="0" tIns="0" bIns="0"/>
          <a:p>
            <a:endParaRPr b="0" lang="gl-E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4640" cy="520920"/>
          </a:xfrm>
          <a:prstGeom prst="rect">
            <a:avLst/>
          </a:prstGeom>
        </p:spPr>
        <p:txBody>
          <a:bodyPr lIns="0" rIns="0" tIns="0" bIns="0"/>
          <a:p>
            <a:endParaRPr b="0" lang="gl-E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7920" cy="520920"/>
          </a:xfrm>
          <a:prstGeom prst="rect">
            <a:avLst/>
          </a:prstGeom>
        </p:spPr>
        <p:txBody>
          <a:bodyPr lIns="0" rIns="0" tIns="0" bIns="0"/>
          <a:p>
            <a:pPr algn="r">
              <a:lnSpc>
                <a:spcPct val="100000"/>
              </a:lnSpc>
            </a:pPr>
            <a:fld id="{50C9E82A-939C-490D-A9A4-C87C94C35991}" type="slidenum">
              <a:rPr b="0" lang="gl-E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1</a:t>
            </a:fld>
            <a:endParaRPr b="0" lang="gl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Prema para editar o formato de texto do esquema</a:t>
            </a:r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gl-E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Segundo nivel do esquema</a:t>
            </a:r>
            <a:endParaRPr b="0" lang="gl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Terceiro nivel do esquema</a:t>
            </a:r>
            <a:endParaRPr b="0" lang="gl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gl-E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Cuarto nivel do esquema</a:t>
            </a:r>
            <a:endParaRPr b="0" lang="gl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Quinto nivel do esquema</a:t>
            </a:r>
            <a:endParaRPr b="0" lang="gl-E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Sexto nivel do esquema</a:t>
            </a:r>
            <a:endParaRPr b="0" lang="gl-E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Sétimo nivel do esquema</a:t>
            </a:r>
            <a:endParaRPr b="0" lang="gl-E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rIns="0" tIns="0" bIns="0" anchor="ctr"/>
          <a:p>
            <a:pPr marL="216000" indent="-216000" algn="ctr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Haga clic para modificar el estilo de título del patrón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280" cy="438372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Prema para editar o formato de texto do esquema</a:t>
            </a:r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gl-E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Segundo nivel do esquema</a:t>
            </a:r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Terceiro nivel do esquema</a:t>
            </a:r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gl-E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Cuarto nivel do esquema</a:t>
            </a:r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Quinto nivel do esquema</a:t>
            </a:r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Sexto nivel do esquema</a:t>
            </a:r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432000" indent="-323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Sétimo nivel do esquemaHaga clic para modificar el estilo de texto del patrón</a:t>
            </a:r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3640">
              <a:lnSpc>
                <a:spcPct val="100000"/>
              </a:lnSpc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gl-E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Segundo nivel</a:t>
            </a:r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296000" indent="-287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Tercer nivel</a:t>
            </a:r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728000" indent="-215640">
              <a:lnSpc>
                <a:spcPct val="100000"/>
              </a:lnSpc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gl-E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Cuarto nivel</a:t>
            </a:r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160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Quinto nivel</a:t>
            </a:r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7920" cy="520920"/>
          </a:xfrm>
          <a:prstGeom prst="rect">
            <a:avLst/>
          </a:prstGeom>
        </p:spPr>
        <p:txBody>
          <a:bodyPr lIns="0" rIns="0" tIns="0" bIns="0"/>
          <a:p>
            <a:endParaRPr b="0" lang="gl-E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4640" cy="520920"/>
          </a:xfrm>
          <a:prstGeom prst="rect">
            <a:avLst/>
          </a:prstGeom>
        </p:spPr>
        <p:txBody>
          <a:bodyPr lIns="0" rIns="0" tIns="0" bIns="0"/>
          <a:p>
            <a:endParaRPr b="0" lang="gl-E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7920" cy="520920"/>
          </a:xfrm>
          <a:prstGeom prst="rect">
            <a:avLst/>
          </a:prstGeom>
        </p:spPr>
        <p:txBody>
          <a:bodyPr lIns="0" rIns="0" tIns="0" bIns="0"/>
          <a:p>
            <a:pPr algn="r">
              <a:lnSpc>
                <a:spcPct val="100000"/>
              </a:lnSpc>
            </a:pPr>
            <a:fld id="{A381535F-4CC4-499A-9D11-63C259E22300}" type="slidenum">
              <a:rPr b="0" lang="gl-E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1</a:t>
            </a:fld>
            <a:endParaRPr b="0" lang="gl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slideLayout" Target="../slideLayouts/slideLayout1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slideLayout" Target="../slideLayouts/slideLayout2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extShape 1"/>
          <p:cNvSpPr txBox="1"/>
          <p:nvPr/>
        </p:nvSpPr>
        <p:spPr>
          <a:xfrm>
            <a:off x="576000" y="418320"/>
            <a:ext cx="8999640" cy="1261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s-ES" sz="5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El fútbol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8" name="TextShape 2"/>
          <p:cNvSpPr txBox="1"/>
          <p:nvPr/>
        </p:nvSpPr>
        <p:spPr>
          <a:xfrm>
            <a:off x="792000" y="1691640"/>
            <a:ext cx="8353440" cy="4125600"/>
          </a:xfrm>
          <a:prstGeom prst="rect">
            <a:avLst/>
          </a:prstGeom>
          <a:blipFill>
            <a:blip r:embed="rId1"/>
            <a:stretch>
              <a:fillRect/>
            </a:stretch>
          </a:blipFill>
          <a:ln>
            <a:noFill/>
          </a:ln>
        </p:spPr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gl-E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El fútbol empezó en 1863 en Inglaterra.</a:t>
            </a:r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gl-E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 </a:t>
            </a:r>
            <a:r>
              <a:rPr b="0" lang="gl-E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Los primeros partidos fueron en Inglaterra</a:t>
            </a:r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gl-E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El primer partido internacional fue Inglaterra vs Suecia. 2 a 1 ganó Inglaterra .</a:t>
            </a:r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extShape 1"/>
          <p:cNvSpPr txBox="1"/>
          <p:nvPr/>
        </p:nvSpPr>
        <p:spPr>
          <a:xfrm>
            <a:off x="755640" y="2347920"/>
            <a:ext cx="8569080" cy="16203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20" name="TextShape 2"/>
          <p:cNvSpPr txBox="1"/>
          <p:nvPr/>
        </p:nvSpPr>
        <p:spPr>
          <a:xfrm>
            <a:off x="1440000" y="4212000"/>
            <a:ext cx="7056000" cy="19317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algn="ctr">
              <a:lnSpc>
                <a:spcPct val="100000"/>
              </a:lnSpc>
            </a:pPr>
            <a:r>
              <a:rPr b="0" lang="gl-ES" sz="40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El primer equipo era el Sheffield.</a:t>
            </a:r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gl-ES" sz="40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 </a:t>
            </a:r>
            <a:r>
              <a:rPr b="0" lang="gl-ES" sz="40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Se fundó en 1857 el 24 de octubre. Ya  tiene 162 años. </a:t>
            </a:r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1" name="CustomShape 3"/>
          <p:cNvSpPr/>
          <p:nvPr/>
        </p:nvSpPr>
        <p:spPr>
          <a:xfrm>
            <a:off x="2520000" y="627840"/>
            <a:ext cx="5469480" cy="821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indent="-216000" algn="ctr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4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El primer equipo</a:t>
            </a:r>
            <a:endParaRPr b="0" lang="gl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22" name="4 Imagen" descr=""/>
          <p:cNvPicPr/>
          <p:nvPr/>
        </p:nvPicPr>
        <p:blipFill>
          <a:blip r:embed="rId1"/>
          <a:stretch/>
        </p:blipFill>
        <p:spPr>
          <a:xfrm>
            <a:off x="6768360" y="2234160"/>
            <a:ext cx="2736720" cy="154656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extShape 1"/>
          <p:cNvSpPr txBox="1"/>
          <p:nvPr/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marL="216000" indent="-216000" algn="ctr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7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El primer estadio 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24" name="TextShape 2"/>
          <p:cNvSpPr txBox="1"/>
          <p:nvPr/>
        </p:nvSpPr>
        <p:spPr>
          <a:xfrm>
            <a:off x="504000" y="1769040"/>
            <a:ext cx="9071280" cy="4383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3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4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Se inauguró en 1855. El campo era del Sheffield</a:t>
            </a:r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3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4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Ubicado en South Yorkshire al norte de Inglaterra.</a:t>
            </a:r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gl-E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         </a:t>
            </a:r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25" name="3 Imagen" descr=""/>
          <p:cNvPicPr/>
          <p:nvPr/>
        </p:nvPicPr>
        <p:blipFill>
          <a:blip r:embed="rId1"/>
          <a:stretch/>
        </p:blipFill>
        <p:spPr>
          <a:xfrm rot="10800000">
            <a:off x="10161360" y="7560360"/>
            <a:ext cx="80640" cy="4536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</TotalTime>
  <Application>LibreOffice/5.1.5.2$Linux_x86 LibreOffice_project/7a864d8825610a8c07cfc3bc01dd4fce6a9447e5</Application>
  <Words>77</Words>
  <Paragraphs>13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2019-11-28T13:43:41Z</dcterms:created>
  <dc:creator>Packard Bell</dc:creator>
  <dc:description/>
  <dc:language>gl-ES</dc:language>
  <cp:lastModifiedBy/>
  <dcterms:modified xsi:type="dcterms:W3CDTF">2020-01-10T12:40:59Z</dcterms:modified>
  <cp:revision>7</cp:revision>
  <dc:subject/>
  <dc:title>El fútbol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1</vt:i4>
  </property>
  <property fmtid="{D5CDD505-2E9C-101B-9397-08002B2CF9AE}" pid="8" name="PresentationFormat">
    <vt:lpwstr>Personalizado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3</vt:i4>
  </property>
</Properties>
</file>