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notesSlide7.xml" ContentType="application/vnd.openxmlformats-officedocument.presentationml.notesSlide+xml"/>
  <Override PartName="/ppt/notesSlides/_rels/notesSlide7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_rels/presentation.xml.rels" ContentType="application/vnd.openxmlformats-package.relationships+xml"/>
  <Override PartName="/ppt/media/image13.png" ContentType="image/png"/>
  <Override PartName="/ppt/media/image12.jpeg" ContentType="image/jpeg"/>
  <Override PartName="/ppt/media/image1.png" ContentType="image/png"/>
  <Override PartName="/ppt/media/image8.jpeg" ContentType="image/jpeg"/>
  <Override PartName="/ppt/media/image2.png" ContentType="image/png"/>
  <Override PartName="/ppt/media/image3.png" ContentType="image/png"/>
  <Override PartName="/ppt/media/image11.jpeg" ContentType="image/jpeg"/>
  <Override PartName="/ppt/media/image4.png" ContentType="image/png"/>
  <Override PartName="/ppt/media/image5.png" ContentType="image/png"/>
  <Override PartName="/ppt/media/image6.png" ContentType="image/png"/>
  <Override PartName="/ppt/media/image9.jpeg" ContentType="image/jpeg"/>
  <Override PartName="/ppt/media/image7.png" ContentType="image/png"/>
  <Override PartName="/ppt/media/image14.png" ContentType="image/png"/>
  <Override PartName="/ppt/media/image10.jpeg" ContentType="image/jpeg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gl-E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Prema para editar o formato de notas</a:t>
            </a:r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&lt;cabeceira&gt;</a:t>
            </a:r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D661C92A-C3E8-487C-BEFD-D686C18C32F3}" type="slidenum"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4280040" y="10156680"/>
            <a:ext cx="3277800" cy="533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36AA668C-5622-41DC-88D9-57FB7BA3BEB2}" type="slidenum"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&lt;número&gt;</a:t>
            </a:fld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8000" cy="4811400"/>
          </a:xfrm>
          <a:prstGeom prst="rect">
            <a:avLst/>
          </a:prstGeom>
        </p:spPr>
        <p:txBody>
          <a:bodyPr lIns="0" rIns="0" tIns="0" bIns="0" anchor="ctr"/>
          <a:p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4280040" y="10156680"/>
            <a:ext cx="3277800" cy="533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147F40CB-6D72-402F-A99A-096E6C41B7C2}" type="slidenum"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&lt;número&gt;</a:t>
            </a:fld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8000" cy="4811400"/>
          </a:xfrm>
          <a:prstGeom prst="rect">
            <a:avLst/>
          </a:prstGeom>
        </p:spPr>
        <p:txBody>
          <a:bodyPr lIns="0" rIns="0" tIns="0" bIns="0" anchor="ctr"/>
          <a:p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280040" y="10156680"/>
            <a:ext cx="3277800" cy="533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E28A9A23-25C1-4026-8E20-9CAC0179C693}" type="slidenum"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&lt;número&gt;</a:t>
            </a:fld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8000" cy="4811400"/>
          </a:xfrm>
          <a:prstGeom prst="rect">
            <a:avLst/>
          </a:prstGeom>
        </p:spPr>
        <p:txBody>
          <a:bodyPr lIns="0" rIns="0" tIns="0" bIns="0" anchor="ctr"/>
          <a:p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4280040" y="10156680"/>
            <a:ext cx="3277800" cy="533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pPr algn="r">
              <a:lnSpc>
                <a:spcPct val="100000"/>
              </a:lnSpc>
            </a:pPr>
            <a:fld id="{8BB18360-8510-4C3C-BB8F-B2425AA7F494}" type="slidenum">
              <a:rPr b="0" lang="gl-E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&lt;número&gt;</a:t>
            </a:fld>
            <a:endParaRPr b="0" lang="gl-E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755640" y="5078520"/>
            <a:ext cx="6048000" cy="4811400"/>
          </a:xfrm>
          <a:prstGeom prst="rect">
            <a:avLst/>
          </a:prstGeom>
        </p:spPr>
        <p:txBody>
          <a:bodyPr lIns="0" rIns="0" tIns="0" bIns="0" anchor="ctr"/>
          <a:p>
            <a:endParaRPr b="0" lang="gl-E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40464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892800" y="4545000"/>
            <a:ext cx="40464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2966400" y="45450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892800" y="45450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40464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892800" y="2449800"/>
            <a:ext cx="40464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892800" y="2840760"/>
            <a:ext cx="4046400" cy="3228120"/>
          </a:xfrm>
          <a:prstGeom prst="rect">
            <a:avLst/>
          </a:prstGeom>
          <a:ln>
            <a:noFill/>
          </a:ln>
        </p:spPr>
      </p:pic>
      <p:pic>
        <p:nvPicPr>
          <p:cNvPr id="40" name="" descr=""/>
          <p:cNvPicPr/>
          <p:nvPr/>
        </p:nvPicPr>
        <p:blipFill>
          <a:blip r:embed="rId3"/>
          <a:stretch/>
        </p:blipFill>
        <p:spPr>
          <a:xfrm>
            <a:off x="892800" y="2840760"/>
            <a:ext cx="4046400" cy="32281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892800" y="2449800"/>
            <a:ext cx="4046400" cy="4010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40464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892800" y="492840"/>
            <a:ext cx="8294400" cy="4959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892800" y="45450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892800" y="2449800"/>
            <a:ext cx="4046400" cy="4010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2966400" y="45450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892800" y="4545000"/>
            <a:ext cx="40464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40464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892800" y="4545000"/>
            <a:ext cx="40464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2966400" y="45450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892800" y="45450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40464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892800" y="2449800"/>
            <a:ext cx="40464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79" name="" descr=""/>
          <p:cNvPicPr/>
          <p:nvPr/>
        </p:nvPicPr>
        <p:blipFill>
          <a:blip r:embed="rId2"/>
          <a:stretch/>
        </p:blipFill>
        <p:spPr>
          <a:xfrm>
            <a:off x="892800" y="2840760"/>
            <a:ext cx="4046400" cy="322812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3"/>
          <a:stretch/>
        </p:blipFill>
        <p:spPr>
          <a:xfrm>
            <a:off x="892800" y="2840760"/>
            <a:ext cx="4046400" cy="32281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40464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892800" y="492840"/>
            <a:ext cx="8294400" cy="4959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gl-ES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892800" y="45450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401076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2966400" y="45450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lIns="0" rIns="0" tIns="0" bIns="0" anchor="ctr"/>
          <a:p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928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2966400" y="2449800"/>
            <a:ext cx="19746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892800" y="4545000"/>
            <a:ext cx="4046400" cy="1913040"/>
          </a:xfrm>
          <a:prstGeom prst="rect">
            <a:avLst/>
          </a:prstGeom>
        </p:spPr>
        <p:txBody>
          <a:bodyPr lIns="0" rIns="0" tIns="0" bIns="0"/>
          <a:p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10080360" cy="2409120"/>
          </a:xfrm>
          <a:custGeom>
            <a:avLst/>
            <a:gdLst/>
            <a:ahLst/>
            <a:rect l="l" t="t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>
            <a:blip r:embed="rId2"/>
            <a:tile/>
          </a:blipFill>
          <a:ln>
            <a:rou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Haga clic para modificar el estilo de título del patrón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892800" y="2449800"/>
            <a:ext cx="4046400" cy="4010760"/>
          </a:xfrm>
          <a:prstGeom prst="rect">
            <a:avLst/>
          </a:prstGeom>
        </p:spPr>
        <p:txBody>
          <a:bodyPr anchor="ctr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Prema para editar o formato de texto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Segundo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Terceiro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Cuarto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Sexto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8000" indent="-377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Sétimo nivel do esquemaHaga clic para modificar el estilo de texto del patrón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19000" indent="-314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7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Segundo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60000" indent="-251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5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Tercer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64000" indent="-251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33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Cuarto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268000" indent="-251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33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140800" y="2449800"/>
            <a:ext cx="4046400" cy="4010760"/>
          </a:xfrm>
          <a:prstGeom prst="rect">
            <a:avLst/>
          </a:prstGeom>
        </p:spPr>
        <p:txBody>
          <a:bodyPr anchor="ctr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Prema para editar o formato de texto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Segundo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Terceiro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Cuarto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Sexto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8000" indent="-377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Sétimo nivel do esquemaHaga clic para modificar el estilo de texto del patrón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19000" indent="-314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7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Segundo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60000" indent="-251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5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Tercer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64000" indent="-251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33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Cuarto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268000" indent="-251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33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7619400" y="6659640"/>
            <a:ext cx="1094400" cy="402120"/>
          </a:xfrm>
          <a:prstGeom prst="rect">
            <a:avLst/>
          </a:prstGeom>
        </p:spPr>
        <p:txBody>
          <a:bodyPr anchor="b"/>
          <a:p>
            <a:endParaRPr b="0" lang="gl-ES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488160" y="6659640"/>
            <a:ext cx="6933240" cy="402120"/>
          </a:xfrm>
          <a:prstGeom prst="rect">
            <a:avLst/>
          </a:prstGeom>
        </p:spPr>
        <p:txBody>
          <a:bodyPr anchor="b"/>
          <a:p>
            <a:endParaRPr b="0" lang="gl-ES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8714160" y="6521040"/>
            <a:ext cx="877680" cy="540360"/>
          </a:xfrm>
          <a:prstGeom prst="rect">
            <a:avLst/>
          </a:prstGeom>
        </p:spPr>
        <p:txBody>
          <a:bodyPr bIns="10800" anchor="b"/>
          <a:p>
            <a:pPr algn="r">
              <a:lnSpc>
                <a:spcPct val="100000"/>
              </a:lnSpc>
            </a:pPr>
            <a:fld id="{0B68146E-4CDF-4371-86B2-B24458894FF4}" type="slidenum">
              <a:rPr b="0" lang="gl-ES" sz="2210" spc="-1" strike="noStrike">
                <a:solidFill>
                  <a:srgbClr val="00c6b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</a:t>
            </a:fld>
            <a:endParaRPr b="0" lang="gl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0" y="0"/>
            <a:ext cx="10080360" cy="2409120"/>
          </a:xfrm>
          <a:custGeom>
            <a:avLst/>
            <a:gdLst/>
            <a:ahLst/>
            <a:rect l="l" t="t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blipFill>
            <a:blip r:embed="rId2"/>
            <a:tile/>
          </a:blipFill>
          <a:ln>
            <a:rou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892800" y="492840"/>
            <a:ext cx="8294400" cy="106956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Haga clic para modificar el estilo de título del patrón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892800" y="2449800"/>
            <a:ext cx="8294400" cy="4008240"/>
          </a:xfrm>
          <a:prstGeom prst="rect">
            <a:avLst/>
          </a:prstGeom>
        </p:spPr>
        <p:txBody>
          <a:bodyPr anchor="ctr"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Prema para editar o formato de texto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64000" indent="-324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Segundo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96000" indent="-288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Terceiro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28000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Cuarto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160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5" marL="2592000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Sexto nivel do esquema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8000" indent="-377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Sétimo nivel do esquemaHaga clic para modificar el estilo de texto del patrón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1" marL="819000" indent="-314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7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Segundo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2" marL="1260000" indent="-251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55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Tercer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3" marL="1764000" indent="-251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33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Cuarto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lvl="4" marL="2268000" indent="-251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33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Quinto nivel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7619400" y="6659640"/>
            <a:ext cx="1094400" cy="402120"/>
          </a:xfrm>
          <a:prstGeom prst="rect">
            <a:avLst/>
          </a:prstGeom>
        </p:spPr>
        <p:txBody>
          <a:bodyPr anchor="b"/>
          <a:p>
            <a:endParaRPr b="0" lang="gl-ES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488160" y="6659640"/>
            <a:ext cx="6933240" cy="402120"/>
          </a:xfrm>
          <a:prstGeom prst="rect">
            <a:avLst/>
          </a:prstGeom>
        </p:spPr>
        <p:txBody>
          <a:bodyPr anchor="b"/>
          <a:p>
            <a:endParaRPr b="0" lang="gl-ES" sz="2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8714160" y="6521040"/>
            <a:ext cx="877680" cy="540360"/>
          </a:xfrm>
          <a:prstGeom prst="rect">
            <a:avLst/>
          </a:prstGeom>
        </p:spPr>
        <p:txBody>
          <a:bodyPr bIns="10800" anchor="b"/>
          <a:p>
            <a:pPr algn="r">
              <a:lnSpc>
                <a:spcPct val="100000"/>
              </a:lnSpc>
            </a:pPr>
            <a:fld id="{B58A89AA-78AB-479C-AFD3-89E902DD69FF}" type="slidenum">
              <a:rPr b="0" lang="gl-ES" sz="2210" spc="-1" strike="noStrike">
                <a:solidFill>
                  <a:srgbClr val="00c6b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&lt;número&gt;</a:t>
            </a:fld>
            <a:endParaRPr b="0" lang="gl-ES" sz="14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92800" y="492840"/>
            <a:ext cx="8294400" cy="10695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Hola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720000" y="2037240"/>
            <a:ext cx="4046400" cy="40107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algn="ctr">
              <a:lnSpc>
                <a:spcPct val="100000"/>
              </a:lnSpc>
            </a:pP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algn="ctr">
              <a:lnSpc>
                <a:spcPct val="100000"/>
              </a:lnSpc>
            </a:pPr>
            <a:r>
              <a:rPr b="0" lang="en-GB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Hoy os voy a hablar un poco sobre …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algn="ctr">
              <a:lnSpc>
                <a:spcPct val="100000"/>
              </a:lnSpc>
            </a:pPr>
            <a:r>
              <a:rPr b="0" lang="en-GB" sz="4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guitarra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88" name="Marcador de contenido 6" descr=""/>
          <p:cNvPicPr/>
          <p:nvPr/>
        </p:nvPicPr>
        <p:blipFill>
          <a:blip r:embed="rId1"/>
          <a:stretch/>
        </p:blipFill>
        <p:spPr>
          <a:xfrm>
            <a:off x="5157720" y="2449440"/>
            <a:ext cx="4011120" cy="40111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7" dur="500"/>
                                        <p:tgtEl>
                                          <p:spTgt spid="87">
                                            <p:txEl>
                                              <p:pRg st="2" end="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out">
                                      <p:cBhvr additive="repl">
                                        <p:cTn id="1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tIns="39240"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guitarra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503280" y="2736000"/>
            <a:ext cx="4427280" cy="34167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guitarra es un instrumento muy divertido, que suena muy bonito. Ahora os voy a hablar un poco sobre la guitarra y tipos de guitarra.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91" name="Picture 3" descr=""/>
          <p:cNvPicPr/>
          <p:nvPr/>
        </p:nvPicPr>
        <p:blipFill>
          <a:blip r:embed="rId1"/>
          <a:stretch/>
        </p:blipFill>
        <p:spPr>
          <a:xfrm>
            <a:off x="4930920" y="2483640"/>
            <a:ext cx="4895280" cy="36727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>
                <p:childTnLst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1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 additive="repl">
                                        <p:cTn id="19" dur="500"/>
                                        <p:tgtEl>
                                          <p:spTgt spid="90">
                                            <p:txEl>
                                              <p:pRg st="0" end="1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tIns="39240"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Cómo se creó la guitarra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432360" y="2304000"/>
            <a:ext cx="4679640" cy="47113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marL="431640" indent="-323640">
              <a:lnSpc>
                <a:spcPct val="100000"/>
              </a:lnSpc>
              <a:buClr>
                <a:srgbClr val="00c6bb"/>
              </a:buClr>
              <a:buSzPct val="45000"/>
              <a:buFont typeface="Wingdings" charset="2"/>
              <a:buChar char=""/>
            </a:pPr>
            <a:r>
              <a:rPr b="0" lang="en-GB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guitarra se creó a partir de otro instrumento llamado la mandolina.</a:t>
            </a:r>
            <a:endParaRPr b="0" lang="en-GB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431640" indent="-323640">
              <a:lnSpc>
                <a:spcPct val="100000"/>
              </a:lnSpc>
              <a:buClr>
                <a:srgbClr val="00c6bb"/>
              </a:buClr>
              <a:buSzPct val="45000"/>
              <a:buFont typeface="Wingdings" charset="2"/>
              <a:buChar char=""/>
            </a:pPr>
            <a:r>
              <a:rPr b="0" lang="en-GB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mandolina es como la guitarra pero un poco más ancha.</a:t>
            </a:r>
            <a:endParaRPr b="0" lang="en-GB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431640" indent="-323640">
              <a:lnSpc>
                <a:spcPct val="100000"/>
              </a:lnSpc>
              <a:buClr>
                <a:srgbClr val="00c6bb"/>
              </a:buClr>
              <a:buSzPct val="45000"/>
              <a:buFont typeface="Wingdings" charset="2"/>
              <a:buChar char=""/>
            </a:pPr>
            <a:r>
              <a:rPr b="0" lang="en-GB" sz="2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Después la guitarrra fue evolucionando hasta como la conocemos hoy en día. </a:t>
            </a:r>
            <a:endParaRPr b="0" lang="en-GB" sz="26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94" name="Picture 3" descr=""/>
          <p:cNvPicPr/>
          <p:nvPr/>
        </p:nvPicPr>
        <p:blipFill>
          <a:blip r:embed="rId1"/>
          <a:stretch/>
        </p:blipFill>
        <p:spPr>
          <a:xfrm>
            <a:off x="5146560" y="2627640"/>
            <a:ext cx="4427280" cy="3481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6" dur="indefinite" restart="never" nodeType="tmRoot">
          <p:childTnLst>
            <p:seq>
              <p:cTn id="27" nodeType="mainSeq">
                <p:childTnLst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32" dur="500"/>
                                        <p:tgtEl>
                                          <p:spTgt spid="93">
                                            <p:txEl>
                                              <p:pRg st="0" end="7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nodeType="with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1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35" dur="500"/>
                                        <p:tgtEl>
                                          <p:spTgt spid="93">
                                            <p:txEl>
                                              <p:pRg st="71" end="1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nodeType="with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8" end="2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38" dur="500"/>
                                        <p:tgtEl>
                                          <p:spTgt spid="93">
                                            <p:txEl>
                                              <p:pRg st="128" end="20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3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503280" y="301680"/>
            <a:ext cx="9070560" cy="1261800"/>
          </a:xfrm>
          <a:prstGeom prst="rect">
            <a:avLst/>
          </a:prstGeom>
          <a:noFill/>
          <a:ln>
            <a:noFill/>
          </a:ln>
        </p:spPr>
        <p:txBody>
          <a:bodyPr tIns="39240"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Las partes de la guitarra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504000" y="2023560"/>
            <a:ext cx="4427280" cy="43844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marL="431640" indent="-323640">
              <a:lnSpc>
                <a:spcPct val="100000"/>
              </a:lnSpc>
              <a:buClr>
                <a:srgbClr val="00c6bb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Hay guitarras que tienen más partes que otras, pero las comunes a todas las guitarras son las siguientes.</a:t>
            </a:r>
            <a:endParaRPr b="0" lang="en-GB" sz="32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97" name="Picture 3" descr=""/>
          <p:cNvPicPr/>
          <p:nvPr/>
        </p:nvPicPr>
        <p:blipFill>
          <a:blip r:embed="rId1"/>
          <a:stretch/>
        </p:blipFill>
        <p:spPr>
          <a:xfrm>
            <a:off x="5688360" y="2411640"/>
            <a:ext cx="3663720" cy="43844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>
        <p14:vortex/>
      </p:transition>
    </mc:Choice>
    <mc:Fallback>
      <p:transition spd="slow">
        <p:fade/>
      </p:transition>
    </mc:Fallback>
  </mc:AlternateContent>
  <p:timing>
    <p:tnLst>
      <p:par>
        <p:cTn id="46" dur="indefinite" restart="never" nodeType="tmRoot">
          <p:childTnLst>
            <p:seq>
              <p:cTn id="47" nodeType="mainSeq">
                <p:childTnLst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52" dur="5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10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3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164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out">
                                      <p:cBhvr additive="repl">
                                        <p:cTn id="6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892800" y="492840"/>
            <a:ext cx="8294400" cy="10695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Tipos de guitarra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9" name="Marcador de contenido 4" descr=""/>
          <p:cNvPicPr/>
          <p:nvPr/>
        </p:nvPicPr>
        <p:blipFill>
          <a:blip r:embed="rId1"/>
          <a:stretch/>
        </p:blipFill>
        <p:spPr>
          <a:xfrm>
            <a:off x="2345760" y="2449440"/>
            <a:ext cx="5388840" cy="40082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63" dur="indefinite" restart="never" nodeType="tmRoot">
          <p:childTnLst>
            <p:seq>
              <p:cTn id="64" dur="indefinite" nodeType="mainSeq">
                <p:childTnLst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6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out">
                                      <p:cBhvr additive="repl">
                                        <p:cTn id="6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892800" y="492840"/>
            <a:ext cx="8294400" cy="10695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diferencia entre la guitarra clásica y acústica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892800" y="2449800"/>
            <a:ext cx="4046400" cy="40107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marL="378000" indent="-377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Aunque las dos guitarras se parezcan mucho, la diferencia es que la acústica es un estilo de América.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8000" indent="-377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Pero por el resto son casi idénticas.</a:t>
            </a:r>
            <a:endParaRPr b="0" lang="en-GB" sz="2800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102" name="Marcador de contenido 4" descr=""/>
          <p:cNvPicPr/>
          <p:nvPr/>
        </p:nvPicPr>
        <p:blipFill>
          <a:blip r:embed="rId1"/>
          <a:stretch/>
        </p:blipFill>
        <p:spPr>
          <a:xfrm>
            <a:off x="5369040" y="2485440"/>
            <a:ext cx="3588840" cy="39391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0" dur="indefinite" restart="never" nodeType="tmRoot">
          <p:childTnLst>
            <p:seq>
              <p:cTn id="71" dur="indefinite" nodeType="mainSeq">
                <p:childTnLst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nodeType="click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1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out">
                                      <p:cBhvr additive="repl">
                                        <p:cTn id="76" dur="500"/>
                                        <p:tgtEl>
                                          <p:spTgt spid="101">
                                            <p:txEl>
                                              <p:pRg st="0" end="10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nodeType="withEffect" fill="hold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02" end="14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out">
                                      <p:cBhvr additive="repl">
                                        <p:cTn id="79" dur="500"/>
                                        <p:tgtEl>
                                          <p:spTgt spid="101">
                                            <p:txEl>
                                              <p:pRg st="102" end="14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nodeType="clickEffect" fill="hold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 additive="repl">
                                        <p:cTn id="84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892800" y="492840"/>
            <a:ext cx="8294400" cy="1069560"/>
          </a:xfrm>
          <a:prstGeom prst="rect">
            <a:avLst/>
          </a:prstGeom>
          <a:noFill/>
          <a:ln>
            <a:noFill/>
          </a:ln>
        </p:spPr>
        <p:txBody>
          <a:bodyPr tIns="39240"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guitarra eléctrica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892800" y="2449800"/>
            <a:ext cx="4046400" cy="40107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marL="378000" indent="-377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198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</a:t>
            </a: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guitarra eléctrica es muy diferente al resto de guitarras.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8000" indent="-377640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</a:t>
            </a:r>
            <a:r>
              <a:rPr b="0" lang="en-GB" sz="2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La diferencia es que la guitarra eléctrica suena según como configures el sonido del altavoz.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105" name="Marcador de contenido 3" descr=""/>
          <p:cNvPicPr/>
          <p:nvPr/>
        </p:nvPicPr>
        <p:blipFill>
          <a:blip r:embed="rId1"/>
          <a:stretch/>
        </p:blipFill>
        <p:spPr>
          <a:xfrm>
            <a:off x="5140440" y="2937960"/>
            <a:ext cx="4046040" cy="30344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85" dur="indefinite" restart="never" nodeType="tmRoot">
          <p:childTnLst>
            <p:seq>
              <p:cTn id="86" nodeType="mainSeq">
                <p:childTnLst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4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1" dur="2000"/>
                                        <p:tgtEl>
                                          <p:spTgt spid="104">
                                            <p:txEl>
                                              <p:pRg st="0" end="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2" dur="2000" fill="hold"/>
                                        <p:tgtEl>
                                          <p:spTgt spid="104">
                                            <p:txEl>
                                              <p:p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" dur="2000" fill="hold"/>
                                        <p:tgtEl>
                                          <p:spTgt spid="104">
                                            <p:txEl>
                                              <p:p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nodeType="withEffect" fill="hold" presetClass="entr" presetID="45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3" end="15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6" dur="2000"/>
                                        <p:tgtEl>
                                          <p:spTgt spid="104">
                                            <p:txEl>
                                              <p:pRg st="63" end="15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7" dur="2000" fill="hold"/>
                                        <p:tgtEl>
                                          <p:spTgt spid="104">
                                            <p:txEl>
                                              <p:pRg st="63" end="15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/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2000" fill="hold"/>
                                        <p:tgtEl>
                                          <p:spTgt spid="104">
                                            <p:txEl>
                                              <p:pRg st="63" end="15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892800" y="492840"/>
            <a:ext cx="8294400" cy="10695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>
              <a:lnSpc>
                <a:spcPct val="100000"/>
              </a:lnSpc>
            </a:pPr>
            <a:r>
              <a:rPr b="1" lang="en-GB" sz="4409" spc="-1" strike="noStrike">
                <a:solidFill>
                  <a:srgbClr val="fefefe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Espero que os haya gustado mi presentación</a:t>
            </a:r>
            <a:endParaRPr b="0" lang="en-GB" sz="440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892800" y="2449800"/>
            <a:ext cx="4046400" cy="40107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algn="ctr">
              <a:lnSpc>
                <a:spcPct val="100000"/>
              </a:lnSpc>
            </a:pP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algn="ctr">
              <a:lnSpc>
                <a:spcPct val="100000"/>
              </a:lnSpc>
            </a:pP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marL="378000" indent="-377640" algn="ctr">
              <a:lnSpc>
                <a:spcPct val="100000"/>
              </a:lnSpc>
              <a:buClr>
                <a:srgbClr val="00c6bb"/>
              </a:buClr>
              <a:buFont typeface="Wingdings 2" charset="2"/>
              <a:buChar char=""/>
            </a:pPr>
            <a:r>
              <a:rPr b="0" lang="en-GB" sz="60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Adiós</a:t>
            </a: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  <a:p>
            <a:pPr algn="ctr">
              <a:lnSpc>
                <a:spcPct val="100000"/>
              </a:lnSpc>
            </a:pPr>
            <a:endParaRPr b="0" lang="en-GB" sz="198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entury Gothic"/>
            </a:endParaRPr>
          </a:p>
        </p:txBody>
      </p:sp>
      <p:pic>
        <p:nvPicPr>
          <p:cNvPr id="108" name="Marcador de contenido 4" descr=""/>
          <p:cNvPicPr/>
          <p:nvPr/>
        </p:nvPicPr>
        <p:blipFill>
          <a:blip r:embed="rId1"/>
          <a:stretch/>
        </p:blipFill>
        <p:spPr>
          <a:xfrm>
            <a:off x="4640040" y="2531160"/>
            <a:ext cx="4464720" cy="3619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05" dur="indefinite" restart="never" nodeType="tmRoot">
          <p:childTnLst>
            <p:seq>
              <p:cTn id="106" dur="indefinite" nodeType="mainSeq">
                <p:childTnLst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 additive="repl">
                                        <p:cTn id="11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nodeType="clickEffect" fill="hold" presetClass="entr" presetID="3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6" dur="1000" fill="hold"/>
                                        <p:tgtEl>
                                          <p:spTgt spid="107">
                                            <p:txEl>
                                              <p:pRg st="3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7" dur="1000" fill="hold"/>
                                        <p:tgtEl>
                                          <p:spTgt spid="107">
                                            <p:txEl>
                                              <p:pRg st="3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8" dur="1000" fill="hold"/>
                                        <p:tgtEl>
                                          <p:spTgt spid="107">
                                            <p:txEl>
                                              <p:pRg st="3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19" dur="1000"/>
                                        <p:tgtEl>
                                          <p:spTgt spid="107">
                                            <p:txEl>
                                              <p:pRg st="3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nodeType="clickEffect" fill="hold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out">
                                      <p:cBhvr additive="repl">
                                        <p:cTn id="12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Citable</Template>
  <TotalTime>112</TotalTime>
  <Application>LibreOffice/5.1.5.2$Linux_x86 LibreOffice_project/7a864d8825610a8c07cfc3bc01dd4fce6a9447e5</Application>
  <Words>192</Words>
  <Paragraphs>28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2019-12-01T12:25:17Z</dcterms:created>
  <dc:creator>User</dc:creator>
  <dc:description/>
  <dc:language>gl-ES</dc:language>
  <cp:lastModifiedBy/>
  <cp:lastPrinted>1601-01-01T00:00:00Z</cp:lastPrinted>
  <dcterms:modified xsi:type="dcterms:W3CDTF">2020-01-10T12:52:39Z</dcterms:modified>
  <cp:revision>12</cp:revision>
  <dc:subject/>
  <dc:title>La guitarra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8</vt:i4>
  </property>
</Properties>
</file>