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2.png" ContentType="image/png"/>
  <Override PartName="/ppt/media/image1.png" ContentType="image/png"/>
  <Override PartName="/ppt/media/image3.png" ContentType="image/png"/>
  <Override PartName="/ppt/media/image11.jpeg" ContentType="image/jpeg"/>
  <Override PartName="/ppt/media/image4.png" ContentType="image/png"/>
  <Override PartName="/ppt/media/image5.png" ContentType="image/png"/>
  <Override PartName="/ppt/media/image6.png" ContentType="image/png"/>
  <Override PartName="/ppt/media/image2.png" ContentType="image/png"/>
  <Override PartName="/ppt/media/image7.jpeg" ContentType="image/jpeg"/>
  <Override PartName="/ppt/media/image8.png" ContentType="image/png"/>
  <Override PartName="/ppt/media/image9.png" ContentType="image/png"/>
  <Override PartName="/ppt/media/image10.jpeg" ContentType="image/jpeg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3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pic>
        <p:nvPicPr>
          <p:cNvPr id="47" name="" descr=""/>
          <p:cNvPicPr/>
          <p:nvPr/>
        </p:nvPicPr>
        <p:blipFill>
          <a:blip r:embed="rId2"/>
          <a:stretch/>
        </p:blipFill>
        <p:spPr>
          <a:xfrm>
            <a:off x="2543400" y="2160360"/>
            <a:ext cx="4863240" cy="3880440"/>
          </a:xfrm>
          <a:prstGeom prst="rect">
            <a:avLst/>
          </a:prstGeom>
          <a:ln>
            <a:noFill/>
          </a:ln>
        </p:spPr>
      </p:pic>
      <p:pic>
        <p:nvPicPr>
          <p:cNvPr id="48" name="" descr=""/>
          <p:cNvPicPr/>
          <p:nvPr/>
        </p:nvPicPr>
        <p:blipFill>
          <a:blip r:embed="rId3"/>
          <a:stretch/>
        </p:blipFill>
        <p:spPr>
          <a:xfrm>
            <a:off x="2543400" y="2160360"/>
            <a:ext cx="4863240" cy="38804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subTitle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subTitle"/>
          </p:nvPr>
        </p:nvSpPr>
        <p:spPr>
          <a:xfrm>
            <a:off x="677160" y="609480"/>
            <a:ext cx="8596440" cy="612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subTitle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92" name="PlaceHolder 4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93" name="PlaceHolder 5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pic>
        <p:nvPicPr>
          <p:cNvPr id="97" name="" descr=""/>
          <p:cNvPicPr/>
          <p:nvPr/>
        </p:nvPicPr>
        <p:blipFill>
          <a:blip r:embed="rId2"/>
          <a:stretch/>
        </p:blipFill>
        <p:spPr>
          <a:xfrm>
            <a:off x="2543400" y="2160360"/>
            <a:ext cx="4863240" cy="3880440"/>
          </a:xfrm>
          <a:prstGeom prst="rect">
            <a:avLst/>
          </a:prstGeom>
          <a:ln>
            <a:noFill/>
          </a:ln>
        </p:spPr>
      </p:pic>
      <p:pic>
        <p:nvPicPr>
          <p:cNvPr id="98" name="" descr=""/>
          <p:cNvPicPr/>
          <p:nvPr/>
        </p:nvPicPr>
        <p:blipFill>
          <a:blip r:embed="rId3"/>
          <a:stretch/>
        </p:blipFill>
        <p:spPr>
          <a:xfrm>
            <a:off x="2543400" y="2160360"/>
            <a:ext cx="4863240" cy="38804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677160" y="609480"/>
            <a:ext cx="8596440" cy="612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pic>
        <p:nvPicPr>
          <p:cNvPr id="149" name="" descr=""/>
          <p:cNvPicPr/>
          <p:nvPr/>
        </p:nvPicPr>
        <p:blipFill>
          <a:blip r:embed="rId2"/>
          <a:stretch/>
        </p:blipFill>
        <p:spPr>
          <a:xfrm>
            <a:off x="2543400" y="2160360"/>
            <a:ext cx="4863240" cy="3880440"/>
          </a:xfrm>
          <a:prstGeom prst="rect">
            <a:avLst/>
          </a:prstGeom>
          <a:ln>
            <a:noFill/>
          </a:ln>
        </p:spPr>
      </p:pic>
      <p:pic>
        <p:nvPicPr>
          <p:cNvPr id="150" name="" descr=""/>
          <p:cNvPicPr/>
          <p:nvPr/>
        </p:nvPicPr>
        <p:blipFill>
          <a:blip r:embed="rId3"/>
          <a:stretch/>
        </p:blipFill>
        <p:spPr>
          <a:xfrm>
            <a:off x="2543400" y="2160360"/>
            <a:ext cx="4863240" cy="38804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subTitle"/>
          </p:nvPr>
        </p:nvSpPr>
        <p:spPr>
          <a:xfrm>
            <a:off x="677160" y="609480"/>
            <a:ext cx="8596440" cy="612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lIns="0" rIns="0" tIns="0" bIns="0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Line 1"/>
          <p:cNvSpPr/>
          <p:nvPr/>
        </p:nvSpPr>
        <p:spPr>
          <a:xfrm>
            <a:off x="9370800" y="0"/>
            <a:ext cx="1219320" cy="6858000"/>
          </a:xfrm>
          <a:prstGeom prst="line">
            <a:avLst/>
          </a:prstGeom>
          <a:ln w="9360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" name="Line 2"/>
          <p:cNvSpPr/>
          <p:nvPr/>
        </p:nvSpPr>
        <p:spPr>
          <a:xfrm flipH="1">
            <a:off x="7425000" y="3681360"/>
            <a:ext cx="4763520" cy="3176640"/>
          </a:xfrm>
          <a:prstGeom prst="line">
            <a:avLst/>
          </a:prstGeom>
          <a:ln w="9360">
            <a:solidFill>
              <a:schemeClr val="bg1">
                <a:lumMod val="8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9181440" y="-8640"/>
            <a:ext cx="3007080" cy="6866280"/>
          </a:xfrm>
          <a:custGeom>
            <a:avLst/>
            <a:gdLst/>
            <a:ah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9603360" y="-8640"/>
            <a:ext cx="2588040" cy="6866280"/>
          </a:xfrm>
          <a:custGeom>
            <a:avLst/>
            <a:gdLst/>
            <a:ah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4" name="CustomShape 5"/>
          <p:cNvSpPr/>
          <p:nvPr/>
        </p:nvSpPr>
        <p:spPr>
          <a:xfrm>
            <a:off x="8932320" y="3048120"/>
            <a:ext cx="3259440" cy="380952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5" name="CustomShape 6"/>
          <p:cNvSpPr/>
          <p:nvPr/>
        </p:nvSpPr>
        <p:spPr>
          <a:xfrm>
            <a:off x="9334440" y="-8640"/>
            <a:ext cx="2854080" cy="6866280"/>
          </a:xfrm>
          <a:custGeom>
            <a:avLst/>
            <a:gdLst/>
            <a:ah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" name="CustomShape 7"/>
          <p:cNvSpPr/>
          <p:nvPr/>
        </p:nvSpPr>
        <p:spPr>
          <a:xfrm>
            <a:off x="10898640" y="-8640"/>
            <a:ext cx="1289880" cy="6866280"/>
          </a:xfrm>
          <a:custGeom>
            <a:avLst/>
            <a:gdLst/>
            <a:ah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7" name="CustomShape 8"/>
          <p:cNvSpPr/>
          <p:nvPr/>
        </p:nvSpPr>
        <p:spPr>
          <a:xfrm>
            <a:off x="10938960" y="-8640"/>
            <a:ext cx="1249560" cy="6866280"/>
          </a:xfrm>
          <a:custGeom>
            <a:avLst/>
            <a:gdLst/>
            <a:ah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8" name="CustomShape 9"/>
          <p:cNvSpPr/>
          <p:nvPr/>
        </p:nvSpPr>
        <p:spPr>
          <a:xfrm>
            <a:off x="10371600" y="3589920"/>
            <a:ext cx="1816920" cy="3267720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9" name="CustomShape 10"/>
          <p:cNvSpPr/>
          <p:nvPr/>
        </p:nvSpPr>
        <p:spPr>
          <a:xfrm>
            <a:off x="0" y="4013280"/>
            <a:ext cx="448200" cy="284436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0" name="PlaceHolder 1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Haga clic para modificar el estilo de título del patrón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" name="PlaceHolder 1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Prema para editar o formato de texto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Segundo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Terceiro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Cuarto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Quinto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Sexto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marL="343080" indent="-34272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Sétimo nivel do esquemaHaga clic para modificar los estilos de texto del patrón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Segundo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143000" indent="-22824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Tercer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600200" indent="-22824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Cuarto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057400" indent="-22824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Quinto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2" name="PlaceHolder 13"/>
          <p:cNvSpPr>
            <a:spLocks noGrp="1"/>
          </p:cNvSpPr>
          <p:nvPr>
            <p:ph type="dt"/>
          </p:nvPr>
        </p:nvSpPr>
        <p:spPr>
          <a:xfrm>
            <a:off x="7205040" y="6041520"/>
            <a:ext cx="91152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b="0" lang="gl-ES" sz="9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24/01/20</a:t>
            </a:r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3" name="PlaceHolder 14"/>
          <p:cNvSpPr>
            <a:spLocks noGrp="1"/>
          </p:cNvSpPr>
          <p:nvPr>
            <p:ph type="ftr"/>
          </p:nvPr>
        </p:nvSpPr>
        <p:spPr>
          <a:xfrm>
            <a:off x="677160" y="6041520"/>
            <a:ext cx="6297120" cy="364680"/>
          </a:xfrm>
          <a:prstGeom prst="rect">
            <a:avLst/>
          </a:prstGeom>
        </p:spPr>
        <p:txBody>
          <a:bodyPr anchor="ctr"/>
          <a:p>
            <a:endParaRPr b="0" lang="gl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4" name="PlaceHolder 15"/>
          <p:cNvSpPr>
            <a:spLocks noGrp="1"/>
          </p:cNvSpPr>
          <p:nvPr>
            <p:ph type="sldNum"/>
          </p:nvPr>
        </p:nvSpPr>
        <p:spPr>
          <a:xfrm>
            <a:off x="8590680" y="6041520"/>
            <a:ext cx="68292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29F435C2-EE97-4E84-8CB4-4CAFA748CD9A}" type="slidenum">
              <a:rPr b="0" lang="gl-ES" sz="900" spc="-1" strike="noStrike">
                <a:solidFill>
                  <a:srgbClr val="90c226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&lt;número&gt;</a:t>
            </a:fld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Line 1"/>
          <p:cNvSpPr/>
          <p:nvPr/>
        </p:nvSpPr>
        <p:spPr>
          <a:xfrm>
            <a:off x="9370800" y="0"/>
            <a:ext cx="1219320" cy="6858000"/>
          </a:xfrm>
          <a:prstGeom prst="line">
            <a:avLst/>
          </a:prstGeom>
          <a:ln w="9360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0" name="Line 2"/>
          <p:cNvSpPr/>
          <p:nvPr/>
        </p:nvSpPr>
        <p:spPr>
          <a:xfrm flipH="1">
            <a:off x="7425000" y="3681360"/>
            <a:ext cx="4763520" cy="3176640"/>
          </a:xfrm>
          <a:prstGeom prst="line">
            <a:avLst/>
          </a:prstGeom>
          <a:ln w="9360">
            <a:solidFill>
              <a:schemeClr val="bg1">
                <a:lumMod val="8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1" name="CustomShape 3"/>
          <p:cNvSpPr/>
          <p:nvPr/>
        </p:nvSpPr>
        <p:spPr>
          <a:xfrm>
            <a:off x="9181440" y="-8640"/>
            <a:ext cx="3007080" cy="6866280"/>
          </a:xfrm>
          <a:custGeom>
            <a:avLst/>
            <a:gdLst/>
            <a:ah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52" name="CustomShape 4"/>
          <p:cNvSpPr/>
          <p:nvPr/>
        </p:nvSpPr>
        <p:spPr>
          <a:xfrm>
            <a:off x="9603360" y="-8640"/>
            <a:ext cx="2588040" cy="6866280"/>
          </a:xfrm>
          <a:custGeom>
            <a:avLst/>
            <a:gdLst/>
            <a:ah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53" name="CustomShape 5"/>
          <p:cNvSpPr/>
          <p:nvPr/>
        </p:nvSpPr>
        <p:spPr>
          <a:xfrm>
            <a:off x="8932320" y="3048120"/>
            <a:ext cx="3259440" cy="380952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54" name="CustomShape 6"/>
          <p:cNvSpPr/>
          <p:nvPr/>
        </p:nvSpPr>
        <p:spPr>
          <a:xfrm>
            <a:off x="9334440" y="-8640"/>
            <a:ext cx="2854080" cy="6866280"/>
          </a:xfrm>
          <a:custGeom>
            <a:avLst/>
            <a:gdLst/>
            <a:ah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55" name="CustomShape 7"/>
          <p:cNvSpPr/>
          <p:nvPr/>
        </p:nvSpPr>
        <p:spPr>
          <a:xfrm>
            <a:off x="10898640" y="-8640"/>
            <a:ext cx="1289880" cy="6866280"/>
          </a:xfrm>
          <a:custGeom>
            <a:avLst/>
            <a:gdLst/>
            <a:ah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56" name="CustomShape 8"/>
          <p:cNvSpPr/>
          <p:nvPr/>
        </p:nvSpPr>
        <p:spPr>
          <a:xfrm>
            <a:off x="10938960" y="-8640"/>
            <a:ext cx="1249560" cy="6866280"/>
          </a:xfrm>
          <a:custGeom>
            <a:avLst/>
            <a:gdLst/>
            <a:ah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57" name="CustomShape 9"/>
          <p:cNvSpPr/>
          <p:nvPr/>
        </p:nvSpPr>
        <p:spPr>
          <a:xfrm>
            <a:off x="10371600" y="3589920"/>
            <a:ext cx="1816920" cy="3267720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58" name="CustomShape 10"/>
          <p:cNvSpPr/>
          <p:nvPr/>
        </p:nvSpPr>
        <p:spPr>
          <a:xfrm>
            <a:off x="0" y="4013280"/>
            <a:ext cx="448200" cy="284436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59" name="PlaceHolder 1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Haga clic para modificar el estilo de título del patrón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60" name="PlaceHolder 1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83560" cy="388044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Prema para editar o formato de texto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Segundo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Terceiro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Cuarto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Quinto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Sexto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marL="343080" indent="-34272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Sétimo nivel do esquemaHaga clic para modificar los estilos de texto del patrón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Segundo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143000" indent="-22824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Tercer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600200" indent="-22824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Cuarto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057400" indent="-22824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Quinto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61" name="PlaceHolder 13"/>
          <p:cNvSpPr>
            <a:spLocks noGrp="1"/>
          </p:cNvSpPr>
          <p:nvPr>
            <p:ph type="body"/>
          </p:nvPr>
        </p:nvSpPr>
        <p:spPr>
          <a:xfrm>
            <a:off x="5090040" y="2160720"/>
            <a:ext cx="4183560" cy="388044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Prema para editar o formato de texto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Segundo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Terceiro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Cuarto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Quinto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Sexto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marL="343080" indent="-34272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Sétimo nivel do esquemaHaga clic para modificar los estilos de texto del patrón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Segundo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143000" indent="-22824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Tercer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600200" indent="-22824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Cuarto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057400" indent="-22824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Quinto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62" name="PlaceHolder 14"/>
          <p:cNvSpPr>
            <a:spLocks noGrp="1"/>
          </p:cNvSpPr>
          <p:nvPr>
            <p:ph type="dt"/>
          </p:nvPr>
        </p:nvSpPr>
        <p:spPr>
          <a:xfrm>
            <a:off x="7205040" y="6041520"/>
            <a:ext cx="91152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b="0" lang="gl-ES" sz="9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24/01/20</a:t>
            </a:r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3" name="PlaceHolder 15"/>
          <p:cNvSpPr>
            <a:spLocks noGrp="1"/>
          </p:cNvSpPr>
          <p:nvPr>
            <p:ph type="ftr"/>
          </p:nvPr>
        </p:nvSpPr>
        <p:spPr>
          <a:xfrm>
            <a:off x="677160" y="6041520"/>
            <a:ext cx="6297120" cy="364680"/>
          </a:xfrm>
          <a:prstGeom prst="rect">
            <a:avLst/>
          </a:prstGeom>
        </p:spPr>
        <p:txBody>
          <a:bodyPr anchor="ctr"/>
          <a:p>
            <a:endParaRPr b="0" lang="gl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4" name="PlaceHolder 16"/>
          <p:cNvSpPr>
            <a:spLocks noGrp="1"/>
          </p:cNvSpPr>
          <p:nvPr>
            <p:ph type="sldNum"/>
          </p:nvPr>
        </p:nvSpPr>
        <p:spPr>
          <a:xfrm>
            <a:off x="8590680" y="6041520"/>
            <a:ext cx="68292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5FBADF1D-0F81-48E2-9082-9D075CCAEBF6}" type="slidenum">
              <a:rPr b="0" lang="gl-ES" sz="900" spc="-1" strike="noStrike">
                <a:solidFill>
                  <a:srgbClr val="90c226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1</a:t>
            </a:fld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Line 1"/>
          <p:cNvSpPr/>
          <p:nvPr/>
        </p:nvSpPr>
        <p:spPr>
          <a:xfrm>
            <a:off x="9370800" y="0"/>
            <a:ext cx="1219320" cy="6858000"/>
          </a:xfrm>
          <a:prstGeom prst="line">
            <a:avLst/>
          </a:prstGeom>
          <a:ln w="9360">
            <a:solidFill>
              <a:schemeClr val="bg1">
                <a:lumMod val="7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00" name="Line 2"/>
          <p:cNvSpPr/>
          <p:nvPr/>
        </p:nvSpPr>
        <p:spPr>
          <a:xfrm flipH="1">
            <a:off x="7425000" y="3681360"/>
            <a:ext cx="4763520" cy="3176640"/>
          </a:xfrm>
          <a:prstGeom prst="line">
            <a:avLst/>
          </a:prstGeom>
          <a:ln w="9360">
            <a:solidFill>
              <a:schemeClr val="bg1">
                <a:lumMod val="85000"/>
              </a:schemeClr>
            </a:solidFill>
            <a:rou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01" name="CustomShape 3"/>
          <p:cNvSpPr/>
          <p:nvPr/>
        </p:nvSpPr>
        <p:spPr>
          <a:xfrm>
            <a:off x="9181440" y="-8640"/>
            <a:ext cx="3007080" cy="6866280"/>
          </a:xfrm>
          <a:custGeom>
            <a:avLst/>
            <a:gdLst/>
            <a:ah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02" name="CustomShape 4"/>
          <p:cNvSpPr/>
          <p:nvPr/>
        </p:nvSpPr>
        <p:spPr>
          <a:xfrm>
            <a:off x="9603360" y="-8640"/>
            <a:ext cx="2588040" cy="6866280"/>
          </a:xfrm>
          <a:custGeom>
            <a:avLst/>
            <a:gdLst/>
            <a:ah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03" name="CustomShape 5"/>
          <p:cNvSpPr/>
          <p:nvPr/>
        </p:nvSpPr>
        <p:spPr>
          <a:xfrm>
            <a:off x="8932320" y="3048120"/>
            <a:ext cx="3259440" cy="380952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04" name="CustomShape 6"/>
          <p:cNvSpPr/>
          <p:nvPr/>
        </p:nvSpPr>
        <p:spPr>
          <a:xfrm>
            <a:off x="9334440" y="-8640"/>
            <a:ext cx="2854080" cy="6866280"/>
          </a:xfrm>
          <a:custGeom>
            <a:avLst/>
            <a:gdLst/>
            <a:ah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05" name="CustomShape 7"/>
          <p:cNvSpPr/>
          <p:nvPr/>
        </p:nvSpPr>
        <p:spPr>
          <a:xfrm>
            <a:off x="10898640" y="-8640"/>
            <a:ext cx="1289880" cy="6866280"/>
          </a:xfrm>
          <a:custGeom>
            <a:avLst/>
            <a:gdLst/>
            <a:ah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06" name="CustomShape 8"/>
          <p:cNvSpPr/>
          <p:nvPr/>
        </p:nvSpPr>
        <p:spPr>
          <a:xfrm>
            <a:off x="10938960" y="-8640"/>
            <a:ext cx="1249560" cy="6866280"/>
          </a:xfrm>
          <a:custGeom>
            <a:avLst/>
            <a:gdLst/>
            <a:ah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07" name="CustomShape 9"/>
          <p:cNvSpPr/>
          <p:nvPr/>
        </p:nvSpPr>
        <p:spPr>
          <a:xfrm>
            <a:off x="10371600" y="3589920"/>
            <a:ext cx="1816920" cy="3267720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08" name="CustomShape 10"/>
          <p:cNvSpPr/>
          <p:nvPr/>
        </p:nvSpPr>
        <p:spPr>
          <a:xfrm>
            <a:off x="0" y="4013280"/>
            <a:ext cx="448200" cy="284436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>
            <a:outerShdw blurRad="38100" dir="5400000" dist="254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09" name="PlaceHolder 1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Haga clic para modificar el estilo de título del patrón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0" name="PlaceHolder 12"/>
          <p:cNvSpPr>
            <a:spLocks noGrp="1"/>
          </p:cNvSpPr>
          <p:nvPr>
            <p:ph type="body"/>
          </p:nvPr>
        </p:nvSpPr>
        <p:spPr>
          <a:xfrm>
            <a:off x="675720" y="2161080"/>
            <a:ext cx="4185360" cy="576000"/>
          </a:xfrm>
          <a:prstGeom prst="rect">
            <a:avLst/>
          </a:prstGeom>
        </p:spPr>
        <p:txBody>
          <a:bodyPr anchor="b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Prema para editar o formato de texto do esquema</a:t>
            </a:r>
            <a:endParaRPr b="0" lang="en-US" sz="2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Segundo nivel do esquema</a:t>
            </a:r>
            <a:endParaRPr b="0" lang="en-US" sz="2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Terceiro nivel do esquema</a:t>
            </a:r>
            <a:endParaRPr b="0" lang="en-US" sz="2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Cuarto nivel do esquema</a:t>
            </a:r>
            <a:endParaRPr b="0" lang="en-US" sz="2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Quinto nivel do esquema</a:t>
            </a:r>
            <a:endParaRPr b="0" lang="en-US" sz="2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Sexto nivel do esquema</a:t>
            </a:r>
            <a:endParaRPr b="0" lang="en-US" sz="2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Sétimo nivel do esquemaHaga clic para modificar los estilos de texto del patrón</a:t>
            </a:r>
            <a:endParaRPr b="0" lang="en-US" sz="2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1" name="PlaceHolder 13"/>
          <p:cNvSpPr>
            <a:spLocks noGrp="1"/>
          </p:cNvSpPr>
          <p:nvPr>
            <p:ph type="body"/>
          </p:nvPr>
        </p:nvSpPr>
        <p:spPr>
          <a:xfrm>
            <a:off x="675720" y="2737080"/>
            <a:ext cx="4185360" cy="330372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Prema para editar o formato de texto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Segundo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Terceiro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Cuarto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Quinto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Sexto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marL="343080" indent="-34272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Sétimo nivel do esquemaHaga clic para modificar los estilos de texto del patrón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Segundo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143000" indent="-22824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Tercer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600200" indent="-22824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Cuarto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057400" indent="-22824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Quinto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2" name="PlaceHolder 14"/>
          <p:cNvSpPr>
            <a:spLocks noGrp="1"/>
          </p:cNvSpPr>
          <p:nvPr>
            <p:ph type="body"/>
          </p:nvPr>
        </p:nvSpPr>
        <p:spPr>
          <a:xfrm>
            <a:off x="5088240" y="2161080"/>
            <a:ext cx="4185360" cy="576000"/>
          </a:xfrm>
          <a:prstGeom prst="rect">
            <a:avLst/>
          </a:prstGeom>
        </p:spPr>
        <p:txBody>
          <a:bodyPr anchor="b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Prema para editar o formato de texto do esquema</a:t>
            </a:r>
            <a:endParaRPr b="0" lang="en-US" sz="2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Segundo nivel do esquema</a:t>
            </a:r>
            <a:endParaRPr b="0" lang="en-US" sz="2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Terceiro nivel do esquema</a:t>
            </a:r>
            <a:endParaRPr b="0" lang="en-US" sz="2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Cuarto nivel do esquema</a:t>
            </a:r>
            <a:endParaRPr b="0" lang="en-US" sz="2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Quinto nivel do esquema</a:t>
            </a:r>
            <a:endParaRPr b="0" lang="en-US" sz="2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Sexto nivel do esquema</a:t>
            </a:r>
            <a:endParaRPr b="0" lang="en-US" sz="2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>
              <a:lnSpc>
                <a:spcPct val="100000"/>
              </a:lnSpc>
            </a:pPr>
            <a:r>
              <a:rPr b="0" lang="en-US" sz="2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Sétimo nivel do esquemaHaga clic para modificar los estilos de texto del patrón</a:t>
            </a:r>
            <a:endParaRPr b="0" lang="en-US" sz="24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3" name="PlaceHolder 15"/>
          <p:cNvSpPr>
            <a:spLocks noGrp="1"/>
          </p:cNvSpPr>
          <p:nvPr>
            <p:ph type="body"/>
          </p:nvPr>
        </p:nvSpPr>
        <p:spPr>
          <a:xfrm>
            <a:off x="5088240" y="2737080"/>
            <a:ext cx="4185360" cy="330372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Prema para editar o formato de texto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Segundo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Terceiro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Cuarto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Quinto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Sexto nivel do esquema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marL="343080" indent="-34272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8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Sétimo nivel do esquemaHaga clic para modificar los estilos de texto del patrón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1" marL="743040" indent="-28548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6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Segundo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2" marL="1143000" indent="-22824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4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Tercer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3" marL="1600200" indent="-22824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Cuarto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lvl="4" marL="2057400" indent="-22824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1200" spc="-1" strike="noStrike">
                <a:solidFill>
                  <a:srgbClr val="404040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Quinto nivel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14" name="PlaceHolder 16"/>
          <p:cNvSpPr>
            <a:spLocks noGrp="1"/>
          </p:cNvSpPr>
          <p:nvPr>
            <p:ph type="dt"/>
          </p:nvPr>
        </p:nvSpPr>
        <p:spPr>
          <a:xfrm>
            <a:off x="7205040" y="6041520"/>
            <a:ext cx="91152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r>
              <a:rPr b="0" lang="gl-ES" sz="9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24/01/20</a:t>
            </a:r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5" name="PlaceHolder 17"/>
          <p:cNvSpPr>
            <a:spLocks noGrp="1"/>
          </p:cNvSpPr>
          <p:nvPr>
            <p:ph type="ftr"/>
          </p:nvPr>
        </p:nvSpPr>
        <p:spPr>
          <a:xfrm>
            <a:off x="677160" y="6041520"/>
            <a:ext cx="6297120" cy="364680"/>
          </a:xfrm>
          <a:prstGeom prst="rect">
            <a:avLst/>
          </a:prstGeom>
        </p:spPr>
        <p:txBody>
          <a:bodyPr anchor="ctr"/>
          <a:p>
            <a:endParaRPr b="0" lang="gl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16" name="PlaceHolder 18"/>
          <p:cNvSpPr>
            <a:spLocks noGrp="1"/>
          </p:cNvSpPr>
          <p:nvPr>
            <p:ph type="sldNum"/>
          </p:nvPr>
        </p:nvSpPr>
        <p:spPr>
          <a:xfrm>
            <a:off x="8590680" y="6041520"/>
            <a:ext cx="68292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F6AD7C5C-61D2-484E-B8C9-1FBD2F8E6ECF}" type="slidenum">
              <a:rPr b="0" lang="gl-ES" sz="900" spc="-1" strike="noStrike">
                <a:solidFill>
                  <a:srgbClr val="90c226"/>
                </a:solidFill>
                <a:uFill>
                  <a:solidFill>
                    <a:srgbClr val="ffffff"/>
                  </a:solidFill>
                </a:uFill>
                <a:latin typeface="Trebuchet MS"/>
              </a:rPr>
              <a:t>1</a:t>
            </a:fld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16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0" lang="en-US" sz="7200" spc="-1" strike="noStrike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¡Hola!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52" name="TextShape 2"/>
          <p:cNvSpPr txBox="1"/>
          <p:nvPr/>
        </p:nvSpPr>
        <p:spPr>
          <a:xfrm>
            <a:off x="677160" y="2160720"/>
            <a:ext cx="8596440" cy="38804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6000" spc="-1" strike="noStrike">
                <a:solidFill>
                  <a:srgbClr val="6e91a0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Yo soy Noa y mi trabajo va sobre…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90c226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Los volcanes submarinos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pic>
        <p:nvPicPr>
          <p:cNvPr id="154" name="Marcador de contenido 7" descr=""/>
          <p:cNvPicPr/>
          <p:nvPr/>
        </p:nvPicPr>
        <p:blipFill>
          <a:blip r:embed="rId1"/>
          <a:stretch/>
        </p:blipFill>
        <p:spPr>
          <a:xfrm>
            <a:off x="677160" y="1510920"/>
            <a:ext cx="8596440" cy="4737240"/>
          </a:xfrm>
          <a:prstGeom prst="rect">
            <a:avLst/>
          </a:prstGeom>
          <a:ln>
            <a:noFill/>
          </a:ln>
        </p:spPr>
      </p:pic>
    </p:spTree>
  </p:cSld>
  <p:transition spd="slow">
    <p:circle/>
  </p:transition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6e91a0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¿Qué son los volcanes submarinos?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56" name="TextShape 2"/>
          <p:cNvSpPr txBox="1"/>
          <p:nvPr/>
        </p:nvSpPr>
        <p:spPr>
          <a:xfrm>
            <a:off x="677160" y="2160720"/>
            <a:ext cx="4183560" cy="38804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2400" spc="-1" strike="noStrike">
                <a:solidFill>
                  <a:srgbClr val="ad4d12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Los volcanes submarinos se producen por las grietas en la superficie terrestre que se encuentra bajo el mar.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marL="343080" indent="-34272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24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La mayoría de los volcanes nacen en zonas tranquilas.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pic>
        <p:nvPicPr>
          <p:cNvPr id="157" name="Marcador de contenido 5" descr=""/>
          <p:cNvPicPr/>
          <p:nvPr/>
        </p:nvPicPr>
        <p:blipFill>
          <a:blip r:embed="rId1"/>
          <a:stretch/>
        </p:blipFill>
        <p:spPr>
          <a:xfrm>
            <a:off x="4861440" y="1930320"/>
            <a:ext cx="4507560" cy="40060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¿Dónde se encuentran los volcanes submarinos?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59" name="TextShape 2"/>
          <p:cNvSpPr txBox="1"/>
          <p:nvPr/>
        </p:nvSpPr>
        <p:spPr>
          <a:xfrm>
            <a:off x="675720" y="2161080"/>
            <a:ext cx="4185360" cy="57600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60" name="TextShape 3"/>
          <p:cNvSpPr txBox="1"/>
          <p:nvPr/>
        </p:nvSpPr>
        <p:spPr>
          <a:xfrm>
            <a:off x="675720" y="2161080"/>
            <a:ext cx="4185360" cy="40870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20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Los volcanes submarinos en todas las formas y tamaños se encuentran en todo el mundo desde Hawaii y California a Islandia, Japón, Nueva Zelanda y la Antártida.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marL="343080" indent="-34272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2000" spc="-1" strike="noStrike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A nivel mundial, se estima que hay 5.000 volcanes sumergidos activos, con volcanes más altos o volcanes en aguas poco profundas levantándose sobre el nivel del mar.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61" name="TextShape 4"/>
          <p:cNvSpPr txBox="1"/>
          <p:nvPr/>
        </p:nvSpPr>
        <p:spPr>
          <a:xfrm>
            <a:off x="5088240" y="2161080"/>
            <a:ext cx="4185360" cy="57600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pic>
        <p:nvPicPr>
          <p:cNvPr id="162" name="Marcador de contenido 10" descr=""/>
          <p:cNvPicPr/>
          <p:nvPr/>
        </p:nvPicPr>
        <p:blipFill>
          <a:blip r:embed="rId1"/>
          <a:stretch/>
        </p:blipFill>
        <p:spPr>
          <a:xfrm>
            <a:off x="5087880" y="2260440"/>
            <a:ext cx="4185720" cy="35938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>
        <p14:prism/>
      </p:transition>
    </mc:Choice>
    <mc:Fallback>
      <p:transition spd="slow">
        <p:fade/>
      </p:transition>
    </mc:Fallback>
  </mc:AlternateContent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Diferencia entre los volcanes submarinos y los terrestres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pic>
        <p:nvPicPr>
          <p:cNvPr id="164" name="Marcador de contenido 5" descr=""/>
          <p:cNvPicPr/>
          <p:nvPr/>
        </p:nvPicPr>
        <p:blipFill>
          <a:blip r:embed="rId1"/>
          <a:stretch/>
        </p:blipFill>
        <p:spPr>
          <a:xfrm>
            <a:off x="864360" y="2160720"/>
            <a:ext cx="4037400" cy="1941120"/>
          </a:xfrm>
          <a:prstGeom prst="rect">
            <a:avLst/>
          </a:prstGeom>
          <a:ln>
            <a:noFill/>
          </a:ln>
        </p:spPr>
      </p:pic>
      <p:sp>
        <p:nvSpPr>
          <p:cNvPr id="165" name="TextShape 2"/>
          <p:cNvSpPr txBox="1"/>
          <p:nvPr/>
        </p:nvSpPr>
        <p:spPr>
          <a:xfrm>
            <a:off x="5090040" y="2160720"/>
            <a:ext cx="4183560" cy="38804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2000" spc="-1" strike="noStrike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Cuando un volcán submarino está en erupción el resultado es diferente (y por lo general menos dramático) que la erupción de un volcán de la tierra.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marL="343080" indent="-34272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2000" spc="-1" strike="noStrike">
                <a:solidFill>
                  <a:srgbClr val="cc66ff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El volcán submarino se encuentra muy por debajo de la superficie del océano, incluso una gran erupción puede no ser detectada desde arriba.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pic>
        <p:nvPicPr>
          <p:cNvPr id="166" name="Imagen 7" descr=""/>
          <p:cNvPicPr/>
          <p:nvPr/>
        </p:nvPicPr>
        <p:blipFill>
          <a:blip r:embed="rId2"/>
          <a:stretch/>
        </p:blipFill>
        <p:spPr>
          <a:xfrm>
            <a:off x="864360" y="4218120"/>
            <a:ext cx="4037400" cy="1822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¿Son peligrosos?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68" name="TextShape 2"/>
          <p:cNvSpPr txBox="1"/>
          <p:nvPr/>
        </p:nvSpPr>
        <p:spPr>
          <a:xfrm>
            <a:off x="677160" y="2160720"/>
            <a:ext cx="8596440" cy="38804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2400" spc="-1" strike="noStrike">
                <a:solidFill>
                  <a:srgbClr val="00cc00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Los volcanes son peligrosos, pero si los comparamos con los volcanes terrestres, los volcanes submarinos representan menos de una amenaza a la vida humana.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marL="343080" indent="-34272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2400" spc="-1" strike="noStrike">
                <a:solidFill>
                  <a:srgbClr val="ad4d12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No obstante, se debe tener cuidado al explorar los alrededores de un volcán submarino.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  <a:p>
            <a:pPr marL="343080" indent="-34272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2400" spc="-1" strike="noStrike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Desde 1650, cuando el volcán submarino Kolumbo estalló, matando al menos a 70 personas en la cercana isla griega de Santorini, los volcanes submarinos son reconocidos como causas de muerte.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>
              <a:lnSpc>
                <a:spcPct val="100000"/>
              </a:lnSpc>
            </a:pPr>
            <a:r>
              <a:rPr b="0" lang="en-US" sz="9600" spc="-1" strike="noStrike">
                <a:solidFill>
                  <a:srgbClr val="00b050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FIN</a:t>
            </a:r>
            <a:endParaRPr b="0" lang="en-U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sp>
        <p:nvSpPr>
          <p:cNvPr id="170" name="TextShape 2"/>
          <p:cNvSpPr txBox="1"/>
          <p:nvPr/>
        </p:nvSpPr>
        <p:spPr>
          <a:xfrm>
            <a:off x="677160" y="1930320"/>
            <a:ext cx="8596440" cy="41104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90c226"/>
              </a:buClr>
              <a:buSzPct val="80000"/>
              <a:buFont typeface="Wingdings 3" charset="2"/>
              <a:buChar char=""/>
            </a:pPr>
            <a:r>
              <a:rPr b="0" lang="en-US" sz="20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omic Sans MS"/>
              </a:rPr>
              <a:t>Aquí acaba mi presentación. Espero que os haya gustado.</a:t>
            </a:r>
            <a:endParaRPr b="0" lang="en-US" sz="1800" spc="-1" strike="noStrike">
              <a:solidFill>
                <a:srgbClr val="404040"/>
              </a:solidFill>
              <a:uFill>
                <a:solidFill>
                  <a:srgbClr val="ffffff"/>
                </a:solidFill>
              </a:uFill>
              <a:latin typeface="Trebuchet MS"/>
            </a:endParaRPr>
          </a:p>
        </p:txBody>
      </p:sp>
      <p:pic>
        <p:nvPicPr>
          <p:cNvPr id="171" name="Imagen 5" descr=""/>
          <p:cNvPicPr/>
          <p:nvPr/>
        </p:nvPicPr>
        <p:blipFill>
          <a:blip r:embed="rId1"/>
          <a:stretch/>
        </p:blipFill>
        <p:spPr>
          <a:xfrm>
            <a:off x="1391400" y="2412000"/>
            <a:ext cx="6397200" cy="3663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89</TotalTime>
  <Application>LibreOffice/5.1.5.2$Linux_x86 LibreOffice_project/7a864d8825610a8c07cfc3bc01dd4fce6a9447e5</Application>
  <Words>273</Words>
  <Paragraphs>18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2019-12-08T16:29:43Z</dcterms:created>
  <dc:creator>carlos .</dc:creator>
  <dc:description/>
  <dc:language>gl-ES</dc:language>
  <cp:lastModifiedBy/>
  <dcterms:modified xsi:type="dcterms:W3CDTF">2020-01-24T10:17:09Z</dcterms:modified>
  <cp:revision>11</cp:revision>
  <dc:subject/>
  <dc:title>Los volcanes submarinos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Panorámica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7</vt:i4>
  </property>
</Properties>
</file>