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2.png" ContentType="image/png"/>
  <Override PartName="/ppt/media/image1.png" ContentType="image/png"/>
  <Override PartName="/ppt/media/image3.png" ContentType="image/png"/>
  <Override PartName="/ppt/media/image11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2.png" ContentType="image/png"/>
  <Override PartName="/ppt/media/image7.jpeg" ContentType="image/jpeg"/>
  <Override PartName="/ppt/media/image8.png" ContentType="image/png"/>
  <Override PartName="/ppt/media/image9.png" ContentType="image/png"/>
  <Override PartName="/ppt/media/image10.jpeg" ContentType="image/jpeg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3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Haga clic para modificar el estilo de título del patrón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Prema para editar o formato de texto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Terceiro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Sétimo nivel do esquemaHaga clic para modificar los estilos de texto del patrón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Tercer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gl-E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24/01/20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9F435C2-EE97-4E84-8CB4-4CAFA748CD9A}" type="slidenum">
              <a:rPr b="0" lang="gl-E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&lt;número&gt;</a:t>
            </a:fld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Haga clic para modificar el estilo de título del patrón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Prema para editar o formato de texto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Terceiro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Sétimo nivel do esquemaHaga clic para modificar los estilos de texto del patrón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Tercer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1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Prema para editar o formato de texto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Terceiro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Sétimo nivel do esquemaHaga clic para modificar los estilos de texto del patrón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Tercer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2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gl-E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24/01/20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3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FBADF1D-0F81-48E2-9082-9D075CCAEBF6}" type="slidenum">
              <a:rPr b="0" lang="gl-E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</a:t>
            </a:fld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0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1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3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5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6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7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8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9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Haga clic para modificar el estilo de título del patrón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0" name="PlaceHolder 12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</p:spPr>
        <p:txBody>
          <a:bodyPr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Prema para editar o formato de texto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Terceiro nivel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Sétimo nivel do esquemaHaga clic para modificar los estilos de texto del patrón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1" name="PlaceHolder 13"/>
          <p:cNvSpPr>
            <a:spLocks noGrp="1"/>
          </p:cNvSpPr>
          <p:nvPr>
            <p:ph type="body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Prema para editar o formato de texto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Terceiro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Sétimo nivel do esquemaHaga clic para modificar los estilos de texto del patrón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Tercer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2" name="PlaceHolder 14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360" cy="576000"/>
          </a:xfrm>
          <a:prstGeom prst="rect">
            <a:avLst/>
          </a:prstGeom>
        </p:spPr>
        <p:txBody>
          <a:bodyPr anchor="b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Prema para editar o formato de texto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Terceiro nivel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do esquema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Sétimo nivel do esquemaHaga clic para modificar los estilos de texto del patrón</a:t>
            </a:r>
            <a:endParaRPr b="0" lang="en-US" sz="2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3" name="PlaceHolder 15"/>
          <p:cNvSpPr>
            <a:spLocks noGrp="1"/>
          </p:cNvSpPr>
          <p:nvPr>
            <p:ph type="body"/>
          </p:nvPr>
        </p:nvSpPr>
        <p:spPr>
          <a:xfrm>
            <a:off x="5088240" y="2737080"/>
            <a:ext cx="4185360" cy="33037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Prema para editar o formato de texto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Terceiro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Sexto nivel do esquema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Sétimo nivel do esquemaHaga clic para modificar los estilos de texto del patrón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Segundo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Tercer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Cuarto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 nivel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4" name="PlaceHolder 16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gl-E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24/01/20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5" name="PlaceHolder 17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" name="PlaceHolder 18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6AD7C5C-61D2-484E-B8C9-1FBD2F8E6ECF}" type="slidenum">
              <a:rPr b="0" lang="gl-E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</a:t>
            </a:fld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72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¡Hola!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000" spc="-1" strike="noStrike">
                <a:solidFill>
                  <a:srgbClr val="6e91a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Yo soy Noa y mi trabajo va sobre…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Los volcanes submarinos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54" name="Marcador de contenido 7" descr=""/>
          <p:cNvPicPr/>
          <p:nvPr/>
        </p:nvPicPr>
        <p:blipFill>
          <a:blip r:embed="rId1"/>
          <a:stretch/>
        </p:blipFill>
        <p:spPr>
          <a:xfrm>
            <a:off x="677160" y="1510920"/>
            <a:ext cx="8596440" cy="4737240"/>
          </a:xfrm>
          <a:prstGeom prst="rect">
            <a:avLst/>
          </a:prstGeom>
          <a:ln>
            <a:noFill/>
          </a:ln>
        </p:spPr>
      </p:pic>
    </p:spTree>
  </p:cSld>
  <p:transition spd="slow">
    <p:circl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6e91a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¿Qué son los volcanes submarinos?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677160" y="2160720"/>
            <a:ext cx="418356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ad4d12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Los volcanes submarinos se producen por las grietas en la superficie terrestre que se encuentra bajo el mar.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La mayoría de los volcanes nacen en zonas tranquilas.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57" name="Marcador de contenido 5" descr=""/>
          <p:cNvPicPr/>
          <p:nvPr/>
        </p:nvPicPr>
        <p:blipFill>
          <a:blip r:embed="rId1"/>
          <a:stretch/>
        </p:blipFill>
        <p:spPr>
          <a:xfrm>
            <a:off x="4861440" y="1930320"/>
            <a:ext cx="4507560" cy="4006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¿Dónde se encuentran los volcanes submarinos?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675720" y="2161080"/>
            <a:ext cx="4185360" cy="4087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Los volcanes submarinos en todas las formas y tamaños se encuentran en todo el mundo desde Hawaii y California a Islandia, Japón, Nueva Zelanda y la Antártida.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 nivel mundial, se estima que hay 5.000 volcanes sumergidos activos, con volcanes más altos o volcanes en aguas poco profundas levantándose sobre el nivel del mar.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1" name="TextShape 4"/>
          <p:cNvSpPr txBox="1"/>
          <p:nvPr/>
        </p:nvSpPr>
        <p:spPr>
          <a:xfrm>
            <a:off x="508824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62" name="Marcador de contenido 10" descr=""/>
          <p:cNvPicPr/>
          <p:nvPr/>
        </p:nvPicPr>
        <p:blipFill>
          <a:blip r:embed="rId1"/>
          <a:stretch/>
        </p:blipFill>
        <p:spPr>
          <a:xfrm>
            <a:off x="5087880" y="2260440"/>
            <a:ext cx="4185720" cy="359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Diferencia entre los volcanes submarinos y los terrestres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64" name="Marcador de contenido 5" descr=""/>
          <p:cNvPicPr/>
          <p:nvPr/>
        </p:nvPicPr>
        <p:blipFill>
          <a:blip r:embed="rId1"/>
          <a:stretch/>
        </p:blipFill>
        <p:spPr>
          <a:xfrm>
            <a:off x="864360" y="2160720"/>
            <a:ext cx="4037400" cy="1941120"/>
          </a:xfrm>
          <a:prstGeom prst="rect">
            <a:avLst/>
          </a:prstGeom>
          <a:ln>
            <a:noFill/>
          </a:ln>
        </p:spPr>
      </p:pic>
      <p:sp>
        <p:nvSpPr>
          <p:cNvPr id="165" name="TextShape 2"/>
          <p:cNvSpPr txBox="1"/>
          <p:nvPr/>
        </p:nvSpPr>
        <p:spPr>
          <a:xfrm>
            <a:off x="5090040" y="2160720"/>
            <a:ext cx="418356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Cuando un volcán submarino está en erupción el resultado es diferente (y por lo general menos dramático) que la erupción de un volcán de la tierra.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cc66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El volcán submarino se encuentra muy por debajo de la superficie del océano, incluso una gran erupción puede no ser detectada desde arriba.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66" name="Imagen 7" descr=""/>
          <p:cNvPicPr/>
          <p:nvPr/>
        </p:nvPicPr>
        <p:blipFill>
          <a:blip r:embed="rId2"/>
          <a:stretch/>
        </p:blipFill>
        <p:spPr>
          <a:xfrm>
            <a:off x="864360" y="4218120"/>
            <a:ext cx="4037400" cy="1822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¿Son peligrosos?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00cc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Los volcanes son peligrosos, pero si los comparamos con los volcanes terrestres, los volcanes submarinos representan menos de una amenaza a la vida humana.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ad4d12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No obstante, se debe tener cuidado al explorar los alrededores de un volcán submarino.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Desde 1650, cuando el volcán submarino Kolumbo estalló, matando al menos a 70 personas en la cercana isla griega de Santorini, los volcanes submarinos son reconocidos como causas de muerte.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96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FIN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677160" y="1930320"/>
            <a:ext cx="8596440" cy="411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Aquí acaba mi presentación. Espero que os haya gustado.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71" name="Imagen 5" descr=""/>
          <p:cNvPicPr/>
          <p:nvPr/>
        </p:nvPicPr>
        <p:blipFill>
          <a:blip r:embed="rId1"/>
          <a:stretch/>
        </p:blipFill>
        <p:spPr>
          <a:xfrm>
            <a:off x="1391400" y="2412000"/>
            <a:ext cx="6397200" cy="366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Application>LibreOffice/5.1.5.2$Linux_x86 LibreOffice_project/7a864d8825610a8c07cfc3bc01dd4fce6a9447e5</Application>
  <Words>273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2019-12-08T16:29:43Z</dcterms:created>
  <dc:creator>carlos .</dc:creator>
  <dc:description/>
  <dc:language>gl-ES</dc:language>
  <cp:lastModifiedBy/>
  <dcterms:modified xsi:type="dcterms:W3CDTF">2020-01-24T10:17:09Z</dcterms:modified>
  <cp:revision>11</cp:revision>
  <dc:subject/>
  <dc:title>Los volcanes submarinos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