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7AD97C-E020-4A99-8676-4D175950C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0B4EB9-5320-47D6-867F-3E57E9C7C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E15553-FBFD-4391-A6A6-94B971DD0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6DFAF7-C836-48B9-B9DB-271B51F2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5BD85B-9809-43E4-A6EA-D31075067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22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DF1070-C9C7-4D3A-B676-1F58750AD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1C032A-84FE-4F52-9262-316753D57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7A4DFF-0ACF-4254-92BC-D4629EB3A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321206-A477-40FC-8A27-895726C35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7C2683-C6F8-4844-8947-EF0B6EE00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9983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6A06F8-D76F-4CA4-8394-1D56B0D228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1757FBC-2805-46EF-9DC1-E69DF13268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A9717D-8A8A-4C7C-AF65-AFC36EE30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F70CB3-9F6D-41A7-AA3F-A30AA2710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7AF0DF-E8F8-41A9-A435-736FEB6A1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054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27FB5-9641-435A-B66A-3A7C51C7C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8A7DE-042E-4C20-87E0-EE3E248AD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56E35F-FBE0-486C-B9B1-4A38113E9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A3B685-3520-4AD8-BDA0-0A4DA5C54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3EEC04-8DC9-4A82-9745-5E609FD27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2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778875-0A03-46BF-BF84-1AA399F2B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E15944-BA98-4CF1-9A1C-6484E8F1B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FB1294-702F-4FCC-92BF-66DA4AF42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C02622-12A8-4F08-A939-2DB81CC97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6C125F-7B77-44BF-8F90-A4A5970E4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089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FC2A16-7BF5-4AC4-A4B7-A7CE78AFD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D6D52E-A4CF-41DF-9435-075BFFCC2A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62E4FF-BC36-4850-8F0A-AB3EB697A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BA245B-B866-4102-B4C1-BF594174F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8C31BE3-F992-4E69-9B03-64169F4E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A1655D-3C9F-4DD3-9BE9-C3E661E5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641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353C7-E8D3-4A8C-9FB9-2051E5366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860DA0-54F0-4733-A183-ADBEF756D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78818BE-A36C-47D9-B347-A98F42EEB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18EBE13-162C-4930-8F22-4163DA144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EE9236A-ED74-4E90-ADC3-6C15927927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D1F2411-9F91-4897-8A13-7053E8D42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02F1F1B-6ECF-4EC2-A4DC-9FA302762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B8E5CC2-EBAE-46F9-99DF-2D5F3F38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567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6F4D2-63B4-4704-8F59-1EEAFBCAA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1CFC012-2BBB-429A-996E-E8F03E2A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937B3C4-D4C2-4408-B99F-5B2FD7D29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54E8935-7E41-4C14-BCF4-D507CEA47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8432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70C58BD-BA9D-4EA7-AD0B-43BAD9DD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461B66B-CCA6-474D-80DA-3C159745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0116443-DF70-45CF-BD3D-95A2A964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27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FFA1B4-AC2C-4E18-893F-802C30C07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6E00EB-34E3-4A4F-96E3-7CD77613D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D6EE4D-6C98-40C8-B66B-A54C0B0B5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443D6A-24AC-4BD9-8851-85A793B4C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40CF75-4F0E-44C6-A124-AAA94F016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51E620-2D11-4ADA-B47E-B469ACDB8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57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F524DA-DA1A-468C-A011-6C921E542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D21801-C7B2-4FB7-99B3-7813CB9B0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703B96-CB4D-4AAB-9940-D69B7EAC28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31A74D-4403-4B2E-A368-C52D54523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6E8265-448A-4D61-94EB-FD8AAADF3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84FE4A-E685-476D-AC0A-2763E820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524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6357E55-B781-4DDD-8969-3F5857771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E20ABE-415A-4F62-B50D-2060AFF44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86BA81-BE2F-4F5D-889A-1E15982B77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277B7-480E-47F1-8C9C-CFD98E61A4D1}" type="datetimeFigureOut">
              <a:rPr lang="es-ES" smtClean="0"/>
              <a:t>17/10/2020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86BC7F-96CE-4213-A864-52106045C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61CA47-3DAE-49E2-AEC0-5C0DDA16B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CA4D4-46C1-438B-96EA-7A9F860BB0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6126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6DC7D-383A-4EE5-B1BA-12FAED9F2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5241"/>
            <a:ext cx="9144000" cy="861182"/>
          </a:xfrm>
        </p:spPr>
        <p:txBody>
          <a:bodyPr>
            <a:normAutofit fontScale="90000"/>
          </a:bodyPr>
          <a:lstStyle/>
          <a:p>
            <a:r>
              <a:rPr lang="es-ES" dirty="0"/>
              <a:t>As </a:t>
            </a:r>
            <a:r>
              <a:rPr lang="gl-ES" dirty="0"/>
              <a:t>articulacións</a:t>
            </a:r>
            <a:r>
              <a:rPr lang="es-ES" dirty="0"/>
              <a:t>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594112A-1ECF-4867-96A5-3F87B4251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91" y="922641"/>
            <a:ext cx="10790972" cy="560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931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0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1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2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3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4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5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6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7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8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3AC9724-47A1-4969-9606-0078402C0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248" y="1481328"/>
            <a:ext cx="2926080" cy="24688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gl-ES" sz="4000"/>
              <a:t>Os sentidos </a:t>
            </a:r>
          </a:p>
        </p:txBody>
      </p:sp>
      <p:sp>
        <p:nvSpPr>
          <p:cNvPr id="2079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64A99CA-F647-47A6-893F-24C8A795A0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77" r="1" b="1"/>
          <a:stretch/>
        </p:blipFill>
        <p:spPr bwMode="auto">
          <a:xfrm>
            <a:off x="867141" y="792050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5267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Rockwell</vt:lpstr>
      <vt:lpstr>Tema de Office</vt:lpstr>
      <vt:lpstr>As articulacións </vt:lpstr>
      <vt:lpstr>Os sentidos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articulacións </dc:title>
  <dc:creator>Sareva Pazos González</dc:creator>
  <cp:lastModifiedBy>Sareva Pazos González</cp:lastModifiedBy>
  <cp:revision>1</cp:revision>
  <dcterms:created xsi:type="dcterms:W3CDTF">2020-10-17T08:50:16Z</dcterms:created>
  <dcterms:modified xsi:type="dcterms:W3CDTF">2020-10-17T08:55:57Z</dcterms:modified>
</cp:coreProperties>
</file>