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09" r:id="rId25"/>
    <p:sldId id="310" r:id="rId26"/>
    <p:sldId id="279"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5" r:id="rId41"/>
    <p:sldId id="296" r:id="rId42"/>
    <p:sldId id="297" r:id="rId43"/>
    <p:sldId id="298" r:id="rId44"/>
    <p:sldId id="311" r:id="rId45"/>
    <p:sldId id="312" r:id="rId46"/>
    <p:sldId id="313" r:id="rId47"/>
    <p:sldId id="317" r:id="rId48"/>
    <p:sldId id="294" r:id="rId49"/>
    <p:sldId id="316" r:id="rId50"/>
    <p:sldId id="315" r:id="rId51"/>
    <p:sldId id="314" r:id="rId52"/>
    <p:sldId id="299" r:id="rId53"/>
    <p:sldId id="32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158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s-ES_tradnl" smtClean="0"/>
              <a:t>Clic para editar título</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17/05/14</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s-ES_tradnl" smtClean="0"/>
              <a:t>Clic para editar título</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03CEC41E-48BD-4881-B6FF-D82EEBBCD904}" type="datetimeFigureOut">
              <a:rPr lang="en-US" smtClean="0"/>
              <a:t>17/05/14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imágenes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s-ES_tradnl" smtClean="0"/>
              <a:t>Clic para editar título</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17/05/14</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‹Nr.›</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s-ES_tradnl" smtClean="0"/>
              <a:t>Arrastre la imagen al marcador de posición o haga clic en el icono para agregar</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s-ES_tradnl" smtClean="0"/>
              <a:t>Arrastre la imagen al marcador de posición o haga clic en el icono para agregar</a:t>
            </a:r>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17/05/14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s-ES_tradnl" smtClean="0"/>
              <a:t>Clic para editar título</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17/05/14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17/05/14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s-ES_tradnl" smtClean="0"/>
              <a:t>Clic para editar título</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17/05/14</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s-ES_tradnl" smtClean="0"/>
              <a:t>Arrastre la imagen al marcador de posición o haga clic en el icono para agregar</a:t>
            </a:r>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03CEC41E-48BD-4881-B6FF-D82EEBBCD904}" type="datetimeFigureOut">
              <a:rPr lang="en-US" smtClean="0"/>
              <a:t>17/05/14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s-ES_tradnl" smtClean="0"/>
              <a:t>Clic para editar título</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03CEC41E-48BD-4881-B6FF-D82EEBBCD904}" type="datetimeFigureOut">
              <a:rPr lang="en-US" smtClean="0"/>
              <a:t>17/05/14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03CEC41E-48BD-4881-B6FF-D82EEBBCD904}" type="datetimeFigureOut">
              <a:rPr lang="en-US" smtClean="0"/>
              <a:t>17/05/14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03CEC41E-48BD-4881-B6FF-D82EEBBCD904}" type="datetimeFigureOut">
              <a:rPr lang="en-US" smtClean="0"/>
              <a:t>17/05/14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17/05/14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‹Nr.›</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s-ES_tradnl" smtClean="0"/>
              <a:t>Clic para editar título</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17/05/14</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‹Nr.›</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s-ES_tradnl" smtClean="0"/>
              <a:t>Clic para editar título</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3CEC41E-48BD-4881-B6FF-D82EEBBCD904}" type="datetimeFigureOut">
              <a:rPr lang="en-US" smtClean="0"/>
              <a:t>17/05/14</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59A5F39-4CE7-434C-A5CB-50A363451602}"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jpeg"/><Relationship Id="rId3" Type="http://schemas.openxmlformats.org/officeDocument/2006/relationships/image" Target="../media/image2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8.xml"/><Relationship Id="rId2"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file://localhost/http://www.millermalta.com/images/user/Pharmacy.jpg" TargetMode="External"/><Relationship Id="rId5" Type="http://schemas.openxmlformats.org/officeDocument/2006/relationships/image" Target="../media/image44.jpeg"/><Relationship Id="rId6" Type="http://schemas.openxmlformats.org/officeDocument/2006/relationships/image" Target="file://localhost/https://encrypted-tbn1.gstatic.com/images%3Fq=tbn:ANd9GcRyYMvfPqwhXzHBkVGEpk74NwTmS28c9DwIdqLLVHY8LYUqKKmM" TargetMode="External"/><Relationship Id="rId1" Type="http://schemas.openxmlformats.org/officeDocument/2006/relationships/slideLayout" Target="../slideLayouts/slideLayout8.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file://localhost/http://farm6.staticflickr.com/5135/5502874925_8741c6bea5_z.jpg" TargetMode="External"/><Relationship Id="rId4" Type="http://schemas.openxmlformats.org/officeDocument/2006/relationships/image" Target="../media/image46.jpeg"/><Relationship Id="rId5" Type="http://schemas.openxmlformats.org/officeDocument/2006/relationships/image" Target="file://localhost/http://i1.trekearth.com/photos/76808/carnaval_malta_4.jpg" TargetMode="External"/><Relationship Id="rId1" Type="http://schemas.openxmlformats.org/officeDocument/2006/relationships/slideLayout" Target="../slideLayouts/slideLayout8.xml"/><Relationship Id="rId2"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file://localhost/http://natureline.wordpress.com/files/2009/01/prinjolata.jpg" TargetMode="External"/><Relationship Id="rId4" Type="http://schemas.openxmlformats.org/officeDocument/2006/relationships/image" Target="../media/image48.jpeg"/><Relationship Id="rId5" Type="http://schemas.openxmlformats.org/officeDocument/2006/relationships/image" Target="file://localhost/http://3.bp.blogspot.com/-84VX5sfOXx8/TWOzlpJuXAI/AAAAAAAAAEw/LqhxGqiGA7I/s1600/perlini%252Bsigned.jpg" TargetMode="External"/><Relationship Id="rId6" Type="http://schemas.openxmlformats.org/officeDocument/2006/relationships/image" Target="../media/image49.jpeg"/><Relationship Id="rId1" Type="http://schemas.openxmlformats.org/officeDocument/2006/relationships/slideLayout" Target="../slideLayouts/slideLayout8.xml"/><Relationship Id="rId2"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jpeg"/><Relationship Id="rId3" Type="http://schemas.openxmlformats.org/officeDocument/2006/relationships/image" Target="../media/image5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jpeg"/><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file://localhost/http://2.bp.blogspot.com/-Wu8176QMJF8/Tdlb2WjtpeI/AAAAAAAAB0Q/XmWpwuCjNg0/s1600/081%252B-%252BMgarr%252BHarbour.JPG" TargetMode="External"/><Relationship Id="rId1" Type="http://schemas.openxmlformats.org/officeDocument/2006/relationships/slideLayout" Target="../slideLayouts/slideLayout8.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png"/><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2.jpeg"/><Relationship Id="rId3" Type="http://schemas.openxmlformats.org/officeDocument/2006/relationships/image" Target="file://localhost/http://www.alphaschoolmalta.com/fileadmin/user_upload/images/events/img/Feb/carnival-a.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8.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7.jpeg"/><Relationship Id="rId3" Type="http://schemas.openxmlformats.org/officeDocument/2006/relationships/image" Target="../media/image6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9.jpeg"/><Relationship Id="rId3"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8.xml"/><Relationship Id="rId2" Type="http://schemas.openxmlformats.org/officeDocument/2006/relationships/image" Target="../media/image7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5" Type="http://schemas.microsoft.com/office/2007/relationships/hdphoto" Target="../media/hdphoto1.wdp"/><Relationship Id="rId6" Type="http://schemas.openxmlformats.org/officeDocument/2006/relationships/image" Target="../media/image77.png"/><Relationship Id="rId7" Type="http://schemas.microsoft.com/office/2007/relationships/hdphoto" Target="../media/hdphoto2.wdp"/><Relationship Id="rId8" Type="http://schemas.openxmlformats.org/officeDocument/2006/relationships/image" Target="../media/image78.png"/><Relationship Id="rId9" Type="http://schemas.microsoft.com/office/2007/relationships/hdphoto" Target="../media/hdphoto3.wdp"/><Relationship Id="rId10" Type="http://schemas.openxmlformats.org/officeDocument/2006/relationships/image" Target="../media/image79.jpeg"/><Relationship Id="rId11" Type="http://schemas.openxmlformats.org/officeDocument/2006/relationships/image" Target="../media/image80.jpeg"/><Relationship Id="rId1" Type="http://schemas.openxmlformats.org/officeDocument/2006/relationships/slideLayout" Target="../slideLayouts/slideLayout8.xml"/><Relationship Id="rId2"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8" Type="http://schemas.openxmlformats.org/officeDocument/2006/relationships/image" Target="../media/image87.png"/><Relationship Id="rId9" Type="http://schemas.microsoft.com/office/2007/relationships/hdphoto" Target="../media/hdphoto4.wdp"/><Relationship Id="rId1" Type="http://schemas.openxmlformats.org/officeDocument/2006/relationships/slideLayout" Target="../slideLayouts/slideLayout8.xml"/><Relationship Id="rId2" Type="http://schemas.openxmlformats.org/officeDocument/2006/relationships/image" Target="../media/image8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1564" y="346466"/>
            <a:ext cx="7196328" cy="1470025"/>
          </a:xfrm>
        </p:spPr>
        <p:txBody>
          <a:bodyPr/>
          <a:lstStyle/>
          <a:p>
            <a:r>
              <a:rPr lang="es-ES" b="1" dirty="0" smtClean="0">
                <a:solidFill>
                  <a:schemeClr val="bg1"/>
                </a:solidFill>
                <a:latin typeface="Comic Sans MS"/>
                <a:cs typeface="Comic Sans MS"/>
              </a:rPr>
              <a:t>THE TOURING TEDDY</a:t>
            </a:r>
            <a:endParaRPr lang="es-ES" b="1" dirty="0">
              <a:solidFill>
                <a:schemeClr val="bg1"/>
              </a:solidFill>
              <a:latin typeface="Comic Sans MS"/>
              <a:cs typeface="Comic Sans MS"/>
            </a:endParaRPr>
          </a:p>
        </p:txBody>
      </p:sp>
      <p:sp>
        <p:nvSpPr>
          <p:cNvPr id="3" name="Subtítulo 2"/>
          <p:cNvSpPr>
            <a:spLocks noGrp="1"/>
          </p:cNvSpPr>
          <p:nvPr>
            <p:ph type="subTitle" idx="1"/>
          </p:nvPr>
        </p:nvSpPr>
        <p:spPr>
          <a:xfrm>
            <a:off x="1490163" y="5593825"/>
            <a:ext cx="5958208" cy="581603"/>
          </a:xfrm>
        </p:spPr>
        <p:txBody>
          <a:bodyPr/>
          <a:lstStyle/>
          <a:p>
            <a:pPr algn="r"/>
            <a:r>
              <a:rPr lang="es-ES" sz="2400" dirty="0" err="1" smtClean="0">
                <a:latin typeface="Comic Sans MS"/>
                <a:cs typeface="Comic Sans MS"/>
              </a:rPr>
              <a:t>Growing</a:t>
            </a:r>
            <a:r>
              <a:rPr lang="es-ES" sz="2400" dirty="0" smtClean="0">
                <a:latin typeface="Comic Sans MS"/>
                <a:cs typeface="Comic Sans MS"/>
              </a:rPr>
              <a:t> </a:t>
            </a:r>
            <a:r>
              <a:rPr lang="es-ES" sz="2400" dirty="0" err="1" smtClean="0">
                <a:latin typeface="Comic Sans MS"/>
                <a:cs typeface="Comic Sans MS"/>
              </a:rPr>
              <a:t>story</a:t>
            </a:r>
            <a:r>
              <a:rPr lang="es-ES" sz="2400" dirty="0" smtClean="0">
                <a:latin typeface="Comic Sans MS"/>
                <a:cs typeface="Comic Sans MS"/>
              </a:rPr>
              <a:t>: 1</a:t>
            </a:r>
            <a:r>
              <a:rPr lang="es-ES" sz="2400" baseline="30000" dirty="0" smtClean="0">
                <a:latin typeface="Comic Sans MS"/>
                <a:cs typeface="Comic Sans MS"/>
              </a:rPr>
              <a:t>st</a:t>
            </a:r>
            <a:r>
              <a:rPr lang="es-ES" sz="2400" dirty="0" smtClean="0">
                <a:latin typeface="Comic Sans MS"/>
                <a:cs typeface="Comic Sans MS"/>
              </a:rPr>
              <a:t>, 2</a:t>
            </a:r>
            <a:r>
              <a:rPr lang="es-ES" sz="2400" baseline="30000" dirty="0" smtClean="0">
                <a:latin typeface="Comic Sans MS"/>
                <a:cs typeface="Comic Sans MS"/>
              </a:rPr>
              <a:t>nd</a:t>
            </a:r>
            <a:r>
              <a:rPr lang="es-ES" sz="2400" dirty="0" smtClean="0">
                <a:latin typeface="Comic Sans MS"/>
                <a:cs typeface="Comic Sans MS"/>
              </a:rPr>
              <a:t> and 3</a:t>
            </a:r>
            <a:r>
              <a:rPr lang="es-ES" sz="2400" baseline="30000" dirty="0" smtClean="0">
                <a:latin typeface="Comic Sans MS"/>
                <a:cs typeface="Comic Sans MS"/>
              </a:rPr>
              <a:t>rd</a:t>
            </a:r>
            <a:r>
              <a:rPr lang="es-ES" sz="2400" dirty="0" smtClean="0">
                <a:latin typeface="Comic Sans MS"/>
                <a:cs typeface="Comic Sans MS"/>
              </a:rPr>
              <a:t> </a:t>
            </a:r>
            <a:r>
              <a:rPr lang="es-ES" sz="2400" dirty="0" err="1" smtClean="0">
                <a:latin typeface="Comic Sans MS"/>
                <a:cs typeface="Comic Sans MS"/>
              </a:rPr>
              <a:t>Levels</a:t>
            </a:r>
            <a:endParaRPr lang="es-ES" sz="2400" baseline="30000" dirty="0">
              <a:latin typeface="Comic Sans MS"/>
              <a:cs typeface="Comic Sans MS"/>
            </a:endParaRPr>
          </a:p>
        </p:txBody>
      </p:sp>
      <p:pic>
        <p:nvPicPr>
          <p:cNvPr id="4" name="Imagen 3" descr="C:\Users\Tamara\Desktop\Comenius Works 2012-13\Jan Pleased to meet you comprimido.jpg"/>
          <p:cNvPicPr/>
          <p:nvPr/>
        </p:nvPicPr>
        <p:blipFill>
          <a:blip r:embed="rId2" cstate="print">
            <a:clrChange>
              <a:clrFrom>
                <a:srgbClr val="FFFFFF"/>
              </a:clrFrom>
              <a:clrTo>
                <a:srgbClr val="FFFFFF">
                  <a:alpha val="0"/>
                </a:srgbClr>
              </a:clrTo>
            </a:clrChange>
          </a:blip>
          <a:srcRect/>
          <a:stretch>
            <a:fillRect/>
          </a:stretch>
        </p:blipFill>
        <p:spPr bwMode="auto">
          <a:xfrm>
            <a:off x="2812402" y="1816491"/>
            <a:ext cx="3420669" cy="3923730"/>
          </a:xfrm>
          <a:prstGeom prst="rect">
            <a:avLst/>
          </a:prstGeom>
          <a:noFill/>
          <a:ln w="9525">
            <a:noFill/>
            <a:miter lim="800000"/>
            <a:headEnd/>
            <a:tailEnd/>
          </a:ln>
        </p:spPr>
      </p:pic>
    </p:spTree>
    <p:extLst>
      <p:ext uri="{BB962C8B-B14F-4D97-AF65-F5344CB8AC3E}">
        <p14:creationId xmlns:p14="http://schemas.microsoft.com/office/powerpoint/2010/main" val="25794301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57198" y="381029"/>
            <a:ext cx="7142168" cy="1015663"/>
          </a:xfrm>
          <a:prstGeom prst="rect">
            <a:avLst/>
          </a:prstGeom>
        </p:spPr>
        <p:txBody>
          <a:bodyPr wrap="square">
            <a:spAutoFit/>
          </a:bodyPr>
          <a:lstStyle/>
          <a:p>
            <a:r>
              <a:rPr lang="fi-FI" sz="2000" dirty="0" err="1">
                <a:solidFill>
                  <a:srgbClr val="FFFFFF"/>
                </a:solidFill>
                <a:latin typeface="Comic Sans MS"/>
                <a:cs typeface="Comic Sans MS"/>
              </a:rPr>
              <a:t>They</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travel</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far</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away</a:t>
            </a:r>
            <a:r>
              <a:rPr lang="fi-FI" sz="2000" dirty="0">
                <a:solidFill>
                  <a:srgbClr val="FFFFFF"/>
                </a:solidFill>
                <a:latin typeface="Comic Sans MS"/>
                <a:cs typeface="Comic Sans MS"/>
              </a:rPr>
              <a:t> to the north. </a:t>
            </a:r>
            <a:r>
              <a:rPr lang="fi-FI" sz="2000" dirty="0" err="1">
                <a:solidFill>
                  <a:srgbClr val="FFFFFF"/>
                </a:solidFill>
                <a:latin typeface="Comic Sans MS"/>
                <a:cs typeface="Comic Sans MS"/>
              </a:rPr>
              <a:t>Finally</a:t>
            </a:r>
            <a:r>
              <a:rPr lang="fi-FI" sz="2000" dirty="0">
                <a:solidFill>
                  <a:srgbClr val="FFFFFF"/>
                </a:solidFill>
                <a:latin typeface="Comic Sans MS"/>
                <a:cs typeface="Comic Sans MS"/>
              </a:rPr>
              <a:t> Jan and the </a:t>
            </a:r>
            <a:r>
              <a:rPr lang="fi-FI" sz="2000" dirty="0" err="1">
                <a:solidFill>
                  <a:srgbClr val="FFFFFF"/>
                </a:solidFill>
                <a:latin typeface="Comic Sans MS"/>
                <a:cs typeface="Comic Sans MS"/>
              </a:rPr>
              <a:t>wolf</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come</a:t>
            </a:r>
            <a:r>
              <a:rPr lang="fi-FI" sz="2000" dirty="0">
                <a:solidFill>
                  <a:srgbClr val="FFFFFF"/>
                </a:solidFill>
                <a:latin typeface="Comic Sans MS"/>
                <a:cs typeface="Comic Sans MS"/>
              </a:rPr>
              <a:t> to a big </a:t>
            </a:r>
            <a:r>
              <a:rPr lang="fi-FI" sz="2000" dirty="0" err="1">
                <a:solidFill>
                  <a:srgbClr val="FFFFFF"/>
                </a:solidFill>
                <a:latin typeface="Comic Sans MS"/>
                <a:cs typeface="Comic Sans MS"/>
              </a:rPr>
              <a:t>hill</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They</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decide</a:t>
            </a:r>
            <a:r>
              <a:rPr lang="fi-FI" sz="2000" dirty="0">
                <a:solidFill>
                  <a:srgbClr val="FFFFFF"/>
                </a:solidFill>
                <a:latin typeface="Comic Sans MS"/>
                <a:cs typeface="Comic Sans MS"/>
              </a:rPr>
              <a:t> to </a:t>
            </a:r>
            <a:r>
              <a:rPr lang="fi-FI" sz="2000" dirty="0" err="1">
                <a:solidFill>
                  <a:srgbClr val="FFFFFF"/>
                </a:solidFill>
                <a:latin typeface="Comic Sans MS"/>
                <a:cs typeface="Comic Sans MS"/>
              </a:rPr>
              <a:t>start</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sliding</a:t>
            </a:r>
            <a:r>
              <a:rPr lang="fi-FI" sz="2000" dirty="0">
                <a:solidFill>
                  <a:srgbClr val="FFFFFF"/>
                </a:solidFill>
                <a:latin typeface="Comic Sans MS"/>
                <a:cs typeface="Comic Sans MS"/>
              </a:rPr>
              <a:t> the </a:t>
            </a:r>
            <a:r>
              <a:rPr lang="fi-FI" sz="2000" dirty="0" err="1">
                <a:solidFill>
                  <a:srgbClr val="FFFFFF"/>
                </a:solidFill>
                <a:latin typeface="Comic Sans MS"/>
                <a:cs typeface="Comic Sans MS"/>
              </a:rPr>
              <a:t>hill</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Suddenly</a:t>
            </a:r>
            <a:r>
              <a:rPr lang="fi-FI" sz="2000" dirty="0">
                <a:solidFill>
                  <a:srgbClr val="FFFFFF"/>
                </a:solidFill>
                <a:latin typeface="Comic Sans MS"/>
                <a:cs typeface="Comic Sans MS"/>
              </a:rPr>
              <a:t> the </a:t>
            </a:r>
            <a:r>
              <a:rPr lang="fi-FI" sz="2000" dirty="0" err="1">
                <a:solidFill>
                  <a:srgbClr val="FFFFFF"/>
                </a:solidFill>
                <a:latin typeface="Comic Sans MS"/>
                <a:cs typeface="Comic Sans MS"/>
              </a:rPr>
              <a:t>hill</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starts</a:t>
            </a:r>
            <a:r>
              <a:rPr lang="fi-FI" sz="2000" dirty="0">
                <a:solidFill>
                  <a:srgbClr val="FFFFFF"/>
                </a:solidFill>
                <a:latin typeface="Comic Sans MS"/>
                <a:cs typeface="Comic Sans MS"/>
              </a:rPr>
              <a:t> to </a:t>
            </a:r>
            <a:r>
              <a:rPr lang="fi-FI" sz="2000" dirty="0" err="1">
                <a:solidFill>
                  <a:srgbClr val="FFFFFF"/>
                </a:solidFill>
                <a:latin typeface="Comic Sans MS"/>
                <a:cs typeface="Comic Sans MS"/>
              </a:rPr>
              <a:t>move</a:t>
            </a:r>
            <a:r>
              <a:rPr lang="fi-FI" sz="2000" dirty="0">
                <a:solidFill>
                  <a:srgbClr val="FFFFFF"/>
                </a:solidFill>
                <a:latin typeface="Comic Sans MS"/>
                <a:cs typeface="Comic Sans MS"/>
              </a:rPr>
              <a:t>.</a:t>
            </a:r>
            <a:r>
              <a:rPr lang="es-ES_tradnl" sz="2000" dirty="0">
                <a:solidFill>
                  <a:srgbClr val="FFFFFF"/>
                </a:solidFill>
                <a:latin typeface="Comic Sans MS"/>
                <a:cs typeface="Comic Sans MS"/>
              </a:rPr>
              <a:t> </a:t>
            </a:r>
            <a:endParaRPr lang="es-ES" sz="2000" dirty="0">
              <a:solidFill>
                <a:srgbClr val="FFFFFF"/>
              </a:solidFill>
              <a:latin typeface="Comic Sans MS"/>
              <a:cs typeface="Comic Sans MS"/>
            </a:endParaRPr>
          </a:p>
        </p:txBody>
      </p:sp>
      <p:pic>
        <p:nvPicPr>
          <p:cNvPr id="3" name="Kuva 11"/>
          <p:cNvPicPr/>
          <p:nvPr/>
        </p:nvPicPr>
        <p:blipFill>
          <a:blip r:embed="rId2" cstate="print"/>
          <a:stretch>
            <a:fillRect/>
          </a:stretch>
        </p:blipFill>
        <p:spPr>
          <a:xfrm>
            <a:off x="1758369" y="1764783"/>
            <a:ext cx="5760720" cy="4320540"/>
          </a:xfrm>
          <a:prstGeom prst="rect">
            <a:avLst/>
          </a:prstGeom>
          <a:ln>
            <a:noFill/>
          </a:ln>
          <a:effectLst>
            <a:softEdge rad="112500"/>
          </a:effectLst>
        </p:spPr>
      </p:pic>
    </p:spTree>
    <p:extLst>
      <p:ext uri="{BB962C8B-B14F-4D97-AF65-F5344CB8AC3E}">
        <p14:creationId xmlns:p14="http://schemas.microsoft.com/office/powerpoint/2010/main" val="12305542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99491" y="279339"/>
            <a:ext cx="7878474" cy="1323439"/>
          </a:xfrm>
          <a:prstGeom prst="rect">
            <a:avLst/>
          </a:prstGeom>
        </p:spPr>
        <p:txBody>
          <a:bodyPr wrap="square">
            <a:spAutoFit/>
          </a:bodyPr>
          <a:lstStyle/>
          <a:p>
            <a:r>
              <a:rPr lang="nl-BE" sz="2000" dirty="0">
                <a:solidFill>
                  <a:srgbClr val="FFFFFF"/>
                </a:solidFill>
                <a:latin typeface="Comic Sans MS"/>
                <a:cs typeface="Comic Sans MS"/>
              </a:rPr>
              <a:t>The hill happens to be a bear that has already gone into hibernation. The sleepy bear tells the friends to go and see the elf’s cabin. The elf must be awake. So Jan and the wolf decide to go there.</a:t>
            </a:r>
            <a:endParaRPr lang="es-ES_tradnl" sz="2000" dirty="0">
              <a:solidFill>
                <a:srgbClr val="FFFFFF"/>
              </a:solidFill>
              <a:latin typeface="Comic Sans MS"/>
              <a:cs typeface="Comic Sans MS"/>
            </a:endParaRPr>
          </a:p>
        </p:txBody>
      </p:sp>
      <p:pic>
        <p:nvPicPr>
          <p:cNvPr id="3" name="Kuva 12"/>
          <p:cNvPicPr/>
          <p:nvPr/>
        </p:nvPicPr>
        <p:blipFill>
          <a:blip r:embed="rId2" cstate="print"/>
          <a:stretch>
            <a:fillRect/>
          </a:stretch>
        </p:blipFill>
        <p:spPr>
          <a:xfrm>
            <a:off x="1868813" y="1925543"/>
            <a:ext cx="5760720" cy="4320540"/>
          </a:xfrm>
          <a:prstGeom prst="rect">
            <a:avLst/>
          </a:prstGeom>
          <a:ln>
            <a:noFill/>
          </a:ln>
          <a:effectLst>
            <a:softEdge rad="112500"/>
          </a:effectLst>
        </p:spPr>
      </p:pic>
    </p:spTree>
    <p:extLst>
      <p:ext uri="{BB962C8B-B14F-4D97-AF65-F5344CB8AC3E}">
        <p14:creationId xmlns:p14="http://schemas.microsoft.com/office/powerpoint/2010/main" val="37957687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28802" y="334552"/>
            <a:ext cx="6476041" cy="1323439"/>
          </a:xfrm>
          <a:prstGeom prst="rect">
            <a:avLst/>
          </a:prstGeom>
        </p:spPr>
        <p:txBody>
          <a:bodyPr wrap="square">
            <a:spAutoFit/>
          </a:bodyPr>
          <a:lstStyle/>
          <a:p>
            <a:r>
              <a:rPr lang="nl-BE" sz="2000" dirty="0">
                <a:solidFill>
                  <a:srgbClr val="FFFFFF"/>
                </a:solidFill>
                <a:latin typeface="Comic Sans MS"/>
                <a:cs typeface="Comic Sans MS"/>
              </a:rPr>
              <a:t>The elf is just making his reindeer ready for leaving to Korvatunturi where Santa Claus lives. Jan jumps into the sledge. The elf and Jan ride through the snow and the wolf runs beside them...</a:t>
            </a:r>
            <a:endParaRPr lang="es-ES_tradnl" sz="2000" dirty="0">
              <a:solidFill>
                <a:srgbClr val="FFFFFF"/>
              </a:solidFill>
              <a:latin typeface="Comic Sans MS"/>
              <a:cs typeface="Comic Sans MS"/>
            </a:endParaRPr>
          </a:p>
        </p:txBody>
      </p:sp>
      <p:pic>
        <p:nvPicPr>
          <p:cNvPr id="3" name="Kuva 13"/>
          <p:cNvPicPr/>
          <p:nvPr/>
        </p:nvPicPr>
        <p:blipFill>
          <a:blip r:embed="rId2" cstate="print"/>
          <a:stretch>
            <a:fillRect/>
          </a:stretch>
        </p:blipFill>
        <p:spPr>
          <a:xfrm>
            <a:off x="1684738" y="1870329"/>
            <a:ext cx="5760720" cy="4320540"/>
          </a:xfrm>
          <a:prstGeom prst="rect">
            <a:avLst/>
          </a:prstGeom>
          <a:ln>
            <a:noFill/>
          </a:ln>
          <a:effectLst>
            <a:softEdge rad="112500"/>
          </a:effectLst>
        </p:spPr>
      </p:pic>
    </p:spTree>
    <p:extLst>
      <p:ext uri="{BB962C8B-B14F-4D97-AF65-F5344CB8AC3E}">
        <p14:creationId xmlns:p14="http://schemas.microsoft.com/office/powerpoint/2010/main" val="3066808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86053" y="266998"/>
            <a:ext cx="6442675" cy="707886"/>
          </a:xfrm>
          <a:prstGeom prst="rect">
            <a:avLst/>
          </a:prstGeom>
        </p:spPr>
        <p:txBody>
          <a:bodyPr wrap="square">
            <a:spAutoFit/>
          </a:bodyPr>
          <a:lstStyle/>
          <a:p>
            <a:r>
              <a:rPr lang="en-US" sz="2000" dirty="0">
                <a:solidFill>
                  <a:srgbClr val="FFFFFF"/>
                </a:solidFill>
                <a:latin typeface="Comic Sans MS"/>
                <a:cs typeface="Comic Sans MS"/>
              </a:rPr>
              <a:t>On the way to </a:t>
            </a:r>
            <a:r>
              <a:rPr lang="en-US" sz="2000" dirty="0" err="1">
                <a:solidFill>
                  <a:srgbClr val="FFFFFF"/>
                </a:solidFill>
                <a:latin typeface="Comic Sans MS"/>
                <a:cs typeface="Comic Sans MS"/>
              </a:rPr>
              <a:t>Korvatunturi</a:t>
            </a:r>
            <a:r>
              <a:rPr lang="en-US" sz="2000" dirty="0">
                <a:solidFill>
                  <a:srgbClr val="FFFFFF"/>
                </a:solidFill>
                <a:latin typeface="Comic Sans MS"/>
                <a:cs typeface="Comic Sans MS"/>
              </a:rPr>
              <a:t> they see beautiful northern lights in the sky.</a:t>
            </a:r>
            <a:r>
              <a:rPr lang="en-US" dirty="0"/>
              <a:t> </a:t>
            </a:r>
            <a:r>
              <a:rPr lang="es-ES_tradnl" dirty="0"/>
              <a:t> </a:t>
            </a:r>
            <a:endParaRPr lang="es-ES" dirty="0"/>
          </a:p>
        </p:txBody>
      </p:sp>
      <p:pic>
        <p:nvPicPr>
          <p:cNvPr id="4" name="grafiikka1"/>
          <p:cNvPicPr/>
          <p:nvPr/>
        </p:nvPicPr>
        <p:blipFill>
          <a:blip r:embed="rId2" cstate="print">
            <a:alphaModFix/>
            <a:lum/>
          </a:blip>
          <a:srcRect/>
          <a:stretch>
            <a:fillRect/>
          </a:stretch>
        </p:blipFill>
        <p:spPr>
          <a:xfrm rot="5400000">
            <a:off x="1773405" y="766752"/>
            <a:ext cx="5166995" cy="6343650"/>
          </a:xfrm>
          <a:prstGeom prst="rect">
            <a:avLst/>
          </a:prstGeom>
          <a:ln>
            <a:noFill/>
          </a:ln>
          <a:effectLst>
            <a:softEdge rad="112500"/>
          </a:effectLst>
        </p:spPr>
      </p:pic>
    </p:spTree>
    <p:extLst>
      <p:ext uri="{BB962C8B-B14F-4D97-AF65-F5344CB8AC3E}">
        <p14:creationId xmlns:p14="http://schemas.microsoft.com/office/powerpoint/2010/main" val="5930968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63133" y="289007"/>
            <a:ext cx="6384003" cy="1015663"/>
          </a:xfrm>
          <a:prstGeom prst="rect">
            <a:avLst/>
          </a:prstGeom>
        </p:spPr>
        <p:txBody>
          <a:bodyPr wrap="square">
            <a:spAutoFit/>
          </a:bodyPr>
          <a:lstStyle/>
          <a:p>
            <a:r>
              <a:rPr lang="en-US" sz="2000" dirty="0">
                <a:solidFill>
                  <a:srgbClr val="FFFFFF"/>
                </a:solidFill>
                <a:latin typeface="Comic Sans MS"/>
                <a:cs typeface="Comic Sans MS"/>
              </a:rPr>
              <a:t>The ride goes on, through a big dark forest. They get lost, but luckily they meet a wise owl who tells them the way to </a:t>
            </a:r>
            <a:r>
              <a:rPr lang="en-US" sz="2000" dirty="0" err="1">
                <a:solidFill>
                  <a:srgbClr val="FFFFFF"/>
                </a:solidFill>
                <a:latin typeface="Comic Sans MS"/>
                <a:cs typeface="Comic Sans MS"/>
              </a:rPr>
              <a:t>Korvatunturi</a:t>
            </a:r>
            <a:r>
              <a:rPr lang="es-ES_tradnl" sz="2000" dirty="0">
                <a:solidFill>
                  <a:srgbClr val="FFFFFF"/>
                </a:solidFill>
                <a:latin typeface="Comic Sans MS"/>
                <a:cs typeface="Comic Sans MS"/>
              </a:rPr>
              <a:t> </a:t>
            </a:r>
            <a:r>
              <a:rPr lang="es-ES_tradnl" sz="2000" dirty="0" smtClean="0">
                <a:solidFill>
                  <a:srgbClr val="FFFFFF"/>
                </a:solidFill>
                <a:latin typeface="Comic Sans MS"/>
                <a:cs typeface="Comic Sans MS"/>
              </a:rPr>
              <a:t>.</a:t>
            </a:r>
            <a:endParaRPr lang="es-ES" sz="2000" dirty="0">
              <a:solidFill>
                <a:srgbClr val="FFFFFF"/>
              </a:solidFill>
              <a:latin typeface="Comic Sans MS"/>
              <a:cs typeface="Comic Sans MS"/>
            </a:endParaRPr>
          </a:p>
        </p:txBody>
      </p:sp>
      <p:pic>
        <p:nvPicPr>
          <p:cNvPr id="3" name="grafiikka2"/>
          <p:cNvPicPr/>
          <p:nvPr/>
        </p:nvPicPr>
        <p:blipFill>
          <a:blip r:embed="rId2" cstate="print">
            <a:alphaModFix/>
            <a:lum/>
          </a:blip>
          <a:srcRect/>
          <a:stretch>
            <a:fillRect/>
          </a:stretch>
        </p:blipFill>
        <p:spPr>
          <a:xfrm>
            <a:off x="1797066" y="1490769"/>
            <a:ext cx="5363510" cy="4926870"/>
          </a:xfrm>
          <a:prstGeom prst="rect">
            <a:avLst/>
          </a:prstGeom>
          <a:ln>
            <a:noFill/>
          </a:ln>
          <a:effectLst>
            <a:softEdge rad="112500"/>
          </a:effectLst>
        </p:spPr>
      </p:pic>
    </p:spTree>
    <p:extLst>
      <p:ext uri="{BB962C8B-B14F-4D97-AF65-F5344CB8AC3E}">
        <p14:creationId xmlns:p14="http://schemas.microsoft.com/office/powerpoint/2010/main" val="14446828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7261" y="279338"/>
            <a:ext cx="8854080" cy="1015663"/>
          </a:xfrm>
          <a:prstGeom prst="rect">
            <a:avLst/>
          </a:prstGeom>
        </p:spPr>
        <p:txBody>
          <a:bodyPr wrap="square">
            <a:spAutoFit/>
          </a:bodyPr>
          <a:lstStyle/>
          <a:p>
            <a:r>
              <a:rPr lang="en-US" sz="2000" dirty="0">
                <a:solidFill>
                  <a:srgbClr val="FFFFFF"/>
                </a:solidFill>
                <a:latin typeface="Comic Sans MS"/>
                <a:cs typeface="Comic Sans MS"/>
              </a:rPr>
              <a:t>They thank the owl for the advice and go on. Suddenly a fox jumps in front of the reindeer. He tells Jan and the elf that Santa Claus has got ill, because his dear Rudolph the </a:t>
            </a:r>
            <a:r>
              <a:rPr lang="en-US" sz="2000" dirty="0" err="1">
                <a:solidFill>
                  <a:srgbClr val="FFFFFF"/>
                </a:solidFill>
                <a:latin typeface="Comic Sans MS"/>
                <a:cs typeface="Comic Sans MS"/>
              </a:rPr>
              <a:t>Rednosed</a:t>
            </a:r>
            <a:r>
              <a:rPr lang="en-US" sz="2000" dirty="0">
                <a:solidFill>
                  <a:srgbClr val="FFFFFF"/>
                </a:solidFill>
                <a:latin typeface="Comic Sans MS"/>
                <a:cs typeface="Comic Sans MS"/>
              </a:rPr>
              <a:t> Reindeer has disappeared. </a:t>
            </a:r>
            <a:endParaRPr lang="es-ES_tradnl" sz="2000" dirty="0">
              <a:solidFill>
                <a:srgbClr val="FFFFFF"/>
              </a:solidFill>
              <a:latin typeface="Comic Sans MS"/>
              <a:cs typeface="Comic Sans MS"/>
            </a:endParaRPr>
          </a:p>
        </p:txBody>
      </p:sp>
      <p:pic>
        <p:nvPicPr>
          <p:cNvPr id="3" name="grafiikka3"/>
          <p:cNvPicPr/>
          <p:nvPr/>
        </p:nvPicPr>
        <p:blipFill rotWithShape="1">
          <a:blip r:embed="rId2" cstate="print">
            <a:alphaModFix/>
            <a:lum/>
            <a:extLst>
              <a:ext uri="{28A0092B-C50C-407E-A947-70E740481C1C}">
                <a14:useLocalDpi xmlns:a14="http://schemas.microsoft.com/office/drawing/2010/main"/>
              </a:ext>
            </a:extLst>
          </a:blip>
          <a:srcRect/>
          <a:stretch/>
        </p:blipFill>
        <p:spPr>
          <a:xfrm>
            <a:off x="1564080" y="1803646"/>
            <a:ext cx="6038850" cy="2926325"/>
          </a:xfrm>
          <a:prstGeom prst="rect">
            <a:avLst/>
          </a:prstGeom>
          <a:ln>
            <a:noFill/>
          </a:ln>
          <a:effectLst>
            <a:softEdge rad="112500"/>
          </a:effectLst>
        </p:spPr>
      </p:pic>
      <p:sp>
        <p:nvSpPr>
          <p:cNvPr id="4" name="Rectángulo 3"/>
          <p:cNvSpPr/>
          <p:nvPr/>
        </p:nvSpPr>
        <p:spPr>
          <a:xfrm>
            <a:off x="408418" y="5082254"/>
            <a:ext cx="8592923" cy="1323439"/>
          </a:xfrm>
          <a:prstGeom prst="rect">
            <a:avLst/>
          </a:prstGeom>
        </p:spPr>
        <p:txBody>
          <a:bodyPr wrap="square">
            <a:spAutoFit/>
          </a:bodyPr>
          <a:lstStyle/>
          <a:p>
            <a:r>
              <a:rPr lang="en-US" sz="2000" dirty="0">
                <a:solidFill>
                  <a:srgbClr val="FFFFFF"/>
                </a:solidFill>
                <a:latin typeface="Comic Sans MS"/>
                <a:cs typeface="Comic Sans MS"/>
              </a:rPr>
              <a:t>Jan and the elf tell the fox the good news. Their sledge is drawn by Rudolph the Red nosed Reindeer. They promise to take him soon to </a:t>
            </a:r>
            <a:r>
              <a:rPr lang="en-US" sz="2000" dirty="0" err="1">
                <a:solidFill>
                  <a:srgbClr val="FFFFFF"/>
                </a:solidFill>
                <a:latin typeface="Comic Sans MS"/>
                <a:cs typeface="Comic Sans MS"/>
              </a:rPr>
              <a:t>Korvatunturi</a:t>
            </a:r>
            <a:r>
              <a:rPr lang="en-US" sz="2000" dirty="0">
                <a:solidFill>
                  <a:srgbClr val="FFFFFF"/>
                </a:solidFill>
                <a:latin typeface="Comic Sans MS"/>
                <a:cs typeface="Comic Sans MS"/>
              </a:rPr>
              <a:t>. That’s where they are going anyway, because Santa Claus needs a lot of helpers at the time just before Christmas.</a:t>
            </a:r>
            <a:endParaRPr lang="es-ES_tradnl" sz="2000" dirty="0">
              <a:solidFill>
                <a:srgbClr val="FFFFFF"/>
              </a:solidFill>
              <a:latin typeface="Comic Sans MS"/>
              <a:cs typeface="Comic Sans MS"/>
            </a:endParaRPr>
          </a:p>
        </p:txBody>
      </p:sp>
    </p:spTree>
    <p:extLst>
      <p:ext uri="{BB962C8B-B14F-4D97-AF65-F5344CB8AC3E}">
        <p14:creationId xmlns:p14="http://schemas.microsoft.com/office/powerpoint/2010/main" val="39050756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4713" y="251266"/>
            <a:ext cx="7657583" cy="1323439"/>
          </a:xfrm>
          <a:prstGeom prst="rect">
            <a:avLst/>
          </a:prstGeom>
        </p:spPr>
        <p:txBody>
          <a:bodyPr wrap="square">
            <a:spAutoFit/>
          </a:bodyPr>
          <a:lstStyle/>
          <a:p>
            <a:r>
              <a:rPr lang="en-US" sz="2000" dirty="0">
                <a:solidFill>
                  <a:srgbClr val="FFFFFF"/>
                </a:solidFill>
                <a:latin typeface="Comic Sans MS"/>
                <a:cs typeface="Comic Sans MS"/>
              </a:rPr>
              <a:t>Soon they are at </a:t>
            </a:r>
            <a:r>
              <a:rPr lang="en-US" sz="2000" dirty="0" err="1">
                <a:solidFill>
                  <a:srgbClr val="FFFFFF"/>
                </a:solidFill>
                <a:latin typeface="Comic Sans MS"/>
                <a:cs typeface="Comic Sans MS"/>
              </a:rPr>
              <a:t>Korvatunturi</a:t>
            </a:r>
            <a:r>
              <a:rPr lang="en-US" sz="2000" dirty="0">
                <a:solidFill>
                  <a:srgbClr val="FFFFFF"/>
                </a:solidFill>
                <a:latin typeface="Comic Sans MS"/>
                <a:cs typeface="Comic Sans MS"/>
              </a:rPr>
              <a:t>. Santa Claus is happy, because Rudolph the </a:t>
            </a:r>
            <a:r>
              <a:rPr lang="en-US" sz="2000" dirty="0" err="1">
                <a:solidFill>
                  <a:srgbClr val="FFFFFF"/>
                </a:solidFill>
                <a:latin typeface="Comic Sans MS"/>
                <a:cs typeface="Comic Sans MS"/>
              </a:rPr>
              <a:t>Rednosed</a:t>
            </a:r>
            <a:r>
              <a:rPr lang="en-US" sz="2000" dirty="0">
                <a:solidFill>
                  <a:srgbClr val="FFFFFF"/>
                </a:solidFill>
                <a:latin typeface="Comic Sans MS"/>
                <a:cs typeface="Comic Sans MS"/>
              </a:rPr>
              <a:t> Reindeer – who was lost for so long time – is back home again. Everybody rejoice seeing each other again and the Christmas to come</a:t>
            </a:r>
            <a:r>
              <a:rPr lang="es-ES_tradnl" sz="2000" dirty="0">
                <a:solidFill>
                  <a:srgbClr val="FFFFFF"/>
                </a:solidFill>
                <a:latin typeface="Comic Sans MS"/>
                <a:cs typeface="Comic Sans MS"/>
              </a:rPr>
              <a:t> </a:t>
            </a:r>
            <a:endParaRPr lang="es-ES" sz="2000" dirty="0">
              <a:solidFill>
                <a:srgbClr val="FFFFFF"/>
              </a:solidFill>
              <a:latin typeface="Comic Sans MS"/>
              <a:cs typeface="Comic Sans MS"/>
            </a:endParaRPr>
          </a:p>
        </p:txBody>
      </p:sp>
      <p:pic>
        <p:nvPicPr>
          <p:cNvPr id="3" name="grafiikka4"/>
          <p:cNvPicPr/>
          <p:nvPr/>
        </p:nvPicPr>
        <p:blipFill>
          <a:blip r:embed="rId2" cstate="print">
            <a:alphaModFix/>
            <a:lum/>
          </a:blip>
          <a:srcRect/>
          <a:stretch>
            <a:fillRect/>
          </a:stretch>
        </p:blipFill>
        <p:spPr>
          <a:xfrm rot="16200000">
            <a:off x="2306742" y="1029579"/>
            <a:ext cx="4406265" cy="6038850"/>
          </a:xfrm>
          <a:prstGeom prst="rect">
            <a:avLst/>
          </a:prstGeom>
          <a:ln>
            <a:noFill/>
          </a:ln>
          <a:effectLst>
            <a:softEdge rad="112500"/>
          </a:effectLst>
        </p:spPr>
      </p:pic>
    </p:spTree>
    <p:extLst>
      <p:ext uri="{BB962C8B-B14F-4D97-AF65-F5344CB8AC3E}">
        <p14:creationId xmlns:p14="http://schemas.microsoft.com/office/powerpoint/2010/main" val="1931803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62675" y="186386"/>
            <a:ext cx="8205210" cy="1938992"/>
          </a:xfrm>
          <a:prstGeom prst="rect">
            <a:avLst/>
          </a:prstGeom>
        </p:spPr>
        <p:txBody>
          <a:bodyPr wrap="square">
            <a:spAutoFit/>
          </a:bodyPr>
          <a:lstStyle/>
          <a:p>
            <a:r>
              <a:rPr lang="ga-IE" sz="2000" dirty="0">
                <a:solidFill>
                  <a:srgbClr val="FFFFFF"/>
                </a:solidFill>
                <a:latin typeface="Comic Sans MS"/>
                <a:cs typeface="Comic Sans MS"/>
              </a:rPr>
              <a:t>...Santa said to Jan, “If you help me deliver the presents, I can drop you off in Ireland.”</a:t>
            </a:r>
            <a:endParaRPr lang="es-ES_tradnl" sz="2000" dirty="0">
              <a:solidFill>
                <a:srgbClr val="FFFFFF"/>
              </a:solidFill>
              <a:latin typeface="Comic Sans MS"/>
              <a:cs typeface="Comic Sans MS"/>
            </a:endParaRPr>
          </a:p>
          <a:p>
            <a:r>
              <a:rPr lang="ga-IE" sz="2000" dirty="0">
                <a:solidFill>
                  <a:srgbClr val="FFFFFF"/>
                </a:solidFill>
                <a:latin typeface="Comic Sans MS"/>
                <a:cs typeface="Comic Sans MS"/>
              </a:rPr>
              <a:t> </a:t>
            </a:r>
            <a:endParaRPr lang="es-ES_tradnl" sz="2000" dirty="0">
              <a:solidFill>
                <a:srgbClr val="FFFFFF"/>
              </a:solidFill>
              <a:latin typeface="Comic Sans MS"/>
              <a:cs typeface="Comic Sans MS"/>
            </a:endParaRPr>
          </a:p>
          <a:p>
            <a:r>
              <a:rPr lang="ga-IE" sz="2000" dirty="0">
                <a:solidFill>
                  <a:srgbClr val="FFFFFF"/>
                </a:solidFill>
                <a:latin typeface="Comic Sans MS"/>
                <a:cs typeface="Comic Sans MS"/>
              </a:rPr>
              <a:t>“Yes Santa, I’ll help you deliver the presents,” said Jan very happily.</a:t>
            </a:r>
            <a:endParaRPr lang="es-ES_tradnl" sz="2000" dirty="0">
              <a:solidFill>
                <a:srgbClr val="FFFFFF"/>
              </a:solidFill>
              <a:latin typeface="Comic Sans MS"/>
              <a:cs typeface="Comic Sans MS"/>
            </a:endParaRPr>
          </a:p>
          <a:p>
            <a:r>
              <a:rPr lang="ga-IE" sz="2000" dirty="0">
                <a:solidFill>
                  <a:srgbClr val="FFFFFF"/>
                </a:solidFill>
                <a:latin typeface="Comic Sans MS"/>
                <a:cs typeface="Comic Sans MS"/>
              </a:rPr>
              <a:t>So Jan and Santa boarded the sleigh and headed off to Ireland.</a:t>
            </a:r>
            <a:endParaRPr lang="es-ES_tradnl" sz="2000" dirty="0">
              <a:solidFill>
                <a:srgbClr val="FFFFFF"/>
              </a:solidFill>
              <a:latin typeface="Comic Sans MS"/>
              <a:cs typeface="Comic Sans MS"/>
            </a:endParaRPr>
          </a:p>
        </p:txBody>
      </p:sp>
      <p:pic>
        <p:nvPicPr>
          <p:cNvPr id="3" name="Picture 1" descr="C:\Users\Room3pc3\Pictures\2014-01-27\001.jpg"/>
          <p:cNvPicPr/>
          <p:nvPr/>
        </p:nvPicPr>
        <p:blipFill rotWithShape="1">
          <a:blip r:embed="rId2" cstate="print">
            <a:extLst>
              <a:ext uri="{28A0092B-C50C-407E-A947-70E740481C1C}">
                <a14:useLocalDpi xmlns:a14="http://schemas.microsoft.com/office/drawing/2010/main"/>
              </a:ext>
            </a:extLst>
          </a:blip>
          <a:srcRect/>
          <a:stretch/>
        </p:blipFill>
        <p:spPr bwMode="auto">
          <a:xfrm>
            <a:off x="2264141" y="2125378"/>
            <a:ext cx="3957645" cy="4637951"/>
          </a:xfrm>
          <a:prstGeom prst="rect">
            <a:avLst/>
          </a:prstGeom>
          <a:ln>
            <a:noFill/>
          </a:ln>
          <a:effectLst>
            <a:softEdge rad="112500"/>
          </a:effectLst>
          <a:extLst>
            <a:ext uri="{53640926-AAD7-44d8-BBD7-CCE9431645EC}">
              <a14:shadowObscured xmlns:a14="http://schemas.microsoft.com/office/drawing/2010/main"/>
            </a:ext>
          </a:extLst>
        </p:spPr>
      </p:pic>
      <p:pic>
        <p:nvPicPr>
          <p:cNvPr id="4" name="Imagen 3" descr="irlanda.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8536" y="6018292"/>
            <a:ext cx="1116610" cy="745037"/>
          </a:xfrm>
          <a:prstGeom prst="rect">
            <a:avLst/>
          </a:prstGeom>
        </p:spPr>
      </p:pic>
    </p:spTree>
    <p:extLst>
      <p:ext uri="{BB962C8B-B14F-4D97-AF65-F5344CB8AC3E}">
        <p14:creationId xmlns:p14="http://schemas.microsoft.com/office/powerpoint/2010/main" val="14575920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oom3pc3\Pictures\2014-01-27\002.jpg"/>
          <p:cNvPicPr/>
          <p:nvPr/>
        </p:nvPicPr>
        <p:blipFill rotWithShape="1">
          <a:blip r:embed="rId2" cstate="print">
            <a:extLst>
              <a:ext uri="{28A0092B-C50C-407E-A947-70E740481C1C}">
                <a14:useLocalDpi xmlns:a14="http://schemas.microsoft.com/office/drawing/2010/main"/>
              </a:ext>
            </a:extLst>
          </a:blip>
          <a:srcRect/>
          <a:stretch/>
        </p:blipFill>
        <p:spPr bwMode="auto">
          <a:xfrm>
            <a:off x="830115" y="2374188"/>
            <a:ext cx="7028180" cy="4170934"/>
          </a:xfrm>
          <a:prstGeom prst="rect">
            <a:avLst/>
          </a:prstGeom>
          <a:ln>
            <a:noFill/>
          </a:ln>
          <a:effectLst>
            <a:softEdge rad="112500"/>
          </a:effectLst>
          <a:extLst>
            <a:ext uri="{53640926-AAD7-44d8-BBD7-CCE9431645EC}">
              <a14:shadowObscured xmlns:a14="http://schemas.microsoft.com/office/drawing/2010/main"/>
            </a:ext>
          </a:extLst>
        </p:spPr>
      </p:pic>
      <p:sp>
        <p:nvSpPr>
          <p:cNvPr id="3" name="Rectángulo 2"/>
          <p:cNvSpPr/>
          <p:nvPr/>
        </p:nvSpPr>
        <p:spPr>
          <a:xfrm>
            <a:off x="701260" y="202450"/>
            <a:ext cx="7582181" cy="1938992"/>
          </a:xfrm>
          <a:prstGeom prst="rect">
            <a:avLst/>
          </a:prstGeom>
        </p:spPr>
        <p:txBody>
          <a:bodyPr wrap="square">
            <a:spAutoFit/>
          </a:bodyPr>
          <a:lstStyle/>
          <a:p>
            <a:r>
              <a:rPr lang="ga-IE" sz="2000" dirty="0">
                <a:solidFill>
                  <a:srgbClr val="FFFFFF"/>
                </a:solidFill>
                <a:latin typeface="Comic Sans MS"/>
                <a:cs typeface="Comic Sans MS"/>
              </a:rPr>
              <a:t>Santa and Jan dropped off lots of presents in other countries. Then they headed off to Ireland.</a:t>
            </a:r>
            <a:endParaRPr lang="es-ES_tradnl" sz="2000" dirty="0">
              <a:solidFill>
                <a:srgbClr val="FFFFFF"/>
              </a:solidFill>
              <a:latin typeface="Comic Sans MS"/>
              <a:cs typeface="Comic Sans MS"/>
            </a:endParaRPr>
          </a:p>
          <a:p>
            <a:r>
              <a:rPr lang="ga-IE" sz="2000" dirty="0">
                <a:solidFill>
                  <a:srgbClr val="FFFFFF"/>
                </a:solidFill>
                <a:latin typeface="Comic Sans MS"/>
                <a:cs typeface="Comic Sans MS"/>
              </a:rPr>
              <a:t>Jan thought Ireland looked like a teddy when they were up in the air.</a:t>
            </a:r>
            <a:endParaRPr lang="es-ES_tradnl" sz="2000" dirty="0">
              <a:solidFill>
                <a:srgbClr val="FFFFFF"/>
              </a:solidFill>
              <a:latin typeface="Comic Sans MS"/>
              <a:cs typeface="Comic Sans MS"/>
            </a:endParaRPr>
          </a:p>
          <a:p>
            <a:r>
              <a:rPr lang="ga-IE" sz="2000" dirty="0">
                <a:solidFill>
                  <a:srgbClr val="FFFFFF"/>
                </a:solidFill>
                <a:latin typeface="Comic Sans MS"/>
                <a:cs typeface="Comic Sans MS"/>
              </a:rPr>
              <a:t>They landed in a town called Dungarvan, Co. Waterford, beside the sea.</a:t>
            </a:r>
            <a:endParaRPr lang="es-ES_tradnl" sz="2000" dirty="0">
              <a:solidFill>
                <a:srgbClr val="FFFFFF"/>
              </a:solidFill>
              <a:latin typeface="Comic Sans MS"/>
              <a:cs typeface="Comic Sans MS"/>
            </a:endParaRPr>
          </a:p>
        </p:txBody>
      </p:sp>
    </p:spTree>
    <p:extLst>
      <p:ext uri="{BB962C8B-B14F-4D97-AF65-F5344CB8AC3E}">
        <p14:creationId xmlns:p14="http://schemas.microsoft.com/office/powerpoint/2010/main" val="18004306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91529" y="1121863"/>
            <a:ext cx="2742740" cy="5016758"/>
          </a:xfrm>
          <a:prstGeom prst="rect">
            <a:avLst/>
          </a:prstGeom>
        </p:spPr>
        <p:txBody>
          <a:bodyPr wrap="square">
            <a:spAutoFit/>
          </a:bodyPr>
          <a:lstStyle/>
          <a:p>
            <a:r>
              <a:rPr lang="ga-IE" sz="2000" dirty="0">
                <a:solidFill>
                  <a:srgbClr val="FFFFFF"/>
                </a:solidFill>
                <a:latin typeface="Comic Sans MS"/>
                <a:cs typeface="Comic Sans MS"/>
              </a:rPr>
              <a:t>Jan met a deer and they became great friends. They travelled to Colligan woods. As they were crossing the bridge, it broke and they fell into the river. </a:t>
            </a:r>
            <a:endParaRPr lang="es-ES_tradnl" sz="2000" dirty="0">
              <a:solidFill>
                <a:srgbClr val="FFFFFF"/>
              </a:solidFill>
              <a:latin typeface="Comic Sans MS"/>
              <a:cs typeface="Comic Sans MS"/>
            </a:endParaRPr>
          </a:p>
          <a:p>
            <a:r>
              <a:rPr lang="ga-IE" sz="2000" dirty="0">
                <a:solidFill>
                  <a:srgbClr val="FFFFFF"/>
                </a:solidFill>
                <a:latin typeface="Comic Sans MS"/>
                <a:cs typeface="Comic Sans MS"/>
              </a:rPr>
              <a:t>The river took them to a waterfall. They fell down the waterfall at high speed. Jan jumped on the deer’s back and the deer swam to calmer water.</a:t>
            </a:r>
            <a:endParaRPr lang="es-ES_tradnl" sz="2000" dirty="0">
              <a:solidFill>
                <a:srgbClr val="FFFFFF"/>
              </a:solidFill>
              <a:latin typeface="Comic Sans MS"/>
              <a:cs typeface="Comic Sans MS"/>
            </a:endParaRPr>
          </a:p>
        </p:txBody>
      </p:sp>
      <p:pic>
        <p:nvPicPr>
          <p:cNvPr id="3" name="Picture 3" descr="C:\Users\Room3pc3\Pictures\2014-01-27\003.jpg"/>
          <p:cNvPicPr/>
          <p:nvPr/>
        </p:nvPicPr>
        <p:blipFill rotWithShape="1">
          <a:blip r:embed="rId2" cstate="print">
            <a:extLst>
              <a:ext uri="{28A0092B-C50C-407E-A947-70E740481C1C}">
                <a14:useLocalDpi xmlns:a14="http://schemas.microsoft.com/office/drawing/2010/main"/>
              </a:ext>
            </a:extLst>
          </a:blip>
          <a:srcRect/>
          <a:stretch/>
        </p:blipFill>
        <p:spPr bwMode="auto">
          <a:xfrm>
            <a:off x="3924354" y="644160"/>
            <a:ext cx="4487941" cy="57443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53465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4522" y="324885"/>
            <a:ext cx="8301850" cy="1323439"/>
          </a:xfrm>
          <a:prstGeom prst="rect">
            <a:avLst/>
          </a:prstGeom>
        </p:spPr>
        <p:txBody>
          <a:bodyPr wrap="square">
            <a:spAutoFit/>
          </a:bodyPr>
          <a:lstStyle/>
          <a:p>
            <a:pPr algn="just"/>
            <a:r>
              <a:rPr lang="en-US" sz="2000" dirty="0">
                <a:solidFill>
                  <a:srgbClr val="FFFFFF"/>
                </a:solidFill>
                <a:latin typeface="Comic Sans MS"/>
                <a:cs typeface="Comic Sans MS"/>
              </a:rPr>
              <a:t>It’s a windy autumn day.</a:t>
            </a:r>
            <a:endParaRPr lang="es-ES_tradnl" sz="2000" dirty="0">
              <a:solidFill>
                <a:srgbClr val="FFFFFF"/>
              </a:solidFill>
              <a:latin typeface="Comic Sans MS"/>
              <a:cs typeface="Comic Sans MS"/>
            </a:endParaRPr>
          </a:p>
          <a:p>
            <a:pPr algn="just"/>
            <a:r>
              <a:rPr lang="en-US" sz="2000" dirty="0">
                <a:solidFill>
                  <a:srgbClr val="FFFFFF"/>
                </a:solidFill>
                <a:latin typeface="Comic Sans MS"/>
                <a:cs typeface="Comic Sans MS"/>
              </a:rPr>
              <a:t>Jan, the touring teddy, decides to go for a walk.</a:t>
            </a:r>
            <a:endParaRPr lang="es-ES_tradnl" sz="2000" dirty="0">
              <a:solidFill>
                <a:srgbClr val="FFFFFF"/>
              </a:solidFill>
              <a:latin typeface="Comic Sans MS"/>
              <a:cs typeface="Comic Sans MS"/>
            </a:endParaRPr>
          </a:p>
          <a:p>
            <a:pPr algn="just"/>
            <a:r>
              <a:rPr lang="en-US" sz="2000" dirty="0">
                <a:solidFill>
                  <a:srgbClr val="FFFFFF"/>
                </a:solidFill>
                <a:latin typeface="Comic Sans MS"/>
                <a:cs typeface="Comic Sans MS"/>
              </a:rPr>
              <a:t>He walks through a magnificent forest with beautiful autumn colors.</a:t>
            </a:r>
            <a:endParaRPr lang="es-ES_tradnl" sz="2000" dirty="0">
              <a:solidFill>
                <a:srgbClr val="FFFFFF"/>
              </a:solidFill>
              <a:latin typeface="Comic Sans MS"/>
              <a:cs typeface="Comic Sans MS"/>
            </a:endParaRPr>
          </a:p>
          <a:p>
            <a:pPr algn="just"/>
            <a:r>
              <a:rPr lang="en-US" sz="2000" dirty="0">
                <a:solidFill>
                  <a:srgbClr val="FFFFFF"/>
                </a:solidFill>
                <a:latin typeface="Comic Sans MS"/>
                <a:cs typeface="Comic Sans MS"/>
              </a:rPr>
              <a:t>In the distance he sees a wild boar.</a:t>
            </a:r>
            <a:endParaRPr lang="es-ES_tradnl" sz="2000" dirty="0">
              <a:solidFill>
                <a:srgbClr val="FFFFFF"/>
              </a:solidFill>
              <a:latin typeface="Comic Sans MS"/>
              <a:cs typeface="Comic Sans MS"/>
            </a:endParaRPr>
          </a:p>
        </p:txBody>
      </p:sp>
      <p:pic>
        <p:nvPicPr>
          <p:cNvPr id="3" name="Afbeelding 2"/>
          <p:cNvPicPr/>
          <p:nvPr/>
        </p:nvPicPr>
        <p:blipFill>
          <a:blip r:embed="rId2" cstate="print">
            <a:alphaModFix/>
            <a:lum/>
            <a:extLst>
              <a:ext uri="{28A0092B-C50C-407E-A947-70E740481C1C}">
                <a14:useLocalDpi xmlns:a14="http://schemas.microsoft.com/office/drawing/2010/main"/>
              </a:ext>
            </a:extLst>
          </a:blip>
          <a:srcRect/>
          <a:stretch>
            <a:fillRect/>
          </a:stretch>
        </p:blipFill>
        <p:spPr>
          <a:xfrm>
            <a:off x="2172573" y="1969288"/>
            <a:ext cx="4785519" cy="4541429"/>
          </a:xfrm>
          <a:prstGeom prst="rect">
            <a:avLst/>
          </a:prstGeom>
          <a:ln>
            <a:noFill/>
          </a:ln>
          <a:effectLst>
            <a:softEdge rad="112500"/>
          </a:effectLst>
        </p:spPr>
      </p:pic>
      <p:pic>
        <p:nvPicPr>
          <p:cNvPr id="4" name="Imagen 3" descr="Belgic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9123" y="5797437"/>
            <a:ext cx="1062393" cy="713280"/>
          </a:xfrm>
          <a:prstGeom prst="rect">
            <a:avLst/>
          </a:prstGeom>
        </p:spPr>
      </p:pic>
    </p:spTree>
    <p:extLst>
      <p:ext uri="{BB962C8B-B14F-4D97-AF65-F5344CB8AC3E}">
        <p14:creationId xmlns:p14="http://schemas.microsoft.com/office/powerpoint/2010/main" val="4989196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91529" y="214458"/>
            <a:ext cx="7620767" cy="1631216"/>
          </a:xfrm>
          <a:prstGeom prst="rect">
            <a:avLst/>
          </a:prstGeom>
        </p:spPr>
        <p:txBody>
          <a:bodyPr wrap="square">
            <a:spAutoFit/>
          </a:bodyPr>
          <a:lstStyle/>
          <a:p>
            <a:r>
              <a:rPr lang="ga-IE" sz="2000" dirty="0">
                <a:solidFill>
                  <a:srgbClr val="FFFFFF"/>
                </a:solidFill>
                <a:latin typeface="Comic Sans MS"/>
                <a:cs typeface="Comic Sans MS"/>
              </a:rPr>
              <a:t>They swam to the shore in a wood. They walked through the woods. </a:t>
            </a:r>
            <a:endParaRPr lang="es-ES_tradnl" sz="2000" dirty="0">
              <a:solidFill>
                <a:srgbClr val="FFFFFF"/>
              </a:solidFill>
              <a:latin typeface="Comic Sans MS"/>
              <a:cs typeface="Comic Sans MS"/>
            </a:endParaRPr>
          </a:p>
          <a:p>
            <a:r>
              <a:rPr lang="ga-IE" sz="2000" dirty="0">
                <a:solidFill>
                  <a:srgbClr val="FFFFFF"/>
                </a:solidFill>
                <a:latin typeface="Comic Sans MS"/>
                <a:cs typeface="Comic Sans MS"/>
              </a:rPr>
              <a:t>Suddenly it got cold and started to snow.  Jan and the deer met a rabbit and a squirrel. The deer said goodbye and Jan started to play with his new friends.</a:t>
            </a:r>
            <a:endParaRPr lang="es-ES_tradnl" sz="2000" dirty="0">
              <a:solidFill>
                <a:srgbClr val="FFFFFF"/>
              </a:solidFill>
              <a:latin typeface="Comic Sans MS"/>
              <a:cs typeface="Comic Sans MS"/>
            </a:endParaRPr>
          </a:p>
        </p:txBody>
      </p:sp>
      <p:pic>
        <p:nvPicPr>
          <p:cNvPr id="3" name="Picture 4" descr="C:\Users\Room3pc3\Pictures\2014-01-27\004.jpg"/>
          <p:cNvPicPr/>
          <p:nvPr/>
        </p:nvPicPr>
        <p:blipFill rotWithShape="1">
          <a:blip r:embed="rId2" cstate="print">
            <a:extLst>
              <a:ext uri="{28A0092B-C50C-407E-A947-70E740481C1C}">
                <a14:useLocalDpi xmlns:a14="http://schemas.microsoft.com/office/drawing/2010/main"/>
              </a:ext>
            </a:extLst>
          </a:blip>
          <a:srcRect/>
          <a:stretch/>
        </p:blipFill>
        <p:spPr bwMode="auto">
          <a:xfrm>
            <a:off x="1032141" y="1930826"/>
            <a:ext cx="6145530" cy="471487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612496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38791" y="1465038"/>
            <a:ext cx="3110893" cy="4093428"/>
          </a:xfrm>
          <a:prstGeom prst="rect">
            <a:avLst/>
          </a:prstGeom>
        </p:spPr>
        <p:txBody>
          <a:bodyPr wrap="square">
            <a:spAutoFit/>
          </a:bodyPr>
          <a:lstStyle/>
          <a:p>
            <a:r>
              <a:rPr lang="ga-IE" sz="2000" dirty="0">
                <a:solidFill>
                  <a:srgbClr val="FFFFFF"/>
                </a:solidFill>
                <a:latin typeface="Comic Sans MS"/>
                <a:cs typeface="Comic Sans MS"/>
              </a:rPr>
              <a:t>They built a house of snow and had a snowball fight. Then they built a snowman. Jan was feeling very cold. The rabbit said, “Come to my rabbit burrow and warm up.”</a:t>
            </a:r>
            <a:endParaRPr lang="es-ES_tradnl" sz="2000" dirty="0">
              <a:solidFill>
                <a:srgbClr val="FFFFFF"/>
              </a:solidFill>
              <a:latin typeface="Comic Sans MS"/>
              <a:cs typeface="Comic Sans MS"/>
            </a:endParaRPr>
          </a:p>
          <a:p>
            <a:r>
              <a:rPr lang="ga-IE" sz="2000" dirty="0">
                <a:solidFill>
                  <a:srgbClr val="FFFFFF"/>
                </a:solidFill>
                <a:latin typeface="Comic Sans MS"/>
                <a:cs typeface="Comic Sans MS"/>
              </a:rPr>
              <a:t>So Jan followed the rabbit and said goodbye to the squirrel. Then he slid down the rabbit’s tunnel....   </a:t>
            </a:r>
            <a:endParaRPr lang="es-ES_tradnl" sz="2000" dirty="0">
              <a:solidFill>
                <a:srgbClr val="FFFFFF"/>
              </a:solidFill>
              <a:latin typeface="Comic Sans MS"/>
              <a:cs typeface="Comic Sans MS"/>
            </a:endParaRPr>
          </a:p>
        </p:txBody>
      </p:sp>
      <p:pic>
        <p:nvPicPr>
          <p:cNvPr id="3" name="Picture 5" descr="C:\Users\Room3pc3\Pictures\2014-01-27\005.jpg"/>
          <p:cNvPicPr/>
          <p:nvPr/>
        </p:nvPicPr>
        <p:blipFill rotWithShape="1">
          <a:blip r:embed="rId2" cstate="print">
            <a:extLst>
              <a:ext uri="{28A0092B-C50C-407E-A947-70E740481C1C}">
                <a14:useLocalDpi xmlns:a14="http://schemas.microsoft.com/office/drawing/2010/main"/>
              </a:ext>
            </a:extLst>
          </a:blip>
          <a:srcRect/>
          <a:stretch/>
        </p:blipFill>
        <p:spPr bwMode="auto">
          <a:xfrm>
            <a:off x="4254293" y="708900"/>
            <a:ext cx="4213225" cy="557593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409055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talia.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36672" y="6044961"/>
            <a:ext cx="1107328" cy="738363"/>
          </a:xfrm>
          <a:prstGeom prst="rect">
            <a:avLst/>
          </a:prstGeom>
        </p:spPr>
      </p:pic>
      <p:sp>
        <p:nvSpPr>
          <p:cNvPr id="3" name="Rectángulo 2"/>
          <p:cNvSpPr/>
          <p:nvPr/>
        </p:nvSpPr>
        <p:spPr>
          <a:xfrm>
            <a:off x="134683" y="84564"/>
            <a:ext cx="8855394" cy="1938992"/>
          </a:xfrm>
          <a:prstGeom prst="rect">
            <a:avLst/>
          </a:prstGeom>
        </p:spPr>
        <p:txBody>
          <a:bodyPr wrap="square">
            <a:spAutoFit/>
          </a:bodyPr>
          <a:lstStyle/>
          <a:p>
            <a:r>
              <a:rPr lang="en-US" sz="2000" dirty="0" smtClean="0">
                <a:solidFill>
                  <a:srgbClr val="FFFFFF"/>
                </a:solidFill>
                <a:latin typeface="Comic Sans MS"/>
                <a:cs typeface="Comic Sans MS"/>
              </a:rPr>
              <a:t>And he arrived </a:t>
            </a:r>
            <a:r>
              <a:rPr lang="en-US" sz="2000" dirty="0">
                <a:solidFill>
                  <a:srgbClr val="FFFFFF"/>
                </a:solidFill>
                <a:latin typeface="Comic Sans MS"/>
                <a:cs typeface="Comic Sans MS"/>
              </a:rPr>
              <a:t>in </a:t>
            </a:r>
            <a:r>
              <a:rPr lang="en-US" sz="2000" dirty="0" smtClean="0">
                <a:solidFill>
                  <a:srgbClr val="FFFFFF"/>
                </a:solidFill>
                <a:latin typeface="Comic Sans MS"/>
                <a:cs typeface="Comic Sans MS"/>
              </a:rPr>
              <a:t>Italy, </a:t>
            </a:r>
            <a:r>
              <a:rPr lang="en-US" sz="2000" dirty="0">
                <a:solidFill>
                  <a:srgbClr val="FFFFFF"/>
                </a:solidFill>
                <a:latin typeface="Comic Sans MS"/>
                <a:cs typeface="Comic Sans MS"/>
              </a:rPr>
              <a:t>precisely in </a:t>
            </a:r>
            <a:r>
              <a:rPr lang="en-US" sz="2000" dirty="0" err="1">
                <a:solidFill>
                  <a:srgbClr val="FFFFFF"/>
                </a:solidFill>
                <a:latin typeface="Comic Sans MS"/>
                <a:cs typeface="Comic Sans MS"/>
              </a:rPr>
              <a:t>Enna</a:t>
            </a:r>
            <a:r>
              <a:rPr lang="en-US" sz="2000" dirty="0">
                <a:solidFill>
                  <a:srgbClr val="FFFFFF"/>
                </a:solidFill>
                <a:latin typeface="Comic Sans MS"/>
                <a:cs typeface="Comic Sans MS"/>
              </a:rPr>
              <a:t>, in front of </a:t>
            </a:r>
            <a:r>
              <a:rPr lang="en-US" sz="2000" dirty="0" err="1">
                <a:solidFill>
                  <a:srgbClr val="FFFFFF"/>
                </a:solidFill>
                <a:latin typeface="Comic Sans MS"/>
                <a:cs typeface="Comic Sans MS"/>
              </a:rPr>
              <a:t>Lombardia’s</a:t>
            </a:r>
            <a:r>
              <a:rPr lang="en-US" sz="2000" dirty="0">
                <a:solidFill>
                  <a:srgbClr val="FFFFFF"/>
                </a:solidFill>
                <a:latin typeface="Comic Sans MS"/>
                <a:cs typeface="Comic Sans MS"/>
              </a:rPr>
              <a:t> Castle</a:t>
            </a:r>
            <a:r>
              <a:rPr lang="en-US" sz="2000" dirty="0" smtClean="0">
                <a:solidFill>
                  <a:srgbClr val="FFFFFF"/>
                </a:solidFill>
                <a:latin typeface="Comic Sans MS"/>
                <a:cs typeface="Comic Sans MS"/>
              </a:rPr>
              <a:t>.</a:t>
            </a:r>
          </a:p>
          <a:p>
            <a:r>
              <a:rPr lang="en-US" sz="2000" dirty="0" smtClean="0">
                <a:solidFill>
                  <a:srgbClr val="FFFFFF"/>
                </a:solidFill>
                <a:latin typeface="Comic Sans MS"/>
                <a:cs typeface="Comic Sans MS"/>
              </a:rPr>
              <a:t>He </a:t>
            </a:r>
            <a:r>
              <a:rPr lang="en-US" sz="2000" dirty="0">
                <a:solidFill>
                  <a:srgbClr val="FFFFFF"/>
                </a:solidFill>
                <a:latin typeface="Comic Sans MS"/>
                <a:cs typeface="Comic Sans MS"/>
              </a:rPr>
              <a:t>saw a lot of people that  were  dancing, singing, laughing and having fun. </a:t>
            </a:r>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While </a:t>
            </a:r>
            <a:r>
              <a:rPr lang="en-US" sz="2000" dirty="0">
                <a:solidFill>
                  <a:srgbClr val="FFFFFF"/>
                </a:solidFill>
                <a:latin typeface="Comic Sans MS"/>
                <a:cs typeface="Comic Sans MS"/>
              </a:rPr>
              <a:t>he was walking along the street , met some  children of “ F.P. </a:t>
            </a:r>
            <a:r>
              <a:rPr lang="en-US" sz="2000" dirty="0" err="1">
                <a:solidFill>
                  <a:srgbClr val="FFFFFF"/>
                </a:solidFill>
                <a:latin typeface="Comic Sans MS"/>
                <a:cs typeface="Comic Sans MS"/>
              </a:rPr>
              <a:t>Neglia</a:t>
            </a:r>
            <a:r>
              <a:rPr lang="en-US" sz="2000" dirty="0">
                <a:solidFill>
                  <a:srgbClr val="FFFFFF"/>
                </a:solidFill>
                <a:latin typeface="Comic Sans MS"/>
                <a:cs typeface="Comic Sans MS"/>
              </a:rPr>
              <a:t>” school and asked them:” What's happening?</a:t>
            </a:r>
            <a:r>
              <a:rPr lang="en-US" sz="2000" dirty="0" smtClean="0">
                <a:solidFill>
                  <a:srgbClr val="FFFFFF"/>
                </a:solidFill>
                <a:latin typeface="Comic Sans MS"/>
                <a:cs typeface="Comic Sans MS"/>
              </a:rPr>
              <a:t>”</a:t>
            </a:r>
          </a:p>
          <a:p>
            <a:r>
              <a:rPr lang="en-US" sz="2000" dirty="0" smtClean="0">
                <a:solidFill>
                  <a:srgbClr val="FFFFFF"/>
                </a:solidFill>
                <a:latin typeface="Comic Sans MS"/>
                <a:cs typeface="Comic Sans MS"/>
              </a:rPr>
              <a:t>They </a:t>
            </a:r>
            <a:r>
              <a:rPr lang="en-US" sz="2000" dirty="0">
                <a:solidFill>
                  <a:srgbClr val="FFFFFF"/>
                </a:solidFill>
                <a:latin typeface="Comic Sans MS"/>
                <a:cs typeface="Comic Sans MS"/>
              </a:rPr>
              <a:t>answered: “ It’s Carnival time!”</a:t>
            </a:r>
            <a:endParaRPr lang="es-ES_tradnl" sz="2000" dirty="0">
              <a:solidFill>
                <a:srgbClr val="FFFFFF"/>
              </a:solidFill>
              <a:latin typeface="Comic Sans MS"/>
              <a:cs typeface="Comic Sans MS"/>
            </a:endParaRPr>
          </a:p>
        </p:txBody>
      </p:sp>
      <p:pic>
        <p:nvPicPr>
          <p:cNvPr id="6" name="Picture 2" descr="C:\Users\Daniel\Desktop\Jan's story third class\00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33827" y="2044774"/>
            <a:ext cx="6435498" cy="4738550"/>
          </a:xfrm>
          <a:prstGeom prst="rect">
            <a:avLst/>
          </a:prstGeom>
          <a:ln>
            <a:noFill/>
          </a:ln>
          <a:effectLst>
            <a:softEdge rad="112500"/>
          </a:effectLst>
        </p:spPr>
      </p:pic>
    </p:spTree>
    <p:extLst>
      <p:ext uri="{BB962C8B-B14F-4D97-AF65-F5344CB8AC3E}">
        <p14:creationId xmlns:p14="http://schemas.microsoft.com/office/powerpoint/2010/main" val="24138283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7620"/>
            <a:ext cx="9144000" cy="2246769"/>
          </a:xfrm>
          <a:prstGeom prst="rect">
            <a:avLst/>
          </a:prstGeom>
        </p:spPr>
        <p:txBody>
          <a:bodyPr wrap="square">
            <a:spAutoFit/>
          </a:bodyPr>
          <a:lstStyle/>
          <a:p>
            <a:r>
              <a:rPr lang="en-US" sz="2000" dirty="0">
                <a:solidFill>
                  <a:srgbClr val="FFFFFF"/>
                </a:solidFill>
                <a:latin typeface="Comic Sans MS"/>
                <a:cs typeface="Comic Sans MS"/>
              </a:rPr>
              <a:t>Many masks in the street say: “Carnival has its roots in pagan festivals and traditions but later  was adapted to fit into the Catholic rituals.</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It is a winter festival celebrated with parades, masquerade balls, entertainment, music, and parties. </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Children throw confetti to each other. Jokes and tricks are also common during Carnival, the children say: “ </a:t>
            </a:r>
            <a:r>
              <a:rPr lang="en-US" sz="2000" i="1" dirty="0">
                <a:solidFill>
                  <a:srgbClr val="FFFFFF"/>
                </a:solidFill>
                <a:latin typeface="Comic Sans MS"/>
                <a:cs typeface="Comic Sans MS"/>
              </a:rPr>
              <a:t>A </a:t>
            </a:r>
            <a:r>
              <a:rPr lang="en-US" sz="2000" i="1" dirty="0" err="1">
                <a:solidFill>
                  <a:srgbClr val="FFFFFF"/>
                </a:solidFill>
                <a:latin typeface="Comic Sans MS"/>
                <a:cs typeface="Comic Sans MS"/>
              </a:rPr>
              <a:t>carnevale</a:t>
            </a:r>
            <a:r>
              <a:rPr lang="en-US" sz="2000" i="1" dirty="0">
                <a:solidFill>
                  <a:srgbClr val="FFFFFF"/>
                </a:solidFill>
                <a:latin typeface="Comic Sans MS"/>
                <a:cs typeface="Comic Sans MS"/>
              </a:rPr>
              <a:t> </a:t>
            </a:r>
            <a:r>
              <a:rPr lang="en-US" sz="2000" i="1" dirty="0" err="1">
                <a:solidFill>
                  <a:srgbClr val="FFFFFF"/>
                </a:solidFill>
                <a:latin typeface="Comic Sans MS"/>
                <a:cs typeface="Comic Sans MS"/>
              </a:rPr>
              <a:t>ogni</a:t>
            </a:r>
            <a:r>
              <a:rPr lang="en-US" sz="2000" i="1" dirty="0">
                <a:solidFill>
                  <a:srgbClr val="FFFFFF"/>
                </a:solidFill>
                <a:latin typeface="Comic Sans MS"/>
                <a:cs typeface="Comic Sans MS"/>
              </a:rPr>
              <a:t> scherzo vale!”, “Anything goes at carnival!”.</a:t>
            </a:r>
            <a:endParaRPr lang="es-ES_tradnl" sz="2000" dirty="0">
              <a:solidFill>
                <a:srgbClr val="FFFFFF"/>
              </a:solidFill>
              <a:latin typeface="Comic Sans MS"/>
              <a:cs typeface="Comic Sans MS"/>
            </a:endParaRPr>
          </a:p>
        </p:txBody>
      </p:sp>
      <p:pic>
        <p:nvPicPr>
          <p:cNvPr id="5" name="Picture 2" descr="C:\Users\Daniel\Desktop\Jan's story third class\00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565513" y="2274388"/>
            <a:ext cx="5983650" cy="4583611"/>
          </a:xfrm>
          <a:prstGeom prst="rect">
            <a:avLst/>
          </a:prstGeom>
          <a:ln>
            <a:noFill/>
          </a:ln>
          <a:effectLst>
            <a:softEdge rad="112500"/>
          </a:effectLst>
        </p:spPr>
      </p:pic>
    </p:spTree>
    <p:extLst>
      <p:ext uri="{BB962C8B-B14F-4D97-AF65-F5344CB8AC3E}">
        <p14:creationId xmlns:p14="http://schemas.microsoft.com/office/powerpoint/2010/main" val="4586603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aniel\Desktop\Jan's story third class\00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83568" y="1867658"/>
            <a:ext cx="7381468" cy="4794793"/>
          </a:xfrm>
          <a:prstGeom prst="rect">
            <a:avLst/>
          </a:prstGeom>
          <a:ln>
            <a:noFill/>
          </a:ln>
          <a:effectLst>
            <a:softEdge rad="112500"/>
          </a:effectLst>
        </p:spPr>
      </p:pic>
      <p:sp>
        <p:nvSpPr>
          <p:cNvPr id="3" name="CuadroTexto 2"/>
          <p:cNvSpPr txBox="1"/>
          <p:nvPr/>
        </p:nvSpPr>
        <p:spPr>
          <a:xfrm>
            <a:off x="1308763" y="272967"/>
            <a:ext cx="6696744" cy="1323439"/>
          </a:xfrm>
          <a:prstGeom prst="rect">
            <a:avLst/>
          </a:prstGeom>
          <a:noFill/>
        </p:spPr>
        <p:txBody>
          <a:bodyPr wrap="square" rtlCol="0">
            <a:spAutoFit/>
          </a:bodyPr>
          <a:lstStyle/>
          <a:p>
            <a:r>
              <a:rPr lang="es-ES" sz="2000" kern="1200" dirty="0" smtClean="0">
                <a:solidFill>
                  <a:schemeClr val="bg1"/>
                </a:solidFill>
                <a:latin typeface="Comic Sans MS"/>
                <a:cs typeface="Comic Sans MS"/>
              </a:rPr>
              <a:t>A </a:t>
            </a:r>
            <a:r>
              <a:rPr lang="es-ES" sz="2000" kern="1200" dirty="0" err="1" smtClean="0">
                <a:solidFill>
                  <a:schemeClr val="bg1"/>
                </a:solidFill>
                <a:latin typeface="Comic Sans MS"/>
                <a:cs typeface="Comic Sans MS"/>
              </a:rPr>
              <a:t>traditional</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Sicilian</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Mask</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is</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coming</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through</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confetti</a:t>
            </a:r>
            <a:r>
              <a:rPr lang="es-ES" sz="2000" kern="1200" dirty="0" smtClean="0">
                <a:solidFill>
                  <a:schemeClr val="bg1"/>
                </a:solidFill>
                <a:latin typeface="Comic Sans MS"/>
                <a:cs typeface="Comic Sans MS"/>
              </a:rPr>
              <a:t> and </a:t>
            </a:r>
            <a:r>
              <a:rPr lang="es-ES" sz="2000" kern="1200" dirty="0" err="1" smtClean="0">
                <a:solidFill>
                  <a:schemeClr val="bg1"/>
                </a:solidFill>
                <a:latin typeface="Comic Sans MS"/>
                <a:cs typeface="Comic Sans MS"/>
              </a:rPr>
              <a:t>streamers</a:t>
            </a:r>
            <a:r>
              <a:rPr lang="es-ES" sz="2000" kern="1200" dirty="0" smtClean="0">
                <a:solidFill>
                  <a:schemeClr val="bg1"/>
                </a:solidFill>
                <a:latin typeface="Comic Sans MS"/>
                <a:cs typeface="Comic Sans MS"/>
              </a:rPr>
              <a:t>!</a:t>
            </a:r>
          </a:p>
          <a:p>
            <a:r>
              <a:rPr lang="es-ES" sz="2000" kern="1200" dirty="0" smtClean="0">
                <a:solidFill>
                  <a:schemeClr val="bg1"/>
                </a:solidFill>
                <a:latin typeface="Comic Sans MS"/>
                <a:cs typeface="Comic Sans MS"/>
              </a:rPr>
              <a:t>He </a:t>
            </a:r>
            <a:r>
              <a:rPr lang="es-ES" sz="2000" kern="1200" dirty="0" err="1" smtClean="0">
                <a:solidFill>
                  <a:schemeClr val="bg1"/>
                </a:solidFill>
                <a:latin typeface="Comic Sans MS"/>
                <a:cs typeface="Comic Sans MS"/>
              </a:rPr>
              <a:t>is</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Peppe</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Nappa</a:t>
            </a:r>
            <a:r>
              <a:rPr lang="es-ES" sz="2000" kern="1200" dirty="0" smtClean="0">
                <a:solidFill>
                  <a:schemeClr val="bg1"/>
                </a:solidFill>
                <a:latin typeface="Comic Sans MS"/>
                <a:cs typeface="Comic Sans MS"/>
              </a:rPr>
              <a:t>, he </a:t>
            </a:r>
            <a:r>
              <a:rPr lang="es-ES" sz="2000" kern="1200" dirty="0" err="1" smtClean="0">
                <a:solidFill>
                  <a:schemeClr val="bg1"/>
                </a:solidFill>
                <a:latin typeface="Comic Sans MS"/>
                <a:cs typeface="Comic Sans MS"/>
              </a:rPr>
              <a:t>is</a:t>
            </a:r>
            <a:r>
              <a:rPr lang="es-ES" sz="2000" kern="1200" dirty="0" smtClean="0">
                <a:solidFill>
                  <a:schemeClr val="bg1"/>
                </a:solidFill>
                <a:latin typeface="Comic Sans MS"/>
                <a:cs typeface="Comic Sans MS"/>
              </a:rPr>
              <a:t> a </a:t>
            </a:r>
            <a:r>
              <a:rPr lang="es-ES" sz="2000" kern="1200" dirty="0" err="1" smtClean="0">
                <a:solidFill>
                  <a:schemeClr val="bg1"/>
                </a:solidFill>
                <a:latin typeface="Comic Sans MS"/>
                <a:cs typeface="Comic Sans MS"/>
              </a:rPr>
              <a:t>very</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nice</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mask</a:t>
            </a:r>
            <a:r>
              <a:rPr lang="es-ES" sz="2000" kern="1200" dirty="0" smtClean="0">
                <a:solidFill>
                  <a:schemeClr val="bg1"/>
                </a:solidFill>
                <a:latin typeface="Comic Sans MS"/>
                <a:cs typeface="Comic Sans MS"/>
              </a:rPr>
              <a:t>.</a:t>
            </a:r>
          </a:p>
          <a:p>
            <a:r>
              <a:rPr lang="es-ES" sz="2000" kern="1200" dirty="0" smtClean="0">
                <a:solidFill>
                  <a:schemeClr val="bg1"/>
                </a:solidFill>
                <a:latin typeface="Comic Sans MS"/>
                <a:cs typeface="Comic Sans MS"/>
              </a:rPr>
              <a:t>He </a:t>
            </a:r>
            <a:r>
              <a:rPr lang="es-ES" sz="2000" kern="1200" dirty="0" err="1" smtClean="0">
                <a:solidFill>
                  <a:schemeClr val="bg1"/>
                </a:solidFill>
                <a:latin typeface="Comic Sans MS"/>
                <a:cs typeface="Comic Sans MS"/>
              </a:rPr>
              <a:t>likes</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staying</a:t>
            </a:r>
            <a:r>
              <a:rPr lang="es-ES" sz="2000" kern="1200" dirty="0" smtClean="0">
                <a:solidFill>
                  <a:schemeClr val="bg1"/>
                </a:solidFill>
                <a:latin typeface="Comic Sans MS"/>
                <a:cs typeface="Comic Sans MS"/>
              </a:rPr>
              <a:t> in </a:t>
            </a:r>
            <a:r>
              <a:rPr lang="es-ES" sz="2000" kern="1200" dirty="0" err="1" smtClean="0">
                <a:solidFill>
                  <a:schemeClr val="bg1"/>
                </a:solidFill>
                <a:latin typeface="Comic Sans MS"/>
                <a:cs typeface="Comic Sans MS"/>
              </a:rPr>
              <a:t>the</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kitchen</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to</a:t>
            </a:r>
            <a:r>
              <a:rPr lang="es-ES" sz="2000" kern="1200" dirty="0" smtClean="0">
                <a:solidFill>
                  <a:schemeClr val="bg1"/>
                </a:solidFill>
                <a:latin typeface="Comic Sans MS"/>
                <a:cs typeface="Comic Sans MS"/>
              </a:rPr>
              <a:t> </a:t>
            </a:r>
            <a:r>
              <a:rPr lang="es-ES" sz="2000" kern="1200" dirty="0" err="1" smtClean="0">
                <a:solidFill>
                  <a:schemeClr val="bg1"/>
                </a:solidFill>
                <a:latin typeface="Comic Sans MS"/>
                <a:cs typeface="Comic Sans MS"/>
              </a:rPr>
              <a:t>eat</a:t>
            </a:r>
            <a:r>
              <a:rPr lang="es-ES" sz="2000" kern="1200" dirty="0" smtClean="0">
                <a:solidFill>
                  <a:schemeClr val="bg1"/>
                </a:solidFill>
                <a:latin typeface="Comic Sans MS"/>
                <a:cs typeface="Comic Sans MS"/>
              </a:rPr>
              <a:t> more!</a:t>
            </a:r>
            <a:endParaRPr lang="es-ES" sz="2000" kern="1200" dirty="0">
              <a:solidFill>
                <a:schemeClr val="bg1"/>
              </a:solidFill>
              <a:latin typeface="Comic Sans MS"/>
              <a:cs typeface="Comic Sans MS"/>
            </a:endParaRPr>
          </a:p>
        </p:txBody>
      </p:sp>
    </p:spTree>
    <p:extLst>
      <p:ext uri="{BB962C8B-B14F-4D97-AF65-F5344CB8AC3E}">
        <p14:creationId xmlns:p14="http://schemas.microsoft.com/office/powerpoint/2010/main" val="10143309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aniel\Desktop\Jan's story third class\004.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04459" y="1271431"/>
            <a:ext cx="6737200" cy="5271266"/>
          </a:xfrm>
          <a:prstGeom prst="rect">
            <a:avLst/>
          </a:prstGeom>
          <a:ln>
            <a:noFill/>
          </a:ln>
          <a:effectLst>
            <a:softEdge rad="112500"/>
          </a:effectLst>
        </p:spPr>
      </p:pic>
      <p:sp>
        <p:nvSpPr>
          <p:cNvPr id="3" name="CuadroTexto 2"/>
          <p:cNvSpPr txBox="1"/>
          <p:nvPr/>
        </p:nvSpPr>
        <p:spPr>
          <a:xfrm>
            <a:off x="294521" y="331282"/>
            <a:ext cx="8591771" cy="707886"/>
          </a:xfrm>
          <a:prstGeom prst="rect">
            <a:avLst/>
          </a:prstGeom>
          <a:noFill/>
        </p:spPr>
        <p:txBody>
          <a:bodyPr wrap="square" rtlCol="0">
            <a:spAutoFit/>
          </a:bodyPr>
          <a:lstStyle/>
          <a:p>
            <a:r>
              <a:rPr lang="es-ES" sz="2000" dirty="0" err="1" smtClean="0">
                <a:solidFill>
                  <a:srgbClr val="FFFFFF"/>
                </a:solidFill>
                <a:latin typeface="Comic Sans MS"/>
                <a:cs typeface="Comic Sans MS"/>
              </a:rPr>
              <a:t>After</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dancing</a:t>
            </a:r>
            <a:r>
              <a:rPr lang="es-ES" sz="2000" dirty="0" smtClean="0">
                <a:solidFill>
                  <a:srgbClr val="FFFFFF"/>
                </a:solidFill>
                <a:latin typeface="Comic Sans MS"/>
                <a:cs typeface="Comic Sans MS"/>
              </a:rPr>
              <a:t> and </a:t>
            </a:r>
            <a:r>
              <a:rPr lang="es-ES" sz="2000" dirty="0" err="1" smtClean="0">
                <a:solidFill>
                  <a:srgbClr val="FFFFFF"/>
                </a:solidFill>
                <a:latin typeface="Comic Sans MS"/>
                <a:cs typeface="Comic Sans MS"/>
              </a:rPr>
              <a:t>having</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fun</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Jan</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went</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to</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Enna´s</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obelisk</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it</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indicates</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exactly</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the</a:t>
            </a:r>
            <a:r>
              <a:rPr lang="es-ES" sz="2000" dirty="0" smtClean="0">
                <a:solidFill>
                  <a:srgbClr val="FFFFFF"/>
                </a:solidFill>
                <a:latin typeface="Comic Sans MS"/>
                <a:cs typeface="Comic Sans MS"/>
              </a:rPr>
              <a:t> centre of </a:t>
            </a:r>
            <a:r>
              <a:rPr lang="es-ES" sz="2000" dirty="0" err="1" smtClean="0">
                <a:solidFill>
                  <a:srgbClr val="FFFFFF"/>
                </a:solidFill>
                <a:latin typeface="Comic Sans MS"/>
                <a:cs typeface="Comic Sans MS"/>
              </a:rPr>
              <a:t>Sicily</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to</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fly</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with</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the</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glider</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to</a:t>
            </a:r>
            <a:r>
              <a:rPr lang="es-ES" sz="2000" dirty="0" smtClean="0">
                <a:solidFill>
                  <a:srgbClr val="FFFFFF"/>
                </a:solidFill>
                <a:latin typeface="Comic Sans MS"/>
                <a:cs typeface="Comic Sans MS"/>
              </a:rPr>
              <a:t> Malta….</a:t>
            </a:r>
            <a:endParaRPr lang="es-ES" sz="2000" dirty="0">
              <a:solidFill>
                <a:srgbClr val="FFFFFF"/>
              </a:solidFill>
              <a:latin typeface="Comic Sans MS"/>
              <a:cs typeface="Comic Sans MS"/>
            </a:endParaRPr>
          </a:p>
        </p:txBody>
      </p:sp>
    </p:spTree>
    <p:extLst>
      <p:ext uri="{BB962C8B-B14F-4D97-AF65-F5344CB8AC3E}">
        <p14:creationId xmlns:p14="http://schemas.microsoft.com/office/powerpoint/2010/main" val="36167572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34280" y="317078"/>
            <a:ext cx="6770564" cy="1015663"/>
          </a:xfrm>
          <a:prstGeom prst="rect">
            <a:avLst/>
          </a:prstGeom>
        </p:spPr>
        <p:txBody>
          <a:bodyPr wrap="square">
            <a:spAutoFit/>
          </a:bodyPr>
          <a:lstStyle/>
          <a:p>
            <a:pPr algn="ctr"/>
            <a:r>
              <a:rPr lang="en-US" sz="2000" dirty="0" smtClean="0">
                <a:solidFill>
                  <a:srgbClr val="FFFFFF"/>
                </a:solidFill>
                <a:latin typeface="Comic Sans MS"/>
                <a:cs typeface="Comic Sans MS"/>
              </a:rPr>
              <a:t>Jan, Look </a:t>
            </a:r>
            <a:r>
              <a:rPr lang="en-US" sz="2000" dirty="0">
                <a:solidFill>
                  <a:srgbClr val="FFFFFF"/>
                </a:solidFill>
                <a:latin typeface="Comic Sans MS"/>
                <a:cs typeface="Comic Sans MS"/>
              </a:rPr>
              <a:t>at them!</a:t>
            </a:r>
            <a:endParaRPr lang="es-ES_tradnl" sz="2000" dirty="0">
              <a:solidFill>
                <a:srgbClr val="FFFFFF"/>
              </a:solidFill>
              <a:latin typeface="Comic Sans MS"/>
              <a:cs typeface="Comic Sans MS"/>
            </a:endParaRPr>
          </a:p>
          <a:p>
            <a:pPr algn="ctr"/>
            <a:r>
              <a:rPr lang="en-US" sz="2000" dirty="0">
                <a:solidFill>
                  <a:srgbClr val="FFFFFF"/>
                </a:solidFill>
                <a:latin typeface="Comic Sans MS"/>
                <a:cs typeface="Comic Sans MS"/>
              </a:rPr>
              <a:t>People dress up for funning and feasting.</a:t>
            </a:r>
            <a:endParaRPr lang="es-ES_tradnl" sz="2000" dirty="0">
              <a:solidFill>
                <a:srgbClr val="FFFFFF"/>
              </a:solidFill>
              <a:latin typeface="Comic Sans MS"/>
              <a:cs typeface="Comic Sans MS"/>
            </a:endParaRPr>
          </a:p>
          <a:p>
            <a:pPr algn="ctr"/>
            <a:r>
              <a:rPr lang="en-US" sz="2000" dirty="0">
                <a:solidFill>
                  <a:srgbClr val="FFFFFF"/>
                </a:solidFill>
                <a:latin typeface="Comic Sans MS"/>
                <a:cs typeface="Comic Sans MS"/>
              </a:rPr>
              <a:t>We have many traditional masks!</a:t>
            </a:r>
            <a:endParaRPr lang="es-ES_tradnl" sz="2000" dirty="0">
              <a:solidFill>
                <a:srgbClr val="FFFFFF"/>
              </a:solidFill>
              <a:latin typeface="Comic Sans MS"/>
              <a:cs typeface="Comic Sans MS"/>
            </a:endParaRPr>
          </a:p>
        </p:txBody>
      </p:sp>
      <p:sp>
        <p:nvSpPr>
          <p:cNvPr id="11" name="Text Box 3"/>
          <p:cNvSpPr txBox="1">
            <a:spLocks noChangeArrowheads="1"/>
          </p:cNvSpPr>
          <p:nvPr/>
        </p:nvSpPr>
        <p:spPr bwMode="auto">
          <a:xfrm>
            <a:off x="6302251" y="1942594"/>
            <a:ext cx="2774953" cy="1341579"/>
          </a:xfrm>
          <a:prstGeom prst="rec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a:ln>
                  <a:noFill/>
                </a:ln>
                <a:solidFill>
                  <a:schemeClr val="tx1"/>
                </a:solidFill>
                <a:effectLst/>
                <a:latin typeface="Comic Sans MS"/>
                <a:ea typeface="Calibri" charset="0"/>
                <a:cs typeface="Comic Sans MS"/>
              </a:rPr>
              <a:t>She is </a:t>
            </a:r>
            <a:r>
              <a:rPr kumimoji="0" lang="en-US" sz="1800" b="0" i="0" u="none" strike="noStrike" cap="none" normalizeH="0" baseline="0" dirty="0" err="1">
                <a:ln>
                  <a:noFill/>
                </a:ln>
                <a:solidFill>
                  <a:schemeClr val="tx1"/>
                </a:solidFill>
                <a:effectLst/>
                <a:latin typeface="Comic Sans MS"/>
                <a:ea typeface="Calibri" charset="0"/>
                <a:cs typeface="Comic Sans MS"/>
              </a:rPr>
              <a:t>Colombina</a:t>
            </a:r>
            <a:r>
              <a:rPr kumimoji="0" lang="en-US" sz="1800" b="0" i="0" u="none" strike="noStrike" cap="none" normalizeH="0" baseline="0" dirty="0">
                <a:ln>
                  <a:noFill/>
                </a:ln>
                <a:solidFill>
                  <a:schemeClr val="tx1"/>
                </a:solidFill>
                <a:effectLst/>
                <a:latin typeface="Comic Sans MS"/>
                <a:ea typeface="Calibri" charset="0"/>
                <a:cs typeface="Comic Sans MS"/>
              </a:rPr>
              <a:t>, young and pretty mask</a:t>
            </a:r>
            <a:r>
              <a:rPr kumimoji="0" lang="en-US" sz="1800" b="0" i="0" u="none" strike="noStrike" cap="none" normalizeH="0" baseline="0" dirty="0" smtClean="0">
                <a:ln>
                  <a:noFill/>
                </a:ln>
                <a:solidFill>
                  <a:schemeClr val="tx1"/>
                </a:solidFill>
                <a:effectLst/>
                <a:latin typeface="Comic Sans MS"/>
                <a:ea typeface="Calibri" charset="0"/>
                <a:cs typeface="Comic Sans MS"/>
              </a:rPr>
              <a:t>!</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smtClean="0">
                <a:ln>
                  <a:noFill/>
                </a:ln>
                <a:solidFill>
                  <a:schemeClr val="tx1"/>
                </a:solidFill>
                <a:effectLst/>
                <a:latin typeface="Comic Sans MS"/>
                <a:ea typeface="Calibri" charset="0"/>
                <a:cs typeface="Comic Sans MS"/>
              </a:rPr>
              <a:t>She</a:t>
            </a:r>
            <a:r>
              <a:rPr kumimoji="0" lang="en-US" altLang="es-ES" sz="1800" b="0" i="0" u="none" strike="noStrike" cap="none" normalizeH="0" baseline="0" dirty="0" smtClean="0">
                <a:ln>
                  <a:noFill/>
                </a:ln>
                <a:solidFill>
                  <a:schemeClr val="tx1"/>
                </a:solidFill>
                <a:effectLst/>
                <a:latin typeface="Comic Sans MS"/>
                <a:ea typeface="Calibri" charset="0"/>
                <a:cs typeface="Comic Sans MS"/>
              </a:rPr>
              <a:t>’</a:t>
            </a:r>
            <a:r>
              <a:rPr kumimoji="0" lang="en-US" sz="1800" b="0" i="0" u="none" strike="noStrike" cap="none" normalizeH="0" baseline="0" dirty="0" smtClean="0">
                <a:ln>
                  <a:noFill/>
                </a:ln>
                <a:solidFill>
                  <a:schemeClr val="tx1"/>
                </a:solidFill>
                <a:effectLst/>
                <a:latin typeface="Comic Sans MS"/>
                <a:ea typeface="Calibri" charset="0"/>
                <a:cs typeface="Comic Sans MS"/>
              </a:rPr>
              <a:t>s </a:t>
            </a:r>
            <a:r>
              <a:rPr kumimoji="0" lang="en-US" sz="1800" b="0" i="0" u="none" strike="noStrike" cap="none" normalizeH="0" baseline="0" dirty="0" err="1">
                <a:ln>
                  <a:noFill/>
                </a:ln>
                <a:solidFill>
                  <a:schemeClr val="tx1"/>
                </a:solidFill>
                <a:effectLst/>
                <a:latin typeface="Comic Sans MS"/>
                <a:ea typeface="Calibri" charset="0"/>
                <a:cs typeface="Comic Sans MS"/>
              </a:rPr>
              <a:t>Arlecchino</a:t>
            </a:r>
            <a:r>
              <a:rPr kumimoji="0" lang="en-US" altLang="es-ES" sz="1800" b="0" i="0" u="none" strike="noStrike" cap="none" normalizeH="0" baseline="0" dirty="0">
                <a:ln>
                  <a:noFill/>
                </a:ln>
                <a:solidFill>
                  <a:schemeClr val="tx1"/>
                </a:solidFill>
                <a:effectLst/>
                <a:latin typeface="Comic Sans MS"/>
                <a:ea typeface="Calibri" charset="0"/>
                <a:cs typeface="Comic Sans MS"/>
              </a:rPr>
              <a:t>’</a:t>
            </a:r>
            <a:r>
              <a:rPr kumimoji="0" lang="en-US" sz="1800" b="0" i="0" u="none" strike="noStrike" cap="none" normalizeH="0" baseline="0" dirty="0">
                <a:ln>
                  <a:noFill/>
                </a:ln>
                <a:solidFill>
                  <a:schemeClr val="tx1"/>
                </a:solidFill>
                <a:effectLst/>
                <a:latin typeface="Comic Sans MS"/>
                <a:ea typeface="Calibri" charset="0"/>
                <a:cs typeface="Comic Sans MS"/>
              </a:rPr>
              <a:t> s girlfriend</a:t>
            </a:r>
            <a:r>
              <a:rPr kumimoji="0" lang="en-US" sz="1200" b="0" i="0" u="none" strike="noStrike" cap="none" normalizeH="0" baseline="0" dirty="0" smtClean="0">
                <a:ln>
                  <a:noFill/>
                </a:ln>
                <a:solidFill>
                  <a:schemeClr val="tx1"/>
                </a:solidFill>
                <a:effectLst/>
                <a:latin typeface="Times New Roman" charset="0"/>
                <a:ea typeface="Calibri" charset="0"/>
              </a:rPr>
              <a:t>.</a:t>
            </a:r>
            <a:endParaRPr kumimoji="0" lang="en-US" sz="1200" b="0" i="0" u="none" strike="noStrike" cap="none" normalizeH="0" baseline="0" dirty="0">
              <a:ln>
                <a:noFill/>
              </a:ln>
              <a:solidFill>
                <a:schemeClr val="tx1"/>
              </a:solidFill>
              <a:effectLst/>
              <a:latin typeface="Times New Roman" charset="0"/>
              <a:ea typeface="Calibri"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400" b="0" i="0" u="none" strike="noStrike" cap="none" normalizeH="0" baseline="0" dirty="0">
              <a:ln>
                <a:noFill/>
              </a:ln>
              <a:solidFill>
                <a:schemeClr val="tx1"/>
              </a:solidFill>
              <a:effectLst/>
              <a:latin typeface="Arial" charset="0"/>
              <a:ea typeface="ＭＳ Ｐゴシック" charset="0"/>
            </a:endParaRPr>
          </a:p>
        </p:txBody>
      </p:sp>
      <p:pic>
        <p:nvPicPr>
          <p:cNvPr id="9" name="Picture 2" descr="C:\Users\Daniel\Desktop\Jan's story third class\img84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20829711">
            <a:off x="564608" y="3210302"/>
            <a:ext cx="2549930" cy="3055158"/>
          </a:xfrm>
          <a:prstGeom prst="rect">
            <a:avLst/>
          </a:prstGeom>
          <a:ln>
            <a:noFill/>
          </a:ln>
          <a:effectLst>
            <a:softEdge rad="112500"/>
          </a:effectLst>
        </p:spPr>
      </p:pic>
      <p:pic>
        <p:nvPicPr>
          <p:cNvPr id="12" name="Picture 2" descr="C:\Users\Daniel\Desktop\Jan's story third class\img84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22558" y="1660339"/>
            <a:ext cx="2620629" cy="3174049"/>
          </a:xfrm>
          <a:prstGeom prst="rect">
            <a:avLst/>
          </a:prstGeom>
          <a:ln>
            <a:noFill/>
          </a:ln>
          <a:effectLst>
            <a:softEdge rad="112500"/>
          </a:effectLst>
        </p:spPr>
      </p:pic>
      <p:pic>
        <p:nvPicPr>
          <p:cNvPr id="13" name="Picture 2" descr="C:\Users\Daniel\Desktop\Jan's story third class\img843.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412337">
            <a:off x="6293344" y="3379245"/>
            <a:ext cx="2390575" cy="3101907"/>
          </a:xfrm>
          <a:prstGeom prst="rect">
            <a:avLst/>
          </a:prstGeom>
          <a:ln>
            <a:noFill/>
          </a:ln>
          <a:effectLst>
            <a:softEdge rad="112500"/>
          </a:effectLst>
        </p:spPr>
      </p:pic>
      <p:sp>
        <p:nvSpPr>
          <p:cNvPr id="5" name="Text Box 1"/>
          <p:cNvSpPr txBox="1">
            <a:spLocks noChangeArrowheads="1"/>
          </p:cNvSpPr>
          <p:nvPr/>
        </p:nvSpPr>
        <p:spPr bwMode="auto">
          <a:xfrm>
            <a:off x="404968" y="2261807"/>
            <a:ext cx="2279097" cy="729404"/>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a:ea typeface="ÇlÇr ñæí©" charset="0"/>
                <a:cs typeface="Comic Sans MS"/>
              </a:rPr>
              <a:t>He is </a:t>
            </a:r>
            <a:r>
              <a:rPr kumimoji="0" lang="en-US" sz="1800" b="0" i="0" u="none" strike="noStrike" cap="none" normalizeH="0" baseline="0" dirty="0" err="1">
                <a:ln>
                  <a:noFill/>
                </a:ln>
                <a:solidFill>
                  <a:schemeClr val="tx1"/>
                </a:solidFill>
                <a:effectLst/>
                <a:latin typeface="Comic Sans MS"/>
                <a:ea typeface="ÇlÇr ñæí©" charset="0"/>
                <a:cs typeface="Comic Sans MS"/>
              </a:rPr>
              <a:t>Pulcinella</a:t>
            </a:r>
            <a:endParaRPr kumimoji="0" lang="en-US" sz="1800" b="0" i="0" u="none" strike="noStrike" cap="none" normalizeH="0" baseline="0" dirty="0">
              <a:ln>
                <a:noFill/>
              </a:ln>
              <a:solidFill>
                <a:schemeClr val="tx1"/>
              </a:solidFill>
              <a:effectLst/>
              <a:latin typeface="Comic Sans MS"/>
              <a:ea typeface="ÇlÇr ñæí©" charset="0"/>
              <a:cs typeface="Comic Sans MS"/>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a:ln>
                  <a:noFill/>
                </a:ln>
                <a:solidFill>
                  <a:schemeClr val="tx1"/>
                </a:solidFill>
                <a:effectLst/>
                <a:latin typeface="Comic Sans MS"/>
                <a:ea typeface="Calibri" charset="0"/>
                <a:cs typeface="Comic Sans MS"/>
              </a:rPr>
              <a:t>He is from Naples</a:t>
            </a:r>
            <a:r>
              <a:rPr kumimoji="0" lang="en-US" sz="1800" b="0" i="0" u="none" strike="noStrike" cap="none" normalizeH="0" baseline="0" dirty="0">
                <a:ln>
                  <a:noFill/>
                </a:ln>
                <a:solidFill>
                  <a:schemeClr val="tx1"/>
                </a:solidFill>
                <a:effectLst/>
                <a:latin typeface="Times New Roman" charset="0"/>
                <a:ea typeface="Calibri"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2400" b="0" i="0" u="none" strike="noStrike" cap="none" normalizeH="0" baseline="0" dirty="0">
              <a:ln>
                <a:noFill/>
              </a:ln>
              <a:solidFill>
                <a:schemeClr val="tx1"/>
              </a:solidFill>
              <a:effectLst/>
              <a:latin typeface="Arial" charset="0"/>
              <a:ea typeface="ＭＳ Ｐゴシック" charset="0"/>
            </a:endParaRPr>
          </a:p>
        </p:txBody>
      </p:sp>
      <p:sp>
        <p:nvSpPr>
          <p:cNvPr id="8" name="Text Box 2"/>
          <p:cNvSpPr txBox="1">
            <a:spLocks noChangeArrowheads="1"/>
          </p:cNvSpPr>
          <p:nvPr/>
        </p:nvSpPr>
        <p:spPr bwMode="auto">
          <a:xfrm>
            <a:off x="3637467" y="4930199"/>
            <a:ext cx="2105720" cy="1105734"/>
          </a:xfrm>
          <a:prstGeom prst="rect">
            <a:avLst/>
          </a:prstGeom>
          <a:solidFill>
            <a:srgbClr val="8000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a:ea typeface="ÇlÇr ñæí©" charset="0"/>
                <a:cs typeface="Comic Sans MS"/>
              </a:rPr>
              <a:t>He is </a:t>
            </a:r>
            <a:r>
              <a:rPr kumimoji="0" lang="en-US" sz="1800" b="0" i="0" u="none" strike="noStrike" cap="none" normalizeH="0" baseline="0" dirty="0" err="1">
                <a:ln>
                  <a:noFill/>
                </a:ln>
                <a:solidFill>
                  <a:schemeClr val="tx1"/>
                </a:solidFill>
                <a:effectLst/>
                <a:latin typeface="Comic Sans MS"/>
                <a:ea typeface="ÇlÇr ñæí©" charset="0"/>
                <a:cs typeface="Comic Sans MS"/>
              </a:rPr>
              <a:t>Arlecchino</a:t>
            </a:r>
            <a:r>
              <a:rPr kumimoji="0" lang="en-US" sz="1800" b="0" i="0" u="none" strike="noStrike" cap="none" normalizeH="0" baseline="0" dirty="0">
                <a:ln>
                  <a:noFill/>
                </a:ln>
                <a:solidFill>
                  <a:schemeClr val="tx1"/>
                </a:solidFill>
                <a:effectLst/>
                <a:latin typeface="Comic Sans MS"/>
                <a:ea typeface="ÇlÇr ñæí©" charset="0"/>
                <a:cs typeface="Comic Sans MS"/>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a:ea typeface="ÇlÇr ñæí©" charset="0"/>
                <a:cs typeface="Comic Sans MS"/>
              </a:rPr>
              <a:t>His clothes are colorful</a:t>
            </a:r>
            <a:r>
              <a:rPr kumimoji="0" lang="en-US" sz="1800" b="0" i="0" u="none" strike="noStrike" cap="none" normalizeH="0" baseline="0" dirty="0">
                <a:ln>
                  <a:noFill/>
                </a:ln>
                <a:solidFill>
                  <a:schemeClr val="tx1"/>
                </a:solidFill>
                <a:effectLst/>
                <a:latin typeface="Cambria" charset="0"/>
                <a:ea typeface="ÇlÇr ñæí©" charset="0"/>
              </a:rPr>
              <a:t>!</a:t>
            </a:r>
            <a:endParaRPr kumimoji="0" lang="es-E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3663929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alt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92874" y="5981483"/>
            <a:ext cx="1314217" cy="876517"/>
          </a:xfrm>
          <a:prstGeom prst="rect">
            <a:avLst/>
          </a:prstGeom>
        </p:spPr>
      </p:pic>
      <p:sp>
        <p:nvSpPr>
          <p:cNvPr id="3" name="Rectángulo 2"/>
          <p:cNvSpPr/>
          <p:nvPr/>
        </p:nvSpPr>
        <p:spPr>
          <a:xfrm>
            <a:off x="371604" y="555406"/>
            <a:ext cx="5739736" cy="1631216"/>
          </a:xfrm>
          <a:prstGeom prst="rect">
            <a:avLst/>
          </a:prstGeom>
        </p:spPr>
        <p:txBody>
          <a:bodyPr wrap="square">
            <a:spAutoFit/>
          </a:bodyPr>
          <a:lstStyle/>
          <a:p>
            <a:r>
              <a:rPr lang="en-US" sz="2000" dirty="0" smtClean="0">
                <a:solidFill>
                  <a:srgbClr val="FFFFFF"/>
                </a:solidFill>
                <a:latin typeface="Comic Sans MS"/>
                <a:cs typeface="Comic Sans MS"/>
              </a:rPr>
              <a:t>From </a:t>
            </a:r>
            <a:r>
              <a:rPr lang="en-US" sz="2000" dirty="0">
                <a:solidFill>
                  <a:srgbClr val="FFFFFF"/>
                </a:solidFill>
                <a:latin typeface="Comic Sans MS"/>
                <a:cs typeface="Comic Sans MS"/>
              </a:rPr>
              <a:t>the </a:t>
            </a:r>
            <a:r>
              <a:rPr lang="en-US" sz="2000" dirty="0" err="1">
                <a:solidFill>
                  <a:srgbClr val="FFFFFF"/>
                </a:solidFill>
                <a:latin typeface="Comic Sans MS"/>
                <a:cs typeface="Comic Sans MS"/>
              </a:rPr>
              <a:t>centre</a:t>
            </a:r>
            <a:r>
              <a:rPr lang="en-US" sz="2000" dirty="0">
                <a:solidFill>
                  <a:srgbClr val="FFFFFF"/>
                </a:solidFill>
                <a:latin typeface="Comic Sans MS"/>
                <a:cs typeface="Comic Sans MS"/>
              </a:rPr>
              <a:t> of Sicily, Jan landed at Malta’s International Airport. This is at </a:t>
            </a:r>
            <a:r>
              <a:rPr lang="en-US" sz="2000" dirty="0" err="1">
                <a:solidFill>
                  <a:srgbClr val="FFFFFF"/>
                </a:solidFill>
                <a:latin typeface="Comic Sans MS"/>
                <a:cs typeface="Comic Sans MS"/>
              </a:rPr>
              <a:t>Luqa</a:t>
            </a:r>
            <a:r>
              <a:rPr lang="en-US" sz="2000" dirty="0">
                <a:solidFill>
                  <a:srgbClr val="FFFFFF"/>
                </a:solidFill>
                <a:latin typeface="Comic Sans MS"/>
                <a:cs typeface="Comic Sans MS"/>
              </a:rPr>
              <a:t>, found in the south-east part of the island. Lovely cheers grew louder and louder as Jan walked out of the Arrivals</a:t>
            </a:r>
            <a:r>
              <a:rPr lang="en-US" dirty="0"/>
              <a:t>. </a:t>
            </a:r>
            <a:endParaRPr lang="es-ES_tradnl" dirty="0"/>
          </a:p>
        </p:txBody>
      </p:sp>
      <p:pic>
        <p:nvPicPr>
          <p:cNvPr id="5121" name="Picture 1" descr="http://www.millermalta.com/images/user/Pharmacy.jpg"/>
          <p:cNvPicPr>
            <a:picLocks noChangeAspect="1" noChangeArrowheads="1"/>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a:off x="6161732" y="719772"/>
            <a:ext cx="28575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4089949" y="2442341"/>
            <a:ext cx="4572000" cy="1323439"/>
          </a:xfrm>
          <a:prstGeom prst="rect">
            <a:avLst/>
          </a:prstGeom>
        </p:spPr>
        <p:txBody>
          <a:bodyPr>
            <a:spAutoFit/>
          </a:bodyPr>
          <a:lstStyle/>
          <a:p>
            <a:r>
              <a:rPr lang="en-US" sz="2000" dirty="0">
                <a:solidFill>
                  <a:srgbClr val="FFFFFF"/>
                </a:solidFill>
                <a:latin typeface="Comic Sans MS"/>
                <a:cs typeface="Comic Sans MS"/>
              </a:rPr>
              <a:t>“What a lovely surprise and a warm welcome!” cried Jan as kids from </a:t>
            </a:r>
            <a:r>
              <a:rPr lang="en-US" sz="2000" dirty="0" err="1">
                <a:solidFill>
                  <a:srgbClr val="FFFFFF"/>
                </a:solidFill>
                <a:latin typeface="Comic Sans MS"/>
                <a:cs typeface="Comic Sans MS"/>
              </a:rPr>
              <a:t>Xg</a:t>
            </a:r>
            <a:r>
              <a:rPr lang="es-ES_tradnl" sz="2000" dirty="0" err="1">
                <a:solidFill>
                  <a:srgbClr val="FFFFFF"/>
                </a:solidFill>
                <a:latin typeface="Comic Sans MS"/>
                <a:cs typeface="Comic Sans MS"/>
              </a:rPr>
              <a:t>ħajra</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Primary</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School</a:t>
            </a:r>
            <a:r>
              <a:rPr lang="es-ES_tradnl" sz="2000" dirty="0">
                <a:solidFill>
                  <a:srgbClr val="FFFFFF"/>
                </a:solidFill>
                <a:latin typeface="Comic Sans MS"/>
                <a:cs typeface="Comic Sans MS"/>
              </a:rPr>
              <a:t> and </a:t>
            </a:r>
            <a:r>
              <a:rPr lang="es-ES_tradnl" sz="2000" dirty="0" err="1">
                <a:solidFill>
                  <a:srgbClr val="FFFFFF"/>
                </a:solidFill>
                <a:latin typeface="Comic Sans MS"/>
                <a:cs typeface="Comic Sans MS"/>
              </a:rPr>
              <a:t>their</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teachers</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ran</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towards</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him</a:t>
            </a:r>
            <a:r>
              <a:rPr lang="es-ES_tradnl" sz="2000" dirty="0">
                <a:solidFill>
                  <a:srgbClr val="FFFFFF"/>
                </a:solidFill>
                <a:latin typeface="Comic Sans MS"/>
                <a:cs typeface="Comic Sans MS"/>
              </a:rPr>
              <a:t>. </a:t>
            </a:r>
          </a:p>
        </p:txBody>
      </p:sp>
      <p:pic>
        <p:nvPicPr>
          <p:cNvPr id="5122" name="Picture 2" descr="https://encrypted-tbn1.gstatic.com/images?q=tbn:ANd9GcRyYMvfPqwhXzHBkVGEpk74NwTmS28c9DwIdqLLVHY8LYUqKKmM"/>
          <p:cNvPicPr>
            <a:picLocks noChangeAspect="1" noChangeArrowheads="1"/>
          </p:cNvPicPr>
          <p:nvPr/>
        </p:nvPicPr>
        <p:blipFill>
          <a:blip r:embed="rId5" r:link="rId6" cstate="print">
            <a:extLst>
              <a:ext uri="{28A0092B-C50C-407E-A947-70E740481C1C}">
                <a14:useLocalDpi xmlns:a14="http://schemas.microsoft.com/office/drawing/2010/main"/>
              </a:ext>
            </a:extLst>
          </a:blip>
          <a:srcRect/>
          <a:stretch>
            <a:fillRect/>
          </a:stretch>
        </p:blipFill>
        <p:spPr bwMode="auto">
          <a:xfrm>
            <a:off x="502019" y="2442341"/>
            <a:ext cx="26574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211688" y="4360555"/>
            <a:ext cx="7756522" cy="2246769"/>
          </a:xfrm>
          <a:prstGeom prst="rect">
            <a:avLst/>
          </a:prstGeom>
        </p:spPr>
        <p:txBody>
          <a:bodyPr wrap="square">
            <a:spAutoFit/>
          </a:bodyPr>
          <a:lstStyle/>
          <a:p>
            <a:r>
              <a:rPr lang="es-ES_tradnl" sz="2000" dirty="0">
                <a:solidFill>
                  <a:srgbClr val="FFFFFF"/>
                </a:solidFill>
                <a:latin typeface="Comic Sans MS"/>
                <a:cs typeface="Comic Sans MS"/>
              </a:rPr>
              <a:t>“</a:t>
            </a:r>
            <a:r>
              <a:rPr lang="es-ES_tradnl" sz="2000" dirty="0" err="1">
                <a:solidFill>
                  <a:srgbClr val="FFFFFF"/>
                </a:solidFill>
                <a:latin typeface="Comic Sans MS"/>
                <a:cs typeface="Comic Sans MS"/>
              </a:rPr>
              <a:t>We’re</a:t>
            </a:r>
            <a:r>
              <a:rPr lang="es-ES_tradnl" sz="2000" dirty="0">
                <a:solidFill>
                  <a:srgbClr val="FFFFFF"/>
                </a:solidFill>
                <a:latin typeface="Comic Sans MS"/>
                <a:cs typeface="Comic Sans MS"/>
              </a:rPr>
              <a:t> so </a:t>
            </a:r>
            <a:r>
              <a:rPr lang="es-ES_tradnl" sz="2000" dirty="0" err="1">
                <a:solidFill>
                  <a:srgbClr val="FFFFFF"/>
                </a:solidFill>
                <a:latin typeface="Comic Sans MS"/>
                <a:cs typeface="Comic Sans MS"/>
              </a:rPr>
              <a:t>happy</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you’re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here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celebrate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Carnival</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with</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us</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said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Jayden</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one</a:t>
            </a:r>
            <a:r>
              <a:rPr lang="es-ES_tradnl" sz="2000" dirty="0">
                <a:solidFill>
                  <a:srgbClr val="FFFFFF"/>
                </a:solidFill>
                <a:latin typeface="Comic Sans MS"/>
                <a:cs typeface="Comic Sans MS"/>
              </a:rPr>
              <a:t> of </a:t>
            </a:r>
            <a:r>
              <a:rPr lang="es-ES_tradnl" sz="2000" dirty="0" err="1">
                <a:solidFill>
                  <a:srgbClr val="FFFFFF"/>
                </a:solidFill>
                <a:latin typeface="Comic Sans MS"/>
                <a:cs typeface="Comic Sans MS"/>
              </a:rPr>
              <a:t>the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kids</a:t>
            </a:r>
            <a:r>
              <a:rPr lang="es-ES_tradnl" sz="2000" dirty="0" smtClean="0">
                <a:solidFill>
                  <a:srgbClr val="FFFFFF"/>
                </a:solidFill>
                <a:latin typeface="Comic Sans MS"/>
                <a:cs typeface="Comic Sans MS"/>
              </a:rPr>
              <a:t>.</a:t>
            </a:r>
            <a:endParaRPr lang="es-ES_tradnl" sz="2000" dirty="0">
              <a:solidFill>
                <a:srgbClr val="FFFFFF"/>
              </a:solidFill>
              <a:latin typeface="Comic Sans MS"/>
              <a:cs typeface="Comic Sans MS"/>
            </a:endParaRPr>
          </a:p>
          <a:p>
            <a:r>
              <a:rPr lang="es-ES_tradnl" sz="2000" dirty="0">
                <a:solidFill>
                  <a:srgbClr val="FFFFFF"/>
                </a:solidFill>
                <a:latin typeface="Comic Sans MS"/>
                <a:cs typeface="Comic Sans MS"/>
              </a:rPr>
              <a:t>“</a:t>
            </a:r>
            <a:r>
              <a:rPr lang="es-ES_tradnl" sz="2000" dirty="0" err="1">
                <a:solidFill>
                  <a:srgbClr val="FFFFFF"/>
                </a:solidFill>
                <a:latin typeface="Comic Sans MS"/>
                <a:cs typeface="Comic Sans MS"/>
              </a:rPr>
              <a:t>Let’s</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go</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Valletta</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right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now</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said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Kaya</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You</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have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meet</a:t>
            </a:r>
            <a:r>
              <a:rPr lang="es-ES_tradnl" sz="2000" dirty="0">
                <a:solidFill>
                  <a:srgbClr val="FFFFFF"/>
                </a:solidFill>
                <a:latin typeface="Comic Sans MS"/>
                <a:cs typeface="Comic Sans MS"/>
              </a:rPr>
              <a:t> King </a:t>
            </a:r>
            <a:r>
              <a:rPr lang="es-ES_tradnl" sz="2000" dirty="0" err="1">
                <a:solidFill>
                  <a:srgbClr val="FFFFFF"/>
                </a:solidFill>
                <a:latin typeface="Comic Sans MS"/>
                <a:cs typeface="Comic Sans MS"/>
              </a:rPr>
              <a:t>Carnival</a:t>
            </a:r>
            <a:r>
              <a:rPr lang="es-ES_tradnl" sz="2000" dirty="0">
                <a:solidFill>
                  <a:srgbClr val="FFFFFF"/>
                </a:solidFill>
                <a:latin typeface="Comic Sans MS"/>
                <a:cs typeface="Comic Sans MS"/>
              </a:rPr>
              <a:t> and so </a:t>
            </a:r>
            <a:r>
              <a:rPr lang="es-ES_tradnl" sz="2000" dirty="0" err="1">
                <a:solidFill>
                  <a:srgbClr val="FFFFFF"/>
                </a:solidFill>
                <a:latin typeface="Comic Sans MS"/>
                <a:cs typeface="Comic Sans MS"/>
              </a:rPr>
              <a:t>many</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others</a:t>
            </a:r>
            <a:r>
              <a:rPr lang="es-ES_tradnl" sz="2000" dirty="0">
                <a:solidFill>
                  <a:srgbClr val="FFFFFF"/>
                </a:solidFill>
                <a:latin typeface="Comic Sans MS"/>
                <a:cs typeface="Comic Sans MS"/>
              </a:rPr>
              <a:t>!” </a:t>
            </a:r>
          </a:p>
          <a:p>
            <a:r>
              <a:rPr lang="es-ES_tradnl" sz="2000" dirty="0" err="1">
                <a:solidFill>
                  <a:srgbClr val="FFFFFF"/>
                </a:solidFill>
                <a:latin typeface="Comic Sans MS"/>
                <a:cs typeface="Comic Sans MS"/>
              </a:rPr>
              <a:t>Jan</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walked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hand</a:t>
            </a:r>
            <a:r>
              <a:rPr lang="es-ES_tradnl" sz="2000" dirty="0">
                <a:solidFill>
                  <a:srgbClr val="FFFFFF"/>
                </a:solidFill>
                <a:latin typeface="Comic Sans MS"/>
                <a:cs typeface="Comic Sans MS"/>
              </a:rPr>
              <a:t> in </a:t>
            </a:r>
            <a:r>
              <a:rPr lang="es-ES_tradnl" sz="2000" dirty="0" err="1">
                <a:solidFill>
                  <a:srgbClr val="FFFFFF"/>
                </a:solidFill>
                <a:latin typeface="Comic Sans MS"/>
                <a:cs typeface="Comic Sans MS"/>
              </a:rPr>
              <a:t>hand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with</a:t>
            </a:r>
            <a:r>
              <a:rPr lang="es-ES_tradnl" sz="2000" dirty="0">
                <a:solidFill>
                  <a:srgbClr val="FFFFFF"/>
                </a:solidFill>
                <a:latin typeface="Comic Sans MS"/>
                <a:cs typeface="Comic Sans MS"/>
              </a:rPr>
              <a:t> Martina and </a:t>
            </a:r>
            <a:r>
              <a:rPr lang="es-ES_tradnl" sz="2000" dirty="0" err="1">
                <a:solidFill>
                  <a:srgbClr val="FFFFFF"/>
                </a:solidFill>
                <a:latin typeface="Comic Sans MS"/>
                <a:cs typeface="Comic Sans MS"/>
              </a:rPr>
              <a:t>Kristy</a:t>
            </a:r>
            <a:r>
              <a:rPr lang="es-ES_tradnl" sz="2000" dirty="0">
                <a:solidFill>
                  <a:srgbClr val="FFFFFF"/>
                </a:solidFill>
                <a:latin typeface="Comic Sans MS"/>
                <a:cs typeface="Comic Sans MS"/>
              </a:rPr>
              <a:t> and </a:t>
            </a:r>
            <a:r>
              <a:rPr lang="es-ES_tradnl" sz="2000" dirty="0" err="1">
                <a:solidFill>
                  <a:srgbClr val="FFFFFF"/>
                </a:solidFill>
                <a:latin typeface="Comic Sans MS"/>
                <a:cs typeface="Comic Sans MS"/>
              </a:rPr>
              <a:t>the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rest</a:t>
            </a:r>
            <a:r>
              <a:rPr lang="es-ES_tradnl" sz="2000" dirty="0">
                <a:solidFill>
                  <a:srgbClr val="FFFFFF"/>
                </a:solidFill>
                <a:latin typeface="Comic Sans MS"/>
                <a:cs typeface="Comic Sans MS"/>
              </a:rPr>
              <a:t> of </a:t>
            </a:r>
            <a:r>
              <a:rPr lang="es-ES_tradnl" sz="2000" dirty="0" err="1">
                <a:solidFill>
                  <a:srgbClr val="FFFFFF"/>
                </a:solidFill>
                <a:latin typeface="Comic Sans MS"/>
                <a:cs typeface="Comic Sans MS"/>
              </a:rPr>
              <a:t>the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kids</a:t>
            </a:r>
            <a:r>
              <a:rPr lang="es-ES_tradnl" sz="2000" dirty="0">
                <a:solidFill>
                  <a:srgbClr val="FFFFFF"/>
                </a:solidFill>
                <a:latin typeface="Comic Sans MS"/>
                <a:cs typeface="Comic Sans MS"/>
              </a:rPr>
              <a:t> and </a:t>
            </a:r>
            <a:r>
              <a:rPr lang="es-ES_tradnl" sz="2000" dirty="0" err="1">
                <a:solidFill>
                  <a:srgbClr val="FFFFFF"/>
                </a:solidFill>
                <a:latin typeface="Comic Sans MS"/>
                <a:cs typeface="Comic Sans MS"/>
              </a:rPr>
              <a:t>their</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teachers</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followed</a:t>
            </a:r>
            <a:r>
              <a:rPr lang="es-ES_tradnl" sz="2000" dirty="0">
                <a:solidFill>
                  <a:srgbClr val="FFFFFF"/>
                </a:solidFill>
                <a:latin typeface="Comic Sans MS"/>
                <a:cs typeface="Comic Sans MS"/>
              </a:rPr>
              <a:t>. </a:t>
            </a:r>
          </a:p>
          <a:p>
            <a:r>
              <a:rPr lang="es-ES_tradnl" sz="2000" dirty="0" err="1">
                <a:solidFill>
                  <a:srgbClr val="FFFFFF"/>
                </a:solidFill>
                <a:latin typeface="Comic Sans MS"/>
                <a:cs typeface="Comic Sans MS"/>
              </a:rPr>
              <a:t>Carnival</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holidays</a:t>
            </a:r>
            <a:r>
              <a:rPr lang="es-ES_tradnl" sz="2000" dirty="0">
                <a:solidFill>
                  <a:srgbClr val="FFFFFF"/>
                </a:solidFill>
                <a:latin typeface="Comic Sans MS"/>
                <a:cs typeface="Comic Sans MS"/>
              </a:rPr>
              <a:t> 2014 </a:t>
            </a:r>
            <a:r>
              <a:rPr lang="es-ES_tradnl" sz="2000" dirty="0" err="1">
                <a:solidFill>
                  <a:srgbClr val="FFFFFF"/>
                </a:solidFill>
                <a:latin typeface="Comic Sans MS"/>
                <a:cs typeface="Comic Sans MS"/>
              </a:rPr>
              <a:t>were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promising</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a:t>
            </a:r>
            <a:r>
              <a:rPr lang="es-ES_tradnl" sz="2000" dirty="0">
                <a:solidFill>
                  <a:srgbClr val="FFFFFF"/>
                </a:solidFill>
                <a:latin typeface="Comic Sans MS"/>
                <a:cs typeface="Comic Sans MS"/>
              </a:rPr>
              <a:t> be </a:t>
            </a:r>
            <a:r>
              <a:rPr lang="es-ES_tradnl" sz="2000" dirty="0" err="1">
                <a:solidFill>
                  <a:srgbClr val="FFFFFF"/>
                </a:solidFill>
                <a:latin typeface="Comic Sans MS"/>
                <a:cs typeface="Comic Sans MS"/>
              </a:rPr>
              <a:t>just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great</a:t>
            </a:r>
            <a:r>
              <a:rPr lang="es-ES_tradnl" sz="2000" dirty="0">
                <a:solidFill>
                  <a:srgbClr val="FFFFFF"/>
                </a:solidFill>
                <a:latin typeface="Comic Sans MS"/>
                <a:cs typeface="Comic Sans MS"/>
              </a:rPr>
              <a:t>!</a:t>
            </a:r>
          </a:p>
        </p:txBody>
      </p:sp>
    </p:spTree>
    <p:extLst>
      <p:ext uri="{BB962C8B-B14F-4D97-AF65-F5344CB8AC3E}">
        <p14:creationId xmlns:p14="http://schemas.microsoft.com/office/powerpoint/2010/main" val="6907000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http://farm6.staticflickr.com/5135/5502874925_8741c6bea5_z.jpg"/>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496106" y="320288"/>
            <a:ext cx="3649066" cy="25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4366064" y="344536"/>
            <a:ext cx="4572000" cy="2031325"/>
          </a:xfrm>
          <a:prstGeom prst="rect">
            <a:avLst/>
          </a:prstGeom>
        </p:spPr>
        <p:txBody>
          <a:bodyPr>
            <a:spAutoFit/>
          </a:bodyPr>
          <a:lstStyle/>
          <a:p>
            <a:r>
              <a:rPr lang="es-ES_tradnl" dirty="0">
                <a:solidFill>
                  <a:srgbClr val="FFFFFF"/>
                </a:solidFill>
                <a:latin typeface="Comic Sans MS"/>
                <a:cs typeface="Comic Sans MS"/>
              </a:rPr>
              <a:t>In </a:t>
            </a:r>
            <a:r>
              <a:rPr lang="es-ES_tradnl" dirty="0" err="1">
                <a:solidFill>
                  <a:srgbClr val="FFFFFF"/>
                </a:solidFill>
                <a:latin typeface="Comic Sans MS"/>
                <a:cs typeface="Comic Sans MS"/>
              </a:rPr>
              <a:t>Valletta</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Jan</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saw</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lots</a:t>
            </a:r>
            <a:r>
              <a:rPr lang="es-ES_tradnl" dirty="0">
                <a:solidFill>
                  <a:srgbClr val="FFFFFF"/>
                </a:solidFill>
                <a:latin typeface="Comic Sans MS"/>
                <a:cs typeface="Comic Sans MS"/>
              </a:rPr>
              <a:t> of </a:t>
            </a:r>
            <a:r>
              <a:rPr lang="es-ES_tradnl" dirty="0" err="1">
                <a:solidFill>
                  <a:srgbClr val="FFFFFF"/>
                </a:solidFill>
                <a:latin typeface="Comic Sans MS"/>
                <a:cs typeface="Comic Sans MS"/>
              </a:rPr>
              <a:t>people</a:t>
            </a:r>
            <a:r>
              <a:rPr lang="es-ES_tradnl" dirty="0">
                <a:solidFill>
                  <a:srgbClr val="FFFFFF"/>
                </a:solidFill>
                <a:latin typeface="Comic Sans MS"/>
                <a:cs typeface="Comic Sans MS"/>
              </a:rPr>
              <a:t> and </a:t>
            </a:r>
            <a:r>
              <a:rPr lang="es-ES_tradnl" dirty="0" err="1">
                <a:solidFill>
                  <a:srgbClr val="FFFFFF"/>
                </a:solidFill>
                <a:latin typeface="Comic Sans MS"/>
                <a:cs typeface="Comic Sans MS"/>
              </a:rPr>
              <a:t>lots</a:t>
            </a:r>
            <a:r>
              <a:rPr lang="es-ES_tradnl" dirty="0">
                <a:solidFill>
                  <a:srgbClr val="FFFFFF"/>
                </a:solidFill>
                <a:latin typeface="Comic Sans MS"/>
                <a:cs typeface="Comic Sans MS"/>
              </a:rPr>
              <a:t> of </a:t>
            </a:r>
            <a:r>
              <a:rPr lang="es-ES_tradnl" dirty="0" err="1">
                <a:solidFill>
                  <a:srgbClr val="FFFFFF"/>
                </a:solidFill>
                <a:latin typeface="Comic Sans MS"/>
                <a:cs typeface="Comic Sans MS"/>
              </a:rPr>
              <a:t>beautiful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colours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They</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were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dancing</a:t>
            </a:r>
            <a:r>
              <a:rPr lang="es-ES_tradnl" dirty="0">
                <a:solidFill>
                  <a:srgbClr val="FFFFFF"/>
                </a:solidFill>
                <a:latin typeface="Comic Sans MS"/>
                <a:cs typeface="Comic Sans MS"/>
              </a:rPr>
              <a:t> and </a:t>
            </a:r>
            <a:r>
              <a:rPr lang="es-ES_tradnl" dirty="0" err="1">
                <a:solidFill>
                  <a:srgbClr val="FFFFFF"/>
                </a:solidFill>
                <a:latin typeface="Comic Sans MS"/>
                <a:cs typeface="Comic Sans MS"/>
              </a:rPr>
              <a:t>everyone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was</a:t>
            </a:r>
            <a:r>
              <a:rPr lang="es-ES_tradnl" dirty="0">
                <a:solidFill>
                  <a:srgbClr val="FFFFFF"/>
                </a:solidFill>
                <a:latin typeface="Comic Sans MS"/>
                <a:cs typeface="Comic Sans MS"/>
              </a:rPr>
              <a:t> so </a:t>
            </a:r>
            <a:r>
              <a:rPr lang="es-ES_tradnl" dirty="0" err="1">
                <a:solidFill>
                  <a:srgbClr val="FFFFFF"/>
                </a:solidFill>
                <a:latin typeface="Comic Sans MS"/>
                <a:cs typeface="Comic Sans MS"/>
              </a:rPr>
              <a:t>happy</a:t>
            </a:r>
            <a:r>
              <a:rPr lang="es-ES_tradnl" dirty="0">
                <a:solidFill>
                  <a:srgbClr val="FFFFFF"/>
                </a:solidFill>
                <a:latin typeface="Comic Sans MS"/>
                <a:cs typeface="Comic Sans MS"/>
              </a:rPr>
              <a:t>. </a:t>
            </a:r>
          </a:p>
          <a:p>
            <a:r>
              <a:rPr lang="es-ES_tradnl" dirty="0">
                <a:solidFill>
                  <a:srgbClr val="FFFFFF"/>
                </a:solidFill>
                <a:latin typeface="Comic Sans MS"/>
                <a:cs typeface="Comic Sans MS"/>
              </a:rPr>
              <a:t>He </a:t>
            </a:r>
            <a:r>
              <a:rPr lang="es-ES_tradnl" dirty="0" err="1">
                <a:solidFill>
                  <a:srgbClr val="FFFFFF"/>
                </a:solidFill>
                <a:latin typeface="Comic Sans MS"/>
                <a:cs typeface="Comic Sans MS"/>
              </a:rPr>
              <a:t>could</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hear</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lovely</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music</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to</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Maltese</a:t>
            </a:r>
            <a:r>
              <a:rPr lang="es-ES_tradnl" dirty="0">
                <a:solidFill>
                  <a:srgbClr val="FFFFFF"/>
                </a:solidFill>
                <a:latin typeface="Comic Sans MS"/>
                <a:cs typeface="Comic Sans MS"/>
              </a:rPr>
              <a:t> tune... </a:t>
            </a:r>
            <a:r>
              <a:rPr lang="es-ES_tradnl" i="1" dirty="0">
                <a:solidFill>
                  <a:srgbClr val="FFFFFF"/>
                </a:solidFill>
                <a:latin typeface="Comic Sans MS"/>
                <a:cs typeface="Comic Sans MS"/>
              </a:rPr>
              <a:t>Viva, Viva l-</a:t>
            </a:r>
            <a:r>
              <a:rPr lang="es-ES_tradnl" i="1" dirty="0" err="1">
                <a:solidFill>
                  <a:srgbClr val="FFFFFF"/>
                </a:solidFill>
                <a:latin typeface="Comic Sans MS"/>
                <a:cs typeface="Comic Sans MS"/>
              </a:rPr>
              <a:t>Karnival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Among</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others</a:t>
            </a:r>
            <a:r>
              <a:rPr lang="es-ES_tradnl" dirty="0">
                <a:solidFill>
                  <a:srgbClr val="FFFFFF"/>
                </a:solidFill>
                <a:latin typeface="Comic Sans MS"/>
                <a:cs typeface="Comic Sans MS"/>
              </a:rPr>
              <a:t>, he </a:t>
            </a:r>
            <a:r>
              <a:rPr lang="es-ES_tradnl" dirty="0" err="1">
                <a:solidFill>
                  <a:srgbClr val="FFFFFF"/>
                </a:solidFill>
                <a:latin typeface="Comic Sans MS"/>
                <a:cs typeface="Comic Sans MS"/>
              </a:rPr>
              <a:t>saw</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ponies</a:t>
            </a:r>
            <a:r>
              <a:rPr lang="es-ES_tradnl" dirty="0">
                <a:solidFill>
                  <a:srgbClr val="FFFFFF"/>
                </a:solidFill>
                <a:latin typeface="Comic Sans MS"/>
                <a:cs typeface="Comic Sans MS"/>
              </a:rPr>
              <a:t> and </a:t>
            </a:r>
            <a:r>
              <a:rPr lang="es-ES_tradnl" dirty="0" err="1">
                <a:solidFill>
                  <a:srgbClr val="FFFFFF"/>
                </a:solidFill>
                <a:latin typeface="Comic Sans MS"/>
                <a:cs typeface="Comic Sans MS"/>
              </a:rPr>
              <a:t>elephants</a:t>
            </a:r>
            <a:r>
              <a:rPr lang="es-ES_tradnl" dirty="0">
                <a:solidFill>
                  <a:srgbClr val="FFFFFF"/>
                </a:solidFill>
                <a:latin typeface="Comic Sans MS"/>
                <a:cs typeface="Comic Sans MS"/>
              </a:rPr>
              <a:t> and </a:t>
            </a:r>
            <a:r>
              <a:rPr lang="es-ES_tradnl" dirty="0" err="1">
                <a:solidFill>
                  <a:srgbClr val="FFFFFF"/>
                </a:solidFill>
                <a:latin typeface="Comic Sans MS"/>
                <a:cs typeface="Comic Sans MS"/>
              </a:rPr>
              <a:t>penguins</a:t>
            </a:r>
            <a:r>
              <a:rPr lang="es-ES_tradnl" dirty="0">
                <a:solidFill>
                  <a:srgbClr val="FFFFFF"/>
                </a:solidFill>
                <a:latin typeface="Comic Sans MS"/>
                <a:cs typeface="Comic Sans MS"/>
              </a:rPr>
              <a:t>...</a:t>
            </a:r>
          </a:p>
        </p:txBody>
      </p:sp>
      <p:pic>
        <p:nvPicPr>
          <p:cNvPr id="6146" name="Picture 2" descr="http://i1.trekearth.com/photos/76808/carnaval_malta_4.jpg"/>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4996015" y="2635027"/>
            <a:ext cx="2919273" cy="224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27561" y="2858769"/>
            <a:ext cx="4572000" cy="2031325"/>
          </a:xfrm>
          <a:prstGeom prst="rect">
            <a:avLst/>
          </a:prstGeom>
        </p:spPr>
        <p:txBody>
          <a:bodyPr>
            <a:spAutoFit/>
          </a:bodyPr>
          <a:lstStyle/>
          <a:p>
            <a:r>
              <a:rPr lang="es-ES_tradnl" dirty="0" err="1">
                <a:solidFill>
                  <a:srgbClr val="FFFFFF"/>
                </a:solidFill>
                <a:latin typeface="Comic Sans MS"/>
                <a:cs typeface="Comic Sans MS"/>
              </a:rPr>
              <a:t>But</a:t>
            </a:r>
            <a:r>
              <a:rPr lang="es-ES_tradnl" dirty="0">
                <a:solidFill>
                  <a:srgbClr val="FFFFFF"/>
                </a:solidFill>
                <a:latin typeface="Comic Sans MS"/>
                <a:cs typeface="Comic Sans MS"/>
              </a:rPr>
              <a:t> he </a:t>
            </a:r>
            <a:r>
              <a:rPr lang="es-ES_tradnl" dirty="0" err="1">
                <a:solidFill>
                  <a:srgbClr val="FFFFFF"/>
                </a:solidFill>
                <a:latin typeface="Comic Sans MS"/>
                <a:cs typeface="Comic Sans MS"/>
              </a:rPr>
              <a:t>had</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never</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seen</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anything</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grander</a:t>
            </a:r>
            <a:r>
              <a:rPr lang="es-ES_tradnl" dirty="0">
                <a:solidFill>
                  <a:srgbClr val="FFFFFF"/>
                </a:solidFill>
                <a:latin typeface="Comic Sans MS"/>
                <a:cs typeface="Comic Sans MS"/>
              </a:rPr>
              <a:t> and more </a:t>
            </a:r>
            <a:r>
              <a:rPr lang="es-ES_tradnl" dirty="0" err="1">
                <a:solidFill>
                  <a:srgbClr val="FFFFFF"/>
                </a:solidFill>
                <a:latin typeface="Comic Sans MS"/>
                <a:cs typeface="Comic Sans MS"/>
              </a:rPr>
              <a:t>majestic</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than</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this</a:t>
            </a:r>
            <a:r>
              <a:rPr lang="es-ES_tradnl" dirty="0">
                <a:solidFill>
                  <a:srgbClr val="FFFFFF"/>
                </a:solidFill>
                <a:latin typeface="Comic Sans MS"/>
                <a:cs typeface="Comic Sans MS"/>
              </a:rPr>
              <a:t>.</a:t>
            </a:r>
          </a:p>
          <a:p>
            <a:r>
              <a:rPr lang="es-ES_tradnl" dirty="0">
                <a:solidFill>
                  <a:srgbClr val="FFFFFF"/>
                </a:solidFill>
                <a:latin typeface="Comic Sans MS"/>
                <a:cs typeface="Comic Sans MS"/>
              </a:rPr>
              <a:t> </a:t>
            </a:r>
          </a:p>
          <a:p>
            <a:r>
              <a:rPr lang="es-ES_tradnl" dirty="0" err="1">
                <a:solidFill>
                  <a:srgbClr val="FFFFFF"/>
                </a:solidFill>
                <a:latin typeface="Comic Sans MS"/>
                <a:cs typeface="Comic Sans MS"/>
              </a:rPr>
              <a:t>All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kids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were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excited</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to</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see</a:t>
            </a:r>
            <a:r>
              <a:rPr lang="es-ES_tradnl" dirty="0">
                <a:solidFill>
                  <a:srgbClr val="FFFFFF"/>
                </a:solidFill>
                <a:latin typeface="Comic Sans MS"/>
                <a:cs typeface="Comic Sans MS"/>
              </a:rPr>
              <a:t> King </a:t>
            </a:r>
            <a:r>
              <a:rPr lang="es-ES_tradnl" dirty="0" err="1">
                <a:solidFill>
                  <a:srgbClr val="FFFFFF"/>
                </a:solidFill>
                <a:latin typeface="Comic Sans MS"/>
                <a:cs typeface="Comic Sans MS"/>
              </a:rPr>
              <a:t>Carnival</a:t>
            </a:r>
            <a:r>
              <a:rPr lang="es-ES_tradnl" dirty="0">
                <a:solidFill>
                  <a:srgbClr val="FFFFFF"/>
                </a:solidFill>
                <a:latin typeface="Comic Sans MS"/>
                <a:cs typeface="Comic Sans MS"/>
              </a:rPr>
              <a:t>. Dejan and </a:t>
            </a:r>
            <a:r>
              <a:rPr lang="es-ES_tradnl" dirty="0" err="1">
                <a:solidFill>
                  <a:srgbClr val="FFFFFF"/>
                </a:solidFill>
                <a:latin typeface="Comic Sans MS"/>
                <a:cs typeface="Comic Sans MS"/>
              </a:rPr>
              <a:t>Kieran</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exclaimed</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This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is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best</a:t>
            </a:r>
            <a:r>
              <a:rPr lang="es-ES_tradnl" dirty="0">
                <a:solidFill>
                  <a:srgbClr val="FFFFFF"/>
                </a:solidFill>
                <a:latin typeface="Comic Sans MS"/>
                <a:cs typeface="Comic Sans MS"/>
              </a:rPr>
              <a:t> of </a:t>
            </a:r>
            <a:r>
              <a:rPr lang="es-ES_tradnl" dirty="0" err="1">
                <a:solidFill>
                  <a:srgbClr val="FFFFFF"/>
                </a:solidFill>
                <a:latin typeface="Comic Sans MS"/>
                <a:cs typeface="Comic Sans MS"/>
              </a:rPr>
              <a:t>all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floats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Jan</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please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meet</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the</a:t>
            </a:r>
            <a:r>
              <a:rPr lang="es-ES_tradnl" dirty="0">
                <a:solidFill>
                  <a:srgbClr val="FFFFFF"/>
                </a:solidFill>
                <a:latin typeface="Comic Sans MS"/>
                <a:cs typeface="Comic Sans MS"/>
              </a:rPr>
              <a:t> King!”</a:t>
            </a:r>
          </a:p>
        </p:txBody>
      </p:sp>
      <p:sp>
        <p:nvSpPr>
          <p:cNvPr id="5" name="Rectángulo 4"/>
          <p:cNvSpPr/>
          <p:nvPr/>
        </p:nvSpPr>
        <p:spPr>
          <a:xfrm>
            <a:off x="314089" y="5103673"/>
            <a:ext cx="8439898" cy="1754327"/>
          </a:xfrm>
          <a:prstGeom prst="rect">
            <a:avLst/>
          </a:prstGeom>
        </p:spPr>
        <p:txBody>
          <a:bodyPr wrap="square">
            <a:spAutoFit/>
          </a:bodyPr>
          <a:lstStyle/>
          <a:p>
            <a:r>
              <a:rPr lang="es-ES_tradnl" dirty="0" err="1">
                <a:solidFill>
                  <a:srgbClr val="FFFFFF"/>
                </a:solidFill>
                <a:latin typeface="Comic Sans MS"/>
                <a:cs typeface="Comic Sans MS"/>
              </a:rPr>
              <a:t>Jan</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learned</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that</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people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make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these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lovely</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Carnival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floats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all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year</a:t>
            </a:r>
            <a:r>
              <a:rPr lang="es-ES_tradnl" dirty="0">
                <a:solidFill>
                  <a:srgbClr val="FFFFFF"/>
                </a:solidFill>
                <a:latin typeface="Comic Sans MS"/>
                <a:cs typeface="Comic Sans MS"/>
              </a:rPr>
              <a:t> round. As </a:t>
            </a:r>
            <a:r>
              <a:rPr lang="es-ES_tradnl" dirty="0" err="1">
                <a:solidFill>
                  <a:srgbClr val="FFFFFF"/>
                </a:solidFill>
                <a:latin typeface="Comic Sans MS"/>
                <a:cs typeface="Comic Sans MS"/>
              </a:rPr>
              <a:t>soon</a:t>
            </a:r>
            <a:r>
              <a:rPr lang="es-ES_tradnl" dirty="0">
                <a:solidFill>
                  <a:srgbClr val="FFFFFF"/>
                </a:solidFill>
                <a:latin typeface="Comic Sans MS"/>
                <a:cs typeface="Comic Sans MS"/>
              </a:rPr>
              <a:t> as </a:t>
            </a:r>
            <a:r>
              <a:rPr lang="es-ES_tradnl" dirty="0" err="1">
                <a:solidFill>
                  <a:srgbClr val="FFFFFF"/>
                </a:solidFill>
                <a:latin typeface="Comic Sans MS"/>
                <a:cs typeface="Comic Sans MS"/>
              </a:rPr>
              <a:t>Carnival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is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over</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people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start</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working</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for</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next</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year’s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Carnival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to</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promise</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something</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nicer</a:t>
            </a:r>
            <a:r>
              <a:rPr lang="es-ES_tradnl" dirty="0">
                <a:solidFill>
                  <a:srgbClr val="FFFFFF"/>
                </a:solidFill>
                <a:latin typeface="Comic Sans MS"/>
                <a:cs typeface="Comic Sans MS"/>
              </a:rPr>
              <a:t> and </a:t>
            </a:r>
            <a:r>
              <a:rPr lang="es-ES_tradnl" dirty="0" err="1">
                <a:solidFill>
                  <a:srgbClr val="FFFFFF"/>
                </a:solidFill>
                <a:latin typeface="Comic Sans MS"/>
                <a:cs typeface="Comic Sans MS"/>
              </a:rPr>
              <a:t>bigger</a:t>
            </a:r>
            <a:r>
              <a:rPr lang="es-ES_tradnl" dirty="0">
                <a:solidFill>
                  <a:srgbClr val="FFFFFF"/>
                </a:solidFill>
                <a:latin typeface="Comic Sans MS"/>
                <a:cs typeface="Comic Sans MS"/>
              </a:rPr>
              <a:t>! </a:t>
            </a:r>
          </a:p>
          <a:p>
            <a:r>
              <a:rPr lang="es-ES_tradnl" dirty="0">
                <a:solidFill>
                  <a:srgbClr val="FFFFFF"/>
                </a:solidFill>
                <a:latin typeface="Comic Sans MS"/>
                <a:cs typeface="Comic Sans MS"/>
              </a:rPr>
              <a:t> </a:t>
            </a:r>
          </a:p>
          <a:p>
            <a:r>
              <a:rPr lang="es-ES_tradnl" dirty="0">
                <a:solidFill>
                  <a:srgbClr val="FFFFFF"/>
                </a:solidFill>
                <a:latin typeface="Comic Sans MS"/>
                <a:cs typeface="Comic Sans MS"/>
              </a:rPr>
              <a:t>“</a:t>
            </a:r>
            <a:r>
              <a:rPr lang="es-ES_tradnl" dirty="0" err="1">
                <a:solidFill>
                  <a:srgbClr val="FFFFFF"/>
                </a:solidFill>
                <a:latin typeface="Comic Sans MS"/>
                <a:cs typeface="Comic Sans MS"/>
              </a:rPr>
              <a:t>Such</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people</a:t>
            </a:r>
            <a:r>
              <a:rPr lang="es-ES_tradnl" dirty="0">
                <a:solidFill>
                  <a:srgbClr val="FFFFFF"/>
                </a:solidFill>
                <a:latin typeface="Comic Sans MS"/>
                <a:cs typeface="Comic Sans MS"/>
              </a:rPr>
              <a:t> are </a:t>
            </a:r>
            <a:r>
              <a:rPr lang="es-ES_tradnl" dirty="0" err="1">
                <a:solidFill>
                  <a:srgbClr val="FFFFFF"/>
                </a:solidFill>
                <a:latin typeface="Comic Sans MS"/>
                <a:cs typeface="Comic Sans MS"/>
              </a:rPr>
              <a:t>great</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artists</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said</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Jan</a:t>
            </a:r>
            <a:r>
              <a:rPr lang="es-ES_tradnl" dirty="0">
                <a:solidFill>
                  <a:srgbClr val="FFFFFF"/>
                </a:solidFill>
                <a:latin typeface="Comic Sans MS"/>
                <a:cs typeface="Comic Sans MS"/>
              </a:rPr>
              <a:t>. “I </a:t>
            </a:r>
            <a:r>
              <a:rPr lang="es-ES_tradnl" dirty="0" err="1">
                <a:solidFill>
                  <a:srgbClr val="FFFFFF"/>
                </a:solidFill>
                <a:latin typeface="Comic Sans MS"/>
                <a:cs typeface="Comic Sans MS"/>
              </a:rPr>
              <a:t>wish</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they</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could</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make</a:t>
            </a:r>
            <a:r>
              <a:rPr lang="es-ES_tradnl" dirty="0">
                <a:solidFill>
                  <a:srgbClr val="FFFFFF"/>
                </a:solidFill>
                <a:latin typeface="Comic Sans MS"/>
                <a:cs typeface="Comic Sans MS"/>
              </a:rPr>
              <a:t> a </a:t>
            </a:r>
            <a:r>
              <a:rPr lang="es-ES_tradnl" dirty="0" err="1">
                <a:solidFill>
                  <a:srgbClr val="FFFFFF"/>
                </a:solidFill>
                <a:latin typeface="Comic Sans MS"/>
                <a:cs typeface="Comic Sans MS"/>
              </a:rPr>
              <a:t>Carnival</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float</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just</a:t>
            </a:r>
            <a:r>
              <a:rPr lang="es-ES_tradnl" dirty="0">
                <a:solidFill>
                  <a:srgbClr val="FFFFFF"/>
                </a:solidFill>
                <a:latin typeface="Comic Sans MS"/>
                <a:cs typeface="Comic Sans MS"/>
              </a:rPr>
              <a:t> </a:t>
            </a:r>
            <a:r>
              <a:rPr lang="es-ES_tradnl" dirty="0" err="1">
                <a:solidFill>
                  <a:srgbClr val="FFFFFF"/>
                </a:solidFill>
                <a:latin typeface="Comic Sans MS"/>
                <a:cs typeface="Comic Sans MS"/>
              </a:rPr>
              <a:t>like</a:t>
            </a:r>
            <a:r>
              <a:rPr lang="es-ES_tradnl" dirty="0">
                <a:solidFill>
                  <a:srgbClr val="FFFFFF"/>
                </a:solidFill>
                <a:latin typeface="Comic Sans MS"/>
                <a:cs typeface="Comic Sans MS"/>
              </a:rPr>
              <a:t> me...”</a:t>
            </a:r>
          </a:p>
        </p:txBody>
      </p:sp>
    </p:spTree>
    <p:extLst>
      <p:ext uri="{BB962C8B-B14F-4D97-AF65-F5344CB8AC3E}">
        <p14:creationId xmlns:p14="http://schemas.microsoft.com/office/powerpoint/2010/main" val="19181713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17898" y="316147"/>
            <a:ext cx="7860065" cy="1015663"/>
          </a:xfrm>
          <a:prstGeom prst="rect">
            <a:avLst/>
          </a:prstGeom>
        </p:spPr>
        <p:txBody>
          <a:bodyPr wrap="square">
            <a:spAutoFit/>
          </a:bodyPr>
          <a:lstStyle/>
          <a:p>
            <a:r>
              <a:rPr lang="es-ES_tradnl" sz="2000" dirty="0" err="1">
                <a:solidFill>
                  <a:srgbClr val="FFFFFF"/>
                </a:solidFill>
                <a:latin typeface="Comic Sans MS"/>
                <a:cs typeface="Comic Sans MS"/>
              </a:rPr>
              <a:t>Jan</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seemed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grow</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hungry</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but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before</a:t>
            </a:r>
            <a:r>
              <a:rPr lang="es-ES_tradnl" sz="2000" dirty="0">
                <a:solidFill>
                  <a:srgbClr val="FFFFFF"/>
                </a:solidFill>
                <a:latin typeface="Comic Sans MS"/>
                <a:cs typeface="Comic Sans MS"/>
              </a:rPr>
              <a:t> he </a:t>
            </a:r>
            <a:r>
              <a:rPr lang="es-ES_tradnl" sz="2000" dirty="0" err="1">
                <a:solidFill>
                  <a:srgbClr val="FFFFFF"/>
                </a:solidFill>
                <a:latin typeface="Comic Sans MS"/>
                <a:cs typeface="Comic Sans MS"/>
              </a:rPr>
              <a:t>could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say</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it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Matt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Alaia</a:t>
            </a:r>
            <a:r>
              <a:rPr lang="es-ES_tradnl" sz="2000" dirty="0">
                <a:solidFill>
                  <a:srgbClr val="FFFFFF"/>
                </a:solidFill>
                <a:latin typeface="Comic Sans MS"/>
                <a:cs typeface="Comic Sans MS"/>
              </a:rPr>
              <a:t> and </a:t>
            </a:r>
            <a:r>
              <a:rPr lang="es-ES_tradnl" sz="2000" dirty="0" err="1">
                <a:solidFill>
                  <a:srgbClr val="FFFFFF"/>
                </a:solidFill>
                <a:latin typeface="Comic Sans MS"/>
                <a:cs typeface="Comic Sans MS"/>
              </a:rPr>
              <a:t>Lorence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came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running</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towards</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him</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with</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something</a:t>
            </a:r>
            <a:r>
              <a:rPr lang="es-ES_tradnl" sz="2000" dirty="0">
                <a:solidFill>
                  <a:srgbClr val="FFFFFF"/>
                </a:solidFill>
                <a:latin typeface="Comic Sans MS"/>
                <a:cs typeface="Comic Sans MS"/>
              </a:rPr>
              <a:t> he </a:t>
            </a:r>
            <a:r>
              <a:rPr lang="es-ES_tradnl" sz="2000" dirty="0" err="1">
                <a:solidFill>
                  <a:srgbClr val="FFFFFF"/>
                </a:solidFill>
                <a:latin typeface="Comic Sans MS"/>
                <a:cs typeface="Comic Sans MS"/>
              </a:rPr>
              <a:t>had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never</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seen</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before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but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which</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appeared</a:t>
            </a:r>
            <a:r>
              <a:rPr lang="es-ES_tradnl" sz="2000" dirty="0">
                <a:solidFill>
                  <a:srgbClr val="FFFFFF"/>
                </a:solidFill>
                <a:latin typeface="Comic Sans MS"/>
                <a:cs typeface="Comic Sans MS"/>
              </a:rPr>
              <a:t> so </a:t>
            </a:r>
            <a:r>
              <a:rPr lang="es-ES_tradnl" sz="2000" dirty="0" err="1">
                <a:solidFill>
                  <a:srgbClr val="FFFFFF"/>
                </a:solidFill>
                <a:latin typeface="Comic Sans MS"/>
                <a:cs typeface="Comic Sans MS"/>
              </a:rPr>
              <a:t>yummy</a:t>
            </a:r>
            <a:r>
              <a:rPr lang="es-ES_tradnl" sz="2000" dirty="0">
                <a:solidFill>
                  <a:srgbClr val="FFFFFF"/>
                </a:solidFill>
                <a:latin typeface="Comic Sans MS"/>
                <a:cs typeface="Comic Sans MS"/>
              </a:rPr>
              <a:t>! </a:t>
            </a:r>
            <a:endParaRPr lang="es-ES" sz="2000" dirty="0">
              <a:solidFill>
                <a:srgbClr val="FFFFFF"/>
              </a:solidFill>
              <a:latin typeface="Comic Sans MS"/>
              <a:cs typeface="Comic Sans MS"/>
            </a:endParaRPr>
          </a:p>
        </p:txBody>
      </p:sp>
      <p:pic>
        <p:nvPicPr>
          <p:cNvPr id="7169" name="Picture 1" descr="http://natureline.wordpress.com/files/2009/01/prinjolata.jpg"/>
          <p:cNvPicPr>
            <a:picLocks noChangeAspect="1" noChangeArrowheads="1"/>
          </p:cNvPicPr>
          <p:nvPr/>
        </p:nvPicPr>
        <p:blipFill>
          <a:blip r:embed="rId2" r:link="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6680" y="1398398"/>
            <a:ext cx="25146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1955197" y="2791287"/>
            <a:ext cx="914400" cy="342900"/>
          </a:xfrm>
          <a:prstGeom prst="rect">
            <a:avLst/>
          </a:prstGeom>
          <a:solidFill>
            <a:srgbClr val="FFFFFF">
              <a:alpha val="57001"/>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1200" b="1" i="1" u="none" strike="noStrike" cap="none" normalizeH="0" baseline="0">
                <a:ln>
                  <a:noFill/>
                </a:ln>
                <a:solidFill>
                  <a:schemeClr val="tx1"/>
                </a:solidFill>
                <a:effectLst/>
                <a:latin typeface="Cambria" charset="0"/>
                <a:ea typeface="ÇlÇr ñæí©" charset="0"/>
              </a:rPr>
              <a:t>prinjolata</a:t>
            </a:r>
            <a:endParaRPr kumimoji="0" lang="es-ES" sz="2400" b="0" i="0" u="none" strike="noStrike" cap="none" normalizeH="0" baseline="0">
              <a:ln>
                <a:noFill/>
              </a:ln>
              <a:solidFill>
                <a:schemeClr val="tx1"/>
              </a:solidFill>
              <a:effectLst/>
              <a:latin typeface="Arial" charset="0"/>
              <a:ea typeface="ＭＳ Ｐゴシック" charset="0"/>
            </a:endParaRPr>
          </a:p>
        </p:txBody>
      </p:sp>
      <p:sp>
        <p:nvSpPr>
          <p:cNvPr id="4" name="Rectángulo 3"/>
          <p:cNvSpPr/>
          <p:nvPr/>
        </p:nvSpPr>
        <p:spPr>
          <a:xfrm>
            <a:off x="3759200" y="2091090"/>
            <a:ext cx="4572000" cy="1323439"/>
          </a:xfrm>
          <a:prstGeom prst="rect">
            <a:avLst/>
          </a:prstGeom>
        </p:spPr>
        <p:txBody>
          <a:bodyPr>
            <a:spAutoFit/>
          </a:bodyPr>
          <a:lstStyle/>
          <a:p>
            <a:r>
              <a:rPr lang="es-ES_tradnl" sz="2000" dirty="0">
                <a:solidFill>
                  <a:srgbClr val="FFFFFF"/>
                </a:solidFill>
                <a:latin typeface="Comic Sans MS"/>
                <a:cs typeface="Comic Sans MS"/>
              </a:rPr>
              <a:t>“</a:t>
            </a:r>
            <a:r>
              <a:rPr lang="es-ES_tradnl" sz="2000" dirty="0" err="1">
                <a:solidFill>
                  <a:srgbClr val="FFFFFF"/>
                </a:solidFill>
                <a:latin typeface="Comic Sans MS"/>
                <a:cs typeface="Comic Sans MS"/>
              </a:rPr>
              <a:t>You</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should</a:t>
            </a:r>
            <a:r>
              <a:rPr lang="es-ES_tradnl" sz="2000" dirty="0">
                <a:solidFill>
                  <a:srgbClr val="FFFFFF"/>
                </a:solidFill>
                <a:latin typeface="Comic Sans MS"/>
                <a:cs typeface="Comic Sans MS"/>
              </a:rPr>
              <a:t> taste </a:t>
            </a:r>
            <a:r>
              <a:rPr lang="es-ES_tradnl" sz="2000" dirty="0" err="1">
                <a:solidFill>
                  <a:srgbClr val="FFFFFF"/>
                </a:solidFill>
                <a:latin typeface="Comic Sans MS"/>
                <a:cs typeface="Comic Sans MS"/>
              </a:rPr>
              <a:t>the</a:t>
            </a:r>
            <a:r>
              <a:rPr lang="es-ES_tradnl" sz="2000" dirty="0">
                <a:solidFill>
                  <a:srgbClr val="FFFFFF"/>
                </a:solidFill>
                <a:latin typeface="Comic Sans MS"/>
                <a:cs typeface="Comic Sans MS"/>
              </a:rPr>
              <a:t> </a:t>
            </a:r>
            <a:r>
              <a:rPr lang="es-ES_tradnl" sz="2000" i="1" dirty="0" err="1">
                <a:solidFill>
                  <a:srgbClr val="FFFFFF"/>
                </a:solidFill>
                <a:latin typeface="Comic Sans MS"/>
                <a:cs typeface="Comic Sans MS"/>
              </a:rPr>
              <a:t>Prinjolata</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said</a:t>
            </a:r>
            <a:r>
              <a:rPr lang="es-ES_tradnl" sz="2000" dirty="0">
                <a:solidFill>
                  <a:srgbClr val="FFFFFF"/>
                </a:solidFill>
                <a:latin typeface="Comic Sans MS"/>
                <a:cs typeface="Comic Sans MS"/>
              </a:rPr>
              <a:t> Nicole. </a:t>
            </a:r>
          </a:p>
          <a:p>
            <a:r>
              <a:rPr lang="es-ES_tradnl" sz="2000" dirty="0">
                <a:solidFill>
                  <a:srgbClr val="FFFFFF"/>
                </a:solidFill>
                <a:latin typeface="Comic Sans MS"/>
                <a:cs typeface="Comic Sans MS"/>
              </a:rPr>
              <a:t>“And </a:t>
            </a:r>
            <a:r>
              <a:rPr lang="es-ES_tradnl" sz="2000" dirty="0" err="1">
                <a:solidFill>
                  <a:srgbClr val="FFFFFF"/>
                </a:solidFill>
                <a:latin typeface="Comic Sans MS"/>
                <a:cs typeface="Comic Sans MS"/>
              </a:rPr>
              <a:t>don’t</a:t>
            </a:r>
            <a:r>
              <a:rPr lang="es-ES_tradnl" sz="2000" dirty="0">
                <a:solidFill>
                  <a:srgbClr val="FFFFFF"/>
                </a:solidFill>
                <a:latin typeface="Comic Sans MS"/>
                <a:cs typeface="Comic Sans MS"/>
              </a:rPr>
              <a:t> miss </a:t>
            </a:r>
            <a:r>
              <a:rPr lang="es-ES_tradnl" sz="2000" dirty="0" err="1">
                <a:solidFill>
                  <a:srgbClr val="FFFFFF"/>
                </a:solidFill>
                <a:latin typeface="Comic Sans MS"/>
                <a:cs typeface="Comic Sans MS"/>
              </a:rPr>
              <a:t>the</a:t>
            </a:r>
            <a:r>
              <a:rPr lang="es-ES_tradnl" sz="2000" dirty="0">
                <a:solidFill>
                  <a:srgbClr val="FFFFFF"/>
                </a:solidFill>
                <a:latin typeface="Comic Sans MS"/>
                <a:cs typeface="Comic Sans MS"/>
              </a:rPr>
              <a:t> </a:t>
            </a:r>
            <a:r>
              <a:rPr lang="es-ES_tradnl" sz="2000" i="1" dirty="0" err="1">
                <a:solidFill>
                  <a:srgbClr val="FFFFFF"/>
                </a:solidFill>
                <a:latin typeface="Comic Sans MS"/>
                <a:cs typeface="Comic Sans MS"/>
              </a:rPr>
              <a:t>Perlini</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continued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Ezelia</a:t>
            </a:r>
            <a:r>
              <a:rPr lang="es-ES_tradnl" sz="2000" dirty="0">
                <a:solidFill>
                  <a:srgbClr val="FFFFFF"/>
                </a:solidFill>
                <a:latin typeface="Comic Sans MS"/>
                <a:cs typeface="Comic Sans MS"/>
              </a:rPr>
              <a:t>.</a:t>
            </a:r>
          </a:p>
        </p:txBody>
      </p:sp>
      <p:sp>
        <p:nvSpPr>
          <p:cNvPr id="5" name="Rectángulo 4"/>
          <p:cNvSpPr/>
          <p:nvPr/>
        </p:nvSpPr>
        <p:spPr>
          <a:xfrm>
            <a:off x="533822" y="3974621"/>
            <a:ext cx="8044141" cy="1015663"/>
          </a:xfrm>
          <a:prstGeom prst="rect">
            <a:avLst/>
          </a:prstGeom>
        </p:spPr>
        <p:txBody>
          <a:bodyPr wrap="square">
            <a:spAutoFit/>
          </a:bodyPr>
          <a:lstStyle/>
          <a:p>
            <a:r>
              <a:rPr lang="es-ES_tradnl" sz="2000" dirty="0" err="1" smtClean="0">
                <a:solidFill>
                  <a:srgbClr val="FFFFFF"/>
                </a:solidFill>
                <a:latin typeface="Comic Sans MS"/>
                <a:cs typeface="Comic Sans MS"/>
              </a:rPr>
              <a:t>Jan</a:t>
            </a:r>
            <a:r>
              <a:rPr lang="es-ES_tradnl" sz="2000" dirty="0" smtClean="0">
                <a:solidFill>
                  <a:srgbClr val="FFFFFF"/>
                </a:solidFill>
                <a:latin typeface="Comic Sans MS"/>
                <a:cs typeface="Comic Sans MS"/>
              </a:rPr>
              <a:t> </a:t>
            </a:r>
            <a:r>
              <a:rPr lang="es-ES_tradnl" sz="2000" dirty="0" err="1">
                <a:solidFill>
                  <a:srgbClr val="FFFFFF"/>
                </a:solidFill>
                <a:latin typeface="Comic Sans MS"/>
                <a:cs typeface="Comic Sans MS"/>
              </a:rPr>
              <a:t>wanted</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a:t>
            </a:r>
            <a:r>
              <a:rPr lang="es-ES_tradnl" sz="2000" dirty="0">
                <a:solidFill>
                  <a:srgbClr val="FFFFFF"/>
                </a:solidFill>
                <a:latin typeface="Comic Sans MS"/>
                <a:cs typeface="Comic Sans MS"/>
              </a:rPr>
              <a:t> share </a:t>
            </a:r>
            <a:r>
              <a:rPr lang="es-ES_tradnl" sz="2000" dirty="0" err="1">
                <a:solidFill>
                  <a:srgbClr val="FFFFFF"/>
                </a:solidFill>
                <a:latin typeface="Comic Sans MS"/>
                <a:cs typeface="Comic Sans MS"/>
              </a:rPr>
              <a:t>such</a:t>
            </a:r>
            <a:r>
              <a:rPr lang="es-ES_tradnl" sz="2000" dirty="0">
                <a:solidFill>
                  <a:srgbClr val="FFFFFF"/>
                </a:solidFill>
                <a:latin typeface="Comic Sans MS"/>
                <a:cs typeface="Comic Sans MS"/>
              </a:rPr>
              <a:t> a </a:t>
            </a:r>
            <a:r>
              <a:rPr lang="es-ES_tradnl" sz="2000" dirty="0" err="1">
                <a:solidFill>
                  <a:srgbClr val="FFFFFF"/>
                </a:solidFill>
                <a:latin typeface="Comic Sans MS"/>
                <a:cs typeface="Comic Sans MS"/>
              </a:rPr>
              <a:t>happy</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moment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with</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Clarence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Sheldon</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Tyrone</a:t>
            </a:r>
            <a:r>
              <a:rPr lang="es-ES_tradnl" sz="2000" dirty="0">
                <a:solidFill>
                  <a:srgbClr val="FFFFFF"/>
                </a:solidFill>
                <a:latin typeface="Comic Sans MS"/>
                <a:cs typeface="Comic Sans MS"/>
              </a:rPr>
              <a:t> and </a:t>
            </a:r>
            <a:r>
              <a:rPr lang="es-ES_tradnl" sz="2000" dirty="0" err="1">
                <a:solidFill>
                  <a:srgbClr val="FFFFFF"/>
                </a:solidFill>
                <a:latin typeface="Comic Sans MS"/>
                <a:cs typeface="Comic Sans MS"/>
              </a:rPr>
              <a:t>all</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the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other</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kids</a:t>
            </a:r>
            <a:r>
              <a:rPr lang="es-ES_tradnl" sz="2000" dirty="0">
                <a:solidFill>
                  <a:srgbClr val="FFFFFF"/>
                </a:solidFill>
                <a:latin typeface="Comic Sans MS"/>
                <a:cs typeface="Comic Sans MS"/>
              </a:rPr>
              <a:t>... so off </a:t>
            </a:r>
            <a:r>
              <a:rPr lang="es-ES_tradnl" sz="2000" dirty="0" err="1">
                <a:solidFill>
                  <a:srgbClr val="FFFFFF"/>
                </a:solidFill>
                <a:latin typeface="Comic Sans MS"/>
                <a:cs typeface="Comic Sans MS"/>
              </a:rPr>
              <a:t>they</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went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to</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find</a:t>
            </a:r>
            <a:r>
              <a:rPr lang="es-ES_tradnl" sz="2000" dirty="0">
                <a:solidFill>
                  <a:srgbClr val="FFFFFF"/>
                </a:solidFill>
                <a:latin typeface="Comic Sans MS"/>
                <a:cs typeface="Comic Sans MS"/>
              </a:rPr>
              <a:t> a </a:t>
            </a:r>
            <a:r>
              <a:rPr lang="es-ES_tradnl" sz="2000" dirty="0" err="1">
                <a:solidFill>
                  <a:srgbClr val="FFFFFF"/>
                </a:solidFill>
                <a:latin typeface="Comic Sans MS"/>
                <a:cs typeface="Comic Sans MS"/>
              </a:rPr>
              <a:t>seat</a:t>
            </a:r>
            <a:r>
              <a:rPr lang="es-ES_tradnl" sz="2000" dirty="0">
                <a:solidFill>
                  <a:srgbClr val="FFFFFF"/>
                </a:solidFill>
                <a:latin typeface="Comic Sans MS"/>
                <a:cs typeface="Comic Sans MS"/>
              </a:rPr>
              <a:t> and </a:t>
            </a:r>
            <a:r>
              <a:rPr lang="es-ES_tradnl" sz="2000" dirty="0" err="1">
                <a:solidFill>
                  <a:srgbClr val="FFFFFF"/>
                </a:solidFill>
                <a:latin typeface="Comic Sans MS"/>
                <a:cs typeface="Comic Sans MS"/>
              </a:rPr>
              <a:t>eat</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the</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yummy</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Carnival</a:t>
            </a:r>
            <a:r>
              <a:rPr lang="es-ES_tradnl" sz="2000" dirty="0">
                <a:solidFill>
                  <a:srgbClr val="FFFFFF"/>
                </a:solidFill>
                <a:latin typeface="Comic Sans MS"/>
                <a:cs typeface="Comic Sans MS"/>
              </a:rPr>
              <a:t> </a:t>
            </a:r>
            <a:r>
              <a:rPr lang="es-ES_tradnl" sz="2000" dirty="0" err="1">
                <a:solidFill>
                  <a:srgbClr val="FFFFFF"/>
                </a:solidFill>
                <a:latin typeface="Comic Sans MS"/>
                <a:cs typeface="Comic Sans MS"/>
              </a:rPr>
              <a:t>treats</a:t>
            </a:r>
            <a:r>
              <a:rPr lang="es-ES_tradnl" sz="2000" dirty="0">
                <a:solidFill>
                  <a:srgbClr val="FFFFFF"/>
                </a:solidFill>
                <a:latin typeface="Comic Sans MS"/>
                <a:cs typeface="Comic Sans MS"/>
              </a:rPr>
              <a:t>... </a:t>
            </a:r>
          </a:p>
        </p:txBody>
      </p:sp>
      <p:pic>
        <p:nvPicPr>
          <p:cNvPr id="7171" name="Picture 3" descr="http://3.bp.blogspot.com/-84VX5sfOXx8/TWOzlpJuXAI/AAAAAAAAAEw/LqhxGqiGA7I/s1600/perlini%2Bsigned.jpg"/>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1111250" y="5126063"/>
            <a:ext cx="819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http://3.bp.blogspot.com/-84VX5sfOXx8/TWOzlpJuXAI/AAAAAAAAAEw/LqhxGqiGA7I/s1600/perlini%2Bsigned.jpg"/>
          <p:cNvPicPr>
            <a:picLocks noChangeAspect="1" noChangeArrowheads="1"/>
          </p:cNvPicPr>
          <p:nvPr/>
        </p:nvPicPr>
        <p:blipFill>
          <a:blip r:embed="rId6" r:link="rId5" cstate="print">
            <a:extLst>
              <a:ext uri="{28A0092B-C50C-407E-A947-70E740481C1C}">
                <a14:useLocalDpi xmlns:a14="http://schemas.microsoft.com/office/drawing/2010/main"/>
              </a:ext>
            </a:extLst>
          </a:blip>
          <a:srcRect/>
          <a:stretch>
            <a:fillRect/>
          </a:stretch>
        </p:blipFill>
        <p:spPr bwMode="auto">
          <a:xfrm>
            <a:off x="2025650" y="5468963"/>
            <a:ext cx="8191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http://3.bp.blogspot.com/-84VX5sfOXx8/TWOzlpJuXAI/AAAAAAAAAEw/LqhxGqiGA7I/s1600/perlini%2Bsigned.jpg"/>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2940050" y="5126063"/>
            <a:ext cx="819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http://3.bp.blogspot.com/-84VX5sfOXx8/TWOzlpJuXAI/AAAAAAAAAEw/LqhxGqiGA7I/s1600/perlini%2Bsigned.jpg"/>
          <p:cNvPicPr>
            <a:picLocks noChangeAspect="1" noChangeArrowheads="1"/>
          </p:cNvPicPr>
          <p:nvPr/>
        </p:nvPicPr>
        <p:blipFill>
          <a:blip r:embed="rId6" r:link="rId5" cstate="print">
            <a:extLst>
              <a:ext uri="{28A0092B-C50C-407E-A947-70E740481C1C}">
                <a14:useLocalDpi xmlns:a14="http://schemas.microsoft.com/office/drawing/2010/main"/>
              </a:ext>
            </a:extLst>
          </a:blip>
          <a:srcRect/>
          <a:stretch>
            <a:fillRect/>
          </a:stretch>
        </p:blipFill>
        <p:spPr bwMode="auto">
          <a:xfrm>
            <a:off x="3854450" y="5468963"/>
            <a:ext cx="8191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http://3.bp.blogspot.com/-84VX5sfOXx8/TWOzlpJuXAI/AAAAAAAAAEw/LqhxGqiGA7I/s1600/perlini%2Bsigned.jpg"/>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4768850" y="5126063"/>
            <a:ext cx="819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http://3.bp.blogspot.com/-84VX5sfOXx8/TWOzlpJuXAI/AAAAAAAAAEw/LqhxGqiGA7I/s1600/perlini%2Bsigned.jpg"/>
          <p:cNvPicPr>
            <a:picLocks noChangeAspect="1" noChangeArrowheads="1"/>
          </p:cNvPicPr>
          <p:nvPr/>
        </p:nvPicPr>
        <p:blipFill>
          <a:blip r:embed="rId6" r:link="rId5" cstate="print">
            <a:extLst>
              <a:ext uri="{28A0092B-C50C-407E-A947-70E740481C1C}">
                <a14:useLocalDpi xmlns:a14="http://schemas.microsoft.com/office/drawing/2010/main"/>
              </a:ext>
            </a:extLst>
          </a:blip>
          <a:srcRect/>
          <a:stretch>
            <a:fillRect/>
          </a:stretch>
        </p:blipFill>
        <p:spPr bwMode="auto">
          <a:xfrm>
            <a:off x="5683250" y="5468963"/>
            <a:ext cx="8191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http://3.bp.blogspot.com/-84VX5sfOXx8/TWOzlpJuXAI/AAAAAAAAAEw/LqhxGqiGA7I/s1600/perlini%2Bsigned.jpg"/>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6597650" y="5126063"/>
            <a:ext cx="819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6597650" y="5697563"/>
            <a:ext cx="800100" cy="342900"/>
          </a:xfrm>
          <a:prstGeom prst="rect">
            <a:avLst/>
          </a:prstGeom>
          <a:solidFill>
            <a:srgbClr val="FFFFFF">
              <a:alpha val="57001"/>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1200" b="1" i="1" u="none" strike="noStrike" cap="none" normalizeH="0" baseline="0">
                <a:ln>
                  <a:noFill/>
                </a:ln>
                <a:solidFill>
                  <a:schemeClr val="tx1"/>
                </a:solidFill>
                <a:effectLst/>
                <a:latin typeface="Cambria" charset="0"/>
                <a:ea typeface="ÇlÇr ñæí©" charset="0"/>
              </a:rPr>
              <a:t>perlini</a:t>
            </a:r>
            <a:endParaRPr kumimoji="0" lang="es-ES" sz="24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9563792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2229" y="380099"/>
            <a:ext cx="8117773" cy="1323439"/>
          </a:xfrm>
          <a:prstGeom prst="rect">
            <a:avLst/>
          </a:prstGeom>
        </p:spPr>
        <p:txBody>
          <a:bodyPr wrap="square">
            <a:spAutoFit/>
          </a:bodyPr>
          <a:lstStyle/>
          <a:p>
            <a:pPr algn="just"/>
            <a:r>
              <a:rPr lang="en-US" sz="2000" dirty="0">
                <a:solidFill>
                  <a:srgbClr val="FFFFFF"/>
                </a:solidFill>
                <a:latin typeface="Comic Sans MS"/>
                <a:cs typeface="Comic Sans MS"/>
              </a:rPr>
              <a:t>Jan is curious and sneaks a little bit close by.</a:t>
            </a:r>
            <a:endParaRPr lang="es-ES_tradnl" sz="2000" dirty="0">
              <a:solidFill>
                <a:srgbClr val="FFFFFF"/>
              </a:solidFill>
              <a:latin typeface="Comic Sans MS"/>
              <a:cs typeface="Comic Sans MS"/>
            </a:endParaRPr>
          </a:p>
          <a:p>
            <a:pPr algn="just"/>
            <a:r>
              <a:rPr lang="en-US" sz="2000" dirty="0">
                <a:solidFill>
                  <a:srgbClr val="FFFFFF"/>
                </a:solidFill>
                <a:latin typeface="Comic Sans MS"/>
                <a:cs typeface="Comic Sans MS"/>
              </a:rPr>
              <a:t>But the wild boar is afraid and runs away.</a:t>
            </a:r>
            <a:endParaRPr lang="es-ES_tradnl" sz="2000" dirty="0">
              <a:solidFill>
                <a:srgbClr val="FFFFFF"/>
              </a:solidFill>
              <a:latin typeface="Comic Sans MS"/>
              <a:cs typeface="Comic Sans MS"/>
            </a:endParaRPr>
          </a:p>
          <a:p>
            <a:pPr algn="just"/>
            <a:r>
              <a:rPr lang="en-US" sz="2000" dirty="0">
                <a:solidFill>
                  <a:srgbClr val="FFFFFF"/>
                </a:solidFill>
                <a:latin typeface="Comic Sans MS"/>
                <a:cs typeface="Comic Sans MS"/>
              </a:rPr>
              <a:t>Jan resolves to follow the animal.</a:t>
            </a:r>
            <a:endParaRPr lang="es-ES_tradnl" sz="2000" dirty="0">
              <a:solidFill>
                <a:srgbClr val="FFFFFF"/>
              </a:solidFill>
              <a:latin typeface="Comic Sans MS"/>
              <a:cs typeface="Comic Sans MS"/>
            </a:endParaRPr>
          </a:p>
          <a:p>
            <a:pPr algn="just"/>
            <a:r>
              <a:rPr lang="en-US" sz="2000" dirty="0">
                <a:solidFill>
                  <a:srgbClr val="FFFFFF"/>
                </a:solidFill>
                <a:latin typeface="Comic Sans MS"/>
                <a:cs typeface="Comic Sans MS"/>
              </a:rPr>
              <a:t>Suddenly Jan is tripped up by a stone and he falls into a deep hole.</a:t>
            </a:r>
            <a:endParaRPr lang="es-ES_tradnl" sz="2000" dirty="0">
              <a:solidFill>
                <a:srgbClr val="FFFFFF"/>
              </a:solidFill>
              <a:latin typeface="Comic Sans MS"/>
              <a:cs typeface="Comic Sans MS"/>
            </a:endParaRPr>
          </a:p>
        </p:txBody>
      </p:sp>
      <p:pic>
        <p:nvPicPr>
          <p:cNvPr id="3" name="Afbeelding 4"/>
          <p:cNvPicPr/>
          <p:nvPr/>
        </p:nvPicPr>
        <p:blipFill>
          <a:blip r:embed="rId2" cstate="print">
            <a:alphaModFix/>
            <a:lum/>
            <a:extLst>
              <a:ext uri="{28A0092B-C50C-407E-A947-70E740481C1C}">
                <a14:useLocalDpi xmlns:a14="http://schemas.microsoft.com/office/drawing/2010/main"/>
              </a:ext>
            </a:extLst>
          </a:blip>
          <a:srcRect/>
          <a:stretch>
            <a:fillRect/>
          </a:stretch>
        </p:blipFill>
        <p:spPr>
          <a:xfrm>
            <a:off x="1999608" y="2006098"/>
            <a:ext cx="4958483" cy="4523024"/>
          </a:xfrm>
          <a:prstGeom prst="rect">
            <a:avLst/>
          </a:prstGeom>
          <a:ln>
            <a:noFill/>
          </a:ln>
          <a:effectLst>
            <a:softEdge rad="112500"/>
          </a:effectLst>
        </p:spPr>
      </p:pic>
    </p:spTree>
    <p:extLst>
      <p:ext uri="{BB962C8B-B14F-4D97-AF65-F5344CB8AC3E}">
        <p14:creationId xmlns:p14="http://schemas.microsoft.com/office/powerpoint/2010/main" val="13582265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descr="Description: http://www.hamrunscouts.com/dpm11/album/slides/DSC0869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47418" y="312878"/>
            <a:ext cx="4908224" cy="326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7408357" y="3231870"/>
            <a:ext cx="914400" cy="342900"/>
          </a:xfrm>
          <a:prstGeom prst="rect">
            <a:avLst/>
          </a:prstGeom>
          <a:solidFill>
            <a:srgbClr val="FFFFFF">
              <a:alpha val="57001"/>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1200" b="1" i="1" u="none" strike="noStrike" cap="none" normalizeH="0" baseline="0" dirty="0">
                <a:ln>
                  <a:noFill/>
                </a:ln>
                <a:solidFill>
                  <a:schemeClr val="tx1"/>
                </a:solidFill>
                <a:effectLst/>
                <a:latin typeface="Cambria" charset="0"/>
                <a:ea typeface="ÇlÇr ñæí©" charset="0"/>
              </a:rPr>
              <a:t>Il-Parata</a:t>
            </a:r>
            <a:endParaRPr kumimoji="0" lang="es-ES" sz="2400" b="0" i="0" u="none" strike="noStrike" cap="none" normalizeH="0" baseline="0" dirty="0">
              <a:ln>
                <a:noFill/>
              </a:ln>
              <a:solidFill>
                <a:schemeClr val="tx1"/>
              </a:solidFill>
              <a:effectLst/>
              <a:latin typeface="Arial" charset="0"/>
              <a:ea typeface="ＭＳ Ｐゴシック" charset="0"/>
            </a:endParaRPr>
          </a:p>
        </p:txBody>
      </p:sp>
      <p:sp>
        <p:nvSpPr>
          <p:cNvPr id="3" name="Rectángulo 2"/>
          <p:cNvSpPr/>
          <p:nvPr/>
        </p:nvSpPr>
        <p:spPr>
          <a:xfrm>
            <a:off x="257707" y="308703"/>
            <a:ext cx="3552676" cy="6247864"/>
          </a:xfrm>
          <a:prstGeom prst="rect">
            <a:avLst/>
          </a:prstGeom>
        </p:spPr>
        <p:txBody>
          <a:bodyPr wrap="square">
            <a:spAutoFit/>
          </a:bodyPr>
          <a:lstStyle/>
          <a:p>
            <a:r>
              <a:rPr lang="en-GB" sz="2000" dirty="0" smtClean="0">
                <a:solidFill>
                  <a:srgbClr val="FFFFFF"/>
                </a:solidFill>
                <a:latin typeface="Comic Sans MS"/>
                <a:cs typeface="Comic Sans MS"/>
              </a:rPr>
              <a:t>As soon </a:t>
            </a:r>
            <a:r>
              <a:rPr lang="en-GB" sz="2000" dirty="0">
                <a:solidFill>
                  <a:srgbClr val="FFFFFF"/>
                </a:solidFill>
                <a:latin typeface="Comic Sans MS"/>
                <a:cs typeface="Comic Sans MS"/>
              </a:rPr>
              <a:t>as everyone was seated, the Grand Carnival Spectacle stated with the Carnival Parade, traditionally known as ‘</a:t>
            </a:r>
            <a:r>
              <a:rPr lang="en-GB" sz="2000" i="1" dirty="0">
                <a:solidFill>
                  <a:srgbClr val="FFFFFF"/>
                </a:solidFill>
                <a:latin typeface="Comic Sans MS"/>
                <a:cs typeface="Comic Sans MS"/>
              </a:rPr>
              <a:t>Il-</a:t>
            </a:r>
            <a:r>
              <a:rPr lang="en-GB" sz="2000" i="1" dirty="0" err="1">
                <a:solidFill>
                  <a:srgbClr val="FFFFFF"/>
                </a:solidFill>
                <a:latin typeface="Comic Sans MS"/>
                <a:cs typeface="Comic Sans MS"/>
              </a:rPr>
              <a:t>Parata</a:t>
            </a:r>
            <a:r>
              <a:rPr lang="en-GB" sz="2000" i="1" dirty="0">
                <a:solidFill>
                  <a:srgbClr val="FFFFFF"/>
                </a:solidFill>
                <a:latin typeface="Comic Sans MS"/>
                <a:cs typeface="Comic Sans MS"/>
              </a:rPr>
              <a:t> </a:t>
            </a:r>
            <a:r>
              <a:rPr lang="en-GB" sz="2000" i="1" dirty="0" err="1">
                <a:solidFill>
                  <a:srgbClr val="FFFFFF"/>
                </a:solidFill>
                <a:latin typeface="Comic Sans MS"/>
                <a:cs typeface="Comic Sans MS"/>
              </a:rPr>
              <a:t>Maltija</a:t>
            </a:r>
            <a:r>
              <a:rPr lang="en-GB" sz="2000" i="1" dirty="0">
                <a:solidFill>
                  <a:srgbClr val="FFFFFF"/>
                </a:solidFill>
                <a:latin typeface="Comic Sans MS"/>
                <a:cs typeface="Comic Sans MS"/>
              </a:rPr>
              <a:t> </a:t>
            </a:r>
            <a:r>
              <a:rPr lang="en-GB" sz="2000" dirty="0">
                <a:solidFill>
                  <a:srgbClr val="FFFFFF"/>
                </a:solidFill>
                <a:latin typeface="Comic Sans MS"/>
                <a:cs typeface="Comic Sans MS"/>
              </a:rPr>
              <a:t>’ where a re-enactment of the Knights’ siege against Turks is held in the form a dance.  Jan was astonished to see Lars, Emerson, Ismael, </a:t>
            </a:r>
            <a:r>
              <a:rPr lang="en-GB" sz="2000" dirty="0" err="1">
                <a:solidFill>
                  <a:srgbClr val="FFFFFF"/>
                </a:solidFill>
                <a:latin typeface="Comic Sans MS"/>
                <a:cs typeface="Comic Sans MS"/>
              </a:rPr>
              <a:t>Adil</a:t>
            </a:r>
            <a:r>
              <a:rPr lang="en-GB" sz="2000" dirty="0">
                <a:solidFill>
                  <a:srgbClr val="FFFFFF"/>
                </a:solidFill>
                <a:latin typeface="Comic Sans MS"/>
                <a:cs typeface="Comic Sans MS"/>
              </a:rPr>
              <a:t>, Aidan and </a:t>
            </a:r>
            <a:r>
              <a:rPr lang="en-GB" sz="2000" dirty="0" err="1">
                <a:solidFill>
                  <a:srgbClr val="FFFFFF"/>
                </a:solidFill>
                <a:latin typeface="Comic Sans MS"/>
                <a:cs typeface="Comic Sans MS"/>
              </a:rPr>
              <a:t>Lydon</a:t>
            </a:r>
            <a:r>
              <a:rPr lang="en-GB" sz="2000" dirty="0">
                <a:solidFill>
                  <a:srgbClr val="FFFFFF"/>
                </a:solidFill>
                <a:latin typeface="Comic Sans MS"/>
                <a:cs typeface="Comic Sans MS"/>
              </a:rPr>
              <a:t> all dressed up as knights! </a:t>
            </a:r>
            <a:endParaRPr lang="es-ES_tradnl" sz="2000" dirty="0">
              <a:solidFill>
                <a:srgbClr val="FFFFFF"/>
              </a:solidFill>
              <a:latin typeface="Comic Sans MS"/>
              <a:cs typeface="Comic Sans MS"/>
            </a:endParaRPr>
          </a:p>
          <a:p>
            <a:r>
              <a:rPr lang="en-GB" sz="2000" dirty="0">
                <a:solidFill>
                  <a:srgbClr val="FFFFFF"/>
                </a:solidFill>
                <a:latin typeface="Comic Sans MS"/>
                <a:cs typeface="Comic Sans MS"/>
              </a:rPr>
              <a:t>Jan enjoyed himself so much during the Spectacle that he couldn’t stop jumping up and down! He feasted his eyes with all the colourful and majestic floats and grotesque </a:t>
            </a:r>
            <a:r>
              <a:rPr lang="en-GB" sz="2000" dirty="0" smtClean="0">
                <a:solidFill>
                  <a:srgbClr val="FFFFFF"/>
                </a:solidFill>
                <a:latin typeface="Comic Sans MS"/>
                <a:cs typeface="Comic Sans MS"/>
              </a:rPr>
              <a:t>masks</a:t>
            </a:r>
            <a:r>
              <a:rPr lang="es-ES_tradnl" sz="2000" dirty="0" smtClean="0">
                <a:solidFill>
                  <a:srgbClr val="FFFFFF"/>
                </a:solidFill>
                <a:latin typeface="Comic Sans MS"/>
                <a:cs typeface="Comic Sans MS"/>
              </a:rPr>
              <a:t>.</a:t>
            </a:r>
            <a:endParaRPr lang="es-ES" sz="2000" dirty="0">
              <a:solidFill>
                <a:srgbClr val="FFFFFF"/>
              </a:solidFill>
              <a:latin typeface="Comic Sans MS"/>
              <a:cs typeface="Comic Sans MS"/>
            </a:endParaRPr>
          </a:p>
        </p:txBody>
      </p:sp>
      <p:pic>
        <p:nvPicPr>
          <p:cNvPr id="8195" name="Picture 4" descr="Description: http://cdnstatic-2.mydestination.com/library/images/2915_800_6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1016" y="3670492"/>
            <a:ext cx="38449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8108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44725" y="388525"/>
            <a:ext cx="6604895" cy="1015663"/>
          </a:xfrm>
          <a:prstGeom prst="rect">
            <a:avLst/>
          </a:prstGeom>
        </p:spPr>
        <p:txBody>
          <a:bodyPr wrap="square">
            <a:spAutoFit/>
          </a:bodyPr>
          <a:lstStyle/>
          <a:p>
            <a:r>
              <a:rPr lang="en-GB" sz="2000" dirty="0">
                <a:solidFill>
                  <a:srgbClr val="FFFFFF"/>
                </a:solidFill>
                <a:latin typeface="Comic Sans MS"/>
                <a:cs typeface="Comic Sans MS"/>
              </a:rPr>
              <a:t>In the evening, Jan met up with Emma, Krista, Liam, Christ and Nirvana and off they went to continue celebrating the Maltese Carnival at </a:t>
            </a:r>
            <a:r>
              <a:rPr lang="en-GB" sz="2000" dirty="0" err="1">
                <a:solidFill>
                  <a:srgbClr val="FFFFFF"/>
                </a:solidFill>
                <a:latin typeface="Comic Sans MS"/>
                <a:cs typeface="Comic Sans MS"/>
              </a:rPr>
              <a:t>Ħal</a:t>
            </a:r>
            <a:r>
              <a:rPr lang="en-GB" sz="2000" dirty="0">
                <a:solidFill>
                  <a:srgbClr val="FFFFFF"/>
                </a:solidFill>
                <a:latin typeface="Comic Sans MS"/>
                <a:cs typeface="Comic Sans MS"/>
              </a:rPr>
              <a:t> </a:t>
            </a:r>
            <a:r>
              <a:rPr lang="en-GB" sz="2000" dirty="0" err="1" smtClean="0">
                <a:solidFill>
                  <a:srgbClr val="FFFFFF"/>
                </a:solidFill>
                <a:latin typeface="Comic Sans MS"/>
                <a:cs typeface="Comic Sans MS"/>
              </a:rPr>
              <a:t>Għaxaq</a:t>
            </a:r>
            <a:r>
              <a:rPr lang="es-ES_tradnl" sz="2000" dirty="0" smtClean="0">
                <a:solidFill>
                  <a:srgbClr val="FFFFFF"/>
                </a:solidFill>
                <a:latin typeface="Comic Sans MS"/>
                <a:cs typeface="Comic Sans MS"/>
              </a:rPr>
              <a:t>!</a:t>
            </a:r>
            <a:endParaRPr lang="es-ES" sz="2000" dirty="0">
              <a:solidFill>
                <a:srgbClr val="FFFFFF"/>
              </a:solidFill>
              <a:latin typeface="Comic Sans MS"/>
              <a:cs typeface="Comic Sans MS"/>
            </a:endParaRPr>
          </a:p>
        </p:txBody>
      </p:sp>
      <p:pic>
        <p:nvPicPr>
          <p:cNvPr id="9217" name="Picture 7" descr="Description: http://webnews.textalk.com/upload/article/bild/6/246368/carnivalFile_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21337" y="2388272"/>
            <a:ext cx="2632295" cy="29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979057" y="5884924"/>
            <a:ext cx="7035374" cy="400110"/>
          </a:xfrm>
          <a:prstGeom prst="rect">
            <a:avLst/>
          </a:prstGeom>
        </p:spPr>
        <p:txBody>
          <a:bodyPr wrap="square">
            <a:spAutoFit/>
          </a:bodyPr>
          <a:lstStyle/>
          <a:p>
            <a:r>
              <a:rPr lang="en-GB" sz="2000" dirty="0">
                <a:solidFill>
                  <a:srgbClr val="FFFFFF"/>
                </a:solidFill>
                <a:latin typeface="Comic Sans MS"/>
                <a:cs typeface="Comic Sans MS"/>
              </a:rPr>
              <a:t>Jan was so eager for the </a:t>
            </a:r>
            <a:r>
              <a:rPr lang="en-GB" sz="2000" i="1" dirty="0">
                <a:solidFill>
                  <a:srgbClr val="FFFFFF"/>
                </a:solidFill>
                <a:latin typeface="Comic Sans MS"/>
                <a:cs typeface="Comic Sans MS"/>
              </a:rPr>
              <a:t>‘</a:t>
            </a:r>
            <a:r>
              <a:rPr lang="en-GB" sz="2000" i="1" dirty="0" err="1">
                <a:solidFill>
                  <a:srgbClr val="FFFFFF"/>
                </a:solidFill>
                <a:latin typeface="Comic Sans MS"/>
                <a:cs typeface="Comic Sans MS"/>
              </a:rPr>
              <a:t>Kukkanja</a:t>
            </a:r>
            <a:r>
              <a:rPr lang="en-GB" sz="2000" i="1" dirty="0">
                <a:solidFill>
                  <a:srgbClr val="FFFFFF"/>
                </a:solidFill>
                <a:latin typeface="Comic Sans MS"/>
                <a:cs typeface="Comic Sans MS"/>
              </a:rPr>
              <a:t>’ </a:t>
            </a:r>
            <a:r>
              <a:rPr lang="en-GB" sz="2000" dirty="0">
                <a:solidFill>
                  <a:srgbClr val="FFFFFF"/>
                </a:solidFill>
                <a:latin typeface="Comic Sans MS"/>
                <a:cs typeface="Comic Sans MS"/>
              </a:rPr>
              <a:t>activity to start! </a:t>
            </a:r>
            <a:endParaRPr lang="es-ES" sz="2000" dirty="0">
              <a:solidFill>
                <a:srgbClr val="FFFFFF"/>
              </a:solidFill>
              <a:latin typeface="Comic Sans MS"/>
              <a:cs typeface="Comic Sans MS"/>
            </a:endParaRPr>
          </a:p>
        </p:txBody>
      </p:sp>
    </p:spTree>
    <p:extLst>
      <p:ext uri="{BB962C8B-B14F-4D97-AF65-F5344CB8AC3E}">
        <p14:creationId xmlns:p14="http://schemas.microsoft.com/office/powerpoint/2010/main" val="21410688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escription: http://gozo.tv/wp-content/uploads/2013/02/047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9885" y="2789772"/>
            <a:ext cx="460057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5410234" y="5637272"/>
            <a:ext cx="1019175" cy="342900"/>
          </a:xfrm>
          <a:prstGeom prst="rect">
            <a:avLst/>
          </a:prstGeom>
          <a:solidFill>
            <a:srgbClr val="FFFFFF">
              <a:alpha val="57001"/>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1200" b="1" i="1" u="none" strike="noStrike" cap="none" normalizeH="0" baseline="0" dirty="0">
                <a:ln>
                  <a:noFill/>
                </a:ln>
                <a:solidFill>
                  <a:schemeClr val="tx1"/>
                </a:solidFill>
                <a:effectLst/>
                <a:latin typeface="Cambria" charset="0"/>
                <a:ea typeface="ÇlÇr ñæí©" charset="0"/>
              </a:rPr>
              <a:t>Il-Kukkanja</a:t>
            </a:r>
            <a:endParaRPr kumimoji="0" lang="es-ES" sz="2400" b="0" i="0" u="none" strike="noStrike" cap="none" normalizeH="0" baseline="0" dirty="0">
              <a:ln>
                <a:noFill/>
              </a:ln>
              <a:solidFill>
                <a:schemeClr val="tx1"/>
              </a:solidFill>
              <a:effectLst/>
              <a:latin typeface="Arial" charset="0"/>
              <a:ea typeface="ＭＳ Ｐゴシック" charset="0"/>
            </a:endParaRPr>
          </a:p>
        </p:txBody>
      </p:sp>
      <p:sp>
        <p:nvSpPr>
          <p:cNvPr id="5" name="Rectángulo 4"/>
          <p:cNvSpPr/>
          <p:nvPr/>
        </p:nvSpPr>
        <p:spPr>
          <a:xfrm>
            <a:off x="257708" y="235227"/>
            <a:ext cx="8688410" cy="2554545"/>
          </a:xfrm>
          <a:prstGeom prst="rect">
            <a:avLst/>
          </a:prstGeom>
        </p:spPr>
        <p:txBody>
          <a:bodyPr wrap="square">
            <a:spAutoFit/>
          </a:bodyPr>
          <a:lstStyle/>
          <a:p>
            <a:r>
              <a:rPr lang="en-GB" sz="2000" dirty="0">
                <a:solidFill>
                  <a:srgbClr val="FFFFFF"/>
                </a:solidFill>
                <a:latin typeface="Comic Sans MS"/>
                <a:cs typeface="Comic Sans MS"/>
              </a:rPr>
              <a:t>The ‘</a:t>
            </a:r>
            <a:r>
              <a:rPr lang="en-GB" sz="2000" i="1" dirty="0" err="1">
                <a:solidFill>
                  <a:srgbClr val="FFFFFF"/>
                </a:solidFill>
                <a:latin typeface="Comic Sans MS"/>
                <a:cs typeface="Comic Sans MS"/>
              </a:rPr>
              <a:t>Kukkanja</a:t>
            </a:r>
            <a:r>
              <a:rPr lang="en-GB" sz="2000" dirty="0">
                <a:solidFill>
                  <a:srgbClr val="FFFFFF"/>
                </a:solidFill>
                <a:latin typeface="Comic Sans MS"/>
                <a:cs typeface="Comic Sans MS"/>
              </a:rPr>
              <a:t> ’ is a traditional game where participants try to collect as many presents as possible by climb a pole overcoming the obstacles they encounter.</a:t>
            </a:r>
            <a:r>
              <a:rPr lang="es-ES_tradnl" sz="2000" dirty="0">
                <a:solidFill>
                  <a:srgbClr val="FFFFFF"/>
                </a:solidFill>
                <a:latin typeface="Comic Sans MS"/>
                <a:cs typeface="Comic Sans MS"/>
              </a:rPr>
              <a:t> </a:t>
            </a:r>
            <a:endParaRPr lang="es-ES_tradnl" sz="2000" dirty="0" smtClean="0">
              <a:solidFill>
                <a:srgbClr val="FFFFFF"/>
              </a:solidFill>
              <a:latin typeface="Comic Sans MS"/>
              <a:cs typeface="Comic Sans MS"/>
            </a:endParaRPr>
          </a:p>
          <a:p>
            <a:endParaRPr lang="es-ES_tradnl" sz="2000" dirty="0">
              <a:solidFill>
                <a:srgbClr val="FFFFFF"/>
              </a:solidFill>
              <a:latin typeface="Comic Sans MS"/>
              <a:cs typeface="Comic Sans MS"/>
            </a:endParaRPr>
          </a:p>
          <a:p>
            <a:r>
              <a:rPr lang="en-GB" sz="2000" dirty="0" smtClean="0">
                <a:solidFill>
                  <a:srgbClr val="FFFFFF"/>
                </a:solidFill>
                <a:latin typeface="Comic Sans MS"/>
                <a:cs typeface="Comic Sans MS"/>
              </a:rPr>
              <a:t>Jan </a:t>
            </a:r>
            <a:r>
              <a:rPr lang="en-GB" sz="2000" dirty="0">
                <a:solidFill>
                  <a:srgbClr val="FFFFFF"/>
                </a:solidFill>
                <a:latin typeface="Comic Sans MS"/>
                <a:cs typeface="Comic Sans MS"/>
              </a:rPr>
              <a:t>couldn’t believe his eyes when he saw that Mariah, Tyrone, Kylie, Sara and </a:t>
            </a:r>
            <a:r>
              <a:rPr lang="en-GB" sz="2000" dirty="0" err="1">
                <a:solidFill>
                  <a:srgbClr val="FFFFFF"/>
                </a:solidFill>
                <a:latin typeface="Comic Sans MS"/>
                <a:cs typeface="Comic Sans MS"/>
              </a:rPr>
              <a:t>Zillayia</a:t>
            </a:r>
            <a:r>
              <a:rPr lang="en-GB" sz="2000" dirty="0">
                <a:solidFill>
                  <a:srgbClr val="FFFFFF"/>
                </a:solidFill>
                <a:latin typeface="Comic Sans MS"/>
                <a:cs typeface="Comic Sans MS"/>
              </a:rPr>
              <a:t> were participating in the </a:t>
            </a:r>
            <a:r>
              <a:rPr lang="en-GB" sz="2000" i="1" dirty="0">
                <a:solidFill>
                  <a:srgbClr val="FFFFFF"/>
                </a:solidFill>
                <a:latin typeface="Comic Sans MS"/>
                <a:cs typeface="Comic Sans MS"/>
              </a:rPr>
              <a:t>‘</a:t>
            </a:r>
            <a:r>
              <a:rPr lang="en-GB" sz="2000" i="1" dirty="0" err="1">
                <a:solidFill>
                  <a:srgbClr val="FFFFFF"/>
                </a:solidFill>
                <a:latin typeface="Comic Sans MS"/>
                <a:cs typeface="Comic Sans MS"/>
              </a:rPr>
              <a:t>Kukkanja</a:t>
            </a:r>
            <a:r>
              <a:rPr lang="en-GB" sz="2000" i="1" dirty="0">
                <a:solidFill>
                  <a:srgbClr val="FFFFFF"/>
                </a:solidFill>
                <a:latin typeface="Comic Sans MS"/>
                <a:cs typeface="Comic Sans MS"/>
              </a:rPr>
              <a:t>’</a:t>
            </a:r>
            <a:r>
              <a:rPr lang="en-GB" sz="2000" dirty="0">
                <a:solidFill>
                  <a:srgbClr val="FFFFFF"/>
                </a:solidFill>
                <a:latin typeface="Comic Sans MS"/>
                <a:cs typeface="Comic Sans MS"/>
              </a:rPr>
              <a:t>…ready, steady GOOO!! Off they went making their way up the pole. Unbelievable! </a:t>
            </a:r>
            <a:r>
              <a:rPr lang="en-GB" sz="2000" dirty="0" err="1">
                <a:solidFill>
                  <a:srgbClr val="FFFFFF"/>
                </a:solidFill>
                <a:latin typeface="Comic Sans MS"/>
                <a:cs typeface="Comic Sans MS"/>
              </a:rPr>
              <a:t>Zillayia</a:t>
            </a:r>
            <a:r>
              <a:rPr lang="en-GB" sz="2000" dirty="0">
                <a:solidFill>
                  <a:srgbClr val="FFFFFF"/>
                </a:solidFill>
                <a:latin typeface="Comic Sans MS"/>
                <a:cs typeface="Comic Sans MS"/>
              </a:rPr>
              <a:t> won the first prize of €200 Euros!</a:t>
            </a:r>
            <a:r>
              <a:rPr lang="es-ES_tradnl" sz="2000" dirty="0">
                <a:solidFill>
                  <a:srgbClr val="FFFFFF"/>
                </a:solidFill>
                <a:latin typeface="Comic Sans MS"/>
                <a:cs typeface="Comic Sans MS"/>
              </a:rPr>
              <a:t> </a:t>
            </a:r>
            <a:endParaRPr lang="es-ES" sz="2000" dirty="0">
              <a:solidFill>
                <a:srgbClr val="FFFFFF"/>
              </a:solidFill>
              <a:latin typeface="Comic Sans MS"/>
              <a:cs typeface="Comic Sans MS"/>
            </a:endParaRPr>
          </a:p>
        </p:txBody>
      </p:sp>
    </p:spTree>
    <p:extLst>
      <p:ext uri="{BB962C8B-B14F-4D97-AF65-F5344CB8AC3E}">
        <p14:creationId xmlns:p14="http://schemas.microsoft.com/office/powerpoint/2010/main" val="25578119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1604" y="224124"/>
            <a:ext cx="8445659" cy="2215991"/>
          </a:xfrm>
          <a:prstGeom prst="rect">
            <a:avLst/>
          </a:prstGeom>
        </p:spPr>
        <p:txBody>
          <a:bodyPr wrap="square">
            <a:spAutoFit/>
          </a:bodyPr>
          <a:lstStyle/>
          <a:p>
            <a:r>
              <a:rPr lang="en-GB" sz="2000" dirty="0">
                <a:solidFill>
                  <a:srgbClr val="FFFFFF"/>
                </a:solidFill>
                <a:latin typeface="Comic Sans MS"/>
                <a:cs typeface="Comic Sans MS"/>
              </a:rPr>
              <a:t>Wow what a surprise! Jan came up with a great idea...”Why don’t we all go to </a:t>
            </a:r>
            <a:r>
              <a:rPr lang="en-GB" sz="2000" dirty="0" err="1">
                <a:solidFill>
                  <a:srgbClr val="FFFFFF"/>
                </a:solidFill>
                <a:latin typeface="Comic Sans MS"/>
                <a:cs typeface="Comic Sans MS"/>
              </a:rPr>
              <a:t>Gozo</a:t>
            </a:r>
            <a:r>
              <a:rPr lang="en-GB" sz="2000" dirty="0">
                <a:solidFill>
                  <a:srgbClr val="FFFFFF"/>
                </a:solidFill>
                <a:latin typeface="Comic Sans MS"/>
                <a:cs typeface="Comic Sans MS"/>
              </a:rPr>
              <a:t> with your teacher?” he gladly shouted! Everyone agreed and Jan was over the moon with joy!</a:t>
            </a:r>
            <a:r>
              <a:rPr lang="es-ES_tradnl" sz="2000" dirty="0">
                <a:solidFill>
                  <a:srgbClr val="FFFFFF"/>
                </a:solidFill>
                <a:latin typeface="Comic Sans MS"/>
                <a:cs typeface="Comic Sans MS"/>
              </a:rPr>
              <a:t> </a:t>
            </a:r>
            <a:endParaRPr lang="es-ES_tradnl" sz="2000" dirty="0" smtClean="0">
              <a:solidFill>
                <a:srgbClr val="FFFFFF"/>
              </a:solidFill>
              <a:latin typeface="Comic Sans MS"/>
              <a:cs typeface="Comic Sans MS"/>
            </a:endParaRPr>
          </a:p>
          <a:p>
            <a:r>
              <a:rPr lang="en-GB" sz="2000" dirty="0">
                <a:solidFill>
                  <a:srgbClr val="FFFFFF"/>
                </a:solidFill>
                <a:latin typeface="Comic Sans MS"/>
                <a:cs typeface="Comic Sans MS"/>
              </a:rPr>
              <a:t>The following morning Jan met with </a:t>
            </a:r>
            <a:r>
              <a:rPr lang="en-GB" sz="2000" dirty="0" err="1">
                <a:solidFill>
                  <a:srgbClr val="FFFFFF"/>
                </a:solidFill>
                <a:latin typeface="Comic Sans MS"/>
                <a:cs typeface="Comic Sans MS"/>
              </a:rPr>
              <a:t>Mickaylee</a:t>
            </a:r>
            <a:r>
              <a:rPr lang="en-GB" sz="2000" dirty="0">
                <a:solidFill>
                  <a:srgbClr val="FFFFFF"/>
                </a:solidFill>
                <a:latin typeface="Comic Sans MS"/>
                <a:cs typeface="Comic Sans MS"/>
              </a:rPr>
              <a:t>, </a:t>
            </a:r>
            <a:r>
              <a:rPr lang="en-GB" sz="2000" dirty="0" err="1">
                <a:solidFill>
                  <a:srgbClr val="FFFFFF"/>
                </a:solidFill>
                <a:latin typeface="Comic Sans MS"/>
                <a:cs typeface="Comic Sans MS"/>
              </a:rPr>
              <a:t>Zalle</a:t>
            </a:r>
            <a:r>
              <a:rPr lang="en-GB" sz="2000" dirty="0">
                <a:solidFill>
                  <a:srgbClr val="FFFFFF"/>
                </a:solidFill>
                <a:latin typeface="Comic Sans MS"/>
                <a:cs typeface="Comic Sans MS"/>
              </a:rPr>
              <a:t>, </a:t>
            </a:r>
            <a:r>
              <a:rPr lang="en-GB" sz="2000" dirty="0" err="1">
                <a:solidFill>
                  <a:srgbClr val="FFFFFF"/>
                </a:solidFill>
                <a:latin typeface="Comic Sans MS"/>
                <a:cs typeface="Comic Sans MS"/>
              </a:rPr>
              <a:t>Gianesse</a:t>
            </a:r>
            <a:r>
              <a:rPr lang="en-GB" sz="2000" dirty="0">
                <a:solidFill>
                  <a:srgbClr val="FFFFFF"/>
                </a:solidFill>
                <a:latin typeface="Comic Sans MS"/>
                <a:cs typeface="Comic Sans MS"/>
              </a:rPr>
              <a:t>, </a:t>
            </a:r>
            <a:r>
              <a:rPr lang="en-GB" sz="2000" dirty="0" err="1">
                <a:solidFill>
                  <a:srgbClr val="FFFFFF"/>
                </a:solidFill>
                <a:latin typeface="Comic Sans MS"/>
                <a:cs typeface="Comic Sans MS"/>
              </a:rPr>
              <a:t>Kydin</a:t>
            </a:r>
            <a:r>
              <a:rPr lang="en-GB" sz="2000" dirty="0">
                <a:solidFill>
                  <a:srgbClr val="FFFFFF"/>
                </a:solidFill>
                <a:latin typeface="Comic Sans MS"/>
                <a:cs typeface="Comic Sans MS"/>
              </a:rPr>
              <a:t>, Kieran and the rest of the children at </a:t>
            </a:r>
            <a:r>
              <a:rPr lang="en-GB" sz="2000" dirty="0" err="1">
                <a:solidFill>
                  <a:srgbClr val="FFFFFF"/>
                </a:solidFill>
                <a:latin typeface="Comic Sans MS"/>
                <a:cs typeface="Comic Sans MS"/>
              </a:rPr>
              <a:t>Cirkewwa</a:t>
            </a:r>
            <a:r>
              <a:rPr lang="en-GB" sz="2000" dirty="0">
                <a:solidFill>
                  <a:srgbClr val="FFFFFF"/>
                </a:solidFill>
                <a:latin typeface="Comic Sans MS"/>
                <a:cs typeface="Comic Sans MS"/>
              </a:rPr>
              <a:t> to board the </a:t>
            </a:r>
            <a:r>
              <a:rPr lang="en-GB" sz="2000" dirty="0" err="1">
                <a:solidFill>
                  <a:srgbClr val="FFFFFF"/>
                </a:solidFill>
                <a:latin typeface="Comic Sans MS"/>
                <a:cs typeface="Comic Sans MS"/>
              </a:rPr>
              <a:t>Gozo</a:t>
            </a:r>
            <a:r>
              <a:rPr lang="en-GB" sz="2000" dirty="0">
                <a:solidFill>
                  <a:srgbClr val="FFFFFF"/>
                </a:solidFill>
                <a:latin typeface="Comic Sans MS"/>
                <a:cs typeface="Comic Sans MS"/>
              </a:rPr>
              <a:t> Channel ship to visit our sister </a:t>
            </a:r>
            <a:r>
              <a:rPr lang="en-GB" sz="2000" dirty="0" smtClean="0">
                <a:solidFill>
                  <a:srgbClr val="FFFFFF"/>
                </a:solidFill>
                <a:latin typeface="Comic Sans MS"/>
                <a:cs typeface="Comic Sans MS"/>
              </a:rPr>
              <a:t>island</a:t>
            </a:r>
            <a:r>
              <a:rPr lang="es-ES_tradnl" sz="2000" dirty="0" smtClean="0">
                <a:solidFill>
                  <a:srgbClr val="FFFFFF"/>
                </a:solidFill>
                <a:latin typeface="Comic Sans MS"/>
                <a:cs typeface="Comic Sans MS"/>
              </a:rPr>
              <a:t>!</a:t>
            </a:r>
          </a:p>
          <a:p>
            <a:endParaRPr lang="es-ES" dirty="0"/>
          </a:p>
        </p:txBody>
      </p:sp>
      <p:pic>
        <p:nvPicPr>
          <p:cNvPr id="11265" name="Picture 6" descr="Description: http://cdn.gozonews.com/wp-content/uploads/2012/12/Gozo_Channel_ferr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71084" y="2440115"/>
            <a:ext cx="5246179" cy="350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Description: F:\DCIM\Jan's photos\DSCF0894.JPG"/>
          <p:cNvPicPr>
            <a:picLocks noChangeAspect="1" noChangeArrowheads="1"/>
          </p:cNvPicPr>
          <p:nvPr/>
        </p:nvPicPr>
        <p:blipFill>
          <a:blip r:embed="rId3" cstate="print">
            <a:extLst>
              <a:ext uri="{28A0092B-C50C-407E-A947-70E740481C1C}">
                <a14:useLocalDpi xmlns:a14="http://schemas.microsoft.com/office/drawing/2010/main"/>
              </a:ext>
            </a:extLst>
          </a:blip>
          <a:srcRect r="-10487"/>
          <a:stretch>
            <a:fillRect/>
          </a:stretch>
        </p:blipFill>
        <p:spPr bwMode="auto">
          <a:xfrm>
            <a:off x="658509" y="2440115"/>
            <a:ext cx="2765313" cy="356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371604" y="5942651"/>
            <a:ext cx="8228219" cy="707886"/>
          </a:xfrm>
          <a:prstGeom prst="rect">
            <a:avLst/>
          </a:prstGeom>
          <a:noFill/>
        </p:spPr>
        <p:txBody>
          <a:bodyPr wrap="square" rtlCol="0">
            <a:spAutoFit/>
          </a:bodyPr>
          <a:lstStyle/>
          <a:p>
            <a:r>
              <a:rPr lang="es-ES" sz="2000" dirty="0" err="1" smtClean="0">
                <a:solidFill>
                  <a:srgbClr val="FFFFFF"/>
                </a:solidFill>
                <a:latin typeface="Comic Sans MS"/>
                <a:cs typeface="Comic Sans MS"/>
              </a:rPr>
              <a:t>The</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sun</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was</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shining</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the</a:t>
            </a:r>
            <a:r>
              <a:rPr lang="es-ES" sz="2000" dirty="0" smtClean="0">
                <a:solidFill>
                  <a:srgbClr val="FFFFFF"/>
                </a:solidFill>
                <a:latin typeface="Comic Sans MS"/>
                <a:cs typeface="Comic Sans MS"/>
              </a:rPr>
              <a:t> sea </a:t>
            </a:r>
            <a:r>
              <a:rPr lang="es-ES" sz="2000" dirty="0" err="1" smtClean="0">
                <a:solidFill>
                  <a:srgbClr val="FFFFFF"/>
                </a:solidFill>
                <a:latin typeface="Comic Sans MS"/>
                <a:cs typeface="Comic Sans MS"/>
              </a:rPr>
              <a:t>was</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calm</a:t>
            </a:r>
            <a:r>
              <a:rPr lang="es-ES" sz="2000" dirty="0" smtClean="0">
                <a:solidFill>
                  <a:srgbClr val="FFFFFF"/>
                </a:solidFill>
                <a:latin typeface="Comic Sans MS"/>
                <a:cs typeface="Comic Sans MS"/>
              </a:rPr>
              <a:t> and </a:t>
            </a:r>
            <a:r>
              <a:rPr lang="es-ES" sz="2000" dirty="0" err="1" smtClean="0">
                <a:solidFill>
                  <a:srgbClr val="FFFFFF"/>
                </a:solidFill>
                <a:latin typeface="Comic Sans MS"/>
                <a:cs typeface="Comic Sans MS"/>
              </a:rPr>
              <a:t>suddenly</a:t>
            </a:r>
            <a:r>
              <a:rPr lang="es-ES" sz="2000" dirty="0" smtClean="0">
                <a:solidFill>
                  <a:srgbClr val="FFFFFF"/>
                </a:solidFill>
                <a:latin typeface="Comic Sans MS"/>
                <a:cs typeface="Comic Sans MS"/>
              </a:rPr>
              <a:t> a </a:t>
            </a:r>
            <a:r>
              <a:rPr lang="es-ES" sz="2000" dirty="0" err="1" smtClean="0">
                <a:solidFill>
                  <a:srgbClr val="FFFFFF"/>
                </a:solidFill>
                <a:latin typeface="Comic Sans MS"/>
                <a:cs typeface="Comic Sans MS"/>
              </a:rPr>
              <a:t>gentle</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breeze</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blew</a:t>
            </a:r>
            <a:r>
              <a:rPr lang="es-ES" sz="2000" dirty="0" smtClean="0">
                <a:solidFill>
                  <a:srgbClr val="FFFFFF"/>
                </a:solidFill>
                <a:latin typeface="Comic Sans MS"/>
                <a:cs typeface="Comic Sans MS"/>
              </a:rPr>
              <a:t> off </a:t>
            </a:r>
            <a:r>
              <a:rPr lang="es-ES" sz="2000" dirty="0" err="1" smtClean="0">
                <a:solidFill>
                  <a:srgbClr val="FFFFFF"/>
                </a:solidFill>
                <a:latin typeface="Comic Sans MS"/>
                <a:cs typeface="Comic Sans MS"/>
              </a:rPr>
              <a:t>Jan’s</a:t>
            </a:r>
            <a:r>
              <a:rPr lang="es-ES" sz="2000" dirty="0" smtClean="0">
                <a:solidFill>
                  <a:srgbClr val="FFFFFF"/>
                </a:solidFill>
                <a:latin typeface="Comic Sans MS"/>
                <a:cs typeface="Comic Sans MS"/>
              </a:rPr>
              <a:t> </a:t>
            </a:r>
            <a:r>
              <a:rPr lang="es-ES" sz="2000" dirty="0" err="1" smtClean="0">
                <a:solidFill>
                  <a:srgbClr val="FFFFFF"/>
                </a:solidFill>
                <a:latin typeface="Comic Sans MS"/>
                <a:cs typeface="Comic Sans MS"/>
              </a:rPr>
              <a:t>hat</a:t>
            </a:r>
            <a:r>
              <a:rPr lang="es-ES" sz="2000" dirty="0" smtClean="0">
                <a:solidFill>
                  <a:srgbClr val="FFFFFF"/>
                </a:solidFill>
                <a:latin typeface="Comic Sans MS"/>
                <a:cs typeface="Comic Sans MS"/>
              </a:rPr>
              <a:t>…</a:t>
            </a:r>
            <a:endParaRPr lang="es-ES" sz="2000" dirty="0">
              <a:solidFill>
                <a:srgbClr val="FFFFFF"/>
              </a:solidFill>
              <a:latin typeface="Comic Sans MS"/>
              <a:cs typeface="Comic Sans MS"/>
            </a:endParaRPr>
          </a:p>
        </p:txBody>
      </p:sp>
    </p:spTree>
    <p:extLst>
      <p:ext uri="{BB962C8B-B14F-4D97-AF65-F5344CB8AC3E}">
        <p14:creationId xmlns:p14="http://schemas.microsoft.com/office/powerpoint/2010/main" val="4477517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47719" y="924429"/>
            <a:ext cx="5003429" cy="1631216"/>
          </a:xfrm>
          <a:prstGeom prst="rect">
            <a:avLst/>
          </a:prstGeom>
        </p:spPr>
        <p:txBody>
          <a:bodyPr wrap="square">
            <a:spAutoFit/>
          </a:bodyPr>
          <a:lstStyle/>
          <a:p>
            <a:r>
              <a:rPr lang="it-IT" sz="2000" dirty="0">
                <a:solidFill>
                  <a:srgbClr val="FFFFFF"/>
                </a:solidFill>
                <a:latin typeface="Comic Sans MS"/>
                <a:cs typeface="Comic Sans MS"/>
              </a:rPr>
              <a:t>On  the </a:t>
            </a:r>
            <a:r>
              <a:rPr lang="it-IT" sz="2000" dirty="0" err="1">
                <a:solidFill>
                  <a:srgbClr val="FFFFFF"/>
                </a:solidFill>
                <a:latin typeface="Comic Sans MS"/>
                <a:cs typeface="Comic Sans MS"/>
              </a:rPr>
              <a:t>ship</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Jan</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met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Teyzem</a:t>
            </a:r>
            <a:r>
              <a:rPr lang="it-IT" sz="2000" dirty="0">
                <a:solidFill>
                  <a:srgbClr val="FFFFFF"/>
                </a:solidFill>
                <a:latin typeface="Comic Sans MS"/>
                <a:cs typeface="Comic Sans MS"/>
              </a:rPr>
              <a:t>, Sabrina and </a:t>
            </a:r>
            <a:r>
              <a:rPr lang="it-IT" sz="2000" dirty="0" err="1">
                <a:solidFill>
                  <a:srgbClr val="FFFFFF"/>
                </a:solidFill>
                <a:latin typeface="Comic Sans MS"/>
                <a:cs typeface="Comic Sans MS"/>
              </a:rPr>
              <a:t>Zannushka</a:t>
            </a:r>
            <a:r>
              <a:rPr lang="it-IT" sz="2000" dirty="0">
                <a:solidFill>
                  <a:srgbClr val="FFFFFF"/>
                </a:solidFill>
                <a:latin typeface="Comic Sans MS"/>
                <a:cs typeface="Comic Sans MS"/>
              </a:rPr>
              <a:t> and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planned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how</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were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going</a:t>
            </a:r>
            <a:r>
              <a:rPr lang="it-IT" sz="2000" dirty="0">
                <a:solidFill>
                  <a:srgbClr val="FFFFFF"/>
                </a:solidFill>
                <a:latin typeface="Comic Sans MS"/>
                <a:cs typeface="Comic Sans MS"/>
              </a:rPr>
              <a:t> to pass the time in </a:t>
            </a:r>
            <a:r>
              <a:rPr lang="it-IT" sz="2000" dirty="0" err="1">
                <a:solidFill>
                  <a:srgbClr val="FFFFFF"/>
                </a:solidFill>
                <a:latin typeface="Comic Sans MS"/>
                <a:cs typeface="Comic Sans MS"/>
              </a:rPr>
              <a:t>Gozo</a:t>
            </a:r>
            <a:r>
              <a:rPr lang="es-ES_tradnl" sz="2000" dirty="0">
                <a:solidFill>
                  <a:srgbClr val="FFFFFF"/>
                </a:solidFill>
                <a:latin typeface="Comic Sans MS"/>
                <a:cs typeface="Comic Sans MS"/>
              </a:rPr>
              <a:t> </a:t>
            </a:r>
            <a:endParaRPr lang="es-ES_tradnl" sz="2000" dirty="0" smtClean="0">
              <a:solidFill>
                <a:srgbClr val="FFFFFF"/>
              </a:solidFill>
              <a:latin typeface="Comic Sans MS"/>
              <a:cs typeface="Comic Sans MS"/>
            </a:endParaRPr>
          </a:p>
          <a:p>
            <a:endParaRPr lang="es-ES" sz="2000" dirty="0">
              <a:solidFill>
                <a:srgbClr val="FFFFFF"/>
              </a:solidFill>
              <a:latin typeface="Comic Sans MS"/>
              <a:cs typeface="Comic Sans MS"/>
            </a:endParaRPr>
          </a:p>
        </p:txBody>
      </p:sp>
      <p:pic>
        <p:nvPicPr>
          <p:cNvPr id="1228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79870" y="752687"/>
            <a:ext cx="2835275" cy="16240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ángulo 2"/>
          <p:cNvSpPr/>
          <p:nvPr/>
        </p:nvSpPr>
        <p:spPr>
          <a:xfrm>
            <a:off x="4143145" y="3659832"/>
            <a:ext cx="4572000" cy="1938992"/>
          </a:xfrm>
          <a:prstGeom prst="rect">
            <a:avLst/>
          </a:prstGeom>
        </p:spPr>
        <p:txBody>
          <a:bodyPr>
            <a:spAutoFit/>
          </a:bodyPr>
          <a:lstStyle/>
          <a:p>
            <a:r>
              <a:rPr lang="it-IT" sz="2000" dirty="0" err="1">
                <a:solidFill>
                  <a:srgbClr val="FFFFFF"/>
                </a:solidFill>
                <a:latin typeface="Comic Sans MS"/>
                <a:cs typeface="Comic Sans MS"/>
              </a:rPr>
              <a:t>After</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about</a:t>
            </a:r>
            <a:r>
              <a:rPr lang="it-IT" sz="2000" dirty="0">
                <a:solidFill>
                  <a:srgbClr val="FFFFFF"/>
                </a:solidFill>
                <a:latin typeface="Comic Sans MS"/>
                <a:cs typeface="Comic Sans MS"/>
              </a:rPr>
              <a:t> 20 </a:t>
            </a:r>
            <a:r>
              <a:rPr lang="it-IT" sz="2000" dirty="0" err="1">
                <a:solidFill>
                  <a:srgbClr val="FFFFFF"/>
                </a:solidFill>
                <a:latin typeface="Comic Sans MS"/>
                <a:cs typeface="Comic Sans MS"/>
              </a:rPr>
              <a:t>mins</a:t>
            </a:r>
            <a:r>
              <a:rPr lang="it-IT" sz="2000" dirty="0">
                <a:solidFill>
                  <a:srgbClr val="FFFFFF"/>
                </a:solidFill>
                <a:latin typeface="Comic Sans MS"/>
                <a:cs typeface="Comic Sans MS"/>
              </a:rPr>
              <a:t> on the </a:t>
            </a:r>
            <a:r>
              <a:rPr lang="it-IT" sz="2000" dirty="0" err="1">
                <a:solidFill>
                  <a:srgbClr val="FFFFFF"/>
                </a:solidFill>
                <a:latin typeface="Comic Sans MS"/>
                <a:cs typeface="Comic Sans MS"/>
              </a:rPr>
              <a:t>ship</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arrived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Imgarr</a:t>
            </a:r>
            <a:r>
              <a:rPr lang="it-IT" sz="2000" dirty="0">
                <a:solidFill>
                  <a:srgbClr val="FFFFFF"/>
                </a:solidFill>
                <a:latin typeface="Comic Sans MS"/>
                <a:cs typeface="Comic Sans MS"/>
              </a:rPr>
              <a:t> Harbour. </a:t>
            </a:r>
            <a:r>
              <a:rPr lang="it-IT" sz="2000" dirty="0" err="1">
                <a:solidFill>
                  <a:srgbClr val="FFFFFF"/>
                </a:solidFill>
                <a:latin typeface="Comic Sans MS"/>
                <a:cs typeface="Comic Sans MS"/>
              </a:rPr>
              <a:t>When</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got</a:t>
            </a:r>
            <a:r>
              <a:rPr lang="it-IT" sz="2000" dirty="0">
                <a:solidFill>
                  <a:srgbClr val="FFFFFF"/>
                </a:solidFill>
                <a:latin typeface="Comic Sans MS"/>
                <a:cs typeface="Comic Sans MS"/>
              </a:rPr>
              <a:t> off the </a:t>
            </a:r>
            <a:r>
              <a:rPr lang="it-IT" sz="2000" dirty="0" err="1">
                <a:solidFill>
                  <a:srgbClr val="FFFFFF"/>
                </a:solidFill>
                <a:latin typeface="Comic Sans MS"/>
                <a:cs typeface="Comic Sans MS"/>
              </a:rPr>
              <a:t>ship</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found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Kim</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Roanna</a:t>
            </a:r>
            <a:r>
              <a:rPr lang="it-IT" sz="2000" dirty="0">
                <a:solidFill>
                  <a:srgbClr val="FFFFFF"/>
                </a:solidFill>
                <a:latin typeface="Comic Sans MS"/>
                <a:cs typeface="Comic Sans MS"/>
              </a:rPr>
              <a:t>  and Adriana </a:t>
            </a:r>
            <a:r>
              <a:rPr lang="it-IT" sz="2000" dirty="0" err="1">
                <a:solidFill>
                  <a:srgbClr val="FFFFFF"/>
                </a:solidFill>
                <a:latin typeface="Comic Sans MS"/>
                <a:cs typeface="Comic Sans MS"/>
              </a:rPr>
              <a:t>waiting</a:t>
            </a:r>
            <a:r>
              <a:rPr lang="it-IT" sz="2000" dirty="0">
                <a:solidFill>
                  <a:srgbClr val="FFFFFF"/>
                </a:solidFill>
                <a:latin typeface="Comic Sans MS"/>
                <a:cs typeface="Comic Sans MS"/>
              </a:rPr>
              <a:t> for </a:t>
            </a:r>
            <a:r>
              <a:rPr lang="it-IT" sz="2000" dirty="0" err="1">
                <a:solidFill>
                  <a:srgbClr val="FFFFFF"/>
                </a:solidFill>
                <a:latin typeface="Comic Sans MS"/>
                <a:cs typeface="Comic Sans MS"/>
              </a:rPr>
              <a:t>them</a:t>
            </a:r>
            <a:r>
              <a:rPr lang="it-IT" sz="2000" dirty="0">
                <a:solidFill>
                  <a:srgbClr val="FFFFFF"/>
                </a:solidFill>
                <a:latin typeface="Comic Sans MS"/>
                <a:cs typeface="Comic Sans MS"/>
              </a:rPr>
              <a:t> to take </a:t>
            </a:r>
            <a:r>
              <a:rPr lang="it-IT" sz="2000" dirty="0" err="1">
                <a:solidFill>
                  <a:srgbClr val="FFFFFF"/>
                </a:solidFill>
                <a:latin typeface="Comic Sans MS"/>
                <a:cs typeface="Comic Sans MS"/>
              </a:rPr>
              <a:t>them</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around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Gozo</a:t>
            </a:r>
            <a:r>
              <a:rPr lang="it-IT" sz="2000" dirty="0">
                <a:solidFill>
                  <a:srgbClr val="FFFFFF"/>
                </a:solidFill>
                <a:latin typeface="Comic Sans MS"/>
                <a:cs typeface="Comic Sans MS"/>
              </a:rPr>
              <a:t>.</a:t>
            </a:r>
            <a:endParaRPr lang="es-ES_tradnl" sz="2000" dirty="0">
              <a:solidFill>
                <a:srgbClr val="FFFFFF"/>
              </a:solidFill>
              <a:latin typeface="Comic Sans MS"/>
              <a:cs typeface="Comic Sans MS"/>
            </a:endParaRPr>
          </a:p>
        </p:txBody>
      </p:sp>
      <p:pic>
        <p:nvPicPr>
          <p:cNvPr id="12290" name="irc_mi" descr="http://2.bp.blogspot.com/-Wu8176QMJF8/Tdlb2WjtpeI/AAAAAAAAB0Q/XmWpwuCjNg0/s1600/081%2B-%2BMgarr%2BHarbour.JPG"/>
          <p:cNvPicPr>
            <a:picLocks noChangeAspect="1" noChangeArrowheads="1"/>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a:off x="804863" y="3406775"/>
            <a:ext cx="2794000" cy="23050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0422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18866" y="1242321"/>
            <a:ext cx="4572000" cy="4401205"/>
          </a:xfrm>
          <a:prstGeom prst="rect">
            <a:avLst/>
          </a:prstGeom>
        </p:spPr>
        <p:txBody>
          <a:bodyPr>
            <a:spAutoFit/>
          </a:bodyPr>
          <a:lstStyle/>
          <a:p>
            <a:r>
              <a:rPr lang="it-IT" sz="2000" dirty="0">
                <a:solidFill>
                  <a:srgbClr val="FFFFFF"/>
                </a:solidFill>
                <a:latin typeface="Comic Sans MS"/>
                <a:cs typeface="Comic Sans MS"/>
              </a:rPr>
              <a:t>The first </a:t>
            </a:r>
            <a:r>
              <a:rPr lang="it-IT" sz="2000" dirty="0" err="1">
                <a:solidFill>
                  <a:srgbClr val="FFFFFF"/>
                </a:solidFill>
                <a:latin typeface="Comic Sans MS"/>
                <a:cs typeface="Comic Sans MS"/>
              </a:rPr>
              <a:t>place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visited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was</a:t>
            </a:r>
            <a:r>
              <a:rPr lang="it-IT" sz="2000" dirty="0">
                <a:solidFill>
                  <a:srgbClr val="FFFFFF"/>
                </a:solidFill>
                <a:latin typeface="Comic Sans MS"/>
                <a:cs typeface="Comic Sans MS"/>
              </a:rPr>
              <a:t> </a:t>
            </a:r>
            <a:r>
              <a:rPr lang="es-ES_tradnl" sz="2000" dirty="0" err="1">
                <a:solidFill>
                  <a:srgbClr val="FFFFFF"/>
                </a:solidFill>
                <a:latin typeface="Comic Sans MS"/>
                <a:cs typeface="Comic Sans MS"/>
              </a:rPr>
              <a:t>Ġ</a:t>
            </a:r>
            <a:r>
              <a:rPr lang="it-IT" sz="2000" dirty="0" err="1">
                <a:solidFill>
                  <a:srgbClr val="FFFFFF"/>
                </a:solidFill>
                <a:latin typeface="Comic Sans MS"/>
                <a:cs typeface="Comic Sans MS"/>
              </a:rPr>
              <a:t>gantija</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Ġgantija</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is</a:t>
            </a:r>
            <a:r>
              <a:rPr lang="it-IT" sz="2000" dirty="0">
                <a:solidFill>
                  <a:srgbClr val="FFFFFF"/>
                </a:solidFill>
                <a:latin typeface="Comic Sans MS"/>
                <a:cs typeface="Comic Sans MS"/>
              </a:rPr>
              <a:t> a </a:t>
            </a:r>
            <a:r>
              <a:rPr lang="it-IT" sz="2000" dirty="0" err="1">
                <a:solidFill>
                  <a:srgbClr val="FFFFFF"/>
                </a:solidFill>
                <a:latin typeface="Comic Sans MS"/>
                <a:cs typeface="Comic Sans MS"/>
              </a:rPr>
              <a:t>Neolithic</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megalithic</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temple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complex</a:t>
            </a:r>
            <a:r>
              <a:rPr lang="it-IT" sz="2000" dirty="0">
                <a:solidFill>
                  <a:srgbClr val="FFFFFF"/>
                </a:solidFill>
                <a:latin typeface="Comic Sans MS"/>
                <a:cs typeface="Comic Sans MS"/>
              </a:rPr>
              <a:t> on the </a:t>
            </a:r>
            <a:r>
              <a:rPr lang="it-IT" sz="2000" dirty="0" err="1">
                <a:solidFill>
                  <a:srgbClr val="FFFFFF"/>
                </a:solidFill>
                <a:latin typeface="Comic Sans MS"/>
                <a:cs typeface="Comic Sans MS"/>
              </a:rPr>
              <a:t>Mediterranean</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island</a:t>
            </a:r>
            <a:r>
              <a:rPr lang="it-IT" sz="2000" dirty="0">
                <a:solidFill>
                  <a:srgbClr val="FFFFFF"/>
                </a:solidFill>
                <a:latin typeface="Comic Sans MS"/>
                <a:cs typeface="Comic Sans MS"/>
              </a:rPr>
              <a:t> of </a:t>
            </a:r>
            <a:r>
              <a:rPr lang="it-IT" sz="2000" dirty="0" err="1">
                <a:solidFill>
                  <a:srgbClr val="FFFFFF"/>
                </a:solidFill>
                <a:latin typeface="Comic Sans MS"/>
                <a:cs typeface="Comic Sans MS"/>
              </a:rPr>
              <a:t>Gozo</a:t>
            </a:r>
            <a:r>
              <a:rPr lang="it-IT" sz="2000" dirty="0">
                <a:solidFill>
                  <a:srgbClr val="FFFFFF"/>
                </a:solidFill>
                <a:latin typeface="Comic Sans MS"/>
                <a:cs typeface="Comic Sans MS"/>
              </a:rPr>
              <a:t>. The </a:t>
            </a:r>
            <a:r>
              <a:rPr lang="it-IT" sz="2000" dirty="0" err="1">
                <a:solidFill>
                  <a:srgbClr val="FFFFFF"/>
                </a:solidFill>
                <a:latin typeface="Comic Sans MS"/>
                <a:cs typeface="Comic Sans MS"/>
              </a:rPr>
              <a:t>Ġgantija</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temples</a:t>
            </a:r>
            <a:r>
              <a:rPr lang="it-IT" sz="2000" dirty="0">
                <a:solidFill>
                  <a:srgbClr val="FFFFFF"/>
                </a:solidFill>
                <a:latin typeface="Comic Sans MS"/>
                <a:cs typeface="Comic Sans MS"/>
              </a:rPr>
              <a:t> are the </a:t>
            </a:r>
            <a:r>
              <a:rPr lang="it-IT" sz="2000" dirty="0" err="1">
                <a:solidFill>
                  <a:srgbClr val="FFFFFF"/>
                </a:solidFill>
                <a:latin typeface="Comic Sans MS"/>
                <a:cs typeface="Comic Sans MS"/>
              </a:rPr>
              <a:t>earliest</a:t>
            </a:r>
            <a:r>
              <a:rPr lang="it-IT" sz="2000" dirty="0">
                <a:solidFill>
                  <a:srgbClr val="FFFFFF"/>
                </a:solidFill>
                <a:latin typeface="Comic Sans MS"/>
                <a:cs typeface="Comic Sans MS"/>
              </a:rPr>
              <a:t> of a </a:t>
            </a:r>
            <a:r>
              <a:rPr lang="it-IT" sz="2000" dirty="0" err="1">
                <a:solidFill>
                  <a:srgbClr val="FFFFFF"/>
                </a:solidFill>
                <a:latin typeface="Comic Sans MS"/>
                <a:cs typeface="Comic Sans MS"/>
              </a:rPr>
              <a:t>series</a:t>
            </a:r>
            <a:r>
              <a:rPr lang="it-IT" sz="2000" dirty="0">
                <a:solidFill>
                  <a:srgbClr val="FFFFFF"/>
                </a:solidFill>
                <a:latin typeface="Comic Sans MS"/>
                <a:cs typeface="Comic Sans MS"/>
              </a:rPr>
              <a:t> of </a:t>
            </a:r>
            <a:r>
              <a:rPr lang="it-IT" sz="2000" dirty="0" err="1">
                <a:solidFill>
                  <a:srgbClr val="FFFFFF"/>
                </a:solidFill>
                <a:latin typeface="Comic Sans MS"/>
                <a:cs typeface="Comic Sans MS"/>
              </a:rPr>
              <a:t>megalithic</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temples</a:t>
            </a:r>
            <a:r>
              <a:rPr lang="it-IT" sz="2000" dirty="0">
                <a:solidFill>
                  <a:srgbClr val="FFFFFF"/>
                </a:solidFill>
                <a:latin typeface="Comic Sans MS"/>
                <a:cs typeface="Comic Sans MS"/>
              </a:rPr>
              <a:t> in Malta. The </a:t>
            </a:r>
            <a:r>
              <a:rPr lang="it-IT" sz="2000" dirty="0" err="1">
                <a:solidFill>
                  <a:srgbClr val="FFFFFF"/>
                </a:solidFill>
                <a:latin typeface="Comic Sans MS"/>
                <a:cs typeface="Comic Sans MS"/>
              </a:rPr>
              <a:t>Ġgantija</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temples</a:t>
            </a:r>
            <a:r>
              <a:rPr lang="it-IT" sz="2000" dirty="0">
                <a:solidFill>
                  <a:srgbClr val="FFFFFF"/>
                </a:solidFill>
                <a:latin typeface="Comic Sans MS"/>
                <a:cs typeface="Comic Sans MS"/>
              </a:rPr>
              <a:t> are </a:t>
            </a:r>
            <a:r>
              <a:rPr lang="it-IT" sz="2000" dirty="0" err="1">
                <a:solidFill>
                  <a:srgbClr val="FFFFFF"/>
                </a:solidFill>
                <a:latin typeface="Comic Sans MS"/>
                <a:cs typeface="Comic Sans MS"/>
              </a:rPr>
              <a:t>older</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than</a:t>
            </a:r>
            <a:r>
              <a:rPr lang="it-IT" sz="2000" dirty="0">
                <a:solidFill>
                  <a:srgbClr val="FFFFFF"/>
                </a:solidFill>
                <a:latin typeface="Comic Sans MS"/>
                <a:cs typeface="Comic Sans MS"/>
              </a:rPr>
              <a:t> the </a:t>
            </a:r>
            <a:r>
              <a:rPr lang="it-IT" sz="2000" dirty="0" err="1">
                <a:solidFill>
                  <a:srgbClr val="FFFFFF"/>
                </a:solidFill>
                <a:latin typeface="Comic Sans MS"/>
                <a:cs typeface="Comic Sans MS"/>
              </a:rPr>
              <a:t>pyramids</a:t>
            </a:r>
            <a:r>
              <a:rPr lang="it-IT" sz="2000" dirty="0">
                <a:solidFill>
                  <a:srgbClr val="FFFFFF"/>
                </a:solidFill>
                <a:latin typeface="Comic Sans MS"/>
                <a:cs typeface="Comic Sans MS"/>
              </a:rPr>
              <a:t> of </a:t>
            </a:r>
            <a:r>
              <a:rPr lang="it-IT" sz="2000" dirty="0" err="1">
                <a:solidFill>
                  <a:srgbClr val="FFFFFF"/>
                </a:solidFill>
                <a:latin typeface="Comic Sans MS"/>
                <a:cs typeface="Comic Sans MS"/>
              </a:rPr>
              <a:t>Egypt</a:t>
            </a:r>
            <a:r>
              <a:rPr lang="it-IT" sz="2000" dirty="0">
                <a:solidFill>
                  <a:srgbClr val="FFFFFF"/>
                </a:solidFill>
                <a:latin typeface="Comic Sans MS"/>
                <a:cs typeface="Comic Sans MS"/>
              </a:rPr>
              <a:t>. The </a:t>
            </a:r>
            <a:r>
              <a:rPr lang="it-IT" sz="2000" dirty="0" err="1">
                <a:solidFill>
                  <a:srgbClr val="FFFFFF"/>
                </a:solidFill>
                <a:latin typeface="Comic Sans MS"/>
                <a:cs typeface="Comic Sans MS"/>
              </a:rPr>
              <a:t>temples</a:t>
            </a:r>
            <a:r>
              <a:rPr lang="it-IT" sz="2000" dirty="0">
                <a:solidFill>
                  <a:srgbClr val="FFFFFF"/>
                </a:solidFill>
                <a:latin typeface="Comic Sans MS"/>
                <a:cs typeface="Comic Sans MS"/>
              </a:rPr>
              <a:t> are </a:t>
            </a:r>
            <a:r>
              <a:rPr lang="it-IT" sz="2000" dirty="0" err="1">
                <a:solidFill>
                  <a:srgbClr val="FFFFFF"/>
                </a:solidFill>
                <a:latin typeface="Comic Sans MS"/>
                <a:cs typeface="Comic Sans MS"/>
              </a:rPr>
              <a:t>built</a:t>
            </a:r>
            <a:r>
              <a:rPr lang="it-IT" sz="2000" dirty="0">
                <a:solidFill>
                  <a:srgbClr val="FFFFFF"/>
                </a:solidFill>
                <a:latin typeface="Comic Sans MS"/>
                <a:cs typeface="Comic Sans MS"/>
              </a:rPr>
              <a:t> in the </a:t>
            </a:r>
            <a:r>
              <a:rPr lang="it-IT" sz="2000" dirty="0" err="1">
                <a:solidFill>
                  <a:srgbClr val="FFFFFF"/>
                </a:solidFill>
                <a:latin typeface="Comic Sans MS"/>
                <a:cs typeface="Comic Sans MS"/>
              </a:rPr>
              <a:t>typical</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clover-leaf</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shape</a:t>
            </a:r>
            <a:r>
              <a:rPr lang="it-IT" sz="2000" dirty="0">
                <a:solidFill>
                  <a:srgbClr val="FFFFFF"/>
                </a:solidFill>
                <a:latin typeface="Comic Sans MS"/>
                <a:cs typeface="Comic Sans MS"/>
              </a:rPr>
              <a:t>, with </a:t>
            </a:r>
            <a:r>
              <a:rPr lang="it-IT" sz="2000" dirty="0" err="1">
                <a:solidFill>
                  <a:srgbClr val="FFFFFF"/>
                </a:solidFill>
                <a:latin typeface="Comic Sans MS"/>
                <a:cs typeface="Comic Sans MS"/>
              </a:rPr>
              <a:t>inner</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facing</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blocks</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marking</a:t>
            </a:r>
            <a:r>
              <a:rPr lang="it-IT" sz="2000" dirty="0">
                <a:solidFill>
                  <a:srgbClr val="FFFFFF"/>
                </a:solidFill>
                <a:latin typeface="Comic Sans MS"/>
                <a:cs typeface="Comic Sans MS"/>
              </a:rPr>
              <a:t> the </a:t>
            </a:r>
            <a:r>
              <a:rPr lang="it-IT" sz="2000" dirty="0" err="1">
                <a:solidFill>
                  <a:srgbClr val="FFFFFF"/>
                </a:solidFill>
                <a:latin typeface="Comic Sans MS"/>
                <a:cs typeface="Comic Sans MS"/>
              </a:rPr>
              <a:t>shape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which</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was</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then</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filled</a:t>
            </a:r>
            <a:r>
              <a:rPr lang="it-IT" sz="2000" dirty="0">
                <a:solidFill>
                  <a:srgbClr val="FFFFFF"/>
                </a:solidFill>
                <a:latin typeface="Comic Sans MS"/>
                <a:cs typeface="Comic Sans MS"/>
              </a:rPr>
              <a:t> in with </a:t>
            </a:r>
            <a:r>
              <a:rPr lang="it-IT" sz="2000" dirty="0" err="1">
                <a:solidFill>
                  <a:srgbClr val="FFFFFF"/>
                </a:solidFill>
                <a:latin typeface="Comic Sans MS"/>
                <a:cs typeface="Comic Sans MS"/>
              </a:rPr>
              <a:t>rubble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There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Jan</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met</a:t>
            </a:r>
            <a:r>
              <a:rPr lang="it-IT" sz="2000" dirty="0">
                <a:solidFill>
                  <a:srgbClr val="FFFFFF"/>
                </a:solidFill>
                <a:latin typeface="Comic Sans MS"/>
                <a:cs typeface="Comic Sans MS"/>
              </a:rPr>
              <a:t> with </a:t>
            </a:r>
            <a:r>
              <a:rPr lang="it-IT" sz="2000" dirty="0" err="1">
                <a:solidFill>
                  <a:srgbClr val="FFFFFF"/>
                </a:solidFill>
                <a:latin typeface="Comic Sans MS"/>
                <a:cs typeface="Comic Sans MS"/>
              </a:rPr>
              <a:t>Liam</a:t>
            </a:r>
            <a:r>
              <a:rPr lang="it-IT" sz="2000" dirty="0">
                <a:solidFill>
                  <a:srgbClr val="FFFFFF"/>
                </a:solidFill>
                <a:latin typeface="Comic Sans MS"/>
                <a:cs typeface="Comic Sans MS"/>
              </a:rPr>
              <a:t> and </a:t>
            </a:r>
            <a:r>
              <a:rPr lang="it-IT" sz="2000" dirty="0" err="1">
                <a:solidFill>
                  <a:srgbClr val="FFFFFF"/>
                </a:solidFill>
                <a:latin typeface="Comic Sans MS"/>
                <a:cs typeface="Comic Sans MS"/>
              </a:rPr>
              <a:t>Damian</a:t>
            </a:r>
            <a:r>
              <a:rPr lang="it-IT" sz="2000" dirty="0">
                <a:solidFill>
                  <a:srgbClr val="FFFFFF"/>
                </a:solidFill>
                <a:latin typeface="Comic Sans MS"/>
                <a:cs typeface="Comic Sans MS"/>
              </a:rPr>
              <a:t> and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went</a:t>
            </a:r>
            <a:r>
              <a:rPr lang="it-IT" sz="2000" dirty="0">
                <a:solidFill>
                  <a:srgbClr val="FFFFFF"/>
                </a:solidFill>
                <a:latin typeface="Comic Sans MS"/>
                <a:cs typeface="Comic Sans MS"/>
              </a:rPr>
              <a:t> to Rabat.</a:t>
            </a:r>
            <a:endParaRPr lang="es-ES_tradnl" sz="2000" dirty="0">
              <a:solidFill>
                <a:srgbClr val="FFFFFF"/>
              </a:solidFill>
              <a:latin typeface="Comic Sans MS"/>
              <a:cs typeface="Comic Sans MS"/>
            </a:endParaRPr>
          </a:p>
        </p:txBody>
      </p:sp>
      <p:pic>
        <p:nvPicPr>
          <p:cNvPr id="5" name="Imagen 4" descr="Captura de pantalla 2014-03-03 a la(s) 18.59.47.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19811" y="1950884"/>
            <a:ext cx="3166116" cy="2889516"/>
          </a:xfrm>
          <a:prstGeom prst="rect">
            <a:avLst/>
          </a:prstGeom>
        </p:spPr>
      </p:pic>
    </p:spTree>
    <p:extLst>
      <p:ext uri="{BB962C8B-B14F-4D97-AF65-F5344CB8AC3E}">
        <p14:creationId xmlns:p14="http://schemas.microsoft.com/office/powerpoint/2010/main" val="34054174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5234" y="109970"/>
            <a:ext cx="7967061" cy="3785652"/>
          </a:xfrm>
          <a:prstGeom prst="rect">
            <a:avLst/>
          </a:prstGeom>
        </p:spPr>
        <p:txBody>
          <a:bodyPr wrap="square">
            <a:spAutoFit/>
          </a:bodyPr>
          <a:lstStyle/>
          <a:p>
            <a:r>
              <a:rPr lang="it-IT" sz="2000" dirty="0">
                <a:solidFill>
                  <a:srgbClr val="FFFFFF"/>
                </a:solidFill>
                <a:latin typeface="Comic Sans MS"/>
                <a:cs typeface="Comic Sans MS"/>
              </a:rPr>
              <a:t>At Victoria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met</a:t>
            </a:r>
            <a:r>
              <a:rPr lang="it-IT" sz="2000" dirty="0">
                <a:solidFill>
                  <a:srgbClr val="FFFFFF"/>
                </a:solidFill>
                <a:latin typeface="Comic Sans MS"/>
                <a:cs typeface="Comic Sans MS"/>
              </a:rPr>
              <a:t> Neil and </a:t>
            </a:r>
            <a:r>
              <a:rPr lang="it-IT" sz="2000" dirty="0" err="1">
                <a:solidFill>
                  <a:srgbClr val="FFFFFF"/>
                </a:solidFill>
                <a:latin typeface="Comic Sans MS"/>
                <a:cs typeface="Comic Sans MS"/>
              </a:rPr>
              <a:t>Rowan</a:t>
            </a:r>
            <a:r>
              <a:rPr lang="it-IT" sz="2000" dirty="0">
                <a:solidFill>
                  <a:srgbClr val="FFFFFF"/>
                </a:solidFill>
                <a:latin typeface="Comic Sans MS"/>
                <a:cs typeface="Comic Sans MS"/>
              </a:rPr>
              <a:t> and </a:t>
            </a:r>
            <a:r>
              <a:rPr lang="it-IT" sz="2000" dirty="0" err="1">
                <a:solidFill>
                  <a:srgbClr val="FFFFFF"/>
                </a:solidFill>
                <a:latin typeface="Comic Sans MS"/>
                <a:cs typeface="Comic Sans MS"/>
              </a:rPr>
              <a:t>together</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went</a:t>
            </a:r>
            <a:r>
              <a:rPr lang="it-IT" sz="2000" dirty="0">
                <a:solidFill>
                  <a:srgbClr val="FFFFFF"/>
                </a:solidFill>
                <a:latin typeface="Comic Sans MS"/>
                <a:cs typeface="Comic Sans MS"/>
              </a:rPr>
              <a:t> to </a:t>
            </a:r>
            <a:r>
              <a:rPr lang="it-IT" sz="2000" dirty="0" err="1">
                <a:solidFill>
                  <a:srgbClr val="FFFFFF"/>
                </a:solidFill>
                <a:latin typeface="Comic Sans MS"/>
                <a:cs typeface="Comic Sans MS"/>
              </a:rPr>
              <a:t>visit</a:t>
            </a:r>
            <a:r>
              <a:rPr lang="it-IT" sz="2000" dirty="0">
                <a:solidFill>
                  <a:srgbClr val="FFFFFF"/>
                </a:solidFill>
                <a:latin typeface="Comic Sans MS"/>
                <a:cs typeface="Comic Sans MS"/>
              </a:rPr>
              <a:t> the </a:t>
            </a:r>
            <a:r>
              <a:rPr lang="es-ES_tradnl" sz="2000" dirty="0" err="1">
                <a:solidFill>
                  <a:srgbClr val="FFFFFF"/>
                </a:solidFill>
                <a:latin typeface="Comic Sans MS"/>
                <a:cs typeface="Comic Sans MS"/>
              </a:rPr>
              <a:t>Ċ</a:t>
            </a:r>
            <a:r>
              <a:rPr lang="it-IT" sz="2000" dirty="0" err="1">
                <a:solidFill>
                  <a:srgbClr val="FFFFFF"/>
                </a:solidFill>
                <a:latin typeface="Comic Sans MS"/>
                <a:cs typeface="Comic Sans MS"/>
              </a:rPr>
              <a:t>ittadella</a:t>
            </a:r>
            <a:r>
              <a:rPr lang="it-IT" sz="2000" dirty="0">
                <a:solidFill>
                  <a:srgbClr val="FFFFFF"/>
                </a:solidFill>
                <a:latin typeface="Comic Sans MS"/>
                <a:cs typeface="Comic Sans MS"/>
              </a:rPr>
              <a:t> . The </a:t>
            </a:r>
            <a:r>
              <a:rPr lang="es-ES_tradnl" sz="2000" dirty="0" err="1">
                <a:solidFill>
                  <a:srgbClr val="FFFFFF"/>
                </a:solidFill>
                <a:latin typeface="Comic Sans MS"/>
                <a:cs typeface="Comic Sans MS"/>
              </a:rPr>
              <a:t>Ċ</a:t>
            </a:r>
            <a:r>
              <a:rPr lang="it-IT" sz="2000" dirty="0">
                <a:solidFill>
                  <a:srgbClr val="FFFFFF"/>
                </a:solidFill>
                <a:latin typeface="Comic Sans MS"/>
                <a:cs typeface="Comic Sans MS"/>
              </a:rPr>
              <a:t>i</a:t>
            </a:r>
            <a:r>
              <a:rPr lang="es-ES_tradnl" sz="2000" dirty="0">
                <a:solidFill>
                  <a:srgbClr val="FFFFFF"/>
                </a:solidFill>
                <a:latin typeface="Comic Sans MS"/>
                <a:cs typeface="Comic Sans MS"/>
              </a:rPr>
              <a:t>t</a:t>
            </a:r>
            <a:r>
              <a:rPr lang="it-IT" sz="2000" dirty="0" err="1">
                <a:solidFill>
                  <a:srgbClr val="FFFFFF"/>
                </a:solidFill>
                <a:latin typeface="Comic Sans MS"/>
                <a:cs typeface="Comic Sans MS"/>
              </a:rPr>
              <a:t>tadella</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also</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called</a:t>
            </a:r>
            <a:r>
              <a:rPr lang="it-IT" sz="2000" dirty="0">
                <a:solidFill>
                  <a:srgbClr val="FFFFFF"/>
                </a:solidFill>
                <a:latin typeface="Comic Sans MS"/>
                <a:cs typeface="Comic Sans MS"/>
              </a:rPr>
              <a:t> The </a:t>
            </a:r>
            <a:r>
              <a:rPr lang="it-IT" sz="2000" dirty="0" err="1">
                <a:solidFill>
                  <a:srgbClr val="FFFFFF"/>
                </a:solidFill>
                <a:latin typeface="Comic Sans MS"/>
                <a:cs typeface="Comic Sans MS"/>
              </a:rPr>
              <a:t>Citadel</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which</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lies</a:t>
            </a:r>
            <a:r>
              <a:rPr lang="it-IT" sz="2000" dirty="0">
                <a:solidFill>
                  <a:srgbClr val="FFFFFF"/>
                </a:solidFill>
                <a:latin typeface="Comic Sans MS"/>
                <a:cs typeface="Comic Sans MS"/>
              </a:rPr>
              <a:t> in the </a:t>
            </a:r>
            <a:r>
              <a:rPr lang="it-IT" sz="2000" dirty="0" err="1">
                <a:solidFill>
                  <a:srgbClr val="FFFFFF"/>
                </a:solidFill>
                <a:latin typeface="Comic Sans MS"/>
                <a:cs typeface="Comic Sans MS"/>
              </a:rPr>
              <a:t>heart</a:t>
            </a:r>
            <a:r>
              <a:rPr lang="it-IT" sz="2000" dirty="0">
                <a:solidFill>
                  <a:srgbClr val="FFFFFF"/>
                </a:solidFill>
                <a:latin typeface="Comic Sans MS"/>
                <a:cs typeface="Comic Sans MS"/>
              </a:rPr>
              <a:t> of Victoria, </a:t>
            </a:r>
            <a:r>
              <a:rPr lang="it-IT" sz="2000" dirty="0" err="1">
                <a:solidFill>
                  <a:srgbClr val="FFFFFF"/>
                </a:solidFill>
                <a:latin typeface="Comic Sans MS"/>
                <a:cs typeface="Comic Sans MS"/>
              </a:rPr>
              <a:t>Gozo</a:t>
            </a:r>
            <a:r>
              <a:rPr lang="it-IT" sz="2000" dirty="0">
                <a:solidFill>
                  <a:srgbClr val="FFFFFF"/>
                </a:solidFill>
                <a:latin typeface="Comic Sans MS"/>
                <a:cs typeface="Comic Sans MS"/>
              </a:rPr>
              <a:t>, Malta, </a:t>
            </a:r>
            <a:r>
              <a:rPr lang="it-IT" sz="2000" dirty="0" err="1">
                <a:solidFill>
                  <a:srgbClr val="FFFFFF"/>
                </a:solidFill>
                <a:latin typeface="Comic Sans MS"/>
                <a:cs typeface="Comic Sans MS"/>
              </a:rPr>
              <a:t>is</a:t>
            </a:r>
            <a:r>
              <a:rPr lang="it-IT" sz="2000" dirty="0">
                <a:solidFill>
                  <a:srgbClr val="FFFFFF"/>
                </a:solidFill>
                <a:latin typeface="Comic Sans MS"/>
                <a:cs typeface="Comic Sans MS"/>
              </a:rPr>
              <a:t> a </a:t>
            </a:r>
            <a:r>
              <a:rPr lang="it-IT" sz="2000" dirty="0" err="1">
                <a:solidFill>
                  <a:srgbClr val="FFFFFF"/>
                </a:solidFill>
                <a:latin typeface="Comic Sans MS"/>
                <a:cs typeface="Comic Sans MS"/>
              </a:rPr>
              <a:t>historic</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fortified</a:t>
            </a:r>
            <a:r>
              <a:rPr lang="it-IT" sz="2000" dirty="0">
                <a:solidFill>
                  <a:srgbClr val="FFFFFF"/>
                </a:solidFill>
                <a:latin typeface="Comic Sans MS"/>
                <a:cs typeface="Comic Sans MS"/>
              </a:rPr>
              <a:t> city or </a:t>
            </a:r>
            <a:r>
              <a:rPr lang="it-IT" sz="2000" dirty="0" err="1">
                <a:solidFill>
                  <a:srgbClr val="FFFFFF"/>
                </a:solidFill>
                <a:latin typeface="Comic Sans MS"/>
                <a:cs typeface="Comic Sans MS"/>
              </a:rPr>
              <a:t>castle</a:t>
            </a:r>
            <a:r>
              <a:rPr lang="it-IT" sz="2000" dirty="0">
                <a:solidFill>
                  <a:srgbClr val="FFFFFF"/>
                </a:solidFill>
                <a:latin typeface="Comic Sans MS"/>
                <a:cs typeface="Comic Sans MS"/>
              </a:rPr>
              <a:t>. The </a:t>
            </a:r>
            <a:r>
              <a:rPr lang="es-ES_tradnl" sz="2000" dirty="0" err="1">
                <a:solidFill>
                  <a:srgbClr val="FFFFFF"/>
                </a:solidFill>
                <a:latin typeface="Comic Sans MS"/>
                <a:cs typeface="Comic Sans MS"/>
              </a:rPr>
              <a:t>Ċ</a:t>
            </a:r>
            <a:r>
              <a:rPr lang="it-IT" sz="2000" dirty="0" err="1">
                <a:solidFill>
                  <a:srgbClr val="FFFFFF"/>
                </a:solidFill>
                <a:latin typeface="Comic Sans MS"/>
                <a:cs typeface="Comic Sans MS"/>
              </a:rPr>
              <a:t>it</a:t>
            </a:r>
            <a:r>
              <a:rPr lang="es-ES_tradnl" sz="2000" dirty="0">
                <a:solidFill>
                  <a:srgbClr val="FFFFFF"/>
                </a:solidFill>
                <a:latin typeface="Comic Sans MS"/>
                <a:cs typeface="Comic Sans MS"/>
              </a:rPr>
              <a:t>t</a:t>
            </a:r>
            <a:r>
              <a:rPr lang="it-IT" sz="2000" dirty="0" err="1">
                <a:solidFill>
                  <a:srgbClr val="FFFFFF"/>
                </a:solidFill>
                <a:latin typeface="Comic Sans MS"/>
                <a:cs typeface="Comic Sans MS"/>
              </a:rPr>
              <a:t>adella</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is</a:t>
            </a:r>
            <a:r>
              <a:rPr lang="it-IT" sz="2000" dirty="0">
                <a:solidFill>
                  <a:srgbClr val="FFFFFF"/>
                </a:solidFill>
                <a:latin typeface="Comic Sans MS"/>
                <a:cs typeface="Comic Sans MS"/>
              </a:rPr>
              <a:t> on </a:t>
            </a:r>
            <a:r>
              <a:rPr lang="it-IT" sz="2000" dirty="0" err="1">
                <a:solidFill>
                  <a:srgbClr val="FFFFFF"/>
                </a:solidFill>
                <a:latin typeface="Comic Sans MS"/>
                <a:cs typeface="Comic Sans MS"/>
              </a:rPr>
              <a:t>Malta's</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tentative</a:t>
            </a:r>
            <a:r>
              <a:rPr lang="it-IT" sz="2000" dirty="0">
                <a:solidFill>
                  <a:srgbClr val="FFFFFF"/>
                </a:solidFill>
                <a:latin typeface="Comic Sans MS"/>
                <a:cs typeface="Comic Sans MS"/>
              </a:rPr>
              <a:t> list of future World Heritage </a:t>
            </a:r>
            <a:r>
              <a:rPr lang="it-IT" sz="2000" dirty="0" err="1">
                <a:solidFill>
                  <a:srgbClr val="FFFFFF"/>
                </a:solidFill>
                <a:latin typeface="Comic Sans MS"/>
                <a:cs typeface="Comic Sans MS"/>
              </a:rPr>
              <a:t>Sites</a:t>
            </a:r>
            <a:r>
              <a:rPr lang="it-IT" sz="2000" dirty="0">
                <a:solidFill>
                  <a:srgbClr val="FFFFFF"/>
                </a:solidFill>
                <a:latin typeface="Comic Sans MS"/>
                <a:cs typeface="Comic Sans MS"/>
              </a:rPr>
              <a:t> by UNESCO, </a:t>
            </a:r>
            <a:r>
              <a:rPr lang="it-IT" sz="2000" dirty="0" err="1">
                <a:solidFill>
                  <a:srgbClr val="FFFFFF"/>
                </a:solidFill>
                <a:latin typeface="Comic Sans MS"/>
                <a:cs typeface="Comic Sans MS"/>
              </a:rPr>
              <a:t>who</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describe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it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as</a:t>
            </a:r>
            <a:r>
              <a:rPr lang="it-IT" sz="2000" dirty="0">
                <a:solidFill>
                  <a:srgbClr val="FFFFFF"/>
                </a:solidFill>
                <a:latin typeface="Comic Sans MS"/>
                <a:cs typeface="Comic Sans MS"/>
              </a:rPr>
              <a:t> a small </a:t>
            </a:r>
            <a:r>
              <a:rPr lang="it-IT" sz="2000" dirty="0" err="1">
                <a:solidFill>
                  <a:srgbClr val="FFFFFF"/>
                </a:solidFill>
                <a:latin typeface="Comic Sans MS"/>
                <a:cs typeface="Comic Sans MS"/>
              </a:rPr>
              <a:t>fortified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town</a:t>
            </a:r>
            <a:r>
              <a:rPr lang="it-IT" sz="2000" dirty="0">
                <a:solidFill>
                  <a:srgbClr val="FFFFFF"/>
                </a:solidFill>
                <a:latin typeface="Comic Sans MS"/>
                <a:cs typeface="Comic Sans MS"/>
              </a:rPr>
              <a:t>. The area </a:t>
            </a:r>
            <a:r>
              <a:rPr lang="it-IT" sz="2000" dirty="0" err="1">
                <a:solidFill>
                  <a:srgbClr val="FFFFFF"/>
                </a:solidFill>
                <a:latin typeface="Comic Sans MS"/>
                <a:cs typeface="Comic Sans MS"/>
              </a:rPr>
              <a:t>is</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known</a:t>
            </a:r>
            <a:r>
              <a:rPr lang="it-IT" sz="2000" dirty="0">
                <a:solidFill>
                  <a:srgbClr val="FFFFFF"/>
                </a:solidFill>
                <a:latin typeface="Comic Sans MS"/>
                <a:cs typeface="Comic Sans MS"/>
              </a:rPr>
              <a:t> to </a:t>
            </a:r>
            <a:r>
              <a:rPr lang="it-IT" sz="2000" dirty="0" err="1">
                <a:solidFill>
                  <a:srgbClr val="FFFFFF"/>
                </a:solidFill>
                <a:latin typeface="Comic Sans MS"/>
                <a:cs typeface="Comic Sans MS"/>
              </a:rPr>
              <a:t>have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been</a:t>
            </a:r>
            <a:r>
              <a:rPr lang="it-IT" sz="2000" dirty="0">
                <a:solidFill>
                  <a:srgbClr val="FFFFFF"/>
                </a:solidFill>
                <a:latin typeface="Comic Sans MS"/>
                <a:cs typeface="Comic Sans MS"/>
              </a:rPr>
              <a:t> first </a:t>
            </a:r>
            <a:r>
              <a:rPr lang="it-IT" sz="2000" dirty="0" err="1">
                <a:solidFill>
                  <a:srgbClr val="FFFFFF"/>
                </a:solidFill>
                <a:latin typeface="Comic Sans MS"/>
                <a:cs typeface="Comic Sans MS"/>
              </a:rPr>
              <a:t>fortified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during</a:t>
            </a:r>
            <a:r>
              <a:rPr lang="it-IT" sz="2000" dirty="0">
                <a:solidFill>
                  <a:srgbClr val="FFFFFF"/>
                </a:solidFill>
                <a:latin typeface="Comic Sans MS"/>
                <a:cs typeface="Comic Sans MS"/>
              </a:rPr>
              <a:t> the </a:t>
            </a:r>
            <a:r>
              <a:rPr lang="it-IT" sz="2000" dirty="0" err="1">
                <a:solidFill>
                  <a:srgbClr val="FFFFFF"/>
                </a:solidFill>
                <a:latin typeface="Comic Sans MS"/>
                <a:cs typeface="Comic Sans MS"/>
              </a:rPr>
              <a:t>Bronze</a:t>
            </a:r>
            <a:r>
              <a:rPr lang="it-IT" sz="2000" dirty="0">
                <a:solidFill>
                  <a:srgbClr val="FFFFFF"/>
                </a:solidFill>
                <a:latin typeface="Comic Sans MS"/>
                <a:cs typeface="Comic Sans MS"/>
              </a:rPr>
              <a:t> Age c. 1500 BC. </a:t>
            </a:r>
            <a:r>
              <a:rPr lang="it-IT" sz="2000" dirty="0" err="1">
                <a:solidFill>
                  <a:srgbClr val="FFFFFF"/>
                </a:solidFill>
                <a:latin typeface="Comic Sans MS"/>
                <a:cs typeface="Comic Sans MS"/>
              </a:rPr>
              <a:t>It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was</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later</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developed</a:t>
            </a:r>
            <a:r>
              <a:rPr lang="it-IT" sz="2000" dirty="0">
                <a:solidFill>
                  <a:srgbClr val="FFFFFF"/>
                </a:solidFill>
                <a:latin typeface="Comic Sans MS"/>
                <a:cs typeface="Comic Sans MS"/>
              </a:rPr>
              <a:t> by the </a:t>
            </a:r>
            <a:r>
              <a:rPr lang="it-IT" sz="2000" dirty="0" err="1">
                <a:solidFill>
                  <a:srgbClr val="FFFFFF"/>
                </a:solidFill>
                <a:latin typeface="Comic Sans MS"/>
                <a:cs typeface="Comic Sans MS"/>
              </a:rPr>
              <a:t>Phoenicians</a:t>
            </a:r>
            <a:r>
              <a:rPr lang="it-IT" sz="2000" dirty="0">
                <a:solidFill>
                  <a:srgbClr val="FFFFFF"/>
                </a:solidFill>
                <a:latin typeface="Comic Sans MS"/>
                <a:cs typeface="Comic Sans MS"/>
              </a:rPr>
              <a:t> and </a:t>
            </a:r>
            <a:r>
              <a:rPr lang="it-IT" sz="2000" dirty="0" err="1">
                <a:solidFill>
                  <a:srgbClr val="FFFFFF"/>
                </a:solidFill>
                <a:latin typeface="Comic Sans MS"/>
                <a:cs typeface="Comic Sans MS"/>
              </a:rPr>
              <a:t>continued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development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until</a:t>
            </a:r>
            <a:r>
              <a:rPr lang="it-IT" sz="2000" dirty="0">
                <a:solidFill>
                  <a:srgbClr val="FFFFFF"/>
                </a:solidFill>
                <a:latin typeface="Comic Sans MS"/>
                <a:cs typeface="Comic Sans MS"/>
              </a:rPr>
              <a:t>, by Roman </a:t>
            </a:r>
            <a:r>
              <a:rPr lang="it-IT" sz="2000" dirty="0" err="1">
                <a:solidFill>
                  <a:srgbClr val="FFFFFF"/>
                </a:solidFill>
                <a:latin typeface="Comic Sans MS"/>
                <a:cs typeface="Comic Sans MS"/>
              </a:rPr>
              <a:t>times</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it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had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become</a:t>
            </a:r>
            <a:r>
              <a:rPr lang="it-IT" sz="2000" dirty="0">
                <a:solidFill>
                  <a:srgbClr val="FFFFFF"/>
                </a:solidFill>
                <a:latin typeface="Comic Sans MS"/>
                <a:cs typeface="Comic Sans MS"/>
              </a:rPr>
              <a:t> a </a:t>
            </a:r>
            <a:r>
              <a:rPr lang="it-IT" sz="2000" dirty="0" err="1">
                <a:solidFill>
                  <a:srgbClr val="FFFFFF"/>
                </a:solidFill>
                <a:latin typeface="Comic Sans MS"/>
                <a:cs typeface="Comic Sans MS"/>
              </a:rPr>
              <a:t>complex</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Acropolis</a:t>
            </a:r>
            <a:r>
              <a:rPr lang="it-IT" sz="2000" dirty="0">
                <a:solidFill>
                  <a:srgbClr val="FFFFFF"/>
                </a:solidFill>
                <a:latin typeface="Comic Sans MS"/>
                <a:cs typeface="Comic Sans MS"/>
              </a:rPr>
              <a:t>. Up </a:t>
            </a:r>
            <a:r>
              <a:rPr lang="it-IT" sz="2000" dirty="0" err="1">
                <a:solidFill>
                  <a:srgbClr val="FFFFFF"/>
                </a:solidFill>
                <a:latin typeface="Comic Sans MS"/>
                <a:cs typeface="Comic Sans MS"/>
              </a:rPr>
              <a:t>until</a:t>
            </a:r>
            <a:r>
              <a:rPr lang="it-IT" sz="2000" dirty="0">
                <a:solidFill>
                  <a:srgbClr val="FFFFFF"/>
                </a:solidFill>
                <a:latin typeface="Comic Sans MS"/>
                <a:cs typeface="Comic Sans MS"/>
              </a:rPr>
              <a:t> the 18th Century </a:t>
            </a:r>
            <a:r>
              <a:rPr lang="it-IT" sz="2000" dirty="0" err="1">
                <a:solidFill>
                  <a:srgbClr val="FFFFFF"/>
                </a:solidFill>
                <a:latin typeface="Comic Sans MS"/>
                <a:cs typeface="Comic Sans MS"/>
              </a:rPr>
              <a:t>it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was</a:t>
            </a:r>
            <a:r>
              <a:rPr lang="it-IT" sz="2000" dirty="0">
                <a:solidFill>
                  <a:srgbClr val="FFFFFF"/>
                </a:solidFill>
                <a:latin typeface="Comic Sans MS"/>
                <a:cs typeface="Comic Sans MS"/>
              </a:rPr>
              <a:t> the </a:t>
            </a:r>
            <a:r>
              <a:rPr lang="it-IT" sz="2000" dirty="0" err="1">
                <a:solidFill>
                  <a:srgbClr val="FFFFFF"/>
                </a:solidFill>
                <a:latin typeface="Comic Sans MS"/>
                <a:cs typeface="Comic Sans MS"/>
              </a:rPr>
              <a:t>only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fortified</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refuge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against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attack</a:t>
            </a:r>
            <a:r>
              <a:rPr lang="it-IT" sz="2000" dirty="0">
                <a:solidFill>
                  <a:srgbClr val="FFFFFF"/>
                </a:solidFill>
                <a:latin typeface="Comic Sans MS"/>
                <a:cs typeface="Comic Sans MS"/>
              </a:rPr>
              <a:t> for the </a:t>
            </a:r>
            <a:r>
              <a:rPr lang="it-IT" sz="2000" dirty="0" err="1">
                <a:solidFill>
                  <a:srgbClr val="FFFFFF"/>
                </a:solidFill>
                <a:latin typeface="Comic Sans MS"/>
                <a:cs typeface="Comic Sans MS"/>
              </a:rPr>
              <a:t>inhabitants</a:t>
            </a:r>
            <a:r>
              <a:rPr lang="it-IT" sz="2000" dirty="0">
                <a:solidFill>
                  <a:srgbClr val="FFFFFF"/>
                </a:solidFill>
                <a:latin typeface="Comic Sans MS"/>
                <a:cs typeface="Comic Sans MS"/>
              </a:rPr>
              <a:t> of the </a:t>
            </a:r>
            <a:r>
              <a:rPr lang="it-IT" sz="2000" dirty="0" err="1">
                <a:solidFill>
                  <a:srgbClr val="FFFFFF"/>
                </a:solidFill>
                <a:latin typeface="Comic Sans MS"/>
                <a:cs typeface="Comic Sans MS"/>
              </a:rPr>
              <a:t>island</a:t>
            </a:r>
            <a:r>
              <a:rPr lang="it-IT" sz="2000" dirty="0">
                <a:solidFill>
                  <a:srgbClr val="FFFFFF"/>
                </a:solidFill>
                <a:latin typeface="Comic Sans MS"/>
                <a:cs typeface="Comic Sans MS"/>
              </a:rPr>
              <a:t>. From Victoria </a:t>
            </a:r>
            <a:r>
              <a:rPr lang="it-IT" sz="2000" dirty="0" err="1">
                <a:solidFill>
                  <a:srgbClr val="FFFFFF"/>
                </a:solidFill>
                <a:latin typeface="Comic Sans MS"/>
                <a:cs typeface="Comic Sans MS"/>
              </a:rPr>
              <a:t>Jan</a:t>
            </a:r>
            <a:r>
              <a:rPr lang="it-IT" sz="2000" dirty="0">
                <a:solidFill>
                  <a:srgbClr val="FFFFFF"/>
                </a:solidFill>
                <a:latin typeface="Comic Sans MS"/>
                <a:cs typeface="Comic Sans MS"/>
              </a:rPr>
              <a:t> and </a:t>
            </a:r>
            <a:r>
              <a:rPr lang="it-IT" sz="2000" dirty="0" err="1">
                <a:solidFill>
                  <a:srgbClr val="FFFFFF"/>
                </a:solidFill>
                <a:latin typeface="Comic Sans MS"/>
                <a:cs typeface="Comic Sans MS"/>
              </a:rPr>
              <a:t>his</a:t>
            </a:r>
            <a:r>
              <a:rPr lang="it-IT" sz="2000" dirty="0">
                <a:solidFill>
                  <a:srgbClr val="FFFFFF"/>
                </a:solidFill>
                <a:latin typeface="Comic Sans MS"/>
                <a:cs typeface="Comic Sans MS"/>
              </a:rPr>
              <a:t> friends </a:t>
            </a:r>
            <a:r>
              <a:rPr lang="it-IT" sz="2000" dirty="0" err="1">
                <a:solidFill>
                  <a:srgbClr val="FFFFFF"/>
                </a:solidFill>
                <a:latin typeface="Comic Sans MS"/>
                <a:cs typeface="Comic Sans MS"/>
              </a:rPr>
              <a:t>went</a:t>
            </a:r>
            <a:r>
              <a:rPr lang="it-IT" sz="2000" dirty="0">
                <a:solidFill>
                  <a:srgbClr val="FFFFFF"/>
                </a:solidFill>
                <a:latin typeface="Comic Sans MS"/>
                <a:cs typeface="Comic Sans MS"/>
              </a:rPr>
              <a:t> to G</a:t>
            </a:r>
            <a:r>
              <a:rPr lang="es-ES_tradnl" sz="2000" dirty="0" err="1">
                <a:solidFill>
                  <a:srgbClr val="FFFFFF"/>
                </a:solidFill>
                <a:latin typeface="Comic Sans MS"/>
                <a:cs typeface="Comic Sans MS"/>
              </a:rPr>
              <a:t>ħ</a:t>
            </a:r>
            <a:r>
              <a:rPr lang="it-IT" sz="2000" dirty="0" err="1">
                <a:solidFill>
                  <a:srgbClr val="FFFFFF"/>
                </a:solidFill>
                <a:latin typeface="Comic Sans MS"/>
                <a:cs typeface="Comic Sans MS"/>
              </a:rPr>
              <a:t>arb</a:t>
            </a:r>
            <a:r>
              <a:rPr lang="es-ES_tradnl" sz="2000" dirty="0">
                <a:solidFill>
                  <a:srgbClr val="FFFFFF"/>
                </a:solidFill>
                <a:latin typeface="Comic Sans MS"/>
                <a:cs typeface="Comic Sans MS"/>
              </a:rPr>
              <a:t> </a:t>
            </a:r>
            <a:endParaRPr lang="es-ES" sz="2000" dirty="0">
              <a:solidFill>
                <a:srgbClr val="FFFFFF"/>
              </a:solidFill>
              <a:latin typeface="Comic Sans MS"/>
              <a:cs typeface="Comic Sans MS"/>
            </a:endParaRPr>
          </a:p>
        </p:txBody>
      </p:sp>
      <p:pic>
        <p:nvPicPr>
          <p:cNvPr id="3" name="Imagen 2" descr="Captura de pantalla 2014-03-03 a la(s) 19.00.5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8664" y="3895622"/>
            <a:ext cx="4381020" cy="2693212"/>
          </a:xfrm>
          <a:prstGeom prst="rect">
            <a:avLst/>
          </a:prstGeom>
        </p:spPr>
      </p:pic>
    </p:spTree>
    <p:extLst>
      <p:ext uri="{BB962C8B-B14F-4D97-AF65-F5344CB8AC3E}">
        <p14:creationId xmlns:p14="http://schemas.microsoft.com/office/powerpoint/2010/main" val="35494959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43187" y="4345153"/>
            <a:ext cx="3084513" cy="19288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ángulo 3"/>
          <p:cNvSpPr/>
          <p:nvPr/>
        </p:nvSpPr>
        <p:spPr>
          <a:xfrm>
            <a:off x="205855" y="87655"/>
            <a:ext cx="5537332" cy="6463309"/>
          </a:xfrm>
          <a:prstGeom prst="rect">
            <a:avLst/>
          </a:prstGeom>
        </p:spPr>
        <p:txBody>
          <a:bodyPr wrap="square">
            <a:spAutoFit/>
          </a:bodyPr>
          <a:lstStyle/>
          <a:p>
            <a:r>
              <a:rPr lang="it-IT" dirty="0" err="1" smtClean="0">
                <a:solidFill>
                  <a:srgbClr val="FFFFFF"/>
                </a:solidFill>
                <a:latin typeface="Comic Sans MS"/>
                <a:cs typeface="Comic Sans MS"/>
              </a:rPr>
              <a:t>When</a:t>
            </a:r>
            <a:r>
              <a:rPr lang="it-IT" dirty="0" smtClean="0">
                <a:solidFill>
                  <a:srgbClr val="FFFFFF"/>
                </a:solidFill>
                <a:latin typeface="Comic Sans MS"/>
                <a:cs typeface="Comic Sans MS"/>
              </a:rPr>
              <a:t> </a:t>
            </a:r>
            <a:r>
              <a:rPr lang="it-IT" dirty="0" err="1" smtClean="0">
                <a:solidFill>
                  <a:srgbClr val="FFFFFF"/>
                </a:solidFill>
                <a:latin typeface="Comic Sans MS"/>
                <a:cs typeface="Comic Sans MS"/>
              </a:rPr>
              <a:t>they</a:t>
            </a:r>
            <a:r>
              <a:rPr lang="it-IT" dirty="0" smtClean="0">
                <a:solidFill>
                  <a:srgbClr val="FFFFFF"/>
                </a:solidFill>
                <a:latin typeface="Comic Sans MS"/>
                <a:cs typeface="Comic Sans MS"/>
              </a:rPr>
              <a:t> </a:t>
            </a:r>
            <a:r>
              <a:rPr lang="it-IT" dirty="0" err="1">
                <a:solidFill>
                  <a:srgbClr val="FFFFFF"/>
                </a:solidFill>
                <a:latin typeface="Comic Sans MS"/>
                <a:cs typeface="Comic Sans MS"/>
              </a:rPr>
              <a:t>arrived</a:t>
            </a:r>
            <a:r>
              <a:rPr lang="it-IT" dirty="0">
                <a:solidFill>
                  <a:srgbClr val="FFFFFF"/>
                </a:solidFill>
                <a:latin typeface="Comic Sans MS"/>
                <a:cs typeface="Comic Sans MS"/>
              </a:rPr>
              <a:t> </a:t>
            </a:r>
            <a:r>
              <a:rPr lang="it-IT" dirty="0" err="1">
                <a:solidFill>
                  <a:srgbClr val="FFFFFF"/>
                </a:solidFill>
                <a:latin typeface="Comic Sans MS"/>
                <a:cs typeface="Comic Sans MS"/>
              </a:rPr>
              <a:t>at</a:t>
            </a:r>
            <a:r>
              <a:rPr lang="it-IT" dirty="0">
                <a:solidFill>
                  <a:srgbClr val="FFFFFF"/>
                </a:solidFill>
                <a:latin typeface="Comic Sans MS"/>
                <a:cs typeface="Comic Sans MS"/>
              </a:rPr>
              <a:t> G</a:t>
            </a:r>
            <a:r>
              <a:rPr lang="es-ES_tradnl" dirty="0" err="1">
                <a:solidFill>
                  <a:srgbClr val="FFFFFF"/>
                </a:solidFill>
                <a:latin typeface="Comic Sans MS"/>
                <a:cs typeface="Comic Sans MS"/>
              </a:rPr>
              <a:t>ħ</a:t>
            </a:r>
            <a:r>
              <a:rPr lang="it-IT" dirty="0" err="1">
                <a:solidFill>
                  <a:srgbClr val="FFFFFF"/>
                </a:solidFill>
                <a:latin typeface="Comic Sans MS"/>
                <a:cs typeface="Comic Sans MS"/>
              </a:rPr>
              <a:t>arb</a:t>
            </a:r>
            <a:r>
              <a:rPr lang="it-IT" dirty="0">
                <a:solidFill>
                  <a:srgbClr val="FFFFFF"/>
                </a:solidFill>
                <a:latin typeface="Comic Sans MS"/>
                <a:cs typeface="Comic Sans MS"/>
              </a:rPr>
              <a:t> </a:t>
            </a:r>
            <a:r>
              <a:rPr lang="it-IT" dirty="0" err="1">
                <a:solidFill>
                  <a:srgbClr val="FFFFFF"/>
                </a:solidFill>
                <a:latin typeface="Comic Sans MS"/>
                <a:cs typeface="Comic Sans MS"/>
              </a:rPr>
              <a:t>they</a:t>
            </a:r>
            <a:r>
              <a:rPr lang="it-IT" dirty="0">
                <a:solidFill>
                  <a:srgbClr val="FFFFFF"/>
                </a:solidFill>
                <a:latin typeface="Comic Sans MS"/>
                <a:cs typeface="Comic Sans MS"/>
              </a:rPr>
              <a:t> </a:t>
            </a:r>
            <a:r>
              <a:rPr lang="it-IT" dirty="0" err="1">
                <a:solidFill>
                  <a:srgbClr val="FFFFFF"/>
                </a:solidFill>
                <a:latin typeface="Comic Sans MS"/>
                <a:cs typeface="Comic Sans MS"/>
              </a:rPr>
              <a:t>met</a:t>
            </a:r>
            <a:r>
              <a:rPr lang="it-IT" dirty="0">
                <a:solidFill>
                  <a:srgbClr val="FFFFFF"/>
                </a:solidFill>
                <a:latin typeface="Comic Sans MS"/>
                <a:cs typeface="Comic Sans MS"/>
              </a:rPr>
              <a:t> with </a:t>
            </a:r>
            <a:r>
              <a:rPr lang="it-IT" dirty="0" err="1">
                <a:solidFill>
                  <a:srgbClr val="FFFFFF"/>
                </a:solidFill>
                <a:latin typeface="Comic Sans MS"/>
                <a:cs typeface="Comic Sans MS"/>
              </a:rPr>
              <a:t>Cherise</a:t>
            </a:r>
            <a:r>
              <a:rPr lang="it-IT" dirty="0">
                <a:solidFill>
                  <a:srgbClr val="FFFFFF"/>
                </a:solidFill>
                <a:latin typeface="Comic Sans MS"/>
                <a:cs typeface="Comic Sans MS"/>
              </a:rPr>
              <a:t> , </a:t>
            </a:r>
            <a:r>
              <a:rPr lang="es-ES_tradnl" dirty="0">
                <a:solidFill>
                  <a:srgbClr val="FFFFFF"/>
                </a:solidFill>
                <a:latin typeface="Comic Sans MS"/>
                <a:cs typeface="Comic Sans MS"/>
              </a:rPr>
              <a:t>E</a:t>
            </a:r>
            <a:r>
              <a:rPr lang="it-IT" dirty="0">
                <a:solidFill>
                  <a:srgbClr val="FFFFFF"/>
                </a:solidFill>
                <a:latin typeface="Comic Sans MS"/>
                <a:cs typeface="Comic Sans MS"/>
              </a:rPr>
              <a:t>silana and </a:t>
            </a:r>
            <a:r>
              <a:rPr lang="it-IT" dirty="0" err="1">
                <a:solidFill>
                  <a:srgbClr val="FFFFFF"/>
                </a:solidFill>
                <a:latin typeface="Comic Sans MS"/>
                <a:cs typeface="Comic Sans MS"/>
              </a:rPr>
              <a:t>Elizajah</a:t>
            </a:r>
            <a:r>
              <a:rPr lang="it-IT" dirty="0">
                <a:solidFill>
                  <a:srgbClr val="FFFFFF"/>
                </a:solidFill>
                <a:latin typeface="Comic Sans MS"/>
                <a:cs typeface="Comic Sans MS"/>
              </a:rPr>
              <a:t> and </a:t>
            </a:r>
            <a:r>
              <a:rPr lang="it-IT" dirty="0" err="1">
                <a:solidFill>
                  <a:srgbClr val="FFFFFF"/>
                </a:solidFill>
                <a:latin typeface="Comic Sans MS"/>
                <a:cs typeface="Comic Sans MS"/>
              </a:rPr>
              <a:t>together</a:t>
            </a:r>
            <a:r>
              <a:rPr lang="it-IT" dirty="0">
                <a:solidFill>
                  <a:srgbClr val="FFFFFF"/>
                </a:solidFill>
                <a:latin typeface="Comic Sans MS"/>
                <a:cs typeface="Comic Sans MS"/>
              </a:rPr>
              <a:t> </a:t>
            </a:r>
            <a:r>
              <a:rPr lang="it-IT" dirty="0" err="1">
                <a:solidFill>
                  <a:srgbClr val="FFFFFF"/>
                </a:solidFill>
                <a:latin typeface="Comic Sans MS"/>
                <a:cs typeface="Comic Sans MS"/>
              </a:rPr>
              <a:t>they</a:t>
            </a:r>
            <a:r>
              <a:rPr lang="it-IT" dirty="0">
                <a:solidFill>
                  <a:srgbClr val="FFFFFF"/>
                </a:solidFill>
                <a:latin typeface="Comic Sans MS"/>
                <a:cs typeface="Comic Sans MS"/>
              </a:rPr>
              <a:t> </a:t>
            </a:r>
            <a:r>
              <a:rPr lang="it-IT" dirty="0" err="1">
                <a:solidFill>
                  <a:srgbClr val="FFFFFF"/>
                </a:solidFill>
                <a:latin typeface="Comic Sans MS"/>
                <a:cs typeface="Comic Sans MS"/>
              </a:rPr>
              <a:t>went</a:t>
            </a:r>
            <a:r>
              <a:rPr lang="it-IT" dirty="0">
                <a:solidFill>
                  <a:srgbClr val="FFFFFF"/>
                </a:solidFill>
                <a:latin typeface="Comic Sans MS"/>
                <a:cs typeface="Comic Sans MS"/>
              </a:rPr>
              <a:t> to </a:t>
            </a:r>
            <a:r>
              <a:rPr lang="it-IT" dirty="0" err="1">
                <a:solidFill>
                  <a:srgbClr val="FFFFFF"/>
                </a:solidFill>
                <a:latin typeface="Comic Sans MS"/>
                <a:cs typeface="Comic Sans MS"/>
              </a:rPr>
              <a:t>visit</a:t>
            </a:r>
            <a:r>
              <a:rPr lang="it-IT" dirty="0">
                <a:solidFill>
                  <a:srgbClr val="FFFFFF"/>
                </a:solidFill>
                <a:latin typeface="Comic Sans MS"/>
                <a:cs typeface="Comic Sans MS"/>
              </a:rPr>
              <a:t> the </a:t>
            </a:r>
            <a:r>
              <a:rPr lang="it-IT" dirty="0" err="1">
                <a:solidFill>
                  <a:srgbClr val="FFFFFF"/>
                </a:solidFill>
                <a:latin typeface="Comic Sans MS"/>
                <a:cs typeface="Comic Sans MS"/>
              </a:rPr>
              <a:t>Ta</a:t>
            </a:r>
            <a:r>
              <a:rPr lang="it-IT" dirty="0">
                <a:solidFill>
                  <a:srgbClr val="FFFFFF"/>
                </a:solidFill>
                <a:latin typeface="Comic Sans MS"/>
                <a:cs typeface="Comic Sans MS"/>
              </a:rPr>
              <a:t>’ </a:t>
            </a:r>
            <a:r>
              <a:rPr lang="it-IT" dirty="0" err="1">
                <a:solidFill>
                  <a:srgbClr val="FFFFFF"/>
                </a:solidFill>
                <a:latin typeface="Comic Sans MS"/>
                <a:cs typeface="Comic Sans MS"/>
              </a:rPr>
              <a:t>Pinu</a:t>
            </a:r>
            <a:r>
              <a:rPr lang="it-IT" dirty="0">
                <a:solidFill>
                  <a:srgbClr val="FFFFFF"/>
                </a:solidFill>
                <a:latin typeface="Comic Sans MS"/>
                <a:cs typeface="Comic Sans MS"/>
              </a:rPr>
              <a:t> </a:t>
            </a:r>
            <a:r>
              <a:rPr lang="it-IT" dirty="0" err="1">
                <a:solidFill>
                  <a:srgbClr val="FFFFFF"/>
                </a:solidFill>
                <a:latin typeface="Comic Sans MS"/>
                <a:cs typeface="Comic Sans MS"/>
              </a:rPr>
              <a:t>church</a:t>
            </a:r>
            <a:r>
              <a:rPr lang="it-IT" dirty="0">
                <a:solidFill>
                  <a:srgbClr val="FFFFFF"/>
                </a:solidFill>
                <a:latin typeface="Comic Sans MS"/>
                <a:cs typeface="Comic Sans MS"/>
              </a:rPr>
              <a:t>. The National </a:t>
            </a:r>
            <a:r>
              <a:rPr lang="it-IT" dirty="0" err="1">
                <a:solidFill>
                  <a:srgbClr val="FFFFFF"/>
                </a:solidFill>
                <a:latin typeface="Comic Sans MS"/>
                <a:cs typeface="Comic Sans MS"/>
              </a:rPr>
              <a:t>Shrine</a:t>
            </a:r>
            <a:r>
              <a:rPr lang="it-IT" dirty="0">
                <a:solidFill>
                  <a:srgbClr val="FFFFFF"/>
                </a:solidFill>
                <a:latin typeface="Comic Sans MS"/>
                <a:cs typeface="Comic Sans MS"/>
              </a:rPr>
              <a:t> of the </a:t>
            </a:r>
            <a:r>
              <a:rPr lang="it-IT" dirty="0" err="1">
                <a:solidFill>
                  <a:srgbClr val="FFFFFF"/>
                </a:solidFill>
                <a:latin typeface="Comic Sans MS"/>
                <a:cs typeface="Comic Sans MS"/>
              </a:rPr>
              <a:t>Blessed</a:t>
            </a:r>
            <a:r>
              <a:rPr lang="it-IT" dirty="0">
                <a:solidFill>
                  <a:srgbClr val="FFFFFF"/>
                </a:solidFill>
                <a:latin typeface="Comic Sans MS"/>
                <a:cs typeface="Comic Sans MS"/>
              </a:rPr>
              <a:t> Virgin of </a:t>
            </a:r>
            <a:r>
              <a:rPr lang="it-IT" dirty="0" err="1">
                <a:solidFill>
                  <a:srgbClr val="FFFFFF"/>
                </a:solidFill>
                <a:latin typeface="Comic Sans MS"/>
                <a:cs typeface="Comic Sans MS"/>
              </a:rPr>
              <a:t>Ta</a:t>
            </a:r>
            <a:r>
              <a:rPr lang="it-IT" dirty="0">
                <a:solidFill>
                  <a:srgbClr val="FFFFFF"/>
                </a:solidFill>
                <a:latin typeface="Comic Sans MS"/>
                <a:cs typeface="Comic Sans MS"/>
              </a:rPr>
              <a:t>' </a:t>
            </a:r>
            <a:r>
              <a:rPr lang="it-IT" dirty="0" err="1">
                <a:solidFill>
                  <a:srgbClr val="FFFFFF"/>
                </a:solidFill>
                <a:latin typeface="Comic Sans MS"/>
                <a:cs typeface="Comic Sans MS"/>
              </a:rPr>
              <a:t>Pinu</a:t>
            </a:r>
            <a:r>
              <a:rPr lang="it-IT" dirty="0">
                <a:solidFill>
                  <a:srgbClr val="FFFFFF"/>
                </a:solidFill>
                <a:latin typeface="Comic Sans MS"/>
                <a:cs typeface="Comic Sans MS"/>
              </a:rPr>
              <a:t> (Maltese: </a:t>
            </a:r>
            <a:r>
              <a:rPr lang="it-IT" dirty="0" err="1">
                <a:solidFill>
                  <a:srgbClr val="FFFFFF"/>
                </a:solidFill>
                <a:latin typeface="Comic Sans MS"/>
                <a:cs typeface="Comic Sans MS"/>
              </a:rPr>
              <a:t>Santwarju</a:t>
            </a:r>
            <a:r>
              <a:rPr lang="it-IT" dirty="0">
                <a:solidFill>
                  <a:srgbClr val="FFFFFF"/>
                </a:solidFill>
                <a:latin typeface="Comic Sans MS"/>
                <a:cs typeface="Comic Sans MS"/>
              </a:rPr>
              <a:t> tal-Madonna </a:t>
            </a:r>
            <a:r>
              <a:rPr lang="it-IT" dirty="0" err="1">
                <a:solidFill>
                  <a:srgbClr val="FFFFFF"/>
                </a:solidFill>
                <a:latin typeface="Comic Sans MS"/>
                <a:cs typeface="Comic Sans MS"/>
              </a:rPr>
              <a:t>ta</a:t>
            </a:r>
            <a:r>
              <a:rPr lang="it-IT" dirty="0">
                <a:solidFill>
                  <a:srgbClr val="FFFFFF"/>
                </a:solidFill>
                <a:latin typeface="Comic Sans MS"/>
                <a:cs typeface="Comic Sans MS"/>
              </a:rPr>
              <a:t>' </a:t>
            </a:r>
            <a:r>
              <a:rPr lang="it-IT" dirty="0" err="1">
                <a:solidFill>
                  <a:srgbClr val="FFFFFF"/>
                </a:solidFill>
                <a:latin typeface="Comic Sans MS"/>
                <a:cs typeface="Comic Sans MS"/>
              </a:rPr>
              <a:t>Pinu</a:t>
            </a:r>
            <a:r>
              <a:rPr lang="it-IT" dirty="0">
                <a:solidFill>
                  <a:srgbClr val="FFFFFF"/>
                </a:solidFill>
                <a:latin typeface="Comic Sans MS"/>
                <a:cs typeface="Comic Sans MS"/>
              </a:rPr>
              <a:t>) </a:t>
            </a:r>
            <a:r>
              <a:rPr lang="it-IT" dirty="0" err="1">
                <a:solidFill>
                  <a:srgbClr val="FFFFFF"/>
                </a:solidFill>
                <a:latin typeface="Comic Sans MS"/>
                <a:cs typeface="Comic Sans MS"/>
              </a:rPr>
              <a:t>is</a:t>
            </a:r>
            <a:r>
              <a:rPr lang="it-IT" dirty="0">
                <a:solidFill>
                  <a:srgbClr val="FFFFFF"/>
                </a:solidFill>
                <a:latin typeface="Comic Sans MS"/>
                <a:cs typeface="Comic Sans MS"/>
              </a:rPr>
              <a:t> a Roman </a:t>
            </a:r>
            <a:r>
              <a:rPr lang="it-IT" dirty="0" err="1">
                <a:solidFill>
                  <a:srgbClr val="FFFFFF"/>
                </a:solidFill>
                <a:latin typeface="Comic Sans MS"/>
                <a:cs typeface="Comic Sans MS"/>
              </a:rPr>
              <a:t>Catholic</a:t>
            </a:r>
            <a:r>
              <a:rPr lang="it-IT" dirty="0">
                <a:solidFill>
                  <a:srgbClr val="FFFFFF"/>
                </a:solidFill>
                <a:latin typeface="Comic Sans MS"/>
                <a:cs typeface="Comic Sans MS"/>
              </a:rPr>
              <a:t> minor basilica and </a:t>
            </a:r>
            <a:r>
              <a:rPr lang="it-IT" dirty="0" err="1">
                <a:solidFill>
                  <a:srgbClr val="FFFFFF"/>
                </a:solidFill>
                <a:latin typeface="Comic Sans MS"/>
                <a:cs typeface="Comic Sans MS"/>
              </a:rPr>
              <a:t>national</a:t>
            </a:r>
            <a:r>
              <a:rPr lang="it-IT" dirty="0">
                <a:solidFill>
                  <a:srgbClr val="FFFFFF"/>
                </a:solidFill>
                <a:latin typeface="Comic Sans MS"/>
                <a:cs typeface="Comic Sans MS"/>
              </a:rPr>
              <a:t> </a:t>
            </a:r>
            <a:r>
              <a:rPr lang="it-IT" dirty="0" err="1">
                <a:solidFill>
                  <a:srgbClr val="FFFFFF"/>
                </a:solidFill>
                <a:latin typeface="Comic Sans MS"/>
                <a:cs typeface="Comic Sans MS"/>
              </a:rPr>
              <a:t>shrine</a:t>
            </a:r>
            <a:r>
              <a:rPr lang="it-IT" dirty="0">
                <a:solidFill>
                  <a:srgbClr val="FFFFFF"/>
                </a:solidFill>
                <a:latin typeface="Comic Sans MS"/>
                <a:cs typeface="Comic Sans MS"/>
              </a:rPr>
              <a:t> </a:t>
            </a:r>
            <a:r>
              <a:rPr lang="it-IT" dirty="0" err="1">
                <a:solidFill>
                  <a:srgbClr val="FFFFFF"/>
                </a:solidFill>
                <a:latin typeface="Comic Sans MS"/>
                <a:cs typeface="Comic Sans MS"/>
              </a:rPr>
              <a:t>located</a:t>
            </a:r>
            <a:r>
              <a:rPr lang="it-IT" dirty="0">
                <a:solidFill>
                  <a:srgbClr val="FFFFFF"/>
                </a:solidFill>
                <a:latin typeface="Comic Sans MS"/>
                <a:cs typeface="Comic Sans MS"/>
              </a:rPr>
              <a:t> some 700 </a:t>
            </a:r>
            <a:r>
              <a:rPr lang="it-IT" dirty="0" err="1">
                <a:solidFill>
                  <a:srgbClr val="FFFFFF"/>
                </a:solidFill>
                <a:latin typeface="Comic Sans MS"/>
                <a:cs typeface="Comic Sans MS"/>
              </a:rPr>
              <a:t>metres</a:t>
            </a:r>
            <a:r>
              <a:rPr lang="it-IT" dirty="0">
                <a:solidFill>
                  <a:srgbClr val="FFFFFF"/>
                </a:solidFill>
                <a:latin typeface="Comic Sans MS"/>
                <a:cs typeface="Comic Sans MS"/>
              </a:rPr>
              <a:t> (2,300 </a:t>
            </a:r>
            <a:r>
              <a:rPr lang="it-IT" dirty="0" err="1">
                <a:solidFill>
                  <a:srgbClr val="FFFFFF"/>
                </a:solidFill>
                <a:latin typeface="Comic Sans MS"/>
                <a:cs typeface="Comic Sans MS"/>
              </a:rPr>
              <a:t>ft</a:t>
            </a:r>
            <a:r>
              <a:rPr lang="it-IT" dirty="0">
                <a:solidFill>
                  <a:srgbClr val="FFFFFF"/>
                </a:solidFill>
                <a:latin typeface="Comic Sans MS"/>
                <a:cs typeface="Comic Sans MS"/>
              </a:rPr>
              <a:t>) from the </a:t>
            </a:r>
            <a:r>
              <a:rPr lang="it-IT" dirty="0" err="1">
                <a:solidFill>
                  <a:srgbClr val="FFFFFF"/>
                </a:solidFill>
                <a:latin typeface="Comic Sans MS"/>
                <a:cs typeface="Comic Sans MS"/>
              </a:rPr>
              <a:t>village</a:t>
            </a:r>
            <a:r>
              <a:rPr lang="it-IT" dirty="0">
                <a:solidFill>
                  <a:srgbClr val="FFFFFF"/>
                </a:solidFill>
                <a:latin typeface="Comic Sans MS"/>
                <a:cs typeface="Comic Sans MS"/>
              </a:rPr>
              <a:t> of </a:t>
            </a:r>
            <a:r>
              <a:rPr lang="it-IT" dirty="0" err="1">
                <a:solidFill>
                  <a:srgbClr val="FFFFFF"/>
                </a:solidFill>
                <a:latin typeface="Comic Sans MS"/>
                <a:cs typeface="Comic Sans MS"/>
              </a:rPr>
              <a:t>Għarb</a:t>
            </a:r>
            <a:r>
              <a:rPr lang="it-IT" dirty="0">
                <a:solidFill>
                  <a:srgbClr val="FFFFFF"/>
                </a:solidFill>
                <a:latin typeface="Comic Sans MS"/>
                <a:cs typeface="Comic Sans MS"/>
              </a:rPr>
              <a:t> on the </a:t>
            </a:r>
            <a:r>
              <a:rPr lang="it-IT" dirty="0" err="1">
                <a:solidFill>
                  <a:srgbClr val="FFFFFF"/>
                </a:solidFill>
                <a:latin typeface="Comic Sans MS"/>
                <a:cs typeface="Comic Sans MS"/>
              </a:rPr>
              <a:t>island</a:t>
            </a:r>
            <a:r>
              <a:rPr lang="it-IT" dirty="0">
                <a:solidFill>
                  <a:srgbClr val="FFFFFF"/>
                </a:solidFill>
                <a:latin typeface="Comic Sans MS"/>
                <a:cs typeface="Comic Sans MS"/>
              </a:rPr>
              <a:t> of </a:t>
            </a:r>
            <a:r>
              <a:rPr lang="it-IT" dirty="0" err="1">
                <a:solidFill>
                  <a:srgbClr val="FFFFFF"/>
                </a:solidFill>
                <a:latin typeface="Comic Sans MS"/>
                <a:cs typeface="Comic Sans MS"/>
              </a:rPr>
              <a:t>Gozo</a:t>
            </a:r>
            <a:r>
              <a:rPr lang="it-IT" dirty="0">
                <a:solidFill>
                  <a:srgbClr val="FFFFFF"/>
                </a:solidFill>
                <a:latin typeface="Comic Sans MS"/>
                <a:cs typeface="Comic Sans MS"/>
              </a:rPr>
              <a:t>, the </a:t>
            </a:r>
            <a:r>
              <a:rPr lang="it-IT" dirty="0" err="1">
                <a:solidFill>
                  <a:srgbClr val="FFFFFF"/>
                </a:solidFill>
                <a:latin typeface="Comic Sans MS"/>
                <a:cs typeface="Comic Sans MS"/>
              </a:rPr>
              <a:t>sister</a:t>
            </a:r>
            <a:r>
              <a:rPr lang="it-IT" dirty="0">
                <a:solidFill>
                  <a:srgbClr val="FFFFFF"/>
                </a:solidFill>
                <a:latin typeface="Comic Sans MS"/>
                <a:cs typeface="Comic Sans MS"/>
              </a:rPr>
              <a:t> </a:t>
            </a:r>
            <a:r>
              <a:rPr lang="it-IT" dirty="0" err="1">
                <a:solidFill>
                  <a:srgbClr val="FFFFFF"/>
                </a:solidFill>
                <a:latin typeface="Comic Sans MS"/>
                <a:cs typeface="Comic Sans MS"/>
              </a:rPr>
              <a:t>island</a:t>
            </a:r>
            <a:r>
              <a:rPr lang="it-IT" dirty="0">
                <a:solidFill>
                  <a:srgbClr val="FFFFFF"/>
                </a:solidFill>
                <a:latin typeface="Comic Sans MS"/>
                <a:cs typeface="Comic Sans MS"/>
              </a:rPr>
              <a:t> of Malta. The </a:t>
            </a:r>
            <a:r>
              <a:rPr lang="it-IT" dirty="0" err="1">
                <a:solidFill>
                  <a:srgbClr val="FFFFFF"/>
                </a:solidFill>
                <a:latin typeface="Comic Sans MS"/>
                <a:cs typeface="Comic Sans MS"/>
              </a:rPr>
              <a:t>church</a:t>
            </a:r>
            <a:r>
              <a:rPr lang="it-IT" dirty="0">
                <a:solidFill>
                  <a:srgbClr val="FFFFFF"/>
                </a:solidFill>
                <a:latin typeface="Comic Sans MS"/>
                <a:cs typeface="Comic Sans MS"/>
              </a:rPr>
              <a:t> </a:t>
            </a:r>
            <a:r>
              <a:rPr lang="it-IT" dirty="0" err="1">
                <a:solidFill>
                  <a:srgbClr val="FFFFFF"/>
                </a:solidFill>
                <a:latin typeface="Comic Sans MS"/>
                <a:cs typeface="Comic Sans MS"/>
              </a:rPr>
              <a:t>is</a:t>
            </a:r>
            <a:r>
              <a:rPr lang="it-IT" dirty="0">
                <a:solidFill>
                  <a:srgbClr val="FFFFFF"/>
                </a:solidFill>
                <a:latin typeface="Comic Sans MS"/>
                <a:cs typeface="Comic Sans MS"/>
              </a:rPr>
              <a:t> </a:t>
            </a:r>
            <a:r>
              <a:rPr lang="it-IT" dirty="0" err="1">
                <a:solidFill>
                  <a:srgbClr val="FFFFFF"/>
                </a:solidFill>
                <a:latin typeface="Comic Sans MS"/>
                <a:cs typeface="Comic Sans MS"/>
              </a:rPr>
              <a:t>dedicated</a:t>
            </a:r>
            <a:r>
              <a:rPr lang="it-IT" dirty="0">
                <a:solidFill>
                  <a:srgbClr val="FFFFFF"/>
                </a:solidFill>
                <a:latin typeface="Comic Sans MS"/>
                <a:cs typeface="Comic Sans MS"/>
              </a:rPr>
              <a:t> to the </a:t>
            </a:r>
            <a:r>
              <a:rPr lang="it-IT" dirty="0" err="1">
                <a:solidFill>
                  <a:srgbClr val="FFFFFF"/>
                </a:solidFill>
                <a:latin typeface="Comic Sans MS"/>
                <a:cs typeface="Comic Sans MS"/>
              </a:rPr>
              <a:t>Blessed</a:t>
            </a:r>
            <a:r>
              <a:rPr lang="it-IT" dirty="0">
                <a:solidFill>
                  <a:srgbClr val="FFFFFF"/>
                </a:solidFill>
                <a:latin typeface="Comic Sans MS"/>
                <a:cs typeface="Comic Sans MS"/>
              </a:rPr>
              <a:t> Virgin of </a:t>
            </a:r>
            <a:r>
              <a:rPr lang="it-IT" dirty="0" err="1">
                <a:solidFill>
                  <a:srgbClr val="FFFFFF"/>
                </a:solidFill>
                <a:latin typeface="Comic Sans MS"/>
                <a:cs typeface="Comic Sans MS"/>
              </a:rPr>
              <a:t>Ta</a:t>
            </a:r>
            <a:r>
              <a:rPr lang="it-IT" dirty="0">
                <a:solidFill>
                  <a:srgbClr val="FFFFFF"/>
                </a:solidFill>
                <a:latin typeface="Comic Sans MS"/>
                <a:cs typeface="Comic Sans MS"/>
              </a:rPr>
              <a:t>' </a:t>
            </a:r>
            <a:r>
              <a:rPr lang="it-IT" dirty="0" err="1">
                <a:solidFill>
                  <a:srgbClr val="FFFFFF"/>
                </a:solidFill>
                <a:latin typeface="Comic Sans MS"/>
                <a:cs typeface="Comic Sans MS"/>
              </a:rPr>
              <a:t>Pinu</a:t>
            </a:r>
            <a:r>
              <a:rPr lang="it-IT" dirty="0">
                <a:solidFill>
                  <a:srgbClr val="FFFFFF"/>
                </a:solidFill>
                <a:latin typeface="Comic Sans MS"/>
                <a:cs typeface="Comic Sans MS"/>
              </a:rPr>
              <a:t>. The basilica </a:t>
            </a:r>
            <a:r>
              <a:rPr lang="it-IT" dirty="0" err="1">
                <a:solidFill>
                  <a:srgbClr val="FFFFFF"/>
                </a:solidFill>
                <a:latin typeface="Comic Sans MS"/>
                <a:cs typeface="Comic Sans MS"/>
              </a:rPr>
              <a:t>is</a:t>
            </a:r>
            <a:r>
              <a:rPr lang="it-IT" dirty="0">
                <a:solidFill>
                  <a:srgbClr val="FFFFFF"/>
                </a:solidFill>
                <a:latin typeface="Comic Sans MS"/>
                <a:cs typeface="Comic Sans MS"/>
              </a:rPr>
              <a:t> </a:t>
            </a:r>
            <a:r>
              <a:rPr lang="it-IT" dirty="0" err="1">
                <a:solidFill>
                  <a:srgbClr val="FFFFFF"/>
                </a:solidFill>
                <a:latin typeface="Comic Sans MS"/>
                <a:cs typeface="Comic Sans MS"/>
              </a:rPr>
              <a:t>located</a:t>
            </a:r>
            <a:r>
              <a:rPr lang="it-IT" dirty="0">
                <a:solidFill>
                  <a:srgbClr val="FFFFFF"/>
                </a:solidFill>
                <a:latin typeface="Comic Sans MS"/>
                <a:cs typeface="Comic Sans MS"/>
              </a:rPr>
              <a:t> on the </a:t>
            </a:r>
            <a:r>
              <a:rPr lang="it-IT" dirty="0" err="1">
                <a:solidFill>
                  <a:srgbClr val="FFFFFF"/>
                </a:solidFill>
                <a:latin typeface="Comic Sans MS"/>
                <a:cs typeface="Comic Sans MS"/>
              </a:rPr>
              <a:t>edge</a:t>
            </a:r>
            <a:r>
              <a:rPr lang="it-IT" dirty="0">
                <a:solidFill>
                  <a:srgbClr val="FFFFFF"/>
                </a:solidFill>
                <a:latin typeface="Comic Sans MS"/>
                <a:cs typeface="Comic Sans MS"/>
              </a:rPr>
              <a:t> of a </a:t>
            </a:r>
            <a:r>
              <a:rPr lang="it-IT" dirty="0" err="1">
                <a:solidFill>
                  <a:srgbClr val="FFFFFF"/>
                </a:solidFill>
                <a:latin typeface="Comic Sans MS"/>
                <a:cs typeface="Comic Sans MS"/>
              </a:rPr>
              <a:t>cliff</a:t>
            </a:r>
            <a:r>
              <a:rPr lang="it-IT" dirty="0">
                <a:solidFill>
                  <a:srgbClr val="FFFFFF"/>
                </a:solidFill>
                <a:latin typeface="Comic Sans MS"/>
                <a:cs typeface="Comic Sans MS"/>
              </a:rPr>
              <a:t> in open </a:t>
            </a:r>
            <a:r>
              <a:rPr lang="it-IT" dirty="0" err="1">
                <a:solidFill>
                  <a:srgbClr val="FFFFFF"/>
                </a:solidFill>
                <a:latin typeface="Comic Sans MS"/>
                <a:cs typeface="Comic Sans MS"/>
              </a:rPr>
              <a:t>countryside</a:t>
            </a:r>
            <a:r>
              <a:rPr lang="it-IT" dirty="0">
                <a:solidFill>
                  <a:srgbClr val="FFFFFF"/>
                </a:solidFill>
                <a:latin typeface="Comic Sans MS"/>
                <a:cs typeface="Comic Sans MS"/>
              </a:rPr>
              <a:t> </a:t>
            </a:r>
            <a:r>
              <a:rPr lang="it-IT" dirty="0" err="1">
                <a:solidFill>
                  <a:srgbClr val="FFFFFF"/>
                </a:solidFill>
                <a:latin typeface="Comic Sans MS"/>
                <a:cs typeface="Comic Sans MS"/>
              </a:rPr>
              <a:t>which</a:t>
            </a:r>
            <a:r>
              <a:rPr lang="it-IT" dirty="0">
                <a:solidFill>
                  <a:srgbClr val="FFFFFF"/>
                </a:solidFill>
                <a:latin typeface="Comic Sans MS"/>
                <a:cs typeface="Comic Sans MS"/>
              </a:rPr>
              <a:t> </a:t>
            </a:r>
            <a:r>
              <a:rPr lang="it-IT" dirty="0" err="1">
                <a:solidFill>
                  <a:srgbClr val="FFFFFF"/>
                </a:solidFill>
                <a:latin typeface="Comic Sans MS"/>
                <a:cs typeface="Comic Sans MS"/>
              </a:rPr>
              <a:t>allows</a:t>
            </a:r>
            <a:r>
              <a:rPr lang="it-IT" dirty="0">
                <a:solidFill>
                  <a:srgbClr val="FFFFFF"/>
                </a:solidFill>
                <a:latin typeface="Comic Sans MS"/>
                <a:cs typeface="Comic Sans MS"/>
              </a:rPr>
              <a:t> </a:t>
            </a:r>
            <a:r>
              <a:rPr lang="it-IT" dirty="0" err="1">
                <a:solidFill>
                  <a:srgbClr val="FFFFFF"/>
                </a:solidFill>
                <a:latin typeface="Comic Sans MS"/>
                <a:cs typeface="Comic Sans MS"/>
              </a:rPr>
              <a:t>visitors</a:t>
            </a:r>
            <a:r>
              <a:rPr lang="it-IT" dirty="0">
                <a:solidFill>
                  <a:srgbClr val="FFFFFF"/>
                </a:solidFill>
                <a:latin typeface="Comic Sans MS"/>
                <a:cs typeface="Comic Sans MS"/>
              </a:rPr>
              <a:t> to </a:t>
            </a:r>
            <a:r>
              <a:rPr lang="it-IT" dirty="0" err="1">
                <a:solidFill>
                  <a:srgbClr val="FFFFFF"/>
                </a:solidFill>
                <a:latin typeface="Comic Sans MS"/>
                <a:cs typeface="Comic Sans MS"/>
              </a:rPr>
              <a:t>enjoy</a:t>
            </a:r>
            <a:r>
              <a:rPr lang="it-IT" dirty="0">
                <a:solidFill>
                  <a:srgbClr val="FFFFFF"/>
                </a:solidFill>
                <a:latin typeface="Comic Sans MS"/>
                <a:cs typeface="Comic Sans MS"/>
              </a:rPr>
              <a:t> beautiful </a:t>
            </a:r>
            <a:r>
              <a:rPr lang="it-IT" dirty="0" err="1">
                <a:solidFill>
                  <a:srgbClr val="FFFFFF"/>
                </a:solidFill>
                <a:latin typeface="Comic Sans MS"/>
                <a:cs typeface="Comic Sans MS"/>
              </a:rPr>
              <a:t>views</a:t>
            </a:r>
            <a:r>
              <a:rPr lang="it-IT" dirty="0">
                <a:solidFill>
                  <a:srgbClr val="FFFFFF"/>
                </a:solidFill>
                <a:latin typeface="Comic Sans MS"/>
                <a:cs typeface="Comic Sans MS"/>
              </a:rPr>
              <a:t> of the area. From G</a:t>
            </a:r>
            <a:r>
              <a:rPr lang="es-ES_tradnl" dirty="0" err="1">
                <a:solidFill>
                  <a:srgbClr val="FFFFFF"/>
                </a:solidFill>
                <a:latin typeface="Comic Sans MS"/>
                <a:cs typeface="Comic Sans MS"/>
              </a:rPr>
              <a:t>ħ</a:t>
            </a:r>
            <a:r>
              <a:rPr lang="it-IT" dirty="0" err="1">
                <a:solidFill>
                  <a:srgbClr val="FFFFFF"/>
                </a:solidFill>
                <a:latin typeface="Comic Sans MS"/>
                <a:cs typeface="Comic Sans MS"/>
              </a:rPr>
              <a:t>arb</a:t>
            </a:r>
            <a:r>
              <a:rPr lang="it-IT" dirty="0">
                <a:solidFill>
                  <a:srgbClr val="FFFFFF"/>
                </a:solidFill>
                <a:latin typeface="Comic Sans MS"/>
                <a:cs typeface="Comic Sans MS"/>
              </a:rPr>
              <a:t> </a:t>
            </a:r>
            <a:r>
              <a:rPr lang="it-IT" dirty="0" err="1">
                <a:solidFill>
                  <a:srgbClr val="FFFFFF"/>
                </a:solidFill>
                <a:latin typeface="Comic Sans MS"/>
                <a:cs typeface="Comic Sans MS"/>
              </a:rPr>
              <a:t>Jan</a:t>
            </a:r>
            <a:r>
              <a:rPr lang="it-IT" dirty="0">
                <a:solidFill>
                  <a:srgbClr val="FFFFFF"/>
                </a:solidFill>
                <a:latin typeface="Comic Sans MS"/>
                <a:cs typeface="Comic Sans MS"/>
              </a:rPr>
              <a:t> and </a:t>
            </a:r>
            <a:r>
              <a:rPr lang="it-IT" dirty="0" err="1">
                <a:solidFill>
                  <a:srgbClr val="FFFFFF"/>
                </a:solidFill>
                <a:latin typeface="Comic Sans MS"/>
                <a:cs typeface="Comic Sans MS"/>
              </a:rPr>
              <a:t>his</a:t>
            </a:r>
            <a:r>
              <a:rPr lang="it-IT" dirty="0">
                <a:solidFill>
                  <a:srgbClr val="FFFFFF"/>
                </a:solidFill>
                <a:latin typeface="Comic Sans MS"/>
                <a:cs typeface="Comic Sans MS"/>
              </a:rPr>
              <a:t> friends </a:t>
            </a:r>
            <a:r>
              <a:rPr lang="it-IT" dirty="0" err="1">
                <a:solidFill>
                  <a:srgbClr val="FFFFFF"/>
                </a:solidFill>
                <a:latin typeface="Comic Sans MS"/>
                <a:cs typeface="Comic Sans MS"/>
              </a:rPr>
              <a:t>went</a:t>
            </a:r>
            <a:r>
              <a:rPr lang="it-IT" dirty="0">
                <a:solidFill>
                  <a:srgbClr val="FFFFFF"/>
                </a:solidFill>
                <a:latin typeface="Comic Sans MS"/>
                <a:cs typeface="Comic Sans MS"/>
              </a:rPr>
              <a:t> to </a:t>
            </a:r>
            <a:r>
              <a:rPr lang="it-IT" dirty="0" err="1">
                <a:solidFill>
                  <a:srgbClr val="FFFFFF"/>
                </a:solidFill>
                <a:latin typeface="Comic Sans MS"/>
                <a:cs typeface="Comic Sans MS"/>
              </a:rPr>
              <a:t>Dwejra</a:t>
            </a:r>
            <a:r>
              <a:rPr lang="it-IT" dirty="0">
                <a:solidFill>
                  <a:srgbClr val="FFFFFF"/>
                </a:solidFill>
                <a:latin typeface="Comic Sans MS"/>
                <a:cs typeface="Comic Sans MS"/>
              </a:rPr>
              <a:t>.	</a:t>
            </a:r>
            <a:endParaRPr lang="it-IT" dirty="0" smtClean="0">
              <a:solidFill>
                <a:srgbClr val="FFFFFF"/>
              </a:solidFill>
              <a:latin typeface="Comic Sans MS"/>
              <a:cs typeface="Comic Sans MS"/>
            </a:endParaRPr>
          </a:p>
          <a:p>
            <a:r>
              <a:rPr lang="it-IT" dirty="0">
                <a:solidFill>
                  <a:srgbClr val="FFFFFF"/>
                </a:solidFill>
                <a:latin typeface="Comic Sans MS"/>
                <a:cs typeface="Comic Sans MS"/>
              </a:rPr>
              <a:t>		    	</a:t>
            </a:r>
            <a:endParaRPr lang="es-ES_tradnl" dirty="0">
              <a:solidFill>
                <a:srgbClr val="FFFFFF"/>
              </a:solidFill>
              <a:latin typeface="Comic Sans MS"/>
              <a:cs typeface="Comic Sans MS"/>
            </a:endParaRPr>
          </a:p>
          <a:p>
            <a:r>
              <a:rPr lang="it-IT" dirty="0" err="1">
                <a:solidFill>
                  <a:srgbClr val="FFFFFF"/>
                </a:solidFill>
                <a:latin typeface="Comic Sans MS"/>
                <a:cs typeface="Comic Sans MS"/>
              </a:rPr>
              <a:t>As</a:t>
            </a:r>
            <a:r>
              <a:rPr lang="it-IT" dirty="0">
                <a:solidFill>
                  <a:srgbClr val="FFFFFF"/>
                </a:solidFill>
                <a:latin typeface="Comic Sans MS"/>
                <a:cs typeface="Comic Sans MS"/>
              </a:rPr>
              <a:t> </a:t>
            </a:r>
            <a:r>
              <a:rPr lang="it-IT" dirty="0" err="1">
                <a:solidFill>
                  <a:srgbClr val="FFFFFF"/>
                </a:solidFill>
                <a:latin typeface="Comic Sans MS"/>
                <a:cs typeface="Comic Sans MS"/>
              </a:rPr>
              <a:t>soon</a:t>
            </a:r>
            <a:r>
              <a:rPr lang="it-IT" dirty="0">
                <a:solidFill>
                  <a:srgbClr val="FFFFFF"/>
                </a:solidFill>
                <a:latin typeface="Comic Sans MS"/>
                <a:cs typeface="Comic Sans MS"/>
              </a:rPr>
              <a:t> </a:t>
            </a:r>
            <a:r>
              <a:rPr lang="it-IT" dirty="0" err="1">
                <a:solidFill>
                  <a:srgbClr val="FFFFFF"/>
                </a:solidFill>
                <a:latin typeface="Comic Sans MS"/>
                <a:cs typeface="Comic Sans MS"/>
              </a:rPr>
              <a:t>as</a:t>
            </a:r>
            <a:r>
              <a:rPr lang="it-IT" dirty="0">
                <a:solidFill>
                  <a:srgbClr val="FFFFFF"/>
                </a:solidFill>
                <a:latin typeface="Comic Sans MS"/>
                <a:cs typeface="Comic Sans MS"/>
              </a:rPr>
              <a:t> </a:t>
            </a:r>
            <a:r>
              <a:rPr lang="it-IT" dirty="0" err="1">
                <a:solidFill>
                  <a:srgbClr val="FFFFFF"/>
                </a:solidFill>
                <a:latin typeface="Comic Sans MS"/>
                <a:cs typeface="Comic Sans MS"/>
              </a:rPr>
              <a:t>they</a:t>
            </a:r>
            <a:r>
              <a:rPr lang="it-IT" dirty="0">
                <a:solidFill>
                  <a:srgbClr val="FFFFFF"/>
                </a:solidFill>
                <a:latin typeface="Comic Sans MS"/>
                <a:cs typeface="Comic Sans MS"/>
              </a:rPr>
              <a:t> </a:t>
            </a:r>
            <a:r>
              <a:rPr lang="it-IT" dirty="0" err="1">
                <a:solidFill>
                  <a:srgbClr val="FFFFFF"/>
                </a:solidFill>
                <a:latin typeface="Comic Sans MS"/>
                <a:cs typeface="Comic Sans MS"/>
              </a:rPr>
              <a:t>arrived</a:t>
            </a:r>
            <a:r>
              <a:rPr lang="it-IT" dirty="0">
                <a:solidFill>
                  <a:srgbClr val="FFFFFF"/>
                </a:solidFill>
                <a:latin typeface="Comic Sans MS"/>
                <a:cs typeface="Comic Sans MS"/>
              </a:rPr>
              <a:t> </a:t>
            </a:r>
            <a:r>
              <a:rPr lang="it-IT" dirty="0" err="1">
                <a:solidFill>
                  <a:srgbClr val="FFFFFF"/>
                </a:solidFill>
                <a:latin typeface="Comic Sans MS"/>
                <a:cs typeface="Comic Sans MS"/>
              </a:rPr>
              <a:t>at</a:t>
            </a:r>
            <a:r>
              <a:rPr lang="it-IT" dirty="0">
                <a:solidFill>
                  <a:srgbClr val="FFFFFF"/>
                </a:solidFill>
                <a:latin typeface="Comic Sans MS"/>
                <a:cs typeface="Comic Sans MS"/>
              </a:rPr>
              <a:t> </a:t>
            </a:r>
            <a:r>
              <a:rPr lang="it-IT" dirty="0" err="1">
                <a:solidFill>
                  <a:srgbClr val="FFFFFF"/>
                </a:solidFill>
                <a:latin typeface="Comic Sans MS"/>
                <a:cs typeface="Comic Sans MS"/>
              </a:rPr>
              <a:t>Dwejra</a:t>
            </a:r>
            <a:r>
              <a:rPr lang="it-IT" dirty="0">
                <a:solidFill>
                  <a:srgbClr val="FFFFFF"/>
                </a:solidFill>
                <a:latin typeface="Comic Sans MS"/>
                <a:cs typeface="Comic Sans MS"/>
              </a:rPr>
              <a:t> </a:t>
            </a:r>
            <a:r>
              <a:rPr lang="it-IT" dirty="0" err="1">
                <a:solidFill>
                  <a:srgbClr val="FFFFFF"/>
                </a:solidFill>
                <a:latin typeface="Comic Sans MS"/>
                <a:cs typeface="Comic Sans MS"/>
              </a:rPr>
              <a:t>they</a:t>
            </a:r>
            <a:r>
              <a:rPr lang="it-IT" dirty="0">
                <a:solidFill>
                  <a:srgbClr val="FFFFFF"/>
                </a:solidFill>
                <a:latin typeface="Comic Sans MS"/>
                <a:cs typeface="Comic Sans MS"/>
              </a:rPr>
              <a:t> </a:t>
            </a:r>
            <a:r>
              <a:rPr lang="it-IT" dirty="0" err="1">
                <a:solidFill>
                  <a:srgbClr val="FFFFFF"/>
                </a:solidFill>
                <a:latin typeface="Comic Sans MS"/>
                <a:cs typeface="Comic Sans MS"/>
              </a:rPr>
              <a:t>found</a:t>
            </a:r>
            <a:r>
              <a:rPr lang="it-IT" dirty="0">
                <a:solidFill>
                  <a:srgbClr val="FFFFFF"/>
                </a:solidFill>
                <a:latin typeface="Comic Sans MS"/>
                <a:cs typeface="Comic Sans MS"/>
              </a:rPr>
              <a:t> </a:t>
            </a:r>
            <a:r>
              <a:rPr lang="it-IT" dirty="0" err="1">
                <a:solidFill>
                  <a:srgbClr val="FFFFFF"/>
                </a:solidFill>
                <a:latin typeface="Comic Sans MS"/>
                <a:cs typeface="Comic Sans MS"/>
              </a:rPr>
              <a:t>Deniro</a:t>
            </a:r>
            <a:r>
              <a:rPr lang="it-IT" dirty="0">
                <a:solidFill>
                  <a:srgbClr val="FFFFFF"/>
                </a:solidFill>
                <a:latin typeface="Comic Sans MS"/>
                <a:cs typeface="Comic Sans MS"/>
              </a:rPr>
              <a:t>, </a:t>
            </a:r>
            <a:r>
              <a:rPr lang="it-IT" dirty="0" err="1">
                <a:solidFill>
                  <a:srgbClr val="FFFFFF"/>
                </a:solidFill>
                <a:latin typeface="Comic Sans MS"/>
                <a:cs typeface="Comic Sans MS"/>
              </a:rPr>
              <a:t>Denilson</a:t>
            </a:r>
            <a:r>
              <a:rPr lang="it-IT" dirty="0">
                <a:solidFill>
                  <a:srgbClr val="FFFFFF"/>
                </a:solidFill>
                <a:latin typeface="Comic Sans MS"/>
                <a:cs typeface="Comic Sans MS"/>
              </a:rPr>
              <a:t> and  </a:t>
            </a:r>
            <a:r>
              <a:rPr lang="it-IT" dirty="0" err="1">
                <a:solidFill>
                  <a:srgbClr val="FFFFFF"/>
                </a:solidFill>
                <a:latin typeface="Comic Sans MS"/>
                <a:cs typeface="Comic Sans MS"/>
              </a:rPr>
              <a:t>Haydon</a:t>
            </a:r>
            <a:r>
              <a:rPr lang="it-IT" dirty="0">
                <a:solidFill>
                  <a:srgbClr val="FFFFFF"/>
                </a:solidFill>
                <a:latin typeface="Comic Sans MS"/>
                <a:cs typeface="Comic Sans MS"/>
              </a:rPr>
              <a:t> </a:t>
            </a:r>
            <a:r>
              <a:rPr lang="it-IT" dirty="0" err="1">
                <a:solidFill>
                  <a:srgbClr val="FFFFFF"/>
                </a:solidFill>
                <a:latin typeface="Comic Sans MS"/>
                <a:cs typeface="Comic Sans MS"/>
              </a:rPr>
              <a:t>waiting</a:t>
            </a:r>
            <a:r>
              <a:rPr lang="it-IT" dirty="0">
                <a:solidFill>
                  <a:srgbClr val="FFFFFF"/>
                </a:solidFill>
                <a:latin typeface="Comic Sans MS"/>
                <a:cs typeface="Comic Sans MS"/>
              </a:rPr>
              <a:t> for </a:t>
            </a:r>
            <a:r>
              <a:rPr lang="it-IT" dirty="0" err="1">
                <a:solidFill>
                  <a:srgbClr val="FFFFFF"/>
                </a:solidFill>
                <a:latin typeface="Comic Sans MS"/>
                <a:cs typeface="Comic Sans MS"/>
              </a:rPr>
              <a:t>them</a:t>
            </a:r>
            <a:r>
              <a:rPr lang="it-IT" dirty="0">
                <a:solidFill>
                  <a:srgbClr val="FFFFFF"/>
                </a:solidFill>
                <a:latin typeface="Comic Sans MS"/>
                <a:cs typeface="Comic Sans MS"/>
              </a:rPr>
              <a:t> to take </a:t>
            </a:r>
            <a:r>
              <a:rPr lang="it-IT" dirty="0" err="1">
                <a:solidFill>
                  <a:srgbClr val="FFFFFF"/>
                </a:solidFill>
                <a:latin typeface="Comic Sans MS"/>
                <a:cs typeface="Comic Sans MS"/>
              </a:rPr>
              <a:t>them</a:t>
            </a:r>
            <a:r>
              <a:rPr lang="it-IT" dirty="0">
                <a:solidFill>
                  <a:srgbClr val="FFFFFF"/>
                </a:solidFill>
                <a:latin typeface="Comic Sans MS"/>
                <a:cs typeface="Comic Sans MS"/>
              </a:rPr>
              <a:t> </a:t>
            </a:r>
            <a:r>
              <a:rPr lang="it-IT" dirty="0" err="1">
                <a:solidFill>
                  <a:srgbClr val="FFFFFF"/>
                </a:solidFill>
                <a:latin typeface="Comic Sans MS"/>
                <a:cs typeface="Comic Sans MS"/>
              </a:rPr>
              <a:t>around</a:t>
            </a:r>
            <a:r>
              <a:rPr lang="it-IT" dirty="0">
                <a:solidFill>
                  <a:srgbClr val="FFFFFF"/>
                </a:solidFill>
                <a:latin typeface="Comic Sans MS"/>
                <a:cs typeface="Comic Sans MS"/>
              </a:rPr>
              <a:t>  </a:t>
            </a:r>
            <a:r>
              <a:rPr lang="it-IT" dirty="0" err="1">
                <a:solidFill>
                  <a:srgbClr val="FFFFFF"/>
                </a:solidFill>
                <a:latin typeface="Comic Sans MS"/>
                <a:cs typeface="Comic Sans MS"/>
              </a:rPr>
              <a:t>Dwejra</a:t>
            </a:r>
            <a:r>
              <a:rPr lang="it-IT" dirty="0">
                <a:solidFill>
                  <a:srgbClr val="FFFFFF"/>
                </a:solidFill>
                <a:latin typeface="Comic Sans MS"/>
                <a:cs typeface="Comic Sans MS"/>
              </a:rPr>
              <a:t>. </a:t>
            </a:r>
            <a:r>
              <a:rPr lang="it-IT" dirty="0" err="1">
                <a:solidFill>
                  <a:srgbClr val="FFFFFF"/>
                </a:solidFill>
                <a:latin typeface="Comic Sans MS"/>
                <a:cs typeface="Comic Sans MS"/>
              </a:rPr>
              <a:t>They</a:t>
            </a:r>
            <a:r>
              <a:rPr lang="it-IT" dirty="0">
                <a:solidFill>
                  <a:srgbClr val="FFFFFF"/>
                </a:solidFill>
                <a:latin typeface="Comic Sans MS"/>
                <a:cs typeface="Comic Sans MS"/>
              </a:rPr>
              <a:t> </a:t>
            </a:r>
            <a:r>
              <a:rPr lang="it-IT" dirty="0" err="1">
                <a:solidFill>
                  <a:srgbClr val="FFFFFF"/>
                </a:solidFill>
                <a:latin typeface="Comic Sans MS"/>
                <a:cs typeface="Comic Sans MS"/>
              </a:rPr>
              <a:t>visited</a:t>
            </a:r>
            <a:r>
              <a:rPr lang="it-IT" dirty="0">
                <a:solidFill>
                  <a:srgbClr val="FFFFFF"/>
                </a:solidFill>
                <a:latin typeface="Comic Sans MS"/>
                <a:cs typeface="Comic Sans MS"/>
              </a:rPr>
              <a:t> The </a:t>
            </a:r>
            <a:r>
              <a:rPr lang="it-IT" dirty="0" err="1">
                <a:solidFill>
                  <a:srgbClr val="FFFFFF"/>
                </a:solidFill>
                <a:latin typeface="Comic Sans MS"/>
                <a:cs typeface="Comic Sans MS"/>
              </a:rPr>
              <a:t>Azure</a:t>
            </a:r>
            <a:r>
              <a:rPr lang="it-IT" dirty="0">
                <a:solidFill>
                  <a:srgbClr val="FFFFFF"/>
                </a:solidFill>
                <a:latin typeface="Comic Sans MS"/>
                <a:cs typeface="Comic Sans MS"/>
              </a:rPr>
              <a:t> </a:t>
            </a:r>
            <a:r>
              <a:rPr lang="it-IT" dirty="0" err="1">
                <a:solidFill>
                  <a:srgbClr val="FFFFFF"/>
                </a:solidFill>
                <a:latin typeface="Comic Sans MS"/>
                <a:cs typeface="Comic Sans MS"/>
              </a:rPr>
              <a:t>Window</a:t>
            </a:r>
            <a:r>
              <a:rPr lang="it-IT" dirty="0">
                <a:solidFill>
                  <a:srgbClr val="FFFFFF"/>
                </a:solidFill>
                <a:latin typeface="Comic Sans MS"/>
                <a:cs typeface="Comic Sans MS"/>
              </a:rPr>
              <a:t> (Maltese: </a:t>
            </a:r>
            <a:r>
              <a:rPr lang="it-IT" dirty="0" err="1">
                <a:solidFill>
                  <a:srgbClr val="FFFFFF"/>
                </a:solidFill>
                <a:latin typeface="Comic Sans MS"/>
                <a:cs typeface="Comic Sans MS"/>
              </a:rPr>
              <a:t>Tieqa</a:t>
            </a:r>
            <a:r>
              <a:rPr lang="it-IT" dirty="0">
                <a:solidFill>
                  <a:srgbClr val="FFFFFF"/>
                </a:solidFill>
                <a:latin typeface="Comic Sans MS"/>
                <a:cs typeface="Comic Sans MS"/>
              </a:rPr>
              <a:t> </a:t>
            </a:r>
            <a:r>
              <a:rPr lang="it-IT" dirty="0" err="1">
                <a:solidFill>
                  <a:srgbClr val="FFFFFF"/>
                </a:solidFill>
                <a:latin typeface="Comic Sans MS"/>
                <a:cs typeface="Comic Sans MS"/>
              </a:rPr>
              <a:t>Żerqa</a:t>
            </a:r>
            <a:r>
              <a:rPr lang="it-IT" dirty="0">
                <a:solidFill>
                  <a:srgbClr val="FFFFFF"/>
                </a:solidFill>
                <a:latin typeface="Comic Sans MS"/>
                <a:cs typeface="Comic Sans MS"/>
              </a:rPr>
              <a:t>) </a:t>
            </a:r>
            <a:r>
              <a:rPr lang="es-ES_tradnl" dirty="0" err="1">
                <a:solidFill>
                  <a:srgbClr val="FFFFFF"/>
                </a:solidFill>
                <a:latin typeface="Comic Sans MS"/>
                <a:cs typeface="Comic Sans MS"/>
              </a:rPr>
              <a:t>which</a:t>
            </a:r>
            <a:r>
              <a:rPr lang="es-ES_tradnl" dirty="0">
                <a:solidFill>
                  <a:srgbClr val="FFFFFF"/>
                </a:solidFill>
                <a:latin typeface="Comic Sans MS"/>
                <a:cs typeface="Comic Sans MS"/>
              </a:rPr>
              <a:t> </a:t>
            </a:r>
            <a:r>
              <a:rPr lang="it-IT" dirty="0" err="1">
                <a:solidFill>
                  <a:srgbClr val="FFFFFF"/>
                </a:solidFill>
                <a:latin typeface="Comic Sans MS"/>
                <a:cs typeface="Comic Sans MS"/>
              </a:rPr>
              <a:t>is</a:t>
            </a:r>
            <a:r>
              <a:rPr lang="it-IT" dirty="0">
                <a:solidFill>
                  <a:srgbClr val="FFFFFF"/>
                </a:solidFill>
                <a:latin typeface="Comic Sans MS"/>
                <a:cs typeface="Comic Sans MS"/>
              </a:rPr>
              <a:t> a Limestone </a:t>
            </a:r>
            <a:r>
              <a:rPr lang="it-IT" dirty="0" err="1">
                <a:solidFill>
                  <a:srgbClr val="FFFFFF"/>
                </a:solidFill>
                <a:latin typeface="Comic Sans MS"/>
                <a:cs typeface="Comic Sans MS"/>
              </a:rPr>
              <a:t>natural</a:t>
            </a:r>
            <a:r>
              <a:rPr lang="it-IT" dirty="0">
                <a:solidFill>
                  <a:srgbClr val="FFFFFF"/>
                </a:solidFill>
                <a:latin typeface="Comic Sans MS"/>
                <a:cs typeface="Comic Sans MS"/>
              </a:rPr>
              <a:t> </a:t>
            </a:r>
            <a:r>
              <a:rPr lang="it-IT" dirty="0" err="1">
                <a:solidFill>
                  <a:srgbClr val="FFFFFF"/>
                </a:solidFill>
                <a:latin typeface="Comic Sans MS"/>
                <a:cs typeface="Comic Sans MS"/>
              </a:rPr>
              <a:t>arch</a:t>
            </a:r>
            <a:r>
              <a:rPr lang="it-IT" dirty="0">
                <a:solidFill>
                  <a:srgbClr val="FFFFFF"/>
                </a:solidFill>
                <a:latin typeface="Comic Sans MS"/>
                <a:cs typeface="Comic Sans MS"/>
              </a:rPr>
              <a:t> on the Maltese </a:t>
            </a:r>
            <a:r>
              <a:rPr lang="it-IT" dirty="0" err="1">
                <a:solidFill>
                  <a:srgbClr val="FFFFFF"/>
                </a:solidFill>
                <a:latin typeface="Comic Sans MS"/>
                <a:cs typeface="Comic Sans MS"/>
              </a:rPr>
              <a:t>island</a:t>
            </a:r>
            <a:r>
              <a:rPr lang="it-IT" dirty="0">
                <a:solidFill>
                  <a:srgbClr val="FFFFFF"/>
                </a:solidFill>
                <a:latin typeface="Comic Sans MS"/>
                <a:cs typeface="Comic Sans MS"/>
              </a:rPr>
              <a:t> of </a:t>
            </a:r>
            <a:r>
              <a:rPr lang="it-IT" dirty="0" err="1">
                <a:solidFill>
                  <a:srgbClr val="FFFFFF"/>
                </a:solidFill>
                <a:latin typeface="Comic Sans MS"/>
                <a:cs typeface="Comic Sans MS"/>
              </a:rPr>
              <a:t>Gozo</a:t>
            </a:r>
            <a:r>
              <a:rPr lang="it-IT" dirty="0">
                <a:solidFill>
                  <a:srgbClr val="FFFFFF"/>
                </a:solidFill>
                <a:latin typeface="Comic Sans MS"/>
                <a:cs typeface="Comic Sans MS"/>
              </a:rPr>
              <a:t>. </a:t>
            </a:r>
            <a:r>
              <a:rPr lang="it-IT" dirty="0" err="1">
                <a:solidFill>
                  <a:srgbClr val="FFFFFF"/>
                </a:solidFill>
                <a:latin typeface="Comic Sans MS"/>
                <a:cs typeface="Comic Sans MS"/>
              </a:rPr>
              <a:t>It</a:t>
            </a:r>
            <a:r>
              <a:rPr lang="it-IT" dirty="0">
                <a:solidFill>
                  <a:srgbClr val="FFFFFF"/>
                </a:solidFill>
                <a:latin typeface="Comic Sans MS"/>
                <a:cs typeface="Comic Sans MS"/>
              </a:rPr>
              <a:t> </a:t>
            </a:r>
            <a:r>
              <a:rPr lang="it-IT" dirty="0" err="1">
                <a:solidFill>
                  <a:srgbClr val="FFFFFF"/>
                </a:solidFill>
                <a:latin typeface="Comic Sans MS"/>
                <a:cs typeface="Comic Sans MS"/>
              </a:rPr>
              <a:t>is</a:t>
            </a:r>
            <a:r>
              <a:rPr lang="it-IT" dirty="0">
                <a:solidFill>
                  <a:srgbClr val="FFFFFF"/>
                </a:solidFill>
                <a:latin typeface="Comic Sans MS"/>
                <a:cs typeface="Comic Sans MS"/>
              </a:rPr>
              <a:t> </a:t>
            </a:r>
            <a:r>
              <a:rPr lang="it-IT" dirty="0" err="1">
                <a:solidFill>
                  <a:srgbClr val="FFFFFF"/>
                </a:solidFill>
                <a:latin typeface="Comic Sans MS"/>
                <a:cs typeface="Comic Sans MS"/>
              </a:rPr>
              <a:t>situated</a:t>
            </a:r>
            <a:r>
              <a:rPr lang="it-IT" dirty="0">
                <a:solidFill>
                  <a:srgbClr val="FFFFFF"/>
                </a:solidFill>
                <a:latin typeface="Comic Sans MS"/>
                <a:cs typeface="Comic Sans MS"/>
              </a:rPr>
              <a:t> </a:t>
            </a:r>
            <a:r>
              <a:rPr lang="it-IT" dirty="0" err="1">
                <a:solidFill>
                  <a:srgbClr val="FFFFFF"/>
                </a:solidFill>
                <a:latin typeface="Comic Sans MS"/>
                <a:cs typeface="Comic Sans MS"/>
              </a:rPr>
              <a:t>near</a:t>
            </a:r>
            <a:r>
              <a:rPr lang="it-IT" dirty="0">
                <a:solidFill>
                  <a:srgbClr val="FFFFFF"/>
                </a:solidFill>
                <a:latin typeface="Comic Sans MS"/>
                <a:cs typeface="Comic Sans MS"/>
              </a:rPr>
              <a:t> </a:t>
            </a:r>
            <a:r>
              <a:rPr lang="it-IT" dirty="0" err="1">
                <a:solidFill>
                  <a:srgbClr val="FFFFFF"/>
                </a:solidFill>
                <a:latin typeface="Comic Sans MS"/>
                <a:cs typeface="Comic Sans MS"/>
              </a:rPr>
              <a:t>Dwejra</a:t>
            </a:r>
            <a:r>
              <a:rPr lang="it-IT" dirty="0">
                <a:solidFill>
                  <a:srgbClr val="FFFFFF"/>
                </a:solidFill>
                <a:latin typeface="Comic Sans MS"/>
                <a:cs typeface="Comic Sans MS"/>
              </a:rPr>
              <a:t> </a:t>
            </a:r>
            <a:r>
              <a:rPr lang="it-IT" dirty="0" err="1">
                <a:solidFill>
                  <a:srgbClr val="FFFFFF"/>
                </a:solidFill>
                <a:latin typeface="Comic Sans MS"/>
                <a:cs typeface="Comic Sans MS"/>
              </a:rPr>
              <a:t>Bay</a:t>
            </a:r>
            <a:r>
              <a:rPr lang="it-IT" dirty="0">
                <a:solidFill>
                  <a:srgbClr val="FFFFFF"/>
                </a:solidFill>
                <a:latin typeface="Comic Sans MS"/>
                <a:cs typeface="Comic Sans MS"/>
              </a:rPr>
              <a:t> on the </a:t>
            </a:r>
            <a:r>
              <a:rPr lang="it-IT" dirty="0" err="1">
                <a:solidFill>
                  <a:srgbClr val="FFFFFF"/>
                </a:solidFill>
                <a:latin typeface="Comic Sans MS"/>
                <a:cs typeface="Comic Sans MS"/>
              </a:rPr>
              <a:t>Inland</a:t>
            </a:r>
            <a:r>
              <a:rPr lang="it-IT" dirty="0">
                <a:solidFill>
                  <a:srgbClr val="FFFFFF"/>
                </a:solidFill>
                <a:latin typeface="Comic Sans MS"/>
                <a:cs typeface="Comic Sans MS"/>
              </a:rPr>
              <a:t> Sea. The </a:t>
            </a:r>
            <a:r>
              <a:rPr lang="it-IT" dirty="0" err="1">
                <a:solidFill>
                  <a:srgbClr val="FFFFFF"/>
                </a:solidFill>
                <a:latin typeface="Comic Sans MS"/>
                <a:cs typeface="Comic Sans MS"/>
              </a:rPr>
              <a:t>formation</a:t>
            </a:r>
            <a:r>
              <a:rPr lang="it-IT" dirty="0">
                <a:solidFill>
                  <a:srgbClr val="FFFFFF"/>
                </a:solidFill>
                <a:latin typeface="Comic Sans MS"/>
                <a:cs typeface="Comic Sans MS"/>
              </a:rPr>
              <a:t>, </a:t>
            </a:r>
            <a:r>
              <a:rPr lang="it-IT" dirty="0" err="1">
                <a:solidFill>
                  <a:srgbClr val="FFFFFF"/>
                </a:solidFill>
                <a:latin typeface="Comic Sans MS"/>
                <a:cs typeface="Comic Sans MS"/>
              </a:rPr>
              <a:t>which</a:t>
            </a:r>
            <a:r>
              <a:rPr lang="it-IT" dirty="0">
                <a:solidFill>
                  <a:srgbClr val="FFFFFF"/>
                </a:solidFill>
                <a:latin typeface="Comic Sans MS"/>
                <a:cs typeface="Comic Sans MS"/>
              </a:rPr>
              <a:t> </a:t>
            </a:r>
            <a:r>
              <a:rPr lang="it-IT" dirty="0" err="1">
                <a:solidFill>
                  <a:srgbClr val="FFFFFF"/>
                </a:solidFill>
                <a:latin typeface="Comic Sans MS"/>
                <a:cs typeface="Comic Sans MS"/>
              </a:rPr>
              <a:t>was</a:t>
            </a:r>
            <a:r>
              <a:rPr lang="it-IT" dirty="0">
                <a:solidFill>
                  <a:srgbClr val="FFFFFF"/>
                </a:solidFill>
                <a:latin typeface="Comic Sans MS"/>
                <a:cs typeface="Comic Sans MS"/>
              </a:rPr>
              <a:t> </a:t>
            </a:r>
            <a:r>
              <a:rPr lang="it-IT" dirty="0" err="1">
                <a:solidFill>
                  <a:srgbClr val="FFFFFF"/>
                </a:solidFill>
                <a:latin typeface="Comic Sans MS"/>
                <a:cs typeface="Comic Sans MS"/>
              </a:rPr>
              <a:t>created</a:t>
            </a:r>
            <a:r>
              <a:rPr lang="it-IT" dirty="0">
                <a:solidFill>
                  <a:srgbClr val="FFFFFF"/>
                </a:solidFill>
                <a:latin typeface="Comic Sans MS"/>
                <a:cs typeface="Comic Sans MS"/>
              </a:rPr>
              <a:t> </a:t>
            </a:r>
            <a:r>
              <a:rPr lang="it-IT" dirty="0" err="1">
                <a:solidFill>
                  <a:srgbClr val="FFFFFF"/>
                </a:solidFill>
                <a:latin typeface="Comic Sans MS"/>
                <a:cs typeface="Comic Sans MS"/>
              </a:rPr>
              <a:t>after</a:t>
            </a:r>
            <a:r>
              <a:rPr lang="it-IT" dirty="0">
                <a:solidFill>
                  <a:srgbClr val="FFFFFF"/>
                </a:solidFill>
                <a:latin typeface="Comic Sans MS"/>
                <a:cs typeface="Comic Sans MS"/>
              </a:rPr>
              <a:t> </a:t>
            </a:r>
            <a:r>
              <a:rPr lang="it-IT" dirty="0" err="1">
                <a:solidFill>
                  <a:srgbClr val="FFFFFF"/>
                </a:solidFill>
                <a:latin typeface="Comic Sans MS"/>
                <a:cs typeface="Comic Sans MS"/>
              </a:rPr>
              <a:t>two</a:t>
            </a:r>
            <a:r>
              <a:rPr lang="it-IT" dirty="0">
                <a:solidFill>
                  <a:srgbClr val="FFFFFF"/>
                </a:solidFill>
                <a:latin typeface="Comic Sans MS"/>
                <a:cs typeface="Comic Sans MS"/>
              </a:rPr>
              <a:t> </a:t>
            </a:r>
            <a:r>
              <a:rPr lang="it-IT" dirty="0" err="1">
                <a:solidFill>
                  <a:srgbClr val="FFFFFF"/>
                </a:solidFill>
                <a:latin typeface="Comic Sans MS"/>
                <a:cs typeface="Comic Sans MS"/>
              </a:rPr>
              <a:t>limestone</a:t>
            </a:r>
            <a:r>
              <a:rPr lang="it-IT" dirty="0">
                <a:solidFill>
                  <a:srgbClr val="FFFFFF"/>
                </a:solidFill>
                <a:latin typeface="Comic Sans MS"/>
                <a:cs typeface="Comic Sans MS"/>
              </a:rPr>
              <a:t> </a:t>
            </a:r>
            <a:r>
              <a:rPr lang="it-IT" dirty="0" err="1">
                <a:solidFill>
                  <a:srgbClr val="FFFFFF"/>
                </a:solidFill>
                <a:latin typeface="Comic Sans MS"/>
                <a:cs typeface="Comic Sans MS"/>
              </a:rPr>
              <a:t>sea</a:t>
            </a:r>
            <a:r>
              <a:rPr lang="it-IT" dirty="0">
                <a:solidFill>
                  <a:srgbClr val="FFFFFF"/>
                </a:solidFill>
                <a:latin typeface="Comic Sans MS"/>
                <a:cs typeface="Comic Sans MS"/>
              </a:rPr>
              <a:t> </a:t>
            </a:r>
            <a:r>
              <a:rPr lang="it-IT" dirty="0" err="1">
                <a:solidFill>
                  <a:srgbClr val="FFFFFF"/>
                </a:solidFill>
                <a:latin typeface="Comic Sans MS"/>
                <a:cs typeface="Comic Sans MS"/>
              </a:rPr>
              <a:t>caves</a:t>
            </a:r>
            <a:r>
              <a:rPr lang="it-IT" dirty="0">
                <a:solidFill>
                  <a:srgbClr val="FFFFFF"/>
                </a:solidFill>
                <a:latin typeface="Comic Sans MS"/>
                <a:cs typeface="Comic Sans MS"/>
              </a:rPr>
              <a:t> </a:t>
            </a:r>
            <a:r>
              <a:rPr lang="it-IT" dirty="0" err="1">
                <a:solidFill>
                  <a:srgbClr val="FFFFFF"/>
                </a:solidFill>
                <a:latin typeface="Comic Sans MS"/>
                <a:cs typeface="Comic Sans MS"/>
              </a:rPr>
              <a:t>collapsed</a:t>
            </a:r>
            <a:r>
              <a:rPr lang="it-IT" dirty="0">
                <a:solidFill>
                  <a:srgbClr val="FFFFFF"/>
                </a:solidFill>
                <a:latin typeface="Comic Sans MS"/>
                <a:cs typeface="Comic Sans MS"/>
              </a:rPr>
              <a:t>, </a:t>
            </a:r>
            <a:r>
              <a:rPr lang="it-IT" dirty="0" err="1">
                <a:solidFill>
                  <a:srgbClr val="FFFFFF"/>
                </a:solidFill>
                <a:latin typeface="Comic Sans MS"/>
                <a:cs typeface="Comic Sans MS"/>
              </a:rPr>
              <a:t>is</a:t>
            </a:r>
            <a:r>
              <a:rPr lang="it-IT" dirty="0">
                <a:solidFill>
                  <a:srgbClr val="FFFFFF"/>
                </a:solidFill>
                <a:latin typeface="Comic Sans MS"/>
                <a:cs typeface="Comic Sans MS"/>
              </a:rPr>
              <a:t> </a:t>
            </a:r>
            <a:r>
              <a:rPr lang="it-IT" dirty="0" err="1">
                <a:solidFill>
                  <a:srgbClr val="FFFFFF"/>
                </a:solidFill>
                <a:latin typeface="Comic Sans MS"/>
                <a:cs typeface="Comic Sans MS"/>
              </a:rPr>
              <a:t>popular</a:t>
            </a:r>
            <a:r>
              <a:rPr lang="it-IT" dirty="0">
                <a:solidFill>
                  <a:srgbClr val="FFFFFF"/>
                </a:solidFill>
                <a:latin typeface="Comic Sans MS"/>
                <a:cs typeface="Comic Sans MS"/>
              </a:rPr>
              <a:t> with </a:t>
            </a:r>
            <a:r>
              <a:rPr lang="it-IT" dirty="0" err="1">
                <a:solidFill>
                  <a:srgbClr val="FFFFFF"/>
                </a:solidFill>
                <a:latin typeface="Comic Sans MS"/>
                <a:cs typeface="Comic Sans MS"/>
              </a:rPr>
              <a:t>scuba</a:t>
            </a:r>
            <a:r>
              <a:rPr lang="it-IT" dirty="0">
                <a:solidFill>
                  <a:srgbClr val="FFFFFF"/>
                </a:solidFill>
                <a:latin typeface="Comic Sans MS"/>
                <a:cs typeface="Comic Sans MS"/>
              </a:rPr>
              <a:t> </a:t>
            </a:r>
            <a:r>
              <a:rPr lang="it-IT" dirty="0" err="1" smtClean="0">
                <a:solidFill>
                  <a:srgbClr val="FFFFFF"/>
                </a:solidFill>
                <a:latin typeface="Comic Sans MS"/>
                <a:cs typeface="Comic Sans MS"/>
              </a:rPr>
              <a:t>divers</a:t>
            </a:r>
            <a:r>
              <a:rPr lang="it-IT" dirty="0" smtClean="0">
                <a:solidFill>
                  <a:srgbClr val="FFFFFF"/>
                </a:solidFill>
                <a:latin typeface="Comic Sans MS"/>
                <a:cs typeface="Comic Sans MS"/>
              </a:rPr>
              <a:t>.</a:t>
            </a:r>
            <a:r>
              <a:rPr lang="es-ES_tradnl" dirty="0" smtClean="0">
                <a:solidFill>
                  <a:srgbClr val="FFFFFF"/>
                </a:solidFill>
                <a:latin typeface="Comic Sans MS"/>
                <a:cs typeface="Comic Sans MS"/>
              </a:rPr>
              <a:t> </a:t>
            </a:r>
            <a:endParaRPr lang="es-ES" dirty="0">
              <a:solidFill>
                <a:srgbClr val="FFFFFF"/>
              </a:solidFill>
              <a:latin typeface="Comic Sans MS"/>
              <a:cs typeface="Comic Sans MS"/>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3186" y="991746"/>
            <a:ext cx="3232117" cy="215543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5221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rc_mi" descr="http://www.alphaschoolmalta.com/fileadmin/user_upload/images/events/img/Feb/carnival-a.jpg"/>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1948492" y="2308324"/>
            <a:ext cx="4733486" cy="323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179475" y="0"/>
            <a:ext cx="8964525" cy="2308324"/>
          </a:xfrm>
          <a:prstGeom prst="rect">
            <a:avLst/>
          </a:prstGeom>
        </p:spPr>
        <p:txBody>
          <a:bodyPr wrap="square">
            <a:spAutoFit/>
          </a:bodyPr>
          <a:lstStyle/>
          <a:p>
            <a:r>
              <a:rPr lang="it-IT" dirty="0">
                <a:solidFill>
                  <a:srgbClr val="FFFFFF"/>
                </a:solidFill>
                <a:latin typeface="Comic Sans MS"/>
                <a:cs typeface="Comic Sans MS"/>
              </a:rPr>
              <a:t>On the way back to the </a:t>
            </a:r>
            <a:r>
              <a:rPr lang="it-IT" dirty="0" err="1">
                <a:solidFill>
                  <a:srgbClr val="FFFFFF"/>
                </a:solidFill>
                <a:latin typeface="Comic Sans MS"/>
                <a:cs typeface="Comic Sans MS"/>
              </a:rPr>
              <a:t>Imgarr</a:t>
            </a:r>
            <a:r>
              <a:rPr lang="it-IT" dirty="0">
                <a:solidFill>
                  <a:srgbClr val="FFFFFF"/>
                </a:solidFill>
                <a:latin typeface="Comic Sans MS"/>
                <a:cs typeface="Comic Sans MS"/>
              </a:rPr>
              <a:t> Harbour, </a:t>
            </a:r>
            <a:r>
              <a:rPr lang="it-IT" dirty="0" err="1">
                <a:solidFill>
                  <a:srgbClr val="FFFFFF"/>
                </a:solidFill>
                <a:latin typeface="Comic Sans MS"/>
                <a:cs typeface="Comic Sans MS"/>
              </a:rPr>
              <a:t>Jan</a:t>
            </a:r>
            <a:r>
              <a:rPr lang="it-IT" dirty="0">
                <a:solidFill>
                  <a:srgbClr val="FFFFFF"/>
                </a:solidFill>
                <a:latin typeface="Comic Sans MS"/>
                <a:cs typeface="Comic Sans MS"/>
              </a:rPr>
              <a:t> and </a:t>
            </a:r>
            <a:r>
              <a:rPr lang="it-IT" dirty="0" err="1">
                <a:solidFill>
                  <a:srgbClr val="FFFFFF"/>
                </a:solidFill>
                <a:latin typeface="Comic Sans MS"/>
                <a:cs typeface="Comic Sans MS"/>
              </a:rPr>
              <a:t>his</a:t>
            </a:r>
            <a:r>
              <a:rPr lang="it-IT" dirty="0">
                <a:solidFill>
                  <a:srgbClr val="FFFFFF"/>
                </a:solidFill>
                <a:latin typeface="Comic Sans MS"/>
                <a:cs typeface="Comic Sans MS"/>
              </a:rPr>
              <a:t> friends  </a:t>
            </a:r>
            <a:r>
              <a:rPr lang="it-IT" dirty="0" err="1">
                <a:solidFill>
                  <a:srgbClr val="FFFFFF"/>
                </a:solidFill>
                <a:latin typeface="Comic Sans MS"/>
                <a:cs typeface="Comic Sans MS"/>
              </a:rPr>
              <a:t>stopped</a:t>
            </a:r>
            <a:r>
              <a:rPr lang="it-IT" dirty="0">
                <a:solidFill>
                  <a:srgbClr val="FFFFFF"/>
                </a:solidFill>
                <a:latin typeface="Comic Sans MS"/>
                <a:cs typeface="Comic Sans MS"/>
              </a:rPr>
              <a:t>  </a:t>
            </a:r>
            <a:r>
              <a:rPr lang="it-IT" dirty="0" err="1">
                <a:solidFill>
                  <a:srgbClr val="FFFFFF"/>
                </a:solidFill>
                <a:latin typeface="Comic Sans MS"/>
                <a:cs typeface="Comic Sans MS"/>
              </a:rPr>
              <a:t>at</a:t>
            </a:r>
            <a:r>
              <a:rPr lang="it-IT" dirty="0">
                <a:solidFill>
                  <a:srgbClr val="FFFFFF"/>
                </a:solidFill>
                <a:latin typeface="Comic Sans MS"/>
                <a:cs typeface="Comic Sans MS"/>
              </a:rPr>
              <a:t> </a:t>
            </a:r>
            <a:r>
              <a:rPr lang="it-IT" dirty="0" err="1">
                <a:solidFill>
                  <a:srgbClr val="FFFFFF"/>
                </a:solidFill>
                <a:latin typeface="Comic Sans MS"/>
                <a:cs typeface="Comic Sans MS"/>
              </a:rPr>
              <a:t>Nadur</a:t>
            </a:r>
            <a:r>
              <a:rPr lang="es-ES_tradnl" dirty="0">
                <a:solidFill>
                  <a:srgbClr val="FFFFFF"/>
                </a:solidFill>
                <a:latin typeface="Comic Sans MS"/>
                <a:cs typeface="Comic Sans MS"/>
              </a:rPr>
              <a:t>,</a:t>
            </a:r>
            <a:r>
              <a:rPr lang="it-IT" dirty="0">
                <a:solidFill>
                  <a:srgbClr val="FFFFFF"/>
                </a:solidFill>
                <a:latin typeface="Comic Sans MS"/>
                <a:cs typeface="Comic Sans MS"/>
              </a:rPr>
              <a:t> </a:t>
            </a:r>
            <a:r>
              <a:rPr lang="it-IT" dirty="0" err="1">
                <a:solidFill>
                  <a:srgbClr val="FFFFFF"/>
                </a:solidFill>
                <a:latin typeface="Comic Sans MS"/>
                <a:cs typeface="Comic Sans MS"/>
              </a:rPr>
              <a:t>where</a:t>
            </a:r>
            <a:r>
              <a:rPr lang="it-IT" dirty="0">
                <a:solidFill>
                  <a:srgbClr val="FFFFFF"/>
                </a:solidFill>
                <a:latin typeface="Comic Sans MS"/>
                <a:cs typeface="Comic Sans MS"/>
              </a:rPr>
              <a:t>  </a:t>
            </a:r>
            <a:r>
              <a:rPr lang="it-IT" dirty="0" err="1">
                <a:solidFill>
                  <a:srgbClr val="FFFFFF"/>
                </a:solidFill>
                <a:latin typeface="Comic Sans MS"/>
                <a:cs typeface="Comic Sans MS"/>
              </a:rPr>
              <a:t>one</a:t>
            </a:r>
            <a:r>
              <a:rPr lang="it-IT" dirty="0">
                <a:solidFill>
                  <a:srgbClr val="FFFFFF"/>
                </a:solidFill>
                <a:latin typeface="Comic Sans MS"/>
                <a:cs typeface="Comic Sans MS"/>
              </a:rPr>
              <a:t> of the </a:t>
            </a:r>
            <a:r>
              <a:rPr lang="it-IT" dirty="0" err="1">
                <a:solidFill>
                  <a:srgbClr val="FFFFFF"/>
                </a:solidFill>
                <a:latin typeface="Comic Sans MS"/>
                <a:cs typeface="Comic Sans MS"/>
              </a:rPr>
              <a:t>most</a:t>
            </a:r>
            <a:r>
              <a:rPr lang="it-IT" dirty="0">
                <a:solidFill>
                  <a:srgbClr val="FFFFFF"/>
                </a:solidFill>
                <a:latin typeface="Comic Sans MS"/>
                <a:cs typeface="Comic Sans MS"/>
              </a:rPr>
              <a:t> </a:t>
            </a:r>
            <a:r>
              <a:rPr lang="it-IT" dirty="0" err="1">
                <a:solidFill>
                  <a:srgbClr val="FFFFFF"/>
                </a:solidFill>
                <a:latin typeface="Comic Sans MS"/>
                <a:cs typeface="Comic Sans MS"/>
              </a:rPr>
              <a:t>famous</a:t>
            </a:r>
            <a:r>
              <a:rPr lang="it-IT" dirty="0">
                <a:solidFill>
                  <a:srgbClr val="FFFFFF"/>
                </a:solidFill>
                <a:latin typeface="Comic Sans MS"/>
                <a:cs typeface="Comic Sans MS"/>
              </a:rPr>
              <a:t> </a:t>
            </a:r>
            <a:r>
              <a:rPr lang="it-IT" dirty="0" err="1">
                <a:solidFill>
                  <a:srgbClr val="FFFFFF"/>
                </a:solidFill>
                <a:latin typeface="Comic Sans MS"/>
                <a:cs typeface="Comic Sans MS"/>
              </a:rPr>
              <a:t>Carnivals</a:t>
            </a:r>
            <a:r>
              <a:rPr lang="it-IT" dirty="0">
                <a:solidFill>
                  <a:srgbClr val="FFFFFF"/>
                </a:solidFill>
                <a:latin typeface="Comic Sans MS"/>
                <a:cs typeface="Comic Sans MS"/>
              </a:rPr>
              <a:t> in Europe </a:t>
            </a:r>
            <a:r>
              <a:rPr lang="it-IT" dirty="0" err="1">
                <a:solidFill>
                  <a:srgbClr val="FFFFFF"/>
                </a:solidFill>
                <a:latin typeface="Comic Sans MS"/>
                <a:cs typeface="Comic Sans MS"/>
              </a:rPr>
              <a:t>takes</a:t>
            </a:r>
            <a:r>
              <a:rPr lang="it-IT" dirty="0">
                <a:solidFill>
                  <a:srgbClr val="FFFFFF"/>
                </a:solidFill>
                <a:latin typeface="Comic Sans MS"/>
                <a:cs typeface="Comic Sans MS"/>
              </a:rPr>
              <a:t> </a:t>
            </a:r>
            <a:r>
              <a:rPr lang="it-IT" dirty="0" err="1">
                <a:solidFill>
                  <a:srgbClr val="FFFFFF"/>
                </a:solidFill>
                <a:latin typeface="Comic Sans MS"/>
                <a:cs typeface="Comic Sans MS"/>
              </a:rPr>
              <a:t>place.There</a:t>
            </a:r>
            <a:r>
              <a:rPr lang="it-IT" dirty="0">
                <a:solidFill>
                  <a:srgbClr val="FFFFFF"/>
                </a:solidFill>
                <a:latin typeface="Comic Sans MS"/>
                <a:cs typeface="Comic Sans MS"/>
              </a:rPr>
              <a:t> </a:t>
            </a:r>
            <a:r>
              <a:rPr lang="it-IT" dirty="0" err="1">
                <a:solidFill>
                  <a:srgbClr val="FFFFFF"/>
                </a:solidFill>
                <a:latin typeface="Comic Sans MS"/>
                <a:cs typeface="Comic Sans MS"/>
              </a:rPr>
              <a:t>they</a:t>
            </a:r>
            <a:r>
              <a:rPr lang="it-IT" dirty="0">
                <a:solidFill>
                  <a:srgbClr val="FFFFFF"/>
                </a:solidFill>
                <a:latin typeface="Comic Sans MS"/>
                <a:cs typeface="Comic Sans MS"/>
              </a:rPr>
              <a:t> </a:t>
            </a:r>
            <a:r>
              <a:rPr lang="it-IT" dirty="0" err="1">
                <a:solidFill>
                  <a:srgbClr val="FFFFFF"/>
                </a:solidFill>
                <a:latin typeface="Comic Sans MS"/>
                <a:cs typeface="Comic Sans MS"/>
              </a:rPr>
              <a:t>met</a:t>
            </a:r>
            <a:r>
              <a:rPr lang="it-IT" dirty="0">
                <a:solidFill>
                  <a:srgbClr val="FFFFFF"/>
                </a:solidFill>
                <a:latin typeface="Comic Sans MS"/>
                <a:cs typeface="Comic Sans MS"/>
              </a:rPr>
              <a:t> </a:t>
            </a:r>
            <a:r>
              <a:rPr lang="it-IT" dirty="0" err="1">
                <a:solidFill>
                  <a:srgbClr val="FFFFFF"/>
                </a:solidFill>
                <a:latin typeface="Comic Sans MS"/>
                <a:cs typeface="Comic Sans MS"/>
              </a:rPr>
              <a:t>Hayley</a:t>
            </a:r>
            <a:r>
              <a:rPr lang="it-IT" dirty="0">
                <a:solidFill>
                  <a:srgbClr val="FFFFFF"/>
                </a:solidFill>
                <a:latin typeface="Comic Sans MS"/>
                <a:cs typeface="Comic Sans MS"/>
              </a:rPr>
              <a:t> and Gilbert. </a:t>
            </a:r>
            <a:r>
              <a:rPr lang="it-IT" dirty="0" err="1">
                <a:solidFill>
                  <a:srgbClr val="FFFFFF"/>
                </a:solidFill>
                <a:latin typeface="Comic Sans MS"/>
                <a:cs typeface="Comic Sans MS"/>
              </a:rPr>
              <a:t>Nadur</a:t>
            </a:r>
            <a:r>
              <a:rPr lang="it-IT" dirty="0">
                <a:solidFill>
                  <a:srgbClr val="FFFFFF"/>
                </a:solidFill>
                <a:latin typeface="Comic Sans MS"/>
                <a:cs typeface="Comic Sans MS"/>
              </a:rPr>
              <a:t> Carnival  </a:t>
            </a:r>
            <a:r>
              <a:rPr lang="it-IT" dirty="0" err="1">
                <a:solidFill>
                  <a:srgbClr val="FFFFFF"/>
                </a:solidFill>
                <a:latin typeface="Comic Sans MS"/>
                <a:cs typeface="Comic Sans MS"/>
              </a:rPr>
              <a:t>is</a:t>
            </a:r>
            <a:r>
              <a:rPr lang="it-IT" dirty="0">
                <a:solidFill>
                  <a:srgbClr val="FFFFFF"/>
                </a:solidFill>
                <a:latin typeface="Comic Sans MS"/>
                <a:cs typeface="Comic Sans MS"/>
              </a:rPr>
              <a:t> a </a:t>
            </a:r>
            <a:r>
              <a:rPr lang="it-IT" dirty="0" err="1">
                <a:solidFill>
                  <a:srgbClr val="FFFFFF"/>
                </a:solidFill>
                <a:latin typeface="Comic Sans MS"/>
                <a:cs typeface="Comic Sans MS"/>
              </a:rPr>
              <a:t>completely</a:t>
            </a:r>
            <a:r>
              <a:rPr lang="it-IT" dirty="0">
                <a:solidFill>
                  <a:srgbClr val="FFFFFF"/>
                </a:solidFill>
                <a:latin typeface="Comic Sans MS"/>
                <a:cs typeface="Comic Sans MS"/>
              </a:rPr>
              <a:t> </a:t>
            </a:r>
            <a:r>
              <a:rPr lang="it-IT" dirty="0" err="1">
                <a:solidFill>
                  <a:srgbClr val="FFFFFF"/>
                </a:solidFill>
                <a:latin typeface="Comic Sans MS"/>
                <a:cs typeface="Comic Sans MS"/>
              </a:rPr>
              <a:t>different</a:t>
            </a:r>
            <a:r>
              <a:rPr lang="it-IT" dirty="0">
                <a:solidFill>
                  <a:srgbClr val="FFFFFF"/>
                </a:solidFill>
                <a:latin typeface="Comic Sans MS"/>
                <a:cs typeface="Comic Sans MS"/>
              </a:rPr>
              <a:t> </a:t>
            </a:r>
            <a:r>
              <a:rPr lang="it-IT" dirty="0" err="1">
                <a:solidFill>
                  <a:srgbClr val="FFFFFF"/>
                </a:solidFill>
                <a:latin typeface="Comic Sans MS"/>
                <a:cs typeface="Comic Sans MS"/>
              </a:rPr>
              <a:t>carnival</a:t>
            </a:r>
            <a:r>
              <a:rPr lang="it-IT" dirty="0">
                <a:solidFill>
                  <a:srgbClr val="FFFFFF"/>
                </a:solidFill>
                <a:latin typeface="Comic Sans MS"/>
                <a:cs typeface="Comic Sans MS"/>
              </a:rPr>
              <a:t> </a:t>
            </a:r>
            <a:r>
              <a:rPr lang="it-IT" dirty="0" err="1">
                <a:solidFill>
                  <a:srgbClr val="FFFFFF"/>
                </a:solidFill>
                <a:latin typeface="Comic Sans MS"/>
                <a:cs typeface="Comic Sans MS"/>
              </a:rPr>
              <a:t>where</a:t>
            </a:r>
            <a:r>
              <a:rPr lang="it-IT" dirty="0">
                <a:solidFill>
                  <a:srgbClr val="FFFFFF"/>
                </a:solidFill>
                <a:latin typeface="Comic Sans MS"/>
                <a:cs typeface="Comic Sans MS"/>
              </a:rPr>
              <a:t> no </a:t>
            </a:r>
            <a:r>
              <a:rPr lang="it-IT" dirty="0" err="1">
                <a:solidFill>
                  <a:srgbClr val="FFFFFF"/>
                </a:solidFill>
                <a:latin typeface="Comic Sans MS"/>
                <a:cs typeface="Comic Sans MS"/>
              </a:rPr>
              <a:t>rules</a:t>
            </a:r>
            <a:r>
              <a:rPr lang="it-IT" dirty="0">
                <a:solidFill>
                  <a:srgbClr val="FFFFFF"/>
                </a:solidFill>
                <a:latin typeface="Comic Sans MS"/>
                <a:cs typeface="Comic Sans MS"/>
              </a:rPr>
              <a:t> </a:t>
            </a:r>
            <a:r>
              <a:rPr lang="it-IT" dirty="0" err="1">
                <a:solidFill>
                  <a:srgbClr val="FFFFFF"/>
                </a:solidFill>
                <a:latin typeface="Comic Sans MS"/>
                <a:cs typeface="Comic Sans MS"/>
              </a:rPr>
              <a:t>apply</a:t>
            </a:r>
            <a:r>
              <a:rPr lang="it-IT" dirty="0">
                <a:solidFill>
                  <a:srgbClr val="FFFFFF"/>
                </a:solidFill>
                <a:latin typeface="Comic Sans MS"/>
                <a:cs typeface="Comic Sans MS"/>
              </a:rPr>
              <a:t>.  </a:t>
            </a:r>
            <a:r>
              <a:rPr lang="it-IT" dirty="0" err="1">
                <a:solidFill>
                  <a:srgbClr val="FFFFFF"/>
                </a:solidFill>
                <a:latin typeface="Comic Sans MS"/>
                <a:cs typeface="Comic Sans MS"/>
              </a:rPr>
              <a:t>It</a:t>
            </a:r>
            <a:r>
              <a:rPr lang="it-IT" dirty="0">
                <a:solidFill>
                  <a:srgbClr val="FFFFFF"/>
                </a:solidFill>
                <a:latin typeface="Comic Sans MS"/>
                <a:cs typeface="Comic Sans MS"/>
              </a:rPr>
              <a:t> </a:t>
            </a:r>
            <a:r>
              <a:rPr lang="it-IT" dirty="0" err="1">
                <a:solidFill>
                  <a:srgbClr val="FFFFFF"/>
                </a:solidFill>
                <a:latin typeface="Comic Sans MS"/>
                <a:cs typeface="Comic Sans MS"/>
              </a:rPr>
              <a:t>is</a:t>
            </a:r>
            <a:r>
              <a:rPr lang="it-IT" dirty="0">
                <a:solidFill>
                  <a:srgbClr val="FFFFFF"/>
                </a:solidFill>
                <a:latin typeface="Comic Sans MS"/>
                <a:cs typeface="Comic Sans MS"/>
              </a:rPr>
              <a:t> a </a:t>
            </a:r>
            <a:r>
              <a:rPr lang="it-IT" dirty="0" err="1">
                <a:solidFill>
                  <a:srgbClr val="FFFFFF"/>
                </a:solidFill>
                <a:latin typeface="Comic Sans MS"/>
                <a:cs typeface="Comic Sans MS"/>
              </a:rPr>
              <a:t>people’s</a:t>
            </a:r>
            <a:r>
              <a:rPr lang="it-IT" dirty="0">
                <a:solidFill>
                  <a:srgbClr val="FFFFFF"/>
                </a:solidFill>
                <a:latin typeface="Comic Sans MS"/>
                <a:cs typeface="Comic Sans MS"/>
              </a:rPr>
              <a:t> </a:t>
            </a:r>
            <a:r>
              <a:rPr lang="it-IT" dirty="0" err="1">
                <a:solidFill>
                  <a:srgbClr val="FFFFFF"/>
                </a:solidFill>
                <a:latin typeface="Comic Sans MS"/>
                <a:cs typeface="Comic Sans MS"/>
              </a:rPr>
              <a:t>carnival</a:t>
            </a:r>
            <a:r>
              <a:rPr lang="it-IT" dirty="0">
                <a:solidFill>
                  <a:srgbClr val="FFFFFF"/>
                </a:solidFill>
                <a:latin typeface="Comic Sans MS"/>
                <a:cs typeface="Comic Sans MS"/>
              </a:rPr>
              <a:t> </a:t>
            </a:r>
            <a:r>
              <a:rPr lang="it-IT" dirty="0" err="1">
                <a:solidFill>
                  <a:srgbClr val="FFFFFF"/>
                </a:solidFill>
                <a:latin typeface="Comic Sans MS"/>
                <a:cs typeface="Comic Sans MS"/>
              </a:rPr>
              <a:t>where</a:t>
            </a:r>
            <a:r>
              <a:rPr lang="it-IT" dirty="0">
                <a:solidFill>
                  <a:srgbClr val="FFFFFF"/>
                </a:solidFill>
                <a:latin typeface="Comic Sans MS"/>
                <a:cs typeface="Comic Sans MS"/>
              </a:rPr>
              <a:t> the </a:t>
            </a:r>
            <a:r>
              <a:rPr lang="it-IT" dirty="0" err="1">
                <a:solidFill>
                  <a:srgbClr val="FFFFFF"/>
                </a:solidFill>
                <a:latin typeface="Comic Sans MS"/>
                <a:cs typeface="Comic Sans MS"/>
              </a:rPr>
              <a:t>streets</a:t>
            </a:r>
            <a:r>
              <a:rPr lang="it-IT" dirty="0">
                <a:solidFill>
                  <a:srgbClr val="FFFFFF"/>
                </a:solidFill>
                <a:latin typeface="Comic Sans MS"/>
                <a:cs typeface="Comic Sans MS"/>
              </a:rPr>
              <a:t> of </a:t>
            </a:r>
            <a:r>
              <a:rPr lang="it-IT" dirty="0" err="1">
                <a:solidFill>
                  <a:srgbClr val="FFFFFF"/>
                </a:solidFill>
                <a:latin typeface="Comic Sans MS"/>
                <a:cs typeface="Comic Sans MS"/>
              </a:rPr>
              <a:t>Nadur</a:t>
            </a:r>
            <a:r>
              <a:rPr lang="it-IT" dirty="0">
                <a:solidFill>
                  <a:srgbClr val="FFFFFF"/>
                </a:solidFill>
                <a:latin typeface="Comic Sans MS"/>
                <a:cs typeface="Comic Sans MS"/>
              </a:rPr>
              <a:t> are </a:t>
            </a:r>
            <a:r>
              <a:rPr lang="it-IT" dirty="0" err="1">
                <a:solidFill>
                  <a:srgbClr val="FFFFFF"/>
                </a:solidFill>
                <a:latin typeface="Comic Sans MS"/>
                <a:cs typeface="Comic Sans MS"/>
              </a:rPr>
              <a:t>filled</a:t>
            </a:r>
            <a:r>
              <a:rPr lang="it-IT" dirty="0">
                <a:solidFill>
                  <a:srgbClr val="FFFFFF"/>
                </a:solidFill>
                <a:latin typeface="Comic Sans MS"/>
                <a:cs typeface="Comic Sans MS"/>
              </a:rPr>
              <a:t> up with </a:t>
            </a:r>
            <a:r>
              <a:rPr lang="it-IT" dirty="0" err="1">
                <a:solidFill>
                  <a:srgbClr val="FFFFFF"/>
                </a:solidFill>
                <a:latin typeface="Comic Sans MS"/>
                <a:cs typeface="Comic Sans MS"/>
              </a:rPr>
              <a:t>creatures</a:t>
            </a:r>
            <a:r>
              <a:rPr lang="it-IT" dirty="0">
                <a:solidFill>
                  <a:srgbClr val="FFFFFF"/>
                </a:solidFill>
                <a:latin typeface="Comic Sans MS"/>
                <a:cs typeface="Comic Sans MS"/>
              </a:rPr>
              <a:t> </a:t>
            </a:r>
            <a:r>
              <a:rPr lang="it-IT" dirty="0" err="1">
                <a:solidFill>
                  <a:srgbClr val="FFFFFF"/>
                </a:solidFill>
                <a:latin typeface="Comic Sans MS"/>
                <a:cs typeface="Comic Sans MS"/>
              </a:rPr>
              <a:t>wearing</a:t>
            </a:r>
            <a:r>
              <a:rPr lang="it-IT" dirty="0">
                <a:solidFill>
                  <a:srgbClr val="FFFFFF"/>
                </a:solidFill>
                <a:latin typeface="Comic Sans MS"/>
                <a:cs typeface="Comic Sans MS"/>
              </a:rPr>
              <a:t> </a:t>
            </a:r>
            <a:r>
              <a:rPr lang="it-IT" dirty="0" err="1">
                <a:solidFill>
                  <a:srgbClr val="FFFFFF"/>
                </a:solidFill>
                <a:latin typeface="Comic Sans MS"/>
                <a:cs typeface="Comic Sans MS"/>
              </a:rPr>
              <a:t>all</a:t>
            </a:r>
            <a:r>
              <a:rPr lang="it-IT" dirty="0">
                <a:solidFill>
                  <a:srgbClr val="FFFFFF"/>
                </a:solidFill>
                <a:latin typeface="Comic Sans MS"/>
                <a:cs typeface="Comic Sans MS"/>
              </a:rPr>
              <a:t> </a:t>
            </a:r>
            <a:r>
              <a:rPr lang="it-IT" dirty="0" err="1">
                <a:solidFill>
                  <a:srgbClr val="FFFFFF"/>
                </a:solidFill>
                <a:latin typeface="Comic Sans MS"/>
                <a:cs typeface="Comic Sans MS"/>
              </a:rPr>
              <a:t>types</a:t>
            </a:r>
            <a:r>
              <a:rPr lang="it-IT" dirty="0">
                <a:solidFill>
                  <a:srgbClr val="FFFFFF"/>
                </a:solidFill>
                <a:latin typeface="Comic Sans MS"/>
                <a:cs typeface="Comic Sans MS"/>
              </a:rPr>
              <a:t> of </a:t>
            </a:r>
            <a:r>
              <a:rPr lang="it-IT" dirty="0" err="1">
                <a:solidFill>
                  <a:srgbClr val="FFFFFF"/>
                </a:solidFill>
                <a:latin typeface="Comic Sans MS"/>
                <a:cs typeface="Comic Sans MS"/>
              </a:rPr>
              <a:t>costumes</a:t>
            </a:r>
            <a:r>
              <a:rPr lang="it-IT" dirty="0">
                <a:solidFill>
                  <a:srgbClr val="FFFFFF"/>
                </a:solidFill>
                <a:latin typeface="Comic Sans MS"/>
                <a:cs typeface="Comic Sans MS"/>
              </a:rPr>
              <a:t>, </a:t>
            </a:r>
            <a:r>
              <a:rPr lang="it-IT" dirty="0" err="1">
                <a:solidFill>
                  <a:srgbClr val="FFFFFF"/>
                </a:solidFill>
                <a:latin typeface="Comic Sans MS"/>
                <a:cs typeface="Comic Sans MS"/>
              </a:rPr>
              <a:t>most</a:t>
            </a:r>
            <a:r>
              <a:rPr lang="it-IT" dirty="0">
                <a:solidFill>
                  <a:srgbClr val="FFFFFF"/>
                </a:solidFill>
                <a:latin typeface="Comic Sans MS"/>
                <a:cs typeface="Comic Sans MS"/>
              </a:rPr>
              <a:t> of </a:t>
            </a:r>
            <a:r>
              <a:rPr lang="it-IT" dirty="0" err="1">
                <a:solidFill>
                  <a:srgbClr val="FFFFFF"/>
                </a:solidFill>
                <a:latin typeface="Comic Sans MS"/>
                <a:cs typeface="Comic Sans MS"/>
              </a:rPr>
              <a:t>which</a:t>
            </a:r>
            <a:r>
              <a:rPr lang="it-IT" dirty="0">
                <a:solidFill>
                  <a:srgbClr val="FFFFFF"/>
                </a:solidFill>
                <a:latin typeface="Comic Sans MS"/>
                <a:cs typeface="Comic Sans MS"/>
              </a:rPr>
              <a:t> </a:t>
            </a:r>
            <a:r>
              <a:rPr lang="it-IT" dirty="0" err="1">
                <a:solidFill>
                  <a:srgbClr val="FFFFFF"/>
                </a:solidFill>
                <a:latin typeface="Comic Sans MS"/>
                <a:cs typeface="Comic Sans MS"/>
              </a:rPr>
              <a:t>outrageous</a:t>
            </a:r>
            <a:r>
              <a:rPr lang="it-IT" dirty="0">
                <a:solidFill>
                  <a:srgbClr val="FFFFFF"/>
                </a:solidFill>
                <a:latin typeface="Comic Sans MS"/>
                <a:cs typeface="Comic Sans MS"/>
              </a:rPr>
              <a:t>.  The </a:t>
            </a:r>
            <a:r>
              <a:rPr lang="it-IT" dirty="0" err="1">
                <a:solidFill>
                  <a:srgbClr val="FFFFFF"/>
                </a:solidFill>
                <a:latin typeface="Comic Sans MS"/>
                <a:cs typeface="Comic Sans MS"/>
              </a:rPr>
              <a:t>spontaneity</a:t>
            </a:r>
            <a:r>
              <a:rPr lang="it-IT" dirty="0">
                <a:solidFill>
                  <a:srgbClr val="FFFFFF"/>
                </a:solidFill>
                <a:latin typeface="Comic Sans MS"/>
                <a:cs typeface="Comic Sans MS"/>
              </a:rPr>
              <a:t> of </a:t>
            </a:r>
            <a:r>
              <a:rPr lang="it-IT" dirty="0" err="1">
                <a:solidFill>
                  <a:srgbClr val="FFFFFF"/>
                </a:solidFill>
                <a:latin typeface="Comic Sans MS"/>
                <a:cs typeface="Comic Sans MS"/>
              </a:rPr>
              <a:t>this</a:t>
            </a:r>
            <a:r>
              <a:rPr lang="it-IT" dirty="0">
                <a:solidFill>
                  <a:srgbClr val="FFFFFF"/>
                </a:solidFill>
                <a:latin typeface="Comic Sans MS"/>
                <a:cs typeface="Comic Sans MS"/>
              </a:rPr>
              <a:t> </a:t>
            </a:r>
            <a:r>
              <a:rPr lang="it-IT" dirty="0" err="1">
                <a:solidFill>
                  <a:srgbClr val="FFFFFF"/>
                </a:solidFill>
                <a:latin typeface="Comic Sans MS"/>
                <a:cs typeface="Comic Sans MS"/>
              </a:rPr>
              <a:t>carnival</a:t>
            </a:r>
            <a:r>
              <a:rPr lang="it-IT" dirty="0">
                <a:solidFill>
                  <a:srgbClr val="FFFFFF"/>
                </a:solidFill>
                <a:latin typeface="Comic Sans MS"/>
                <a:cs typeface="Comic Sans MS"/>
              </a:rPr>
              <a:t> made </a:t>
            </a:r>
            <a:r>
              <a:rPr lang="it-IT" dirty="0" err="1">
                <a:solidFill>
                  <a:srgbClr val="FFFFFF"/>
                </a:solidFill>
                <a:latin typeface="Comic Sans MS"/>
                <a:cs typeface="Comic Sans MS"/>
              </a:rPr>
              <a:t>it</a:t>
            </a:r>
            <a:r>
              <a:rPr lang="it-IT" dirty="0">
                <a:solidFill>
                  <a:srgbClr val="FFFFFF"/>
                </a:solidFill>
                <a:latin typeface="Comic Sans MS"/>
                <a:cs typeface="Comic Sans MS"/>
              </a:rPr>
              <a:t> </a:t>
            </a:r>
            <a:r>
              <a:rPr lang="it-IT" dirty="0" err="1">
                <a:solidFill>
                  <a:srgbClr val="FFFFFF"/>
                </a:solidFill>
                <a:latin typeface="Comic Sans MS"/>
                <a:cs typeface="Comic Sans MS"/>
              </a:rPr>
              <a:t>quite</a:t>
            </a:r>
            <a:r>
              <a:rPr lang="it-IT" dirty="0">
                <a:solidFill>
                  <a:srgbClr val="FFFFFF"/>
                </a:solidFill>
                <a:latin typeface="Comic Sans MS"/>
                <a:cs typeface="Comic Sans MS"/>
              </a:rPr>
              <a:t> </a:t>
            </a:r>
            <a:r>
              <a:rPr lang="it-IT" dirty="0" err="1">
                <a:solidFill>
                  <a:srgbClr val="FFFFFF"/>
                </a:solidFill>
                <a:latin typeface="Comic Sans MS"/>
                <a:cs typeface="Comic Sans MS"/>
              </a:rPr>
              <a:t>unique</a:t>
            </a:r>
            <a:r>
              <a:rPr lang="it-IT" dirty="0">
                <a:solidFill>
                  <a:srgbClr val="FFFFFF"/>
                </a:solidFill>
                <a:latin typeface="Comic Sans MS"/>
                <a:cs typeface="Comic Sans MS"/>
              </a:rPr>
              <a:t> and </a:t>
            </a:r>
            <a:r>
              <a:rPr lang="it-IT" dirty="0" err="1">
                <a:solidFill>
                  <a:srgbClr val="FFFFFF"/>
                </a:solidFill>
                <a:latin typeface="Comic Sans MS"/>
                <a:cs typeface="Comic Sans MS"/>
              </a:rPr>
              <a:t>one</a:t>
            </a:r>
            <a:r>
              <a:rPr lang="it-IT" dirty="0">
                <a:solidFill>
                  <a:srgbClr val="FFFFFF"/>
                </a:solidFill>
                <a:latin typeface="Comic Sans MS"/>
                <a:cs typeface="Comic Sans MS"/>
              </a:rPr>
              <a:t> of the best </a:t>
            </a:r>
            <a:r>
              <a:rPr lang="it-IT" dirty="0" err="1">
                <a:solidFill>
                  <a:srgbClr val="FFFFFF"/>
                </a:solidFill>
                <a:latin typeface="Comic Sans MS"/>
                <a:cs typeface="Comic Sans MS"/>
              </a:rPr>
              <a:t>carnivals</a:t>
            </a:r>
            <a:r>
              <a:rPr lang="it-IT" dirty="0">
                <a:solidFill>
                  <a:srgbClr val="FFFFFF"/>
                </a:solidFill>
                <a:latin typeface="Comic Sans MS"/>
                <a:cs typeface="Comic Sans MS"/>
              </a:rPr>
              <a:t> in Europe with </a:t>
            </a:r>
            <a:r>
              <a:rPr lang="it-IT" dirty="0" err="1">
                <a:solidFill>
                  <a:srgbClr val="FFFFFF"/>
                </a:solidFill>
                <a:latin typeface="Comic Sans MS"/>
                <a:cs typeface="Comic Sans MS"/>
              </a:rPr>
              <a:t>regards</a:t>
            </a:r>
            <a:r>
              <a:rPr lang="it-IT" dirty="0">
                <a:solidFill>
                  <a:srgbClr val="FFFFFF"/>
                </a:solidFill>
                <a:latin typeface="Comic Sans MS"/>
                <a:cs typeface="Comic Sans MS"/>
              </a:rPr>
              <a:t> to </a:t>
            </a:r>
            <a:r>
              <a:rPr lang="it-IT" dirty="0" err="1">
                <a:solidFill>
                  <a:srgbClr val="FFFFFF"/>
                </a:solidFill>
                <a:latin typeface="Comic Sans MS"/>
                <a:cs typeface="Comic Sans MS"/>
              </a:rPr>
              <a:t>this</a:t>
            </a:r>
            <a:r>
              <a:rPr lang="it-IT" dirty="0">
                <a:solidFill>
                  <a:srgbClr val="FFFFFF"/>
                </a:solidFill>
                <a:latin typeface="Comic Sans MS"/>
                <a:cs typeface="Comic Sans MS"/>
              </a:rPr>
              <a:t> </a:t>
            </a:r>
            <a:r>
              <a:rPr lang="it-IT" dirty="0" err="1">
                <a:solidFill>
                  <a:srgbClr val="FFFFFF"/>
                </a:solidFill>
                <a:latin typeface="Comic Sans MS"/>
                <a:cs typeface="Comic Sans MS"/>
              </a:rPr>
              <a:t>aspect</a:t>
            </a:r>
            <a:r>
              <a:rPr lang="it-IT" dirty="0">
                <a:solidFill>
                  <a:srgbClr val="FFFFFF"/>
                </a:solidFill>
                <a:latin typeface="Comic Sans MS"/>
                <a:cs typeface="Comic Sans MS"/>
              </a:rPr>
              <a:t>.  </a:t>
            </a:r>
            <a:r>
              <a:rPr lang="it-IT" dirty="0" err="1">
                <a:solidFill>
                  <a:srgbClr val="FFFFFF"/>
                </a:solidFill>
                <a:latin typeface="Comic Sans MS"/>
                <a:cs typeface="Comic Sans MS"/>
              </a:rPr>
              <a:t>It</a:t>
            </a:r>
            <a:r>
              <a:rPr lang="it-IT" dirty="0">
                <a:solidFill>
                  <a:srgbClr val="FFFFFF"/>
                </a:solidFill>
                <a:latin typeface="Comic Sans MS"/>
                <a:cs typeface="Comic Sans MS"/>
              </a:rPr>
              <a:t> </a:t>
            </a:r>
            <a:r>
              <a:rPr lang="it-IT" dirty="0" err="1">
                <a:solidFill>
                  <a:srgbClr val="FFFFFF"/>
                </a:solidFill>
                <a:latin typeface="Comic Sans MS"/>
                <a:cs typeface="Comic Sans MS"/>
              </a:rPr>
              <a:t>is</a:t>
            </a:r>
            <a:r>
              <a:rPr lang="it-IT" dirty="0">
                <a:solidFill>
                  <a:srgbClr val="FFFFFF"/>
                </a:solidFill>
                <a:latin typeface="Comic Sans MS"/>
                <a:cs typeface="Comic Sans MS"/>
              </a:rPr>
              <a:t> </a:t>
            </a:r>
            <a:r>
              <a:rPr lang="it-IT" dirty="0" err="1">
                <a:solidFill>
                  <a:srgbClr val="FFFFFF"/>
                </a:solidFill>
                <a:latin typeface="Comic Sans MS"/>
                <a:cs typeface="Comic Sans MS"/>
              </a:rPr>
              <a:t>visited</a:t>
            </a:r>
            <a:r>
              <a:rPr lang="it-IT" dirty="0">
                <a:solidFill>
                  <a:srgbClr val="FFFFFF"/>
                </a:solidFill>
                <a:latin typeface="Comic Sans MS"/>
                <a:cs typeface="Comic Sans MS"/>
              </a:rPr>
              <a:t> </a:t>
            </a:r>
            <a:r>
              <a:rPr lang="it-IT" dirty="0" err="1">
                <a:solidFill>
                  <a:srgbClr val="FFFFFF"/>
                </a:solidFill>
                <a:latin typeface="Comic Sans MS"/>
                <a:cs typeface="Comic Sans MS"/>
              </a:rPr>
              <a:t>not</a:t>
            </a:r>
            <a:r>
              <a:rPr lang="it-IT" dirty="0">
                <a:solidFill>
                  <a:srgbClr val="FFFFFF"/>
                </a:solidFill>
                <a:latin typeface="Comic Sans MS"/>
                <a:cs typeface="Comic Sans MS"/>
              </a:rPr>
              <a:t> </a:t>
            </a:r>
            <a:r>
              <a:rPr lang="it-IT" dirty="0" err="1">
                <a:solidFill>
                  <a:srgbClr val="FFFFFF"/>
                </a:solidFill>
                <a:latin typeface="Comic Sans MS"/>
                <a:cs typeface="Comic Sans MS"/>
              </a:rPr>
              <a:t>only</a:t>
            </a:r>
            <a:r>
              <a:rPr lang="it-IT" dirty="0">
                <a:solidFill>
                  <a:srgbClr val="FFFFFF"/>
                </a:solidFill>
                <a:latin typeface="Comic Sans MS"/>
                <a:cs typeface="Comic Sans MS"/>
              </a:rPr>
              <a:t> by the </a:t>
            </a:r>
            <a:r>
              <a:rPr lang="it-IT" dirty="0" err="1">
                <a:solidFill>
                  <a:srgbClr val="FFFFFF"/>
                </a:solidFill>
                <a:latin typeface="Comic Sans MS"/>
                <a:cs typeface="Comic Sans MS"/>
              </a:rPr>
              <a:t>Gozitans</a:t>
            </a:r>
            <a:r>
              <a:rPr lang="it-IT" dirty="0">
                <a:solidFill>
                  <a:srgbClr val="FFFFFF"/>
                </a:solidFill>
                <a:latin typeface="Comic Sans MS"/>
                <a:cs typeface="Comic Sans MS"/>
              </a:rPr>
              <a:t> </a:t>
            </a:r>
            <a:r>
              <a:rPr lang="it-IT" dirty="0" err="1">
                <a:solidFill>
                  <a:srgbClr val="FFFFFF"/>
                </a:solidFill>
                <a:latin typeface="Comic Sans MS"/>
                <a:cs typeface="Comic Sans MS"/>
              </a:rPr>
              <a:t>but</a:t>
            </a:r>
            <a:r>
              <a:rPr lang="it-IT" dirty="0">
                <a:solidFill>
                  <a:srgbClr val="FFFFFF"/>
                </a:solidFill>
                <a:latin typeface="Comic Sans MS"/>
                <a:cs typeface="Comic Sans MS"/>
              </a:rPr>
              <a:t> </a:t>
            </a:r>
            <a:r>
              <a:rPr lang="it-IT" dirty="0" err="1">
                <a:solidFill>
                  <a:srgbClr val="FFFFFF"/>
                </a:solidFill>
                <a:latin typeface="Comic Sans MS"/>
                <a:cs typeface="Comic Sans MS"/>
              </a:rPr>
              <a:t>attracts</a:t>
            </a:r>
            <a:r>
              <a:rPr lang="it-IT" dirty="0">
                <a:solidFill>
                  <a:srgbClr val="FFFFFF"/>
                </a:solidFill>
                <a:latin typeface="Comic Sans MS"/>
                <a:cs typeface="Comic Sans MS"/>
              </a:rPr>
              <a:t> </a:t>
            </a:r>
            <a:r>
              <a:rPr lang="it-IT" dirty="0" err="1">
                <a:solidFill>
                  <a:srgbClr val="FFFFFF"/>
                </a:solidFill>
                <a:latin typeface="Comic Sans MS"/>
                <a:cs typeface="Comic Sans MS"/>
              </a:rPr>
              <a:t>many</a:t>
            </a:r>
            <a:r>
              <a:rPr lang="it-IT" dirty="0">
                <a:solidFill>
                  <a:srgbClr val="FFFFFF"/>
                </a:solidFill>
                <a:latin typeface="Comic Sans MS"/>
                <a:cs typeface="Comic Sans MS"/>
              </a:rPr>
              <a:t> Maltese </a:t>
            </a:r>
            <a:r>
              <a:rPr lang="it-IT" dirty="0" err="1">
                <a:solidFill>
                  <a:srgbClr val="FFFFFF"/>
                </a:solidFill>
                <a:latin typeface="Comic Sans MS"/>
                <a:cs typeface="Comic Sans MS"/>
              </a:rPr>
              <a:t>people</a:t>
            </a:r>
            <a:r>
              <a:rPr lang="it-IT" dirty="0">
                <a:solidFill>
                  <a:srgbClr val="FFFFFF"/>
                </a:solidFill>
                <a:latin typeface="Comic Sans MS"/>
                <a:cs typeface="Comic Sans MS"/>
              </a:rPr>
              <a:t> </a:t>
            </a:r>
            <a:r>
              <a:rPr lang="it-IT" dirty="0" err="1">
                <a:solidFill>
                  <a:srgbClr val="FFFFFF"/>
                </a:solidFill>
                <a:latin typeface="Comic Sans MS"/>
                <a:cs typeface="Comic Sans MS"/>
              </a:rPr>
              <a:t>that</a:t>
            </a:r>
            <a:r>
              <a:rPr lang="it-IT" dirty="0">
                <a:solidFill>
                  <a:srgbClr val="FFFFFF"/>
                </a:solidFill>
                <a:latin typeface="Comic Sans MS"/>
                <a:cs typeface="Comic Sans MS"/>
              </a:rPr>
              <a:t> cross over to </a:t>
            </a:r>
            <a:r>
              <a:rPr lang="it-IT" dirty="0" err="1">
                <a:solidFill>
                  <a:srgbClr val="FFFFFF"/>
                </a:solidFill>
                <a:latin typeface="Comic Sans MS"/>
                <a:cs typeface="Comic Sans MS"/>
              </a:rPr>
              <a:t>Gozo</a:t>
            </a:r>
            <a:r>
              <a:rPr lang="it-IT" dirty="0">
                <a:solidFill>
                  <a:srgbClr val="FFFFFF"/>
                </a:solidFill>
                <a:latin typeface="Comic Sans MS"/>
                <a:cs typeface="Comic Sans MS"/>
              </a:rPr>
              <a:t> just to </a:t>
            </a:r>
            <a:r>
              <a:rPr lang="it-IT" dirty="0" err="1">
                <a:solidFill>
                  <a:srgbClr val="FFFFFF"/>
                </a:solidFill>
                <a:latin typeface="Comic Sans MS"/>
                <a:cs typeface="Comic Sans MS"/>
              </a:rPr>
              <a:t>experience</a:t>
            </a:r>
            <a:r>
              <a:rPr lang="it-IT" dirty="0">
                <a:solidFill>
                  <a:srgbClr val="FFFFFF"/>
                </a:solidFill>
                <a:latin typeface="Comic Sans MS"/>
                <a:cs typeface="Comic Sans MS"/>
              </a:rPr>
              <a:t> </a:t>
            </a:r>
            <a:r>
              <a:rPr lang="it-IT" dirty="0" err="1">
                <a:solidFill>
                  <a:srgbClr val="FFFFFF"/>
                </a:solidFill>
                <a:latin typeface="Comic Sans MS"/>
                <a:cs typeface="Comic Sans MS"/>
              </a:rPr>
              <a:t>it</a:t>
            </a:r>
            <a:r>
              <a:rPr lang="it-IT" dirty="0">
                <a:solidFill>
                  <a:srgbClr val="FFFFFF"/>
                </a:solidFill>
                <a:latin typeface="Comic Sans MS"/>
                <a:cs typeface="Comic Sans MS"/>
              </a:rPr>
              <a:t>.</a:t>
            </a:r>
            <a:endParaRPr lang="es-ES_tradnl" dirty="0">
              <a:solidFill>
                <a:srgbClr val="FFFFFF"/>
              </a:solidFill>
              <a:latin typeface="Comic Sans MS"/>
              <a:cs typeface="Comic Sans MS"/>
            </a:endParaRPr>
          </a:p>
        </p:txBody>
      </p:sp>
      <p:sp>
        <p:nvSpPr>
          <p:cNvPr id="5" name="Rectángulo 4"/>
          <p:cNvSpPr/>
          <p:nvPr/>
        </p:nvSpPr>
        <p:spPr>
          <a:xfrm>
            <a:off x="179475" y="5534561"/>
            <a:ext cx="8674605" cy="1323439"/>
          </a:xfrm>
          <a:prstGeom prst="rect">
            <a:avLst/>
          </a:prstGeom>
        </p:spPr>
        <p:txBody>
          <a:bodyPr wrap="square">
            <a:spAutoFit/>
          </a:bodyPr>
          <a:lstStyle/>
          <a:p>
            <a:r>
              <a:rPr lang="it-IT" sz="2000" dirty="0" err="1">
                <a:solidFill>
                  <a:srgbClr val="FFFFFF"/>
                </a:solidFill>
                <a:latin typeface="Comic Sans MS"/>
                <a:cs typeface="Comic Sans MS"/>
              </a:rPr>
              <a:t>After</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going</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around</a:t>
            </a:r>
            <a:r>
              <a:rPr lang="it-IT" sz="2000" dirty="0">
                <a:solidFill>
                  <a:srgbClr val="FFFFFF"/>
                </a:solidFill>
                <a:latin typeface="Comic Sans MS"/>
                <a:cs typeface="Comic Sans MS"/>
              </a:rPr>
              <a:t> and </a:t>
            </a:r>
            <a:r>
              <a:rPr lang="it-IT" sz="2000" dirty="0" err="1">
                <a:solidFill>
                  <a:srgbClr val="FFFFFF"/>
                </a:solidFill>
                <a:latin typeface="Comic Sans MS"/>
                <a:cs typeface="Comic Sans MS"/>
              </a:rPr>
              <a:t>enjoying</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Gozo</a:t>
            </a:r>
            <a:r>
              <a:rPr lang="it-IT" sz="2000" dirty="0">
                <a:solidFill>
                  <a:srgbClr val="FFFFFF"/>
                </a:solidFill>
                <a:latin typeface="Comic Sans MS"/>
                <a:cs typeface="Comic Sans MS"/>
              </a:rPr>
              <a:t> and </a:t>
            </a:r>
            <a:r>
              <a:rPr lang="es-ES_tradnl" sz="2000" dirty="0" err="1">
                <a:solidFill>
                  <a:srgbClr val="FFFFFF"/>
                </a:solidFill>
                <a:latin typeface="Comic Sans MS"/>
                <a:cs typeface="Comic Sans MS"/>
              </a:rPr>
              <a:t>the</a:t>
            </a:r>
            <a:r>
              <a:rPr lang="es-ES_tradnl" sz="2000" dirty="0">
                <a:solidFill>
                  <a:srgbClr val="FFFFFF"/>
                </a:solidFill>
                <a:latin typeface="Comic Sans MS"/>
                <a:cs typeface="Comic Sans MS"/>
              </a:rPr>
              <a:t> </a:t>
            </a:r>
            <a:r>
              <a:rPr lang="it-IT" sz="2000" dirty="0" err="1">
                <a:solidFill>
                  <a:srgbClr val="FFFFFF"/>
                </a:solidFill>
                <a:latin typeface="Comic Sans MS"/>
                <a:cs typeface="Comic Sans MS"/>
              </a:rPr>
              <a:t>Nadur</a:t>
            </a:r>
            <a:r>
              <a:rPr lang="it-IT" sz="2000" dirty="0">
                <a:solidFill>
                  <a:srgbClr val="FFFFFF"/>
                </a:solidFill>
                <a:latin typeface="Comic Sans MS"/>
                <a:cs typeface="Comic Sans MS"/>
              </a:rPr>
              <a:t> Carnival </a:t>
            </a:r>
            <a:r>
              <a:rPr lang="it-IT" sz="2000" dirty="0" err="1">
                <a:solidFill>
                  <a:srgbClr val="FFFFFF"/>
                </a:solidFill>
                <a:latin typeface="Comic Sans MS"/>
                <a:cs typeface="Comic Sans MS"/>
              </a:rPr>
              <a:t>it</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was</a:t>
            </a:r>
            <a:r>
              <a:rPr lang="it-IT" sz="2000" dirty="0">
                <a:solidFill>
                  <a:srgbClr val="FFFFFF"/>
                </a:solidFill>
                <a:latin typeface="Comic Sans MS"/>
                <a:cs typeface="Comic Sans MS"/>
              </a:rPr>
              <a:t> time for </a:t>
            </a:r>
            <a:r>
              <a:rPr lang="it-IT" sz="2000" dirty="0" err="1">
                <a:solidFill>
                  <a:srgbClr val="FFFFFF"/>
                </a:solidFill>
                <a:latin typeface="Comic Sans MS"/>
                <a:cs typeface="Comic Sans MS"/>
              </a:rPr>
              <a:t>Jan</a:t>
            </a:r>
            <a:r>
              <a:rPr lang="it-IT" sz="2000" dirty="0">
                <a:solidFill>
                  <a:srgbClr val="FFFFFF"/>
                </a:solidFill>
                <a:latin typeface="Comic Sans MS"/>
                <a:cs typeface="Comic Sans MS"/>
              </a:rPr>
              <a:t> and </a:t>
            </a:r>
            <a:r>
              <a:rPr lang="it-IT" sz="2000" dirty="0" err="1">
                <a:solidFill>
                  <a:srgbClr val="FFFFFF"/>
                </a:solidFill>
                <a:latin typeface="Comic Sans MS"/>
                <a:cs typeface="Comic Sans MS"/>
              </a:rPr>
              <a:t>his</a:t>
            </a:r>
            <a:r>
              <a:rPr lang="it-IT" sz="2000" dirty="0">
                <a:solidFill>
                  <a:srgbClr val="FFFFFF"/>
                </a:solidFill>
                <a:latin typeface="Comic Sans MS"/>
                <a:cs typeface="Comic Sans MS"/>
              </a:rPr>
              <a:t> friends to </a:t>
            </a:r>
            <a:r>
              <a:rPr lang="es-ES_tradnl" sz="2000" dirty="0" err="1">
                <a:solidFill>
                  <a:srgbClr val="FFFFFF"/>
                </a:solidFill>
                <a:latin typeface="Comic Sans MS"/>
                <a:cs typeface="Comic Sans MS"/>
              </a:rPr>
              <a:t>board</a:t>
            </a:r>
            <a:r>
              <a:rPr lang="it-IT" sz="2000" dirty="0">
                <a:solidFill>
                  <a:srgbClr val="FFFFFF"/>
                </a:solidFill>
                <a:latin typeface="Comic Sans MS"/>
                <a:cs typeface="Comic Sans MS"/>
              </a:rPr>
              <a:t> the </a:t>
            </a:r>
            <a:r>
              <a:rPr lang="it-IT" sz="2000" dirty="0" err="1">
                <a:solidFill>
                  <a:srgbClr val="FFFFFF"/>
                </a:solidFill>
                <a:latin typeface="Comic Sans MS"/>
                <a:cs typeface="Comic Sans MS"/>
              </a:rPr>
              <a:t>ship</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again</a:t>
            </a:r>
            <a:r>
              <a:rPr lang="it-IT" sz="2000" dirty="0">
                <a:solidFill>
                  <a:srgbClr val="FFFFFF"/>
                </a:solidFill>
                <a:latin typeface="Comic Sans MS"/>
                <a:cs typeface="Comic Sans MS"/>
              </a:rPr>
              <a:t> </a:t>
            </a:r>
            <a:r>
              <a:rPr lang="es-ES_tradnl" sz="2000" dirty="0">
                <a:solidFill>
                  <a:srgbClr val="FFFFFF"/>
                </a:solidFill>
                <a:latin typeface="Comic Sans MS"/>
                <a:cs typeface="Comic Sans MS"/>
              </a:rPr>
              <a:t>and</a:t>
            </a:r>
            <a:r>
              <a:rPr lang="it-IT" sz="2000" dirty="0">
                <a:solidFill>
                  <a:srgbClr val="FFFFFF"/>
                </a:solidFill>
                <a:latin typeface="Comic Sans MS"/>
                <a:cs typeface="Comic Sans MS"/>
              </a:rPr>
              <a:t> go back to Malta. </a:t>
            </a:r>
            <a:r>
              <a:rPr lang="it-IT" sz="2000" dirty="0" err="1">
                <a:solidFill>
                  <a:srgbClr val="FFFFFF"/>
                </a:solidFill>
                <a:latin typeface="Comic Sans MS"/>
                <a:cs typeface="Comic Sans MS"/>
              </a:rPr>
              <a:t>Arriving</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at</a:t>
            </a:r>
            <a:r>
              <a:rPr lang="it-IT" sz="2000" dirty="0">
                <a:solidFill>
                  <a:srgbClr val="FFFFFF"/>
                </a:solidFill>
                <a:latin typeface="Comic Sans MS"/>
                <a:cs typeface="Comic Sans MS"/>
              </a:rPr>
              <a:t> the </a:t>
            </a:r>
            <a:r>
              <a:rPr lang="es-ES_tradnl" sz="2000" dirty="0" err="1">
                <a:solidFill>
                  <a:srgbClr val="FFFFFF"/>
                </a:solidFill>
                <a:latin typeface="Comic Sans MS"/>
                <a:cs typeface="Comic Sans MS"/>
              </a:rPr>
              <a:t>Ċ</a:t>
            </a:r>
            <a:r>
              <a:rPr lang="it-IT" sz="2000" dirty="0" err="1">
                <a:solidFill>
                  <a:srgbClr val="FFFFFF"/>
                </a:solidFill>
                <a:latin typeface="Comic Sans MS"/>
                <a:cs typeface="Comic Sans MS"/>
              </a:rPr>
              <a:t>irkewwa</a:t>
            </a:r>
            <a:r>
              <a:rPr lang="it-IT" sz="2000" dirty="0">
                <a:solidFill>
                  <a:srgbClr val="FFFFFF"/>
                </a:solidFill>
                <a:latin typeface="Comic Sans MS"/>
                <a:cs typeface="Comic Sans MS"/>
              </a:rPr>
              <a:t> Harbour </a:t>
            </a:r>
            <a:r>
              <a:rPr lang="it-IT" sz="2000" dirty="0" err="1">
                <a:solidFill>
                  <a:srgbClr val="FFFFFF"/>
                </a:solidFill>
                <a:latin typeface="Comic Sans MS"/>
                <a:cs typeface="Comic Sans MS"/>
              </a:rPr>
              <a:t>they</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took</a:t>
            </a:r>
            <a:r>
              <a:rPr lang="it-IT" sz="2000" dirty="0">
                <a:solidFill>
                  <a:srgbClr val="FFFFFF"/>
                </a:solidFill>
                <a:latin typeface="Comic Sans MS"/>
                <a:cs typeface="Comic Sans MS"/>
              </a:rPr>
              <a:t> the bus to </a:t>
            </a:r>
            <a:r>
              <a:rPr lang="it-IT" sz="2000" dirty="0" err="1">
                <a:solidFill>
                  <a:srgbClr val="FFFFFF"/>
                </a:solidFill>
                <a:latin typeface="Comic Sans MS"/>
                <a:cs typeface="Comic Sans MS"/>
              </a:rPr>
              <a:t>Luqa</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airport</a:t>
            </a:r>
            <a:r>
              <a:rPr lang="it-IT" sz="2000" dirty="0">
                <a:solidFill>
                  <a:srgbClr val="FFFFFF"/>
                </a:solidFill>
                <a:latin typeface="Comic Sans MS"/>
                <a:cs typeface="Comic Sans MS"/>
              </a:rPr>
              <a:t> from </a:t>
            </a:r>
            <a:r>
              <a:rPr lang="it-IT" sz="2000" dirty="0" err="1">
                <a:solidFill>
                  <a:srgbClr val="FFFFFF"/>
                </a:solidFill>
                <a:latin typeface="Comic Sans MS"/>
                <a:cs typeface="Comic Sans MS"/>
              </a:rPr>
              <a:t>where</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Jan</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was</a:t>
            </a:r>
            <a:r>
              <a:rPr lang="it-IT" sz="2000" dirty="0">
                <a:solidFill>
                  <a:srgbClr val="FFFFFF"/>
                </a:solidFill>
                <a:latin typeface="Comic Sans MS"/>
                <a:cs typeface="Comic Sans MS"/>
              </a:rPr>
              <a:t> </a:t>
            </a:r>
            <a:r>
              <a:rPr lang="it-IT" sz="2000" dirty="0" err="1">
                <a:solidFill>
                  <a:srgbClr val="FFFFFF"/>
                </a:solidFill>
                <a:latin typeface="Comic Sans MS"/>
                <a:cs typeface="Comic Sans MS"/>
              </a:rPr>
              <a:t>leaving</a:t>
            </a:r>
            <a:r>
              <a:rPr lang="it-IT" sz="2000" dirty="0">
                <a:solidFill>
                  <a:srgbClr val="FFFFFF"/>
                </a:solidFill>
                <a:latin typeface="Comic Sans MS"/>
                <a:cs typeface="Comic Sans MS"/>
              </a:rPr>
              <a:t> for </a:t>
            </a:r>
            <a:r>
              <a:rPr lang="it-IT" sz="2000" dirty="0" smtClean="0">
                <a:solidFill>
                  <a:srgbClr val="FFFFFF"/>
                </a:solidFill>
                <a:latin typeface="Comic Sans MS"/>
                <a:cs typeface="Comic Sans MS"/>
              </a:rPr>
              <a:t>Romania</a:t>
            </a:r>
            <a:r>
              <a:rPr lang="es-ES_tradnl" sz="2000" dirty="0" smtClean="0">
                <a:solidFill>
                  <a:srgbClr val="FFFFFF"/>
                </a:solidFill>
                <a:latin typeface="Comic Sans MS"/>
                <a:cs typeface="Comic Sans MS"/>
              </a:rPr>
              <a:t>.</a:t>
            </a:r>
            <a:endParaRPr lang="es-ES" sz="2000" dirty="0">
              <a:solidFill>
                <a:srgbClr val="FFFFFF"/>
              </a:solidFill>
              <a:latin typeface="Comic Sans MS"/>
              <a:cs typeface="Comic Sans MS"/>
            </a:endParaRPr>
          </a:p>
        </p:txBody>
      </p:sp>
    </p:spTree>
    <p:extLst>
      <p:ext uri="{BB962C8B-B14F-4D97-AF65-F5344CB8AC3E}">
        <p14:creationId xmlns:p14="http://schemas.microsoft.com/office/powerpoint/2010/main" val="25619109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umania.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23250" y="5968729"/>
            <a:ext cx="1118265" cy="745655"/>
          </a:xfrm>
          <a:prstGeom prst="rect">
            <a:avLst/>
          </a:prstGeom>
        </p:spPr>
      </p:pic>
      <p:sp>
        <p:nvSpPr>
          <p:cNvPr id="4" name="Rectangle 2"/>
          <p:cNvSpPr txBox="1">
            <a:spLocks noChangeArrowheads="1"/>
          </p:cNvSpPr>
          <p:nvPr/>
        </p:nvSpPr>
        <p:spPr>
          <a:xfrm>
            <a:off x="323850" y="260350"/>
            <a:ext cx="8496300" cy="1830388"/>
          </a:xfrm>
          <a:prstGeom prst="rect">
            <a:avLst/>
          </a:prstGeom>
        </p:spPr>
        <p:txBody>
          <a:bodyPr anchor="ct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2000" dirty="0" smtClean="0">
                <a:solidFill>
                  <a:schemeClr val="bg1"/>
                </a:solidFill>
                <a:latin typeface="Comic Sans MS" charset="0"/>
                <a:cs typeface="Arial" charset="0"/>
              </a:rPr>
              <a:t>Jan, our friend, decided to pay us a visit in the first month of spring. He arrived on the </a:t>
            </a:r>
            <a:r>
              <a:rPr lang="en-US" sz="2000" dirty="0" err="1" smtClean="0">
                <a:solidFill>
                  <a:schemeClr val="bg1"/>
                </a:solidFill>
                <a:latin typeface="Comic Sans MS" charset="0"/>
                <a:cs typeface="Arial" charset="0"/>
              </a:rPr>
              <a:t>Otopeni</a:t>
            </a:r>
            <a:r>
              <a:rPr lang="en-US" sz="2000" dirty="0" smtClean="0">
                <a:solidFill>
                  <a:schemeClr val="bg1"/>
                </a:solidFill>
                <a:latin typeface="Comic Sans MS" charset="0"/>
                <a:cs typeface="Arial" charset="0"/>
              </a:rPr>
              <a:t> airport with a </a:t>
            </a:r>
            <a:r>
              <a:rPr lang="en-US" sz="2000" dirty="0" err="1" smtClean="0">
                <a:solidFill>
                  <a:schemeClr val="bg1"/>
                </a:solidFill>
                <a:latin typeface="Comic Sans MS" charset="0"/>
                <a:cs typeface="Arial" charset="0"/>
              </a:rPr>
              <a:t>Tarom</a:t>
            </a:r>
            <a:r>
              <a:rPr lang="en-US" sz="2000" dirty="0" smtClean="0">
                <a:solidFill>
                  <a:schemeClr val="bg1"/>
                </a:solidFill>
                <a:latin typeface="Comic Sans MS" charset="0"/>
                <a:cs typeface="Arial" charset="0"/>
              </a:rPr>
              <a:t> flight on a sunny spring day. The clean sky and the sun that made all nature reborn, sent us on a brief walk in the </a:t>
            </a:r>
            <a:r>
              <a:rPr lang="en-US" sz="2000" dirty="0" err="1" smtClean="0">
                <a:solidFill>
                  <a:schemeClr val="bg1"/>
                </a:solidFill>
                <a:latin typeface="Comic Sans MS" charset="0"/>
                <a:cs typeface="Arial" charset="0"/>
              </a:rPr>
              <a:t>Herastrau</a:t>
            </a:r>
            <a:r>
              <a:rPr lang="en-US" sz="2000" dirty="0" smtClean="0">
                <a:solidFill>
                  <a:schemeClr val="bg1"/>
                </a:solidFill>
                <a:latin typeface="Comic Sans MS" charset="0"/>
                <a:cs typeface="Arial" charset="0"/>
              </a:rPr>
              <a:t> park, on a boat ride and for a short visit to the Village Museum where at this time of the year many craftsmen come to exhibit their works for the </a:t>
            </a:r>
            <a:r>
              <a:rPr lang="en-US" sz="2000" dirty="0" err="1" smtClean="0">
                <a:solidFill>
                  <a:schemeClr val="bg1"/>
                </a:solidFill>
                <a:latin typeface="Comic Sans MS" charset="0"/>
                <a:cs typeface="Arial" charset="0"/>
              </a:rPr>
              <a:t>Martisor</a:t>
            </a:r>
            <a:r>
              <a:rPr lang="en-US" sz="2000" dirty="0" smtClean="0">
                <a:solidFill>
                  <a:schemeClr val="bg1"/>
                </a:solidFill>
                <a:latin typeface="Comic Sans MS" charset="0"/>
                <a:cs typeface="Arial" charset="0"/>
              </a:rPr>
              <a:t> Fair.</a:t>
            </a:r>
            <a:endParaRPr lang="ro-RO" sz="2000" dirty="0">
              <a:solidFill>
                <a:schemeClr val="bg1"/>
              </a:solidFill>
              <a:latin typeface="Comic Sans MS" charset="0"/>
              <a:cs typeface="Arial" charset="0"/>
            </a:endParaRPr>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8888" y="2416720"/>
            <a:ext cx="6337300" cy="3763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24525" y="3284538"/>
            <a:ext cx="5746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0379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25860" y="382013"/>
            <a:ext cx="7491914" cy="1631216"/>
          </a:xfrm>
          <a:prstGeom prst="rect">
            <a:avLst/>
          </a:prstGeom>
        </p:spPr>
        <p:txBody>
          <a:bodyPr wrap="square">
            <a:spAutoFit/>
          </a:bodyPr>
          <a:lstStyle/>
          <a:p>
            <a:r>
              <a:rPr lang="en-US" sz="2000" dirty="0">
                <a:solidFill>
                  <a:srgbClr val="FFFFFF"/>
                </a:solidFill>
                <a:latin typeface="Comic Sans MS"/>
                <a:cs typeface="Comic Sans MS"/>
              </a:rPr>
              <a:t>Then a huge bird flies by.</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With his claws, he grabs Jan out of the hole.</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The bird flies to his nest together with Jan.</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The little birds like Jan and think he’s really sweet.</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He becomes their cuddly toy.</a:t>
            </a:r>
            <a:endParaRPr lang="es-ES_tradnl" sz="2000" dirty="0">
              <a:solidFill>
                <a:srgbClr val="FFFFFF"/>
              </a:solidFill>
              <a:latin typeface="Comic Sans MS"/>
              <a:cs typeface="Comic Sans MS"/>
            </a:endParaRPr>
          </a:p>
        </p:txBody>
      </p:sp>
      <p:pic>
        <p:nvPicPr>
          <p:cNvPr id="3" name="Afbeelding 3"/>
          <p:cNvPicPr/>
          <p:nvPr/>
        </p:nvPicPr>
        <p:blipFill>
          <a:blip r:embed="rId2" cstate="print">
            <a:alphaModFix/>
            <a:lum/>
            <a:extLst>
              <a:ext uri="{28A0092B-C50C-407E-A947-70E740481C1C}">
                <a14:useLocalDpi xmlns:a14="http://schemas.microsoft.com/office/drawing/2010/main"/>
              </a:ext>
            </a:extLst>
          </a:blip>
          <a:srcRect/>
          <a:stretch>
            <a:fillRect/>
          </a:stretch>
        </p:blipFill>
        <p:spPr>
          <a:xfrm>
            <a:off x="1760310" y="2013229"/>
            <a:ext cx="4811221" cy="4331848"/>
          </a:xfrm>
          <a:prstGeom prst="rect">
            <a:avLst/>
          </a:prstGeom>
          <a:ln>
            <a:noFill/>
          </a:ln>
          <a:effectLst>
            <a:softEdge rad="112500"/>
          </a:effectLst>
        </p:spPr>
      </p:pic>
    </p:spTree>
    <p:extLst>
      <p:ext uri="{BB962C8B-B14F-4D97-AF65-F5344CB8AC3E}">
        <p14:creationId xmlns:p14="http://schemas.microsoft.com/office/powerpoint/2010/main" val="14078946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9388" y="303950"/>
            <a:ext cx="8785225" cy="6277420"/>
          </a:xfrm>
          <a:prstGeom prst="rect">
            <a:avLst/>
          </a:prstGeom>
        </p:spPr>
        <p:txBody>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1800" dirty="0" smtClean="0">
                <a:solidFill>
                  <a:srgbClr val="FFFFFF"/>
                </a:solidFill>
                <a:latin typeface="Comic Sans MS" charset="0"/>
                <a:cs typeface="Arial" charset="0"/>
              </a:rPr>
              <a:t>The </a:t>
            </a:r>
            <a:r>
              <a:rPr lang="en-US" sz="1800" dirty="0" err="1" smtClean="0">
                <a:solidFill>
                  <a:srgbClr val="FFFFFF"/>
                </a:solidFill>
                <a:latin typeface="Comic Sans MS" charset="0"/>
                <a:cs typeface="Arial" charset="0"/>
              </a:rPr>
              <a:t>martisor</a:t>
            </a:r>
            <a:r>
              <a:rPr lang="en-US" sz="1800" dirty="0" smtClean="0">
                <a:solidFill>
                  <a:srgbClr val="FFFFFF"/>
                </a:solidFill>
                <a:latin typeface="Comic Sans MS" charset="0"/>
                <a:cs typeface="Arial" charset="0"/>
              </a:rPr>
              <a:t> is a small adornment tied up with a red and white thread. The name of “</a:t>
            </a:r>
            <a:r>
              <a:rPr lang="en-US" sz="1800" dirty="0" err="1" smtClean="0">
                <a:solidFill>
                  <a:srgbClr val="FFFFFF"/>
                </a:solidFill>
                <a:latin typeface="Comic Sans MS" charset="0"/>
                <a:cs typeface="Arial" charset="0"/>
              </a:rPr>
              <a:t>martisor</a:t>
            </a:r>
            <a:r>
              <a:rPr lang="en-US" sz="1800" dirty="0" smtClean="0">
                <a:solidFill>
                  <a:srgbClr val="FFFFFF"/>
                </a:solidFill>
                <a:latin typeface="Comic Sans MS" charset="0"/>
                <a:cs typeface="Arial" charset="0"/>
              </a:rPr>
              <a:t>” is connected to many folk legends. One of them says that at one time the Sun came down at a village dance disguised as a lad. A dragon was on the watch and kidnapped the sun from among the people closing him up in a cave. Everybody was sad. The birds had stopped singing, the springs had stopped flowing and the children had stopped laughing. Nobody dared face the dragon. But a young lad decided to go and save the sun. Many of the countrymen saw him off and gave him their strength to help him overcome the dragon and set the sun free. His journey lasted all winter. He found the dragon’s lair and they started fighting. They fought for days on end until the dragon was defeated.  Weak and wounded, the young man set the sun free. It rose up into the sky cheering and rejoicing everybody, but the poor lad didn’t get to see the spring. The warm blood in his wounds drained into the snow. As the snow melted white flowers raised – the snow drops – the heralds of spring. Even the last drop of his blood drained into the immaculate snow. He died. Ever since the young people interweave two tassels: a red one and a white one. They offer these to the girls they love or to those near to their heart. Red stands for love, for everything that is beautiful, reminding us the </a:t>
            </a:r>
            <a:r>
              <a:rPr lang="en-US" sz="1800" dirty="0" err="1" smtClean="0">
                <a:solidFill>
                  <a:srgbClr val="FFFFFF"/>
                </a:solidFill>
                <a:latin typeface="Comic Sans MS" charset="0"/>
                <a:cs typeface="Arial" charset="0"/>
              </a:rPr>
              <a:t>colour</a:t>
            </a:r>
            <a:r>
              <a:rPr lang="en-US" sz="1800" dirty="0" smtClean="0">
                <a:solidFill>
                  <a:srgbClr val="FFFFFF"/>
                </a:solidFill>
                <a:latin typeface="Comic Sans MS" charset="0"/>
                <a:cs typeface="Arial" charset="0"/>
              </a:rPr>
              <a:t> of the blood of the lad. White stands for good health and the purity of the snow drop, the first flower of spring.</a:t>
            </a:r>
            <a:br>
              <a:rPr lang="en-US" sz="1800" dirty="0" smtClean="0">
                <a:solidFill>
                  <a:srgbClr val="FFFFFF"/>
                </a:solidFill>
                <a:latin typeface="Comic Sans MS" charset="0"/>
                <a:cs typeface="Arial" charset="0"/>
              </a:rPr>
            </a:br>
            <a:r>
              <a:rPr lang="en-US" sz="1800" dirty="0" smtClean="0">
                <a:solidFill>
                  <a:srgbClr val="FFFFFF"/>
                </a:solidFill>
                <a:latin typeface="Comic Sans MS" charset="0"/>
                <a:cs typeface="Arial" charset="0"/>
              </a:rPr>
              <a:t>Women, men and children get and offer the </a:t>
            </a:r>
            <a:r>
              <a:rPr lang="en-US" sz="1800" dirty="0" err="1" smtClean="0">
                <a:solidFill>
                  <a:srgbClr val="FFFFFF"/>
                </a:solidFill>
                <a:latin typeface="Comic Sans MS" charset="0"/>
                <a:cs typeface="Arial" charset="0"/>
              </a:rPr>
              <a:t>martisor</a:t>
            </a:r>
            <a:r>
              <a:rPr lang="en-US" sz="1800" dirty="0" smtClean="0">
                <a:solidFill>
                  <a:srgbClr val="FFFFFF"/>
                </a:solidFill>
                <a:latin typeface="Comic Sans MS" charset="0"/>
                <a:cs typeface="Arial" charset="0"/>
              </a:rPr>
              <a:t> which they wear during the month of March, as a sign of arrival of spring, of friendship and love.</a:t>
            </a:r>
            <a:endParaRPr lang="ro-RO" sz="1800" dirty="0">
              <a:solidFill>
                <a:srgbClr val="FFFFFF"/>
              </a:solidFill>
              <a:latin typeface="Comic Sans MS" charset="0"/>
              <a:cs typeface="Arial" charset="0"/>
            </a:endParaRPr>
          </a:p>
        </p:txBody>
      </p:sp>
    </p:spTree>
    <p:extLst>
      <p:ext uri="{BB962C8B-B14F-4D97-AF65-F5344CB8AC3E}">
        <p14:creationId xmlns:p14="http://schemas.microsoft.com/office/powerpoint/2010/main" val="30552189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1835150" y="44450"/>
            <a:ext cx="5795963" cy="6769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4909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641475"/>
          </a:xfrm>
          <a:prstGeom prst="rect">
            <a:avLst/>
          </a:prstGeom>
        </p:spPr>
        <p:txBody>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1800" dirty="0" smtClean="0">
                <a:solidFill>
                  <a:srgbClr val="FFFFFF"/>
                </a:solidFill>
                <a:latin typeface="Comic Sans MS" charset="0"/>
                <a:cs typeface="Arial" charset="0"/>
              </a:rPr>
              <a:t>Spring makes nature young and the mountain peaks are still covered with traces of snow. </a:t>
            </a:r>
            <a:r>
              <a:rPr lang="en-US" sz="1800" dirty="0" err="1" smtClean="0">
                <a:solidFill>
                  <a:srgbClr val="FFFFFF"/>
                </a:solidFill>
                <a:latin typeface="Comic Sans MS" charset="0"/>
                <a:cs typeface="Arial" charset="0"/>
              </a:rPr>
              <a:t>Sinaia</a:t>
            </a:r>
            <a:r>
              <a:rPr lang="en-US" sz="1800" dirty="0" smtClean="0">
                <a:solidFill>
                  <a:srgbClr val="FFFFFF"/>
                </a:solidFill>
                <a:latin typeface="Comic Sans MS" charset="0"/>
                <a:cs typeface="Arial" charset="0"/>
              </a:rPr>
              <a:t> was a very enjoyable destination for Jan. He went on a ride in the gondola up to 1400 </a:t>
            </a:r>
            <a:r>
              <a:rPr lang="en-US" sz="1800" dirty="0" err="1" smtClean="0">
                <a:solidFill>
                  <a:srgbClr val="FFFFFF"/>
                </a:solidFill>
                <a:latin typeface="Comic Sans MS" charset="0"/>
                <a:cs typeface="Arial" charset="0"/>
              </a:rPr>
              <a:t>metres</a:t>
            </a:r>
            <a:r>
              <a:rPr lang="en-US" sz="1800" dirty="0" smtClean="0">
                <a:solidFill>
                  <a:srgbClr val="FFFFFF"/>
                </a:solidFill>
                <a:latin typeface="Comic Sans MS" charset="0"/>
                <a:cs typeface="Arial" charset="0"/>
              </a:rPr>
              <a:t>, then he he went to visit the </a:t>
            </a:r>
            <a:r>
              <a:rPr lang="en-US" sz="1800" dirty="0" err="1" smtClean="0">
                <a:solidFill>
                  <a:srgbClr val="FFFFFF"/>
                </a:solidFill>
                <a:latin typeface="Comic Sans MS" charset="0"/>
                <a:cs typeface="Arial" charset="0"/>
              </a:rPr>
              <a:t>Peles</a:t>
            </a:r>
            <a:r>
              <a:rPr lang="en-US" sz="1800" dirty="0" smtClean="0">
                <a:solidFill>
                  <a:srgbClr val="FFFFFF"/>
                </a:solidFill>
                <a:latin typeface="Comic Sans MS" charset="0"/>
                <a:cs typeface="Arial" charset="0"/>
              </a:rPr>
              <a:t> Castle, the summer residence of King </a:t>
            </a:r>
            <a:r>
              <a:rPr lang="en-US" sz="1800" dirty="0" err="1" smtClean="0">
                <a:solidFill>
                  <a:srgbClr val="FFFFFF"/>
                </a:solidFill>
                <a:latin typeface="Comic Sans MS" charset="0"/>
                <a:cs typeface="Arial" charset="0"/>
              </a:rPr>
              <a:t>Mihai</a:t>
            </a:r>
            <a:r>
              <a:rPr lang="en-US" sz="1800" dirty="0" smtClean="0">
                <a:solidFill>
                  <a:srgbClr val="FFFFFF"/>
                </a:solidFill>
                <a:latin typeface="Comic Sans MS" charset="0"/>
                <a:cs typeface="Arial" charset="0"/>
              </a:rPr>
              <a:t> 1st and his family.</a:t>
            </a:r>
            <a:endParaRPr lang="ro-RO" sz="1800" dirty="0">
              <a:solidFill>
                <a:srgbClr val="FFFFFF"/>
              </a:solidFill>
              <a:latin typeface="Comic Sans MS" charset="0"/>
              <a:cs typeface="Arial" charset="0"/>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1836738" y="1916113"/>
            <a:ext cx="5472112" cy="4581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034201" y="5306303"/>
            <a:ext cx="892342" cy="1191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43894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4463" y="24468"/>
            <a:ext cx="8675687" cy="6833531"/>
          </a:xfrm>
          <a:prstGeom prst="rect">
            <a:avLst/>
          </a:prstGeom>
        </p:spPr>
        <p:txBody>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2400" smtClean="0">
                <a:solidFill>
                  <a:srgbClr val="FFFFFF"/>
                </a:solidFill>
                <a:latin typeface="Comic Sans MS" charset="0"/>
                <a:cs typeface="Arial" charset="0"/>
              </a:rPr>
              <a:t>As the Romanian people is a good keeper of history and traditions, we offered Jan a visit to the Bran Castle, as well. This is one of the most important vestiges of Romania and its fame spread around the world  due to the legend of the  Count Dracula of Transylvania.</a:t>
            </a:r>
            <a:br>
              <a:rPr lang="en-US" sz="2400" smtClean="0">
                <a:solidFill>
                  <a:srgbClr val="FFFFFF"/>
                </a:solidFill>
                <a:latin typeface="Comic Sans MS" charset="0"/>
                <a:cs typeface="Arial" charset="0"/>
              </a:rPr>
            </a:br>
            <a:r>
              <a:rPr lang="en-US" sz="2400" smtClean="0">
                <a:solidFill>
                  <a:srgbClr val="FFFFFF"/>
                </a:solidFill>
                <a:latin typeface="Comic Sans MS" charset="0"/>
                <a:cs typeface="Arial" charset="0"/>
              </a:rPr>
              <a:t>In the beginning it was a defense fortress and it went through major changes in 1920 when it became a castle during the reign of Queen Mary. Strategically placed on a big rock so that the people in the castle were be able to see the enemies from a distance, today the castle is a museum on four levels with ceramics collections, furniture, weapons and knights’ armors; Jan liked most of all going through the secret passage. </a:t>
            </a:r>
            <a:br>
              <a:rPr lang="en-US" sz="2400" smtClean="0">
                <a:solidFill>
                  <a:srgbClr val="FFFFFF"/>
                </a:solidFill>
                <a:latin typeface="Comic Sans MS" charset="0"/>
                <a:cs typeface="Arial" charset="0"/>
              </a:rPr>
            </a:br>
            <a:r>
              <a:rPr lang="en-US" sz="2400" smtClean="0">
                <a:solidFill>
                  <a:srgbClr val="FFFFFF"/>
                </a:solidFill>
                <a:latin typeface="Comic Sans MS" charset="0"/>
                <a:cs typeface="Arial" charset="0"/>
              </a:rPr>
              <a:t>A large part of the fame abroad of the castle is owed to the Irish writer Bram Stoker, who wrote about Dracula - a vampire who feeds on human blood and has his residence in this castle – having as source of inspiration the Romanian king Vlad Tepes , nicknamed the Impaler.</a:t>
            </a:r>
            <a:endParaRPr lang="ro-RO" sz="2400" dirty="0">
              <a:solidFill>
                <a:srgbClr val="FFFFFF"/>
              </a:solidFill>
              <a:latin typeface="Comic Sans MS" charset="0"/>
              <a:cs typeface="Arial" charset="0"/>
            </a:endParaRPr>
          </a:p>
        </p:txBody>
      </p:sp>
    </p:spTree>
    <p:extLst>
      <p:ext uri="{BB962C8B-B14F-4D97-AF65-F5344CB8AC3E}">
        <p14:creationId xmlns:p14="http://schemas.microsoft.com/office/powerpoint/2010/main" val="195813155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179388" y="188913"/>
            <a:ext cx="8640762" cy="6480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321806" y="4646896"/>
            <a:ext cx="1142468" cy="15252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68849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9388" y="142875"/>
            <a:ext cx="8785225" cy="2133600"/>
          </a:xfrm>
          <a:prstGeom prst="rect">
            <a:avLst/>
          </a:prstGeom>
        </p:spPr>
        <p:txBody>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2000" smtClean="0">
                <a:solidFill>
                  <a:srgbClr val="FFFFFF"/>
                </a:solidFill>
                <a:latin typeface="Comic Sans MS" charset="0"/>
                <a:cs typeface="Arial" charset="0"/>
              </a:rPr>
              <a:t>Also during this month, on the 8th of March, we celebrate the International Women’s Day. Our mothers are the beings who stand by us in the joys and troubles of our lives, our unconditional friend, the first being who holds us tight upon our coming to this world. It is an opportunity for children to make cards which they offer to their mothers with great love, together with a bunch of snowdrops.</a:t>
            </a:r>
            <a:endParaRPr lang="ro-RO" sz="2000" dirty="0">
              <a:solidFill>
                <a:srgbClr val="FFFFFF"/>
              </a:solidFill>
              <a:latin typeface="Comic Sans MS" charset="0"/>
              <a:cs typeface="Arial" charset="0"/>
            </a:endParaRPr>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496888" y="2570163"/>
            <a:ext cx="4506912" cy="33797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5402263" y="2106613"/>
            <a:ext cx="2914650" cy="2185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5400675" y="4410075"/>
            <a:ext cx="2916238" cy="2187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538281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45669" y="1270297"/>
            <a:ext cx="81375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1" hangingPunct="1"/>
            <a:r>
              <a:rPr lang="en-US" sz="2400" b="1" dirty="0">
                <a:solidFill>
                  <a:srgbClr val="FFFFFF"/>
                </a:solidFill>
                <a:latin typeface="Intergraph Architectural" charset="0"/>
                <a:ea typeface="BatangChe" charset="0"/>
                <a:cs typeface="BatangChe" charset="0"/>
              </a:rPr>
              <a:t>Jan liked very much this custom.</a:t>
            </a:r>
          </a:p>
          <a:p>
            <a:pPr algn="ctr" eaLnBrk="1" hangingPunct="1"/>
            <a:r>
              <a:rPr lang="en-US" sz="2400" b="1" dirty="0">
                <a:solidFill>
                  <a:srgbClr val="FFFFFF"/>
                </a:solidFill>
                <a:latin typeface="Intergraph Architectural" charset="0"/>
                <a:ea typeface="BatangChe" charset="0"/>
                <a:cs typeface="BatangChe" charset="0"/>
              </a:rPr>
              <a:t>Romania</a:t>
            </a:r>
            <a:r>
              <a:rPr lang="en-US" sz="2400" dirty="0">
                <a:solidFill>
                  <a:srgbClr val="FFFFFF"/>
                </a:solidFill>
                <a:latin typeface="Intergraph Architectural" charset="0"/>
                <a:ea typeface="BatangChe" charset="0"/>
                <a:cs typeface="BatangChe" charset="0"/>
              </a:rPr>
              <a:t> is the country where traditions are at home. He promised to come back to enjoy our joy and hospitality again</a:t>
            </a:r>
            <a:r>
              <a:rPr lang="en-US" sz="2400" dirty="0" smtClean="0">
                <a:solidFill>
                  <a:srgbClr val="FFFFFF"/>
                </a:solidFill>
                <a:latin typeface="Intergraph Architectural" charset="0"/>
                <a:ea typeface="BatangChe" charset="0"/>
                <a:cs typeface="BatangChe" charset="0"/>
              </a:rPr>
              <a:t>.</a:t>
            </a:r>
          </a:p>
          <a:p>
            <a:pPr algn="ctr" eaLnBrk="1" hangingPunct="1"/>
            <a:r>
              <a:rPr lang="en-US" sz="2400" dirty="0" smtClean="0">
                <a:solidFill>
                  <a:srgbClr val="FFFFFF"/>
                </a:solidFill>
                <a:latin typeface="Intergraph Architectural" charset="0"/>
                <a:ea typeface="BatangChe" charset="0"/>
                <a:cs typeface="BatangChe" charset="0"/>
              </a:rPr>
              <a:t>Now it was time to travel to Spain.</a:t>
            </a:r>
            <a:endParaRPr lang="en-US" sz="2400" dirty="0">
              <a:solidFill>
                <a:srgbClr val="FFFFFF"/>
              </a:solidFill>
              <a:latin typeface="Intergraph Architectural" charset="0"/>
              <a:ea typeface="BatangChe" charset="0"/>
              <a:cs typeface="BatangChe" charset="0"/>
            </a:endParaRPr>
          </a:p>
        </p:txBody>
      </p:sp>
      <p:pic>
        <p:nvPicPr>
          <p:cNvPr id="3" name="Imagen 2" descr="C:\Users\Tamara\Desktop\Comenius Works 2012-13\Jan Pleased to meet you comprimido.jp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71820" y="3693250"/>
            <a:ext cx="2590705" cy="2966105"/>
          </a:xfrm>
          <a:prstGeom prst="rect">
            <a:avLst/>
          </a:prstGeom>
          <a:noFill/>
          <a:ln w="9525">
            <a:noFill/>
            <a:miter lim="800000"/>
            <a:headEnd/>
            <a:tailEnd/>
          </a:ln>
        </p:spPr>
      </p:pic>
    </p:spTree>
    <p:extLst>
      <p:ext uri="{BB962C8B-B14F-4D97-AF65-F5344CB8AC3E}">
        <p14:creationId xmlns:p14="http://schemas.microsoft.com/office/powerpoint/2010/main" val="35887838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catedral.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5045120" y="1417384"/>
            <a:ext cx="5019987" cy="2478224"/>
          </a:xfrm>
          <a:prstGeom prst="rect">
            <a:avLst/>
          </a:prstGeom>
          <a:ln>
            <a:noFill/>
          </a:ln>
          <a:effectLst>
            <a:softEdge rad="112500"/>
          </a:effectLst>
        </p:spPr>
      </p:pic>
      <p:pic>
        <p:nvPicPr>
          <p:cNvPr id="5" name="Imagen 4" descr="catedral.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935715" y="-789213"/>
            <a:ext cx="4986570" cy="6858000"/>
          </a:xfrm>
          <a:prstGeom prst="rect">
            <a:avLst/>
          </a:prstGeom>
          <a:ln>
            <a:noFill/>
          </a:ln>
          <a:effectLst>
            <a:softEdge rad="112500"/>
          </a:effectLst>
        </p:spPr>
      </p:pic>
      <p:sp>
        <p:nvSpPr>
          <p:cNvPr id="3" name="Rectángulo 2"/>
          <p:cNvSpPr/>
          <p:nvPr/>
        </p:nvSpPr>
        <p:spPr>
          <a:xfrm>
            <a:off x="0" y="5042118"/>
            <a:ext cx="9144000" cy="1815882"/>
          </a:xfrm>
          <a:prstGeom prst="rect">
            <a:avLst/>
          </a:prstGeom>
        </p:spPr>
        <p:txBody>
          <a:bodyPr wrap="square">
            <a:spAutoFit/>
          </a:bodyPr>
          <a:lstStyle/>
          <a:p>
            <a:r>
              <a:rPr lang="en-US" sz="1600" dirty="0">
                <a:solidFill>
                  <a:schemeClr val="bg1"/>
                </a:solidFill>
                <a:latin typeface="Comic Sans MS"/>
                <a:cs typeface="Comic Sans MS"/>
              </a:rPr>
              <a:t>Jan took a flight to Spain and landed in Santiago de </a:t>
            </a:r>
            <a:r>
              <a:rPr lang="en-US" sz="1600" dirty="0" err="1">
                <a:solidFill>
                  <a:schemeClr val="bg1"/>
                </a:solidFill>
                <a:latin typeface="Comic Sans MS"/>
                <a:cs typeface="Comic Sans MS"/>
              </a:rPr>
              <a:t>Compostela</a:t>
            </a:r>
            <a:r>
              <a:rPr lang="en-US" sz="1600" dirty="0">
                <a:solidFill>
                  <a:schemeClr val="bg1"/>
                </a:solidFill>
                <a:latin typeface="Comic Sans MS"/>
                <a:cs typeface="Comic Sans MS"/>
              </a:rPr>
              <a:t> Airport where dressed up as a pilgrim it was very difficult to tell him apart. </a:t>
            </a:r>
            <a:r>
              <a:rPr lang="en-US" sz="1600" dirty="0" smtClean="0">
                <a:solidFill>
                  <a:schemeClr val="bg1"/>
                </a:solidFill>
                <a:latin typeface="Comic Sans MS"/>
                <a:cs typeface="Comic Sans MS"/>
              </a:rPr>
              <a:t>Out </a:t>
            </a:r>
            <a:r>
              <a:rPr lang="en-US" sz="1600" dirty="0">
                <a:solidFill>
                  <a:schemeClr val="bg1"/>
                </a:solidFill>
                <a:latin typeface="Comic Sans MS"/>
                <a:cs typeface="Comic Sans MS"/>
              </a:rPr>
              <a:t>of the airport he walked to the </a:t>
            </a:r>
            <a:r>
              <a:rPr lang="en-US" sz="1600" dirty="0" err="1">
                <a:solidFill>
                  <a:schemeClr val="bg1"/>
                </a:solidFill>
                <a:latin typeface="Comic Sans MS"/>
                <a:cs typeface="Comic Sans MS"/>
              </a:rPr>
              <a:t>centre</a:t>
            </a:r>
            <a:r>
              <a:rPr lang="en-US" sz="1600" dirty="0">
                <a:solidFill>
                  <a:schemeClr val="bg1"/>
                </a:solidFill>
                <a:latin typeface="Comic Sans MS"/>
                <a:cs typeface="Comic Sans MS"/>
              </a:rPr>
              <a:t> of the city and entered the cathedral. He was very impressed by the size of it and by that special and big incense burner called “</a:t>
            </a:r>
            <a:r>
              <a:rPr lang="en-US" sz="1600" dirty="0" err="1">
                <a:solidFill>
                  <a:schemeClr val="bg1"/>
                </a:solidFill>
                <a:latin typeface="Comic Sans MS"/>
                <a:cs typeface="Comic Sans MS"/>
              </a:rPr>
              <a:t>botafumeiros</a:t>
            </a:r>
            <a:r>
              <a:rPr lang="en-US" sz="1600" dirty="0">
                <a:solidFill>
                  <a:schemeClr val="bg1"/>
                </a:solidFill>
                <a:latin typeface="Comic Sans MS"/>
                <a:cs typeface="Comic Sans MS"/>
              </a:rPr>
              <a:t>” sitting on a bench he fantasized about hanging on it. </a:t>
            </a:r>
            <a:r>
              <a:rPr lang="en-US" sz="1600" dirty="0" smtClean="0">
                <a:solidFill>
                  <a:schemeClr val="bg1"/>
                </a:solidFill>
                <a:latin typeface="Comic Sans MS"/>
                <a:cs typeface="Comic Sans MS"/>
              </a:rPr>
              <a:t>He </a:t>
            </a:r>
            <a:r>
              <a:rPr lang="en-US" sz="1600" dirty="0">
                <a:solidFill>
                  <a:schemeClr val="bg1"/>
                </a:solidFill>
                <a:latin typeface="Comic Sans MS"/>
                <a:cs typeface="Comic Sans MS"/>
              </a:rPr>
              <a:t>left the cathedral and his pilgrim outfit, then he saw a bus going to </a:t>
            </a:r>
            <a:r>
              <a:rPr lang="en-US" sz="1600" dirty="0" err="1">
                <a:solidFill>
                  <a:schemeClr val="bg1"/>
                </a:solidFill>
                <a:latin typeface="Comic Sans MS"/>
                <a:cs typeface="Comic Sans MS"/>
              </a:rPr>
              <a:t>Burela</a:t>
            </a:r>
            <a:r>
              <a:rPr lang="en-US" sz="1600" dirty="0">
                <a:solidFill>
                  <a:schemeClr val="bg1"/>
                </a:solidFill>
                <a:latin typeface="Comic Sans MS"/>
                <a:cs typeface="Comic Sans MS"/>
              </a:rPr>
              <a:t> (this place was familiar for him) so he decided to take that bus. It was a long journey so he fell asleep quickly. </a:t>
            </a:r>
            <a:endParaRPr lang="es-ES_tradnl" sz="1600" dirty="0">
              <a:solidFill>
                <a:schemeClr val="bg1"/>
              </a:solidFill>
              <a:latin typeface="Comic Sans MS"/>
              <a:cs typeface="Comic Sans MS"/>
            </a:endParaRPr>
          </a:p>
        </p:txBody>
      </p:sp>
      <p:pic>
        <p:nvPicPr>
          <p:cNvPr id="2" name="Imagen 1" descr="pilgrim jan.jpe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0" b="99640" l="0" r="99392"/>
                    </a14:imgEffect>
                  </a14:imgLayer>
                </a14:imgProps>
              </a:ext>
              <a:ext uri="{28A0092B-C50C-407E-A947-70E740481C1C}">
                <a14:useLocalDpi xmlns:a14="http://schemas.microsoft.com/office/drawing/2010/main"/>
              </a:ext>
            </a:extLst>
          </a:blip>
          <a:srcRect/>
          <a:stretch/>
        </p:blipFill>
        <p:spPr>
          <a:xfrm>
            <a:off x="1158755" y="3269917"/>
            <a:ext cx="1544017" cy="1863153"/>
          </a:xfrm>
          <a:prstGeom prst="rect">
            <a:avLst/>
          </a:prstGeom>
        </p:spPr>
      </p:pic>
      <p:pic>
        <p:nvPicPr>
          <p:cNvPr id="7" name="Imagen 6" descr="images.jpg"/>
          <p:cNvPicPr>
            <a:picLocks noChangeAspect="1"/>
          </p:cNvPicPr>
          <p:nvPr/>
        </p:nvPicPr>
        <p:blipFill>
          <a:blip r:embed="rId6" cstate="print">
            <a:extLst>
              <a:ext uri="{BEBA8EAE-BF5A-486C-A8C5-ECC9F3942E4B}">
                <a14:imgProps xmlns:a14="http://schemas.microsoft.com/office/drawing/2010/main">
                  <a14:imgLayer r:embed="rId7">
                    <a14:imgEffect>
                      <a14:backgroundRemoval t="0" b="98826" l="0" r="98734"/>
                    </a14:imgEffect>
                  </a14:imgLayer>
                </a14:imgProps>
              </a:ext>
              <a:ext uri="{28A0092B-C50C-407E-A947-70E740481C1C}">
                <a14:useLocalDpi xmlns:a14="http://schemas.microsoft.com/office/drawing/2010/main"/>
              </a:ext>
            </a:extLst>
          </a:blip>
          <a:stretch>
            <a:fillRect/>
          </a:stretch>
        </p:blipFill>
        <p:spPr>
          <a:xfrm>
            <a:off x="1697538" y="3244401"/>
            <a:ext cx="425045" cy="382002"/>
          </a:xfrm>
          <a:prstGeom prst="rect">
            <a:avLst/>
          </a:prstGeom>
        </p:spPr>
      </p:pic>
      <p:pic>
        <p:nvPicPr>
          <p:cNvPr id="8" name="Imagen 7" descr="bus burela.jpeg"/>
          <p:cNvPicPr>
            <a:picLocks noChangeAspect="1"/>
          </p:cNvPicPr>
          <p:nvPr/>
        </p:nvPicPr>
        <p:blipFill>
          <a:blip r:embed="rId8" cstate="print">
            <a:extLst>
              <a:ext uri="{BEBA8EAE-BF5A-486C-A8C5-ECC9F3942E4B}">
                <a14:imgProps xmlns:a14="http://schemas.microsoft.com/office/drawing/2010/main">
                  <a14:imgLayer r:embed="rId9">
                    <a14:imgEffect>
                      <a14:backgroundRemoval t="941" b="99209" l="0" r="99118"/>
                    </a14:imgEffect>
                  </a14:imgLayer>
                </a14:imgProps>
              </a:ext>
              <a:ext uri="{28A0092B-C50C-407E-A947-70E740481C1C}">
                <a14:useLocalDpi xmlns:a14="http://schemas.microsoft.com/office/drawing/2010/main"/>
              </a:ext>
            </a:extLst>
          </a:blip>
          <a:stretch>
            <a:fillRect/>
          </a:stretch>
        </p:blipFill>
        <p:spPr>
          <a:xfrm rot="5400000">
            <a:off x="6833853" y="3008283"/>
            <a:ext cx="1740629" cy="2776334"/>
          </a:xfrm>
          <a:prstGeom prst="rect">
            <a:avLst/>
          </a:prstGeom>
        </p:spPr>
      </p:pic>
      <p:pic>
        <p:nvPicPr>
          <p:cNvPr id="10" name="Imagen 9" descr="catedral.jpe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5400000">
            <a:off x="6114069" y="-1226250"/>
            <a:ext cx="1307405" cy="4052907"/>
          </a:xfrm>
          <a:prstGeom prst="rect">
            <a:avLst/>
          </a:prstGeom>
          <a:ln>
            <a:noFill/>
          </a:ln>
          <a:effectLst>
            <a:softEdge rad="112500"/>
          </a:effectLst>
        </p:spPr>
      </p:pic>
      <p:pic>
        <p:nvPicPr>
          <p:cNvPr id="4" name="Imagen 3" descr="españa.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10960" y="113083"/>
            <a:ext cx="923296" cy="692472"/>
          </a:xfrm>
          <a:prstGeom prst="rect">
            <a:avLst/>
          </a:prstGeom>
        </p:spPr>
      </p:pic>
    </p:spTree>
    <p:extLst>
      <p:ext uri="{BB962C8B-B14F-4D97-AF65-F5344CB8AC3E}">
        <p14:creationId xmlns:p14="http://schemas.microsoft.com/office/powerpoint/2010/main" val="38387407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ort nausica.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3142114" y="-3142116"/>
            <a:ext cx="1748521" cy="8032755"/>
          </a:xfrm>
          <a:prstGeom prst="rect">
            <a:avLst/>
          </a:prstGeom>
        </p:spPr>
      </p:pic>
      <p:pic>
        <p:nvPicPr>
          <p:cNvPr id="6" name="Imagen 5" descr="port nausica.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7529512" y="-417512"/>
            <a:ext cx="1206500" cy="2041525"/>
          </a:xfrm>
          <a:prstGeom prst="rect">
            <a:avLst/>
          </a:prstGeom>
        </p:spPr>
      </p:pic>
      <p:pic>
        <p:nvPicPr>
          <p:cNvPr id="5" name="Imagen 4" descr="port nausica.jpe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8115166" y="1008575"/>
            <a:ext cx="808279" cy="1204132"/>
          </a:xfrm>
          <a:prstGeom prst="rect">
            <a:avLst/>
          </a:prstGeom>
        </p:spPr>
      </p:pic>
      <p:pic>
        <p:nvPicPr>
          <p:cNvPr id="8" name="Imagen 7" descr="port nausica.jpe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857352" y="-2108826"/>
            <a:ext cx="1406668" cy="9121372"/>
          </a:xfrm>
          <a:prstGeom prst="rect">
            <a:avLst/>
          </a:prstGeom>
        </p:spPr>
      </p:pic>
      <p:pic>
        <p:nvPicPr>
          <p:cNvPr id="9" name="Imagen 8" descr="port nausica.jpe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3764867" y="-840882"/>
            <a:ext cx="1591631" cy="9121372"/>
          </a:xfrm>
          <a:prstGeom prst="rect">
            <a:avLst/>
          </a:prstGeom>
        </p:spPr>
      </p:pic>
      <p:pic>
        <p:nvPicPr>
          <p:cNvPr id="10" name="Imagen 9" descr="port nausica.jpe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200000" flipH="1">
            <a:off x="1433202" y="2610347"/>
            <a:ext cx="694421" cy="2523075"/>
          </a:xfrm>
          <a:prstGeom prst="rect">
            <a:avLst/>
          </a:prstGeom>
        </p:spPr>
      </p:pic>
      <p:pic>
        <p:nvPicPr>
          <p:cNvPr id="11" name="Imagen 10" descr="port nausica.jpe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4871557">
            <a:off x="1206112" y="977945"/>
            <a:ext cx="694421" cy="2523075"/>
          </a:xfrm>
          <a:prstGeom prst="rect">
            <a:avLst/>
          </a:prstGeom>
        </p:spPr>
      </p:pic>
      <p:sp>
        <p:nvSpPr>
          <p:cNvPr id="4" name="CuadroTexto 3"/>
          <p:cNvSpPr txBox="1"/>
          <p:nvPr/>
        </p:nvSpPr>
        <p:spPr>
          <a:xfrm>
            <a:off x="0" y="4515617"/>
            <a:ext cx="9143999" cy="2308324"/>
          </a:xfrm>
          <a:prstGeom prst="rect">
            <a:avLst/>
          </a:prstGeom>
          <a:noFill/>
        </p:spPr>
        <p:txBody>
          <a:bodyPr wrap="square" rtlCol="0">
            <a:spAutoFit/>
          </a:bodyPr>
          <a:lstStyle/>
          <a:p>
            <a:r>
              <a:rPr lang="en-US" sz="1600" dirty="0">
                <a:solidFill>
                  <a:srgbClr val="FFFFFF"/>
                </a:solidFill>
                <a:latin typeface="Comic Sans MS"/>
                <a:cs typeface="Comic Sans MS"/>
              </a:rPr>
              <a:t>When he woke up he was already in </a:t>
            </a:r>
            <a:r>
              <a:rPr lang="en-US" sz="1600" dirty="0" err="1">
                <a:solidFill>
                  <a:srgbClr val="FFFFFF"/>
                </a:solidFill>
                <a:latin typeface="Comic Sans MS"/>
                <a:cs typeface="Comic Sans MS"/>
              </a:rPr>
              <a:t>Burela</a:t>
            </a:r>
            <a:r>
              <a:rPr lang="en-US" sz="1600" dirty="0">
                <a:solidFill>
                  <a:srgbClr val="FFFFFF"/>
                </a:solidFill>
                <a:latin typeface="Comic Sans MS"/>
                <a:cs typeface="Comic Sans MS"/>
              </a:rPr>
              <a:t> right in front of the harbor. He saw many ships there. The ship master called him and invited him to his ship. He explained Jan that he and his crew fish tuna fish, a delicious kind of fish that makes </a:t>
            </a:r>
            <a:r>
              <a:rPr lang="en-US" sz="1600" dirty="0" err="1">
                <a:solidFill>
                  <a:srgbClr val="FFFFFF"/>
                </a:solidFill>
                <a:latin typeface="Comic Sans MS"/>
                <a:cs typeface="Comic Sans MS"/>
              </a:rPr>
              <a:t>Burela</a:t>
            </a:r>
            <a:r>
              <a:rPr lang="en-US" sz="1600" dirty="0">
                <a:solidFill>
                  <a:srgbClr val="FFFFFF"/>
                </a:solidFill>
                <a:latin typeface="Comic Sans MS"/>
                <a:cs typeface="Comic Sans MS"/>
              </a:rPr>
              <a:t> to be known in many different places. They even have a party for this typical fish also known in the village as “The blue Prince”</a:t>
            </a:r>
            <a:endParaRPr lang="es-ES_tradnl" sz="1600" dirty="0">
              <a:solidFill>
                <a:srgbClr val="FFFFFF"/>
              </a:solidFill>
              <a:latin typeface="Comic Sans MS"/>
              <a:cs typeface="Comic Sans MS"/>
            </a:endParaRPr>
          </a:p>
          <a:p>
            <a:r>
              <a:rPr lang="en-US" sz="1600" dirty="0">
                <a:solidFill>
                  <a:srgbClr val="FFFFFF"/>
                </a:solidFill>
                <a:latin typeface="Comic Sans MS"/>
                <a:cs typeface="Comic Sans MS"/>
              </a:rPr>
              <a:t>They were talking when suddenly a terrible storm occurred and Jan fell into the sea.  Deep in the water he saw an enormous magnifying glass. He took some photos and showed them to the master, he explained to him that it wasn’t any magnifying glass but </a:t>
            </a:r>
            <a:r>
              <a:rPr lang="en-US" sz="1600" dirty="0" err="1">
                <a:solidFill>
                  <a:srgbClr val="FFFFFF"/>
                </a:solidFill>
                <a:latin typeface="Comic Sans MS"/>
                <a:cs typeface="Comic Sans MS"/>
              </a:rPr>
              <a:t>Burela’s</a:t>
            </a:r>
            <a:r>
              <a:rPr lang="en-US" sz="1600" dirty="0">
                <a:solidFill>
                  <a:srgbClr val="FFFFFF"/>
                </a:solidFill>
                <a:latin typeface="Comic Sans MS"/>
                <a:cs typeface="Comic Sans MS"/>
              </a:rPr>
              <a:t> lighthouse, due to the terrible weather conditions it has been broken and some of its pieces were in the sea.</a:t>
            </a:r>
            <a:r>
              <a:rPr lang="es-ES_tradnl" sz="1600" dirty="0">
                <a:solidFill>
                  <a:srgbClr val="FFFFFF"/>
                </a:solidFill>
                <a:latin typeface="Comic Sans MS"/>
                <a:cs typeface="Comic Sans MS"/>
              </a:rPr>
              <a:t> </a:t>
            </a:r>
            <a:endParaRPr lang="es-ES" sz="1600" dirty="0">
              <a:solidFill>
                <a:srgbClr val="FFFFFF"/>
              </a:solidFill>
              <a:latin typeface="Comic Sans MS"/>
              <a:cs typeface="Comic Sans MS"/>
            </a:endParaRPr>
          </a:p>
        </p:txBody>
      </p:sp>
      <p:pic>
        <p:nvPicPr>
          <p:cNvPr id="3" name="Imagen 2" descr="barco marcos.jpeg"/>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9210" l="4185" r="100000"/>
                    </a14:imgEffect>
                  </a14:imgLayer>
                </a14:imgProps>
              </a:ext>
              <a:ext uri="{28A0092B-C50C-407E-A947-70E740481C1C}">
                <a14:useLocalDpi xmlns:a14="http://schemas.microsoft.com/office/drawing/2010/main"/>
              </a:ext>
            </a:extLst>
          </a:blip>
          <a:srcRect/>
          <a:stretch/>
        </p:blipFill>
        <p:spPr>
          <a:xfrm rot="5400000">
            <a:off x="4027030" y="-377500"/>
            <a:ext cx="2886676" cy="6306514"/>
          </a:xfrm>
          <a:prstGeom prst="rect">
            <a:avLst/>
          </a:prstGeom>
        </p:spPr>
      </p:pic>
    </p:spTree>
    <p:extLst>
      <p:ext uri="{BB962C8B-B14F-4D97-AF65-F5344CB8AC3E}">
        <p14:creationId xmlns:p14="http://schemas.microsoft.com/office/powerpoint/2010/main" val="12744523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5045038"/>
            <a:ext cx="9144000" cy="1569660"/>
          </a:xfrm>
          <a:prstGeom prst="rect">
            <a:avLst/>
          </a:prstGeom>
          <a:noFill/>
        </p:spPr>
        <p:txBody>
          <a:bodyPr wrap="square" rtlCol="0">
            <a:spAutoFit/>
          </a:bodyPr>
          <a:lstStyle/>
          <a:p>
            <a:r>
              <a:rPr lang="en-US" sz="1600" dirty="0">
                <a:solidFill>
                  <a:srgbClr val="FFFFFF"/>
                </a:solidFill>
                <a:latin typeface="Comic Sans MS"/>
                <a:cs typeface="Comic Sans MS"/>
              </a:rPr>
              <a:t>After the storm they </a:t>
            </a:r>
            <a:r>
              <a:rPr lang="en-US" sz="1600" dirty="0" smtClean="0">
                <a:solidFill>
                  <a:srgbClr val="FFFFFF"/>
                </a:solidFill>
                <a:latin typeface="Comic Sans MS"/>
                <a:cs typeface="Comic Sans MS"/>
              </a:rPr>
              <a:t>continued </a:t>
            </a:r>
            <a:r>
              <a:rPr lang="en-US" sz="1600" dirty="0">
                <a:solidFill>
                  <a:srgbClr val="FFFFFF"/>
                </a:solidFill>
                <a:latin typeface="Comic Sans MS"/>
                <a:cs typeface="Comic Sans MS"/>
              </a:rPr>
              <a:t>their voyage throughout the </a:t>
            </a:r>
            <a:r>
              <a:rPr lang="en-US" sz="1600" dirty="0" err="1">
                <a:solidFill>
                  <a:srgbClr val="FFFFFF"/>
                </a:solidFill>
                <a:latin typeface="Comic Sans MS"/>
                <a:cs typeface="Comic Sans MS"/>
              </a:rPr>
              <a:t>Mariña</a:t>
            </a:r>
            <a:r>
              <a:rPr lang="en-US" sz="1600" dirty="0">
                <a:solidFill>
                  <a:srgbClr val="FFFFFF"/>
                </a:solidFill>
                <a:latin typeface="Comic Sans MS"/>
                <a:cs typeface="Comic Sans MS"/>
              </a:rPr>
              <a:t> shore. It was then when he saw a dolphin whistling at him.  He rode the dolphin and he was taken to a wonderful beach: “Las </a:t>
            </a:r>
            <a:r>
              <a:rPr lang="en-US" sz="1600" dirty="0" err="1">
                <a:solidFill>
                  <a:srgbClr val="FFFFFF"/>
                </a:solidFill>
                <a:latin typeface="Comic Sans MS"/>
                <a:cs typeface="Comic Sans MS"/>
              </a:rPr>
              <a:t>Catedrales</a:t>
            </a:r>
            <a:r>
              <a:rPr lang="en-US" sz="1600" dirty="0">
                <a:solidFill>
                  <a:srgbClr val="FFFFFF"/>
                </a:solidFill>
                <a:latin typeface="Comic Sans MS"/>
                <a:cs typeface="Comic Sans MS"/>
              </a:rPr>
              <a:t>” (a beach where the roaches have different amazing shapes similar to those of the cathedrals) Jan fell in love with this beach and he took a nap there while sunbathing. </a:t>
            </a:r>
            <a:endParaRPr lang="en-US" sz="1600" dirty="0" smtClean="0">
              <a:solidFill>
                <a:srgbClr val="FFFFFF"/>
              </a:solidFill>
              <a:latin typeface="Comic Sans MS"/>
              <a:cs typeface="Comic Sans MS"/>
            </a:endParaRPr>
          </a:p>
          <a:p>
            <a:r>
              <a:rPr lang="en-US" sz="1600" dirty="0" smtClean="0">
                <a:solidFill>
                  <a:srgbClr val="FFFFFF"/>
                </a:solidFill>
                <a:latin typeface="Comic Sans MS"/>
                <a:cs typeface="Comic Sans MS"/>
              </a:rPr>
              <a:t>When </a:t>
            </a:r>
            <a:r>
              <a:rPr lang="en-US" sz="1600" dirty="0">
                <a:solidFill>
                  <a:srgbClr val="FFFFFF"/>
                </a:solidFill>
                <a:latin typeface="Comic Sans MS"/>
                <a:cs typeface="Comic Sans MS"/>
              </a:rPr>
              <a:t>he was sleeping a turtle saw him and thought he was dead. The animal put Jan on his shell and took him to the sea again, after a while he woke up and the scary turtle run away. </a:t>
            </a:r>
            <a:endParaRPr lang="es-ES" sz="1600" dirty="0"/>
          </a:p>
        </p:txBody>
      </p:sp>
      <p:pic>
        <p:nvPicPr>
          <p:cNvPr id="4" name="Imagen 3" descr="catedraia jan.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405565" y="-564974"/>
            <a:ext cx="4697998" cy="64611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81294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0013" y="39149"/>
            <a:ext cx="8077506" cy="1938992"/>
          </a:xfrm>
          <a:prstGeom prst="rect">
            <a:avLst/>
          </a:prstGeom>
        </p:spPr>
        <p:txBody>
          <a:bodyPr wrap="square">
            <a:spAutoFit/>
          </a:bodyPr>
          <a:lstStyle/>
          <a:p>
            <a:r>
              <a:rPr lang="en-US" sz="2000" dirty="0">
                <a:solidFill>
                  <a:srgbClr val="FFFFFF"/>
                </a:solidFill>
                <a:latin typeface="Comic Sans MS"/>
                <a:cs typeface="Comic Sans MS"/>
              </a:rPr>
              <a:t>All the birds want to be Jan’s best friend.</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They are quarrelling and don’t notice that Jan falls out of the nest.</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He lands on a lot of leaves under which a hedgehog is sleeping.</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Oh! Jan sticks on his spikes …</a:t>
            </a:r>
            <a:endParaRPr lang="es-ES_tradnl" sz="2000" dirty="0">
              <a:solidFill>
                <a:srgbClr val="FFFFFF"/>
              </a:solidFill>
              <a:latin typeface="Comic Sans MS"/>
              <a:cs typeface="Comic Sans MS"/>
            </a:endParaRPr>
          </a:p>
          <a:p>
            <a:r>
              <a:rPr lang="en-US" sz="2000" dirty="0">
                <a:solidFill>
                  <a:srgbClr val="FFFFFF"/>
                </a:solidFill>
                <a:latin typeface="Comic Sans MS"/>
                <a:cs typeface="Comic Sans MS"/>
              </a:rPr>
              <a:t>The hedgehog drags Jan …</a:t>
            </a:r>
            <a:endParaRPr lang="es-ES_tradnl" sz="2000" dirty="0">
              <a:solidFill>
                <a:srgbClr val="FFFFFF"/>
              </a:solidFill>
              <a:latin typeface="Comic Sans MS"/>
              <a:cs typeface="Comic Sans MS"/>
            </a:endParaRPr>
          </a:p>
        </p:txBody>
      </p:sp>
      <p:pic>
        <p:nvPicPr>
          <p:cNvPr id="3" name="Afbeelding 5"/>
          <p:cNvPicPr/>
          <p:nvPr/>
        </p:nvPicPr>
        <p:blipFill>
          <a:blip r:embed="rId2" cstate="print">
            <a:alphaModFix/>
            <a:lum/>
            <a:extLst>
              <a:ext uri="{28A0092B-C50C-407E-A947-70E740481C1C}">
                <a14:useLocalDpi xmlns:a14="http://schemas.microsoft.com/office/drawing/2010/main"/>
              </a:ext>
            </a:extLst>
          </a:blip>
          <a:srcRect/>
          <a:stretch>
            <a:fillRect/>
          </a:stretch>
        </p:blipFill>
        <p:spPr>
          <a:xfrm>
            <a:off x="1786012" y="2116525"/>
            <a:ext cx="4693481" cy="4615047"/>
          </a:xfrm>
          <a:prstGeom prst="rect">
            <a:avLst/>
          </a:prstGeom>
          <a:ln>
            <a:noFill/>
          </a:ln>
          <a:effectLst>
            <a:softEdge rad="112500"/>
          </a:effectLst>
        </p:spPr>
      </p:pic>
    </p:spTree>
    <p:extLst>
      <p:ext uri="{BB962C8B-B14F-4D97-AF65-F5344CB8AC3E}">
        <p14:creationId xmlns:p14="http://schemas.microsoft.com/office/powerpoint/2010/main" val="22925624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bujo2.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969392" y="-683038"/>
            <a:ext cx="5231626" cy="7195024"/>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0" y="5655726"/>
            <a:ext cx="9144000" cy="1200329"/>
          </a:xfrm>
          <a:prstGeom prst="rect">
            <a:avLst/>
          </a:prstGeom>
        </p:spPr>
        <p:txBody>
          <a:bodyPr wrap="square">
            <a:spAutoFit/>
          </a:bodyPr>
          <a:lstStyle/>
          <a:p>
            <a:r>
              <a:rPr lang="en-US" dirty="0">
                <a:solidFill>
                  <a:srgbClr val="FFFFFF"/>
                </a:solidFill>
                <a:latin typeface="Comic Sans MS"/>
                <a:cs typeface="Comic Sans MS"/>
              </a:rPr>
              <a:t>Jan was then taken by a seagull but Jan wanted to escape so he made tickles to the seagull and he was liberated falling from the sky into a hole existing in the </a:t>
            </a:r>
            <a:r>
              <a:rPr lang="en-US" dirty="0" err="1">
                <a:solidFill>
                  <a:srgbClr val="FFFFFF"/>
                </a:solidFill>
                <a:latin typeface="Comic Sans MS"/>
                <a:cs typeface="Comic Sans MS"/>
              </a:rPr>
              <a:t>Burela’s</a:t>
            </a:r>
            <a:r>
              <a:rPr lang="en-US" dirty="0">
                <a:solidFill>
                  <a:srgbClr val="FFFFFF"/>
                </a:solidFill>
                <a:latin typeface="Comic Sans MS"/>
                <a:cs typeface="Comic Sans MS"/>
              </a:rPr>
              <a:t> lighthouse . That hole led him to a magic town where all the houses were made out of lighthouses and all the inhabitants were teddy bears like him.</a:t>
            </a:r>
            <a:endParaRPr lang="es-ES_tradnl" dirty="0">
              <a:solidFill>
                <a:srgbClr val="FFFFFF"/>
              </a:solidFill>
              <a:latin typeface="Comic Sans MS"/>
              <a:cs typeface="Comic Sans MS"/>
            </a:endParaRPr>
          </a:p>
        </p:txBody>
      </p:sp>
    </p:spTree>
    <p:extLst>
      <p:ext uri="{BB962C8B-B14F-4D97-AF65-F5344CB8AC3E}">
        <p14:creationId xmlns:p14="http://schemas.microsoft.com/office/powerpoint/2010/main" val="8912370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bujo3.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990528" y="-736956"/>
            <a:ext cx="4986570" cy="6858000"/>
          </a:xfrm>
          <a:prstGeom prst="rect">
            <a:avLst/>
          </a:prstGeom>
          <a:ln>
            <a:noFill/>
          </a:ln>
          <a:effectLst>
            <a:outerShdw blurRad="292100" dist="139700" dir="2700000" algn="tl" rotWithShape="0">
              <a:srgbClr val="333333">
                <a:alpha val="65000"/>
              </a:srgbClr>
            </a:outerShdw>
          </a:effectLst>
        </p:spPr>
      </p:pic>
      <p:sp>
        <p:nvSpPr>
          <p:cNvPr id="5" name="Rectángulo 4"/>
          <p:cNvSpPr/>
          <p:nvPr/>
        </p:nvSpPr>
        <p:spPr>
          <a:xfrm>
            <a:off x="0" y="5234832"/>
            <a:ext cx="9144000" cy="1477328"/>
          </a:xfrm>
          <a:prstGeom prst="rect">
            <a:avLst/>
          </a:prstGeom>
        </p:spPr>
        <p:txBody>
          <a:bodyPr wrap="square">
            <a:spAutoFit/>
          </a:bodyPr>
          <a:lstStyle/>
          <a:p>
            <a:r>
              <a:rPr lang="en-US" dirty="0">
                <a:solidFill>
                  <a:srgbClr val="FFFFFF"/>
                </a:solidFill>
                <a:latin typeface="Comic Sans MS"/>
                <a:cs typeface="Comic Sans MS"/>
              </a:rPr>
              <a:t>The king of the Teddy Bears invited Jan to a party and there he met </a:t>
            </a:r>
            <a:r>
              <a:rPr lang="en-US" dirty="0" err="1">
                <a:solidFill>
                  <a:srgbClr val="FFFFFF"/>
                </a:solidFill>
                <a:latin typeface="Comic Sans MS"/>
                <a:cs typeface="Comic Sans MS"/>
              </a:rPr>
              <a:t>Janny</a:t>
            </a:r>
            <a:r>
              <a:rPr lang="en-US" dirty="0">
                <a:solidFill>
                  <a:srgbClr val="FFFFFF"/>
                </a:solidFill>
                <a:latin typeface="Comic Sans MS"/>
                <a:cs typeface="Comic Sans MS"/>
              </a:rPr>
              <a:t>, a beautiful teddy bear. She was the princess and they fell in love. They danced all night. Jan had a beautiful partner for his adventures and he was no longer alone.</a:t>
            </a:r>
            <a:endParaRPr lang="es-ES_tradnl" dirty="0">
              <a:solidFill>
                <a:srgbClr val="FFFFFF"/>
              </a:solidFill>
              <a:latin typeface="Comic Sans MS"/>
              <a:cs typeface="Comic Sans MS"/>
            </a:endParaRPr>
          </a:p>
          <a:p>
            <a:r>
              <a:rPr lang="en-US" dirty="0" err="1">
                <a:solidFill>
                  <a:srgbClr val="FFFFFF"/>
                </a:solidFill>
                <a:latin typeface="Comic Sans MS"/>
                <a:cs typeface="Comic Sans MS"/>
              </a:rPr>
              <a:t>Janny</a:t>
            </a:r>
            <a:r>
              <a:rPr lang="en-US" dirty="0">
                <a:solidFill>
                  <a:srgbClr val="FFFFFF"/>
                </a:solidFill>
                <a:latin typeface="Comic Sans MS"/>
                <a:cs typeface="Comic Sans MS"/>
              </a:rPr>
              <a:t> showed Jan her town and invited him to her house where they spent the night and had breakfast with </a:t>
            </a:r>
            <a:r>
              <a:rPr lang="en-US" dirty="0" err="1">
                <a:solidFill>
                  <a:srgbClr val="FFFFFF"/>
                </a:solidFill>
                <a:latin typeface="Comic Sans MS"/>
                <a:cs typeface="Comic Sans MS"/>
              </a:rPr>
              <a:t>Janny’s</a:t>
            </a:r>
            <a:r>
              <a:rPr lang="en-US" dirty="0">
                <a:solidFill>
                  <a:srgbClr val="FFFFFF"/>
                </a:solidFill>
                <a:latin typeface="Comic Sans MS"/>
                <a:cs typeface="Comic Sans MS"/>
              </a:rPr>
              <a:t> family.</a:t>
            </a:r>
            <a:r>
              <a:rPr lang="es-ES_tradnl" dirty="0">
                <a:solidFill>
                  <a:srgbClr val="FFFFFF"/>
                </a:solidFill>
                <a:latin typeface="Comic Sans MS"/>
                <a:cs typeface="Comic Sans MS"/>
              </a:rPr>
              <a:t> </a:t>
            </a:r>
            <a:endParaRPr lang="es-ES" dirty="0">
              <a:solidFill>
                <a:srgbClr val="FFFFFF"/>
              </a:solidFill>
              <a:latin typeface="Comic Sans MS"/>
              <a:cs typeface="Comic Sans MS"/>
            </a:endParaRPr>
          </a:p>
        </p:txBody>
      </p:sp>
    </p:spTree>
    <p:extLst>
      <p:ext uri="{BB962C8B-B14F-4D97-AF65-F5344CB8AC3E}">
        <p14:creationId xmlns:p14="http://schemas.microsoft.com/office/powerpoint/2010/main" val="379495301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bujo 1º.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157732" y="-542416"/>
            <a:ext cx="4717492" cy="6487939"/>
          </a:xfrm>
          <a:prstGeom prst="rect">
            <a:avLst/>
          </a:prstGeom>
          <a:ln>
            <a:noFill/>
          </a:ln>
          <a:effectLst>
            <a:outerShdw blurRad="292100" dist="139700" dir="2700000" algn="tl" rotWithShape="0">
              <a:srgbClr val="333333">
                <a:alpha val="65000"/>
              </a:srgbClr>
            </a:outerShdw>
          </a:effectLst>
        </p:spPr>
      </p:pic>
      <p:sp>
        <p:nvSpPr>
          <p:cNvPr id="3" name="CuadroTexto 2"/>
          <p:cNvSpPr txBox="1"/>
          <p:nvPr/>
        </p:nvSpPr>
        <p:spPr>
          <a:xfrm>
            <a:off x="0" y="5201417"/>
            <a:ext cx="9144000" cy="1477328"/>
          </a:xfrm>
          <a:prstGeom prst="rect">
            <a:avLst/>
          </a:prstGeom>
          <a:noFill/>
        </p:spPr>
        <p:txBody>
          <a:bodyPr wrap="square" rtlCol="0">
            <a:spAutoFit/>
          </a:bodyPr>
          <a:lstStyle/>
          <a:p>
            <a:r>
              <a:rPr lang="en-US" dirty="0" smtClean="0">
                <a:solidFill>
                  <a:srgbClr val="FFFFFF"/>
                </a:solidFill>
                <a:latin typeface="Comic Sans MS"/>
                <a:cs typeface="Comic Sans MS"/>
              </a:rPr>
              <a:t>That </a:t>
            </a:r>
            <a:r>
              <a:rPr lang="en-US" dirty="0">
                <a:solidFill>
                  <a:srgbClr val="FFFFFF"/>
                </a:solidFill>
                <a:latin typeface="Comic Sans MS"/>
                <a:cs typeface="Comic Sans MS"/>
              </a:rPr>
              <a:t>night Jan had a wonderful dream. He dreamt that he married </a:t>
            </a:r>
            <a:r>
              <a:rPr lang="en-US" dirty="0" err="1">
                <a:solidFill>
                  <a:srgbClr val="FFFFFF"/>
                </a:solidFill>
                <a:latin typeface="Comic Sans MS"/>
                <a:cs typeface="Comic Sans MS"/>
              </a:rPr>
              <a:t>Janny</a:t>
            </a:r>
            <a:r>
              <a:rPr lang="en-US" dirty="0">
                <a:solidFill>
                  <a:srgbClr val="FFFFFF"/>
                </a:solidFill>
                <a:latin typeface="Comic Sans MS"/>
                <a:cs typeface="Comic Sans MS"/>
              </a:rPr>
              <a:t> and that he became the prince of teddy bears. He also dreamt that they went to </a:t>
            </a:r>
            <a:r>
              <a:rPr lang="en-US" dirty="0" err="1">
                <a:solidFill>
                  <a:srgbClr val="FFFFFF"/>
                </a:solidFill>
                <a:latin typeface="Comic Sans MS"/>
                <a:cs typeface="Comic Sans MS"/>
              </a:rPr>
              <a:t>Burela</a:t>
            </a:r>
            <a:r>
              <a:rPr lang="en-US" dirty="0">
                <a:solidFill>
                  <a:srgbClr val="FFFFFF"/>
                </a:solidFill>
                <a:latin typeface="Comic Sans MS"/>
                <a:cs typeface="Comic Sans MS"/>
              </a:rPr>
              <a:t> in their honeymoon. As they have to get out of that hole to reach </a:t>
            </a:r>
            <a:r>
              <a:rPr lang="en-US" dirty="0" err="1">
                <a:solidFill>
                  <a:srgbClr val="FFFFFF"/>
                </a:solidFill>
                <a:latin typeface="Comic Sans MS"/>
                <a:cs typeface="Comic Sans MS"/>
              </a:rPr>
              <a:t>Burela</a:t>
            </a:r>
            <a:r>
              <a:rPr lang="en-US" dirty="0">
                <a:solidFill>
                  <a:srgbClr val="FFFFFF"/>
                </a:solidFill>
                <a:latin typeface="Comic Sans MS"/>
                <a:cs typeface="Comic Sans MS"/>
              </a:rPr>
              <a:t> they used a trampoline and jumped very high ending up in </a:t>
            </a:r>
            <a:r>
              <a:rPr lang="en-US" dirty="0" err="1">
                <a:solidFill>
                  <a:srgbClr val="FFFFFF"/>
                </a:solidFill>
                <a:latin typeface="Comic Sans MS"/>
                <a:cs typeface="Comic Sans MS"/>
              </a:rPr>
              <a:t>Burela’s</a:t>
            </a:r>
            <a:r>
              <a:rPr lang="en-US" dirty="0">
                <a:solidFill>
                  <a:srgbClr val="FFFFFF"/>
                </a:solidFill>
                <a:latin typeface="Comic Sans MS"/>
                <a:cs typeface="Comic Sans MS"/>
              </a:rPr>
              <a:t> cold waters again. It was with that cold water shower that Jan woke up and smiled when he saw </a:t>
            </a:r>
            <a:r>
              <a:rPr lang="en-US" dirty="0" err="1">
                <a:solidFill>
                  <a:srgbClr val="FFFFFF"/>
                </a:solidFill>
                <a:latin typeface="Comic Sans MS"/>
                <a:cs typeface="Comic Sans MS"/>
              </a:rPr>
              <a:t>Janny</a:t>
            </a:r>
            <a:r>
              <a:rPr lang="en-US" dirty="0">
                <a:solidFill>
                  <a:srgbClr val="FFFFFF"/>
                </a:solidFill>
                <a:latin typeface="Comic Sans MS"/>
                <a:cs typeface="Comic Sans MS"/>
              </a:rPr>
              <a:t> by his side. </a:t>
            </a:r>
            <a:endParaRPr lang="es-ES" dirty="0">
              <a:solidFill>
                <a:srgbClr val="FFFFFF"/>
              </a:solidFill>
              <a:latin typeface="Comic Sans MS"/>
              <a:cs typeface="Comic Sans MS"/>
            </a:endParaRPr>
          </a:p>
        </p:txBody>
      </p:sp>
    </p:spTree>
    <p:extLst>
      <p:ext uri="{BB962C8B-B14F-4D97-AF65-F5344CB8AC3E}">
        <p14:creationId xmlns:p14="http://schemas.microsoft.com/office/powerpoint/2010/main" val="11087555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61679" y="2182505"/>
            <a:ext cx="5620649" cy="156966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prstTxWarp prst="textDoubleWave1">
              <a:avLst/>
            </a:prstTxWarp>
            <a:spAutoFit/>
          </a:bodyPr>
          <a:lstStyle/>
          <a:p>
            <a:pPr algn="ctr"/>
            <a:r>
              <a:rPr lang="es-ES_tradnl" sz="9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es-ES_tradnl" sz="96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The</a:t>
            </a:r>
            <a:r>
              <a:rPr lang="es-ES_tradnl" sz="9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s-ES_tradnl" sz="96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end</a:t>
            </a:r>
            <a:r>
              <a:rPr lang="es-ES_tradnl" sz="9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endParaRPr lang="es-ES_tradnl"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423605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66125" y="316147"/>
            <a:ext cx="7875023" cy="1015663"/>
          </a:xfrm>
          <a:prstGeom prst="rect">
            <a:avLst/>
          </a:prstGeom>
        </p:spPr>
        <p:txBody>
          <a:bodyPr wrap="square">
            <a:spAutoFit/>
          </a:bodyPr>
          <a:lstStyle/>
          <a:p>
            <a:r>
              <a:rPr lang="fi-FI" sz="2000" dirty="0">
                <a:solidFill>
                  <a:srgbClr val="FFFFFF"/>
                </a:solidFill>
                <a:latin typeface="Comic Sans MS"/>
                <a:cs typeface="Comic Sans MS"/>
              </a:rPr>
              <a:t>The </a:t>
            </a:r>
            <a:r>
              <a:rPr lang="fi-FI" sz="2000" dirty="0" err="1">
                <a:solidFill>
                  <a:srgbClr val="FFFFFF"/>
                </a:solidFill>
                <a:latin typeface="Comic Sans MS"/>
                <a:cs typeface="Comic Sans MS"/>
              </a:rPr>
              <a:t>hedgehog</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drags</a:t>
            </a:r>
            <a:r>
              <a:rPr lang="fi-FI" sz="2000" dirty="0">
                <a:solidFill>
                  <a:srgbClr val="FFFFFF"/>
                </a:solidFill>
                <a:latin typeface="Comic Sans MS"/>
                <a:cs typeface="Comic Sans MS"/>
              </a:rPr>
              <a:t> Jan to the </a:t>
            </a:r>
            <a:r>
              <a:rPr lang="fi-FI" sz="2000" dirty="0" err="1">
                <a:solidFill>
                  <a:srgbClr val="FFFFFF"/>
                </a:solidFill>
                <a:latin typeface="Comic Sans MS"/>
                <a:cs typeface="Comic Sans MS"/>
              </a:rPr>
              <a:t>shore</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They</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build</a:t>
            </a:r>
            <a:r>
              <a:rPr lang="fi-FI" sz="2000" dirty="0">
                <a:solidFill>
                  <a:srgbClr val="FFFFFF"/>
                </a:solidFill>
                <a:latin typeface="Comic Sans MS"/>
                <a:cs typeface="Comic Sans MS"/>
              </a:rPr>
              <a:t> a boat </a:t>
            </a:r>
            <a:r>
              <a:rPr lang="fi-FI" sz="2000" dirty="0" err="1">
                <a:solidFill>
                  <a:srgbClr val="FFFFFF"/>
                </a:solidFill>
                <a:latin typeface="Comic Sans MS"/>
                <a:cs typeface="Comic Sans MS"/>
              </a:rPr>
              <a:t>together</a:t>
            </a:r>
            <a:r>
              <a:rPr lang="fi-FI" sz="2000" dirty="0">
                <a:solidFill>
                  <a:srgbClr val="FFFFFF"/>
                </a:solidFill>
                <a:latin typeface="Comic Sans MS"/>
                <a:cs typeface="Comic Sans MS"/>
              </a:rPr>
              <a:t> and </a:t>
            </a:r>
            <a:r>
              <a:rPr lang="fi-FI" sz="2000" dirty="0" err="1">
                <a:solidFill>
                  <a:srgbClr val="FFFFFF"/>
                </a:solidFill>
                <a:latin typeface="Comic Sans MS"/>
                <a:cs typeface="Comic Sans MS"/>
              </a:rPr>
              <a:t>go</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fishing</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They</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catch</a:t>
            </a:r>
            <a:r>
              <a:rPr lang="fi-FI" sz="2000" dirty="0">
                <a:solidFill>
                  <a:srgbClr val="FFFFFF"/>
                </a:solidFill>
                <a:latin typeface="Comic Sans MS"/>
                <a:cs typeface="Comic Sans MS"/>
              </a:rPr>
              <a:t> a </a:t>
            </a:r>
            <a:r>
              <a:rPr lang="fi-FI" sz="2000" dirty="0" err="1">
                <a:solidFill>
                  <a:srgbClr val="FFFFFF"/>
                </a:solidFill>
                <a:latin typeface="Comic Sans MS"/>
                <a:cs typeface="Comic Sans MS"/>
              </a:rPr>
              <a:t>fish</a:t>
            </a:r>
            <a:r>
              <a:rPr lang="fi-FI" sz="2000" dirty="0">
                <a:solidFill>
                  <a:srgbClr val="FFFFFF"/>
                </a:solidFill>
                <a:latin typeface="Comic Sans MS"/>
                <a:cs typeface="Comic Sans MS"/>
              </a:rPr>
              <a:t> and </a:t>
            </a:r>
            <a:r>
              <a:rPr lang="fi-FI" sz="2000" dirty="0" err="1">
                <a:solidFill>
                  <a:srgbClr val="FFFFFF"/>
                </a:solidFill>
                <a:latin typeface="Comic Sans MS"/>
                <a:cs typeface="Comic Sans MS"/>
              </a:rPr>
              <a:t>then</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row</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back</a:t>
            </a:r>
            <a:r>
              <a:rPr lang="fi-FI" sz="2000" dirty="0">
                <a:solidFill>
                  <a:srgbClr val="FFFFFF"/>
                </a:solidFill>
                <a:latin typeface="Comic Sans MS"/>
                <a:cs typeface="Comic Sans MS"/>
              </a:rPr>
              <a:t> to the </a:t>
            </a:r>
            <a:r>
              <a:rPr lang="fi-FI" sz="2000" dirty="0" err="1">
                <a:solidFill>
                  <a:srgbClr val="FFFFFF"/>
                </a:solidFill>
                <a:latin typeface="Comic Sans MS"/>
                <a:cs typeface="Comic Sans MS"/>
              </a:rPr>
              <a:t>shore</a:t>
            </a:r>
            <a:r>
              <a:rPr lang="fi-FI" sz="2000" dirty="0">
                <a:solidFill>
                  <a:srgbClr val="FFFFFF"/>
                </a:solidFill>
                <a:latin typeface="Comic Sans MS"/>
                <a:cs typeface="Comic Sans MS"/>
              </a:rPr>
              <a:t>. Jan </a:t>
            </a:r>
            <a:r>
              <a:rPr lang="fi-FI" sz="2000" dirty="0" err="1">
                <a:solidFill>
                  <a:srgbClr val="FFFFFF"/>
                </a:solidFill>
                <a:latin typeface="Comic Sans MS"/>
                <a:cs typeface="Comic Sans MS"/>
              </a:rPr>
              <a:t>lights</a:t>
            </a:r>
            <a:r>
              <a:rPr lang="fi-FI" sz="2000" dirty="0">
                <a:solidFill>
                  <a:srgbClr val="FFFFFF"/>
                </a:solidFill>
                <a:latin typeface="Comic Sans MS"/>
                <a:cs typeface="Comic Sans MS"/>
              </a:rPr>
              <a:t> the </a:t>
            </a:r>
            <a:r>
              <a:rPr lang="fi-FI" sz="2000" dirty="0" err="1">
                <a:solidFill>
                  <a:srgbClr val="FFFFFF"/>
                </a:solidFill>
                <a:latin typeface="Comic Sans MS"/>
                <a:cs typeface="Comic Sans MS"/>
              </a:rPr>
              <a:t>fire</a:t>
            </a:r>
            <a:r>
              <a:rPr lang="fi-FI" sz="2000" dirty="0">
                <a:solidFill>
                  <a:srgbClr val="FFFFFF"/>
                </a:solidFill>
                <a:latin typeface="Comic Sans MS"/>
                <a:cs typeface="Comic Sans MS"/>
              </a:rPr>
              <a:t> and </a:t>
            </a:r>
            <a:r>
              <a:rPr lang="fi-FI" sz="2000" dirty="0" err="1">
                <a:solidFill>
                  <a:srgbClr val="FFFFFF"/>
                </a:solidFill>
                <a:latin typeface="Comic Sans MS"/>
                <a:cs typeface="Comic Sans MS"/>
              </a:rPr>
              <a:t>they</a:t>
            </a:r>
            <a:r>
              <a:rPr lang="fi-FI" sz="2000" dirty="0">
                <a:solidFill>
                  <a:srgbClr val="FFFFFF"/>
                </a:solidFill>
                <a:latin typeface="Comic Sans MS"/>
                <a:cs typeface="Comic Sans MS"/>
              </a:rPr>
              <a:t> </a:t>
            </a:r>
            <a:r>
              <a:rPr lang="fi-FI" sz="2000" dirty="0" err="1">
                <a:solidFill>
                  <a:srgbClr val="FFFFFF"/>
                </a:solidFill>
                <a:latin typeface="Comic Sans MS"/>
                <a:cs typeface="Comic Sans MS"/>
              </a:rPr>
              <a:t>fry</a:t>
            </a:r>
            <a:r>
              <a:rPr lang="fi-FI" sz="2000" dirty="0">
                <a:solidFill>
                  <a:srgbClr val="FFFFFF"/>
                </a:solidFill>
                <a:latin typeface="Comic Sans MS"/>
                <a:cs typeface="Comic Sans MS"/>
              </a:rPr>
              <a:t> the </a:t>
            </a:r>
            <a:r>
              <a:rPr lang="fi-FI" sz="2000" dirty="0" err="1">
                <a:solidFill>
                  <a:srgbClr val="FFFFFF"/>
                </a:solidFill>
                <a:latin typeface="Comic Sans MS"/>
                <a:cs typeface="Comic Sans MS"/>
              </a:rPr>
              <a:t>fish</a:t>
            </a:r>
            <a:r>
              <a:rPr lang="fi-FI" sz="2000" dirty="0">
                <a:solidFill>
                  <a:srgbClr val="FFFFFF"/>
                </a:solidFill>
                <a:latin typeface="Comic Sans MS"/>
                <a:cs typeface="Comic Sans MS"/>
              </a:rPr>
              <a:t> for </a:t>
            </a:r>
            <a:r>
              <a:rPr lang="fi-FI" sz="2000" dirty="0" err="1">
                <a:solidFill>
                  <a:srgbClr val="FFFFFF"/>
                </a:solidFill>
                <a:latin typeface="Comic Sans MS"/>
                <a:cs typeface="Comic Sans MS"/>
              </a:rPr>
              <a:t>lunch</a:t>
            </a:r>
            <a:r>
              <a:rPr lang="es-ES_tradnl" sz="2000" dirty="0">
                <a:solidFill>
                  <a:srgbClr val="FFFFFF"/>
                </a:solidFill>
                <a:latin typeface="Comic Sans MS"/>
                <a:cs typeface="Comic Sans MS"/>
              </a:rPr>
              <a:t> </a:t>
            </a:r>
            <a:endParaRPr lang="es-ES" sz="2000" dirty="0">
              <a:solidFill>
                <a:srgbClr val="FFFFFF"/>
              </a:solidFill>
              <a:latin typeface="Comic Sans MS"/>
              <a:cs typeface="Comic Sans MS"/>
            </a:endParaRPr>
          </a:p>
        </p:txBody>
      </p:sp>
      <p:pic>
        <p:nvPicPr>
          <p:cNvPr id="3" name="Kuva 7"/>
          <p:cNvPicPr/>
          <p:nvPr/>
        </p:nvPicPr>
        <p:blipFill>
          <a:blip r:embed="rId2" cstate="print"/>
          <a:stretch>
            <a:fillRect/>
          </a:stretch>
        </p:blipFill>
        <p:spPr>
          <a:xfrm>
            <a:off x="1703146" y="1815115"/>
            <a:ext cx="5760720" cy="4320540"/>
          </a:xfrm>
          <a:prstGeom prst="rect">
            <a:avLst/>
          </a:prstGeom>
          <a:ln>
            <a:noFill/>
          </a:ln>
          <a:effectLst>
            <a:softEdge rad="112500"/>
          </a:effectLst>
        </p:spPr>
      </p:pic>
      <p:pic>
        <p:nvPicPr>
          <p:cNvPr id="5" name="Imagen 4" descr="finlandi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5202" y="6093039"/>
            <a:ext cx="1044634" cy="638533"/>
          </a:xfrm>
          <a:prstGeom prst="rect">
            <a:avLst/>
          </a:prstGeom>
        </p:spPr>
      </p:pic>
    </p:spTree>
    <p:extLst>
      <p:ext uri="{BB962C8B-B14F-4D97-AF65-F5344CB8AC3E}">
        <p14:creationId xmlns:p14="http://schemas.microsoft.com/office/powerpoint/2010/main" val="12867560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23833" y="559608"/>
            <a:ext cx="7341202" cy="1015663"/>
          </a:xfrm>
          <a:prstGeom prst="rect">
            <a:avLst/>
          </a:prstGeom>
        </p:spPr>
        <p:txBody>
          <a:bodyPr wrap="square">
            <a:spAutoFit/>
          </a:bodyPr>
          <a:lstStyle/>
          <a:p>
            <a:r>
              <a:rPr lang="nl-BE" sz="2000" dirty="0">
                <a:solidFill>
                  <a:srgbClr val="FFFFFF"/>
                </a:solidFill>
                <a:latin typeface="Comic Sans MS"/>
                <a:cs typeface="Comic Sans MS"/>
              </a:rPr>
              <a:t>After lunch the hedgehog goes back to his nest to sleep. Jan climbs up a big tree. High up the tree he sees a cabin nearby. He decides to rest the next night in the cabin.</a:t>
            </a:r>
            <a:endParaRPr lang="es-ES_tradnl" sz="2000" dirty="0">
              <a:solidFill>
                <a:srgbClr val="FFFFFF"/>
              </a:solidFill>
              <a:latin typeface="Comic Sans MS"/>
              <a:cs typeface="Comic Sans MS"/>
            </a:endParaRPr>
          </a:p>
        </p:txBody>
      </p:sp>
      <p:pic>
        <p:nvPicPr>
          <p:cNvPr id="3" name="Kuva 8"/>
          <p:cNvPicPr/>
          <p:nvPr/>
        </p:nvPicPr>
        <p:blipFill>
          <a:blip r:embed="rId2" cstate="print"/>
          <a:stretch>
            <a:fillRect/>
          </a:stretch>
        </p:blipFill>
        <p:spPr>
          <a:xfrm>
            <a:off x="1717690" y="1977863"/>
            <a:ext cx="5314032" cy="4022024"/>
          </a:xfrm>
          <a:prstGeom prst="rect">
            <a:avLst/>
          </a:prstGeom>
          <a:ln>
            <a:noFill/>
          </a:ln>
          <a:effectLst>
            <a:softEdge rad="112500"/>
          </a:effectLst>
        </p:spPr>
      </p:pic>
    </p:spTree>
    <p:extLst>
      <p:ext uri="{BB962C8B-B14F-4D97-AF65-F5344CB8AC3E}">
        <p14:creationId xmlns:p14="http://schemas.microsoft.com/office/powerpoint/2010/main" val="20022738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7452" y="473982"/>
            <a:ext cx="8080959" cy="707886"/>
          </a:xfrm>
          <a:prstGeom prst="rect">
            <a:avLst/>
          </a:prstGeom>
        </p:spPr>
        <p:txBody>
          <a:bodyPr wrap="square">
            <a:spAutoFit/>
          </a:bodyPr>
          <a:lstStyle/>
          <a:p>
            <a:r>
              <a:rPr lang="nl-BE" sz="2000" dirty="0">
                <a:solidFill>
                  <a:srgbClr val="FFFFFF"/>
                </a:solidFill>
                <a:latin typeface="Comic Sans MS"/>
                <a:cs typeface="Comic Sans MS"/>
              </a:rPr>
              <a:t>At night Jan hears scary and strange sounds. A wolf howls and a thunder rolls.</a:t>
            </a:r>
            <a:endParaRPr lang="es-ES_tradnl" sz="2000" dirty="0">
              <a:solidFill>
                <a:srgbClr val="FFFFFF"/>
              </a:solidFill>
              <a:latin typeface="Comic Sans MS"/>
              <a:cs typeface="Comic Sans MS"/>
            </a:endParaRPr>
          </a:p>
        </p:txBody>
      </p:sp>
      <p:pic>
        <p:nvPicPr>
          <p:cNvPr id="3" name="Kuva 9"/>
          <p:cNvPicPr/>
          <p:nvPr/>
        </p:nvPicPr>
        <p:blipFill>
          <a:blip r:embed="rId2" cstate="print"/>
          <a:stretch>
            <a:fillRect/>
          </a:stretch>
        </p:blipFill>
        <p:spPr>
          <a:xfrm>
            <a:off x="1635819" y="1723385"/>
            <a:ext cx="5543164" cy="4018838"/>
          </a:xfrm>
          <a:prstGeom prst="rect">
            <a:avLst/>
          </a:prstGeom>
          <a:ln>
            <a:noFill/>
          </a:ln>
          <a:effectLst>
            <a:softEdge rad="112500"/>
          </a:effectLst>
        </p:spPr>
      </p:pic>
    </p:spTree>
    <p:extLst>
      <p:ext uri="{BB962C8B-B14F-4D97-AF65-F5344CB8AC3E}">
        <p14:creationId xmlns:p14="http://schemas.microsoft.com/office/powerpoint/2010/main" val="42487387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58164" y="387340"/>
            <a:ext cx="7322793" cy="1015663"/>
          </a:xfrm>
          <a:prstGeom prst="rect">
            <a:avLst/>
          </a:prstGeom>
        </p:spPr>
        <p:txBody>
          <a:bodyPr wrap="square">
            <a:spAutoFit/>
          </a:bodyPr>
          <a:lstStyle/>
          <a:p>
            <a:r>
              <a:rPr lang="nl-BE" sz="2000" dirty="0">
                <a:solidFill>
                  <a:srgbClr val="FFFFFF"/>
                </a:solidFill>
                <a:latin typeface="Comic Sans MS"/>
                <a:cs typeface="Comic Sans MS"/>
              </a:rPr>
              <a:t>In the morning Jan wakes up and opens the door. There is a wolf at the door but he isn’t scary at all. They become good friends and Jan continues the journey riding the wolf...</a:t>
            </a:r>
            <a:endParaRPr lang="es-ES_tradnl" sz="2000" dirty="0">
              <a:solidFill>
                <a:srgbClr val="FFFFFF"/>
              </a:solidFill>
              <a:latin typeface="Comic Sans MS"/>
              <a:cs typeface="Comic Sans MS"/>
            </a:endParaRPr>
          </a:p>
        </p:txBody>
      </p:sp>
      <p:pic>
        <p:nvPicPr>
          <p:cNvPr id="4" name="Kuva 10"/>
          <p:cNvPicPr/>
          <p:nvPr/>
        </p:nvPicPr>
        <p:blipFill>
          <a:blip r:embed="rId2" cstate="print"/>
          <a:stretch>
            <a:fillRect/>
          </a:stretch>
        </p:blipFill>
        <p:spPr>
          <a:xfrm>
            <a:off x="1630104" y="1796711"/>
            <a:ext cx="5760720" cy="4320540"/>
          </a:xfrm>
          <a:prstGeom prst="rect">
            <a:avLst/>
          </a:prstGeom>
          <a:ln>
            <a:noFill/>
          </a:ln>
          <a:effectLst>
            <a:softEdge rad="112500"/>
          </a:effectLst>
        </p:spPr>
      </p:pic>
    </p:spTree>
    <p:extLst>
      <p:ext uri="{BB962C8B-B14F-4D97-AF65-F5344CB8AC3E}">
        <p14:creationId xmlns:p14="http://schemas.microsoft.com/office/powerpoint/2010/main" val="10376330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á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Hábitat.thmx</Template>
  <TotalTime>170</TotalTime>
  <Words>3661</Words>
  <Application>Microsoft Macintosh PowerPoint</Application>
  <PresentationFormat>Presentación en pantalla (4:3)</PresentationFormat>
  <Paragraphs>124</Paragraphs>
  <Slides>53</Slides>
  <Notes>0</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Hábitat</vt:lpstr>
      <vt:lpstr>THE TOURING TEDDY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TOURING TEDDY</dc:title>
  <dc:creator>Tamara</dc:creator>
  <cp:lastModifiedBy>Tamara</cp:lastModifiedBy>
  <cp:revision>25</cp:revision>
  <dcterms:created xsi:type="dcterms:W3CDTF">2014-03-03T16:45:24Z</dcterms:created>
  <dcterms:modified xsi:type="dcterms:W3CDTF">2014-05-17T11:08:02Z</dcterms:modified>
</cp:coreProperties>
</file>