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9E53CD3-BBC7-49F6-B16B-579EBFF7CC36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24/11/2020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BF8A1B2-BED4-4EA7-B370-E5CB8F9494A1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EPUKA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571480"/>
            <a:ext cx="3360445" cy="5143536"/>
          </a:xfrm>
          <a:prstGeom prst="rect">
            <a:avLst/>
          </a:prstGeom>
          <a:noFill/>
        </p:spPr>
      </p:pic>
      <p:pic>
        <p:nvPicPr>
          <p:cNvPr id="1028" name="Picture 4" descr="Ver las imágenes de origen"/>
          <p:cNvPicPr>
            <a:picLocks noChangeAspect="1" noChangeArrowheads="1"/>
          </p:cNvPicPr>
          <p:nvPr/>
        </p:nvPicPr>
        <p:blipFill>
          <a:blip r:embed="rId3"/>
          <a:srcRect l="12103" t="10964" r="11571" b="11572"/>
          <a:stretch>
            <a:fillRect/>
          </a:stretch>
        </p:blipFill>
        <p:spPr bwMode="auto">
          <a:xfrm>
            <a:off x="428596" y="857232"/>
            <a:ext cx="4786346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88 Imagen"/>
          <p:cNvPicPr/>
          <p:nvPr/>
        </p:nvPicPr>
        <p:blipFill>
          <a:blip r:embed="rId2"/>
          <a:srcRect t="4643"/>
          <a:stretch/>
        </p:blipFill>
        <p:spPr>
          <a:xfrm>
            <a:off x="2016000" y="288000"/>
            <a:ext cx="5512680" cy="62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89 Imagen"/>
          <p:cNvPicPr/>
          <p:nvPr/>
        </p:nvPicPr>
        <p:blipFill>
          <a:blip r:embed="rId2"/>
          <a:srcRect t="10490" b="10764"/>
          <a:stretch/>
        </p:blipFill>
        <p:spPr>
          <a:xfrm>
            <a:off x="1584000" y="432360"/>
            <a:ext cx="5738040" cy="57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90 Imagen"/>
          <p:cNvPicPr/>
          <p:nvPr/>
        </p:nvPicPr>
        <p:blipFill>
          <a:blip r:embed="rId2" cstate="print"/>
          <a:srcRect t="5925" b="6934"/>
          <a:stretch/>
        </p:blipFill>
        <p:spPr>
          <a:xfrm>
            <a:off x="1228680" y="432000"/>
            <a:ext cx="6762960" cy="597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91 Imagen"/>
          <p:cNvPicPr/>
          <p:nvPr/>
        </p:nvPicPr>
        <p:blipFill>
          <a:blip r:embed="rId2" cstate="print"/>
          <a:srcRect t="4876" b="4834"/>
          <a:stretch/>
        </p:blipFill>
        <p:spPr>
          <a:xfrm>
            <a:off x="1491480" y="360000"/>
            <a:ext cx="6237000" cy="619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92 Imagen"/>
          <p:cNvPicPr/>
          <p:nvPr/>
        </p:nvPicPr>
        <p:blipFill>
          <a:blip r:embed="rId2"/>
          <a:srcRect l="11814" r="6244"/>
          <a:stretch/>
        </p:blipFill>
        <p:spPr>
          <a:xfrm rot="16200000">
            <a:off x="1803600" y="428400"/>
            <a:ext cx="5615640" cy="562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93 Imagen"/>
          <p:cNvPicPr/>
          <p:nvPr/>
        </p:nvPicPr>
        <p:blipFill>
          <a:blip r:embed="rId2"/>
          <a:srcRect t="5986" b="6585"/>
          <a:stretch/>
        </p:blipFill>
        <p:spPr>
          <a:xfrm>
            <a:off x="1800000" y="432000"/>
            <a:ext cx="5468400" cy="597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/>
          <p:nvPr/>
        </p:nvPicPr>
        <p:blipFill>
          <a:blip r:embed="rId2"/>
          <a:srcRect r="2100"/>
          <a:stretch/>
        </p:blipFill>
        <p:spPr>
          <a:xfrm rot="16200000">
            <a:off x="1645200" y="514800"/>
            <a:ext cx="6048000" cy="559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95 Imagen"/>
          <p:cNvPicPr/>
          <p:nvPr/>
        </p:nvPicPr>
        <p:blipFill>
          <a:blip r:embed="rId2"/>
          <a:srcRect r="4464"/>
          <a:stretch/>
        </p:blipFill>
        <p:spPr>
          <a:xfrm rot="5400000">
            <a:off x="1664640" y="495000"/>
            <a:ext cx="5904000" cy="548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96 Imagen"/>
          <p:cNvPicPr/>
          <p:nvPr/>
        </p:nvPicPr>
        <p:blipFill>
          <a:blip r:embed="rId2"/>
          <a:srcRect l="6843" r="5693"/>
          <a:stretch/>
        </p:blipFill>
        <p:spPr>
          <a:xfrm rot="16200000">
            <a:off x="1548000" y="684000"/>
            <a:ext cx="5975640" cy="547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97 Imagen"/>
          <p:cNvPicPr/>
          <p:nvPr/>
        </p:nvPicPr>
        <p:blipFill>
          <a:blip r:embed="rId2" cstate="print"/>
          <a:stretch/>
        </p:blipFill>
        <p:spPr>
          <a:xfrm>
            <a:off x="1728000" y="475200"/>
            <a:ext cx="5688000" cy="593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E:\PEPUKA\5.png"/>
          <p:cNvPicPr/>
          <p:nvPr/>
        </p:nvPicPr>
        <p:blipFill>
          <a:blip r:embed="rId2"/>
          <a:stretch/>
        </p:blipFill>
        <p:spPr>
          <a:xfrm>
            <a:off x="216000" y="864000"/>
            <a:ext cx="8712000" cy="477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98 Imagen"/>
          <p:cNvPicPr/>
          <p:nvPr/>
        </p:nvPicPr>
        <p:blipFill>
          <a:blip r:embed="rId2"/>
          <a:srcRect l="10775"/>
          <a:stretch/>
        </p:blipFill>
        <p:spPr>
          <a:xfrm rot="16200000">
            <a:off x="1541160" y="690840"/>
            <a:ext cx="6109200" cy="54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99 Imagen"/>
          <p:cNvPicPr/>
          <p:nvPr/>
        </p:nvPicPr>
        <p:blipFill>
          <a:blip r:embed="rId2" cstate="print"/>
          <a:srcRect t="2986" b="5525"/>
          <a:stretch/>
        </p:blipFill>
        <p:spPr>
          <a:xfrm>
            <a:off x="1440000" y="504000"/>
            <a:ext cx="6415560" cy="583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100 Imagen"/>
          <p:cNvPicPr/>
          <p:nvPr/>
        </p:nvPicPr>
        <p:blipFill>
          <a:blip r:embed="rId2" cstate="print"/>
          <a:stretch/>
        </p:blipFill>
        <p:spPr>
          <a:xfrm>
            <a:off x="1152000" y="459360"/>
            <a:ext cx="6995160" cy="58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101 Imagen"/>
          <p:cNvPicPr/>
          <p:nvPr/>
        </p:nvPicPr>
        <p:blipFill>
          <a:blip r:embed="rId2" cstate="print"/>
          <a:stretch/>
        </p:blipFill>
        <p:spPr>
          <a:xfrm>
            <a:off x="1368000" y="504000"/>
            <a:ext cx="6665400" cy="554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102 Imagen"/>
          <p:cNvPicPr/>
          <p:nvPr/>
        </p:nvPicPr>
        <p:blipFill>
          <a:blip r:embed="rId2"/>
          <a:srcRect l="5996" r="4182"/>
          <a:stretch/>
        </p:blipFill>
        <p:spPr>
          <a:xfrm rot="16200000">
            <a:off x="1508400" y="363600"/>
            <a:ext cx="6119640" cy="596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103 Imagen"/>
          <p:cNvPicPr/>
          <p:nvPr/>
        </p:nvPicPr>
        <p:blipFill>
          <a:blip r:embed="rId2" cstate="print"/>
          <a:stretch/>
        </p:blipFill>
        <p:spPr>
          <a:xfrm>
            <a:off x="1422360" y="288000"/>
            <a:ext cx="6786360" cy="60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104 Imagen"/>
          <p:cNvPicPr/>
          <p:nvPr/>
        </p:nvPicPr>
        <p:blipFill>
          <a:blip r:embed="rId2" cstate="print"/>
          <a:srcRect t="7348" b="3416"/>
          <a:stretch/>
        </p:blipFill>
        <p:spPr>
          <a:xfrm>
            <a:off x="1368000" y="504000"/>
            <a:ext cx="6534000" cy="561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105 Imagen"/>
          <p:cNvPicPr/>
          <p:nvPr/>
        </p:nvPicPr>
        <p:blipFill>
          <a:blip r:embed="rId2" cstate="print"/>
          <a:srcRect t="4199"/>
          <a:stretch/>
        </p:blipFill>
        <p:spPr>
          <a:xfrm>
            <a:off x="1209600" y="504000"/>
            <a:ext cx="6710400" cy="59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106 Imagen"/>
          <p:cNvPicPr/>
          <p:nvPr/>
        </p:nvPicPr>
        <p:blipFill>
          <a:blip r:embed="rId2" cstate="print"/>
          <a:stretch/>
        </p:blipFill>
        <p:spPr>
          <a:xfrm>
            <a:off x="1656000" y="432000"/>
            <a:ext cx="6048000" cy="583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107 Imagen"/>
          <p:cNvPicPr/>
          <p:nvPr/>
        </p:nvPicPr>
        <p:blipFill>
          <a:blip r:embed="rId2" cstate="print"/>
          <a:srcRect t="2099" b="4466"/>
          <a:stretch/>
        </p:blipFill>
        <p:spPr>
          <a:xfrm>
            <a:off x="1478160" y="432000"/>
            <a:ext cx="6383520" cy="583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/>
          <p:nvPr/>
        </p:nvPicPr>
        <p:blipFill>
          <a:blip r:embed="rId2">
            <a:lum bright="7000" contrast="2000"/>
          </a:blip>
          <a:srcRect l="14825" t="17844" r="37961" b="6250"/>
          <a:stretch/>
        </p:blipFill>
        <p:spPr>
          <a:xfrm rot="10800000">
            <a:off x="1044000" y="215640"/>
            <a:ext cx="7041600" cy="6372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108 Imagen"/>
          <p:cNvPicPr/>
          <p:nvPr/>
        </p:nvPicPr>
        <p:blipFill>
          <a:blip r:embed="rId2" cstate="print"/>
          <a:stretch/>
        </p:blipFill>
        <p:spPr>
          <a:xfrm>
            <a:off x="1580760" y="288000"/>
            <a:ext cx="6253560" cy="61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109 Imagen"/>
          <p:cNvPicPr/>
          <p:nvPr/>
        </p:nvPicPr>
        <p:blipFill>
          <a:blip r:embed="rId2" cstate="print"/>
          <a:srcRect t="2777"/>
          <a:stretch/>
        </p:blipFill>
        <p:spPr>
          <a:xfrm>
            <a:off x="1535760" y="360000"/>
            <a:ext cx="6148800" cy="59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110 Imagen"/>
          <p:cNvPicPr/>
          <p:nvPr/>
        </p:nvPicPr>
        <p:blipFill>
          <a:blip r:embed="rId2"/>
          <a:stretch/>
        </p:blipFill>
        <p:spPr>
          <a:xfrm>
            <a:off x="792000" y="395640"/>
            <a:ext cx="7920000" cy="59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11 Imagen"/>
          <p:cNvPicPr/>
          <p:nvPr/>
        </p:nvPicPr>
        <p:blipFill>
          <a:blip r:embed="rId2"/>
          <a:srcRect t="4894" b="5163"/>
          <a:stretch/>
        </p:blipFill>
        <p:spPr>
          <a:xfrm>
            <a:off x="1604160" y="360000"/>
            <a:ext cx="5811840" cy="59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112 Imagen"/>
          <p:cNvPicPr/>
          <p:nvPr/>
        </p:nvPicPr>
        <p:blipFill>
          <a:blip r:embed="rId2" cstate="print"/>
          <a:srcRect l="5158" t="17429" r="1049" b="13232"/>
          <a:stretch/>
        </p:blipFill>
        <p:spPr>
          <a:xfrm>
            <a:off x="1584000" y="432000"/>
            <a:ext cx="5770440" cy="56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13 Imagen"/>
          <p:cNvPicPr/>
          <p:nvPr/>
        </p:nvPicPr>
        <p:blipFill>
          <a:blip r:embed="rId2"/>
          <a:stretch/>
        </p:blipFill>
        <p:spPr>
          <a:xfrm>
            <a:off x="1966320" y="221760"/>
            <a:ext cx="5305680" cy="618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114 Imagen"/>
          <p:cNvPicPr/>
          <p:nvPr/>
        </p:nvPicPr>
        <p:blipFill>
          <a:blip r:embed="rId2"/>
          <a:srcRect t="7345"/>
          <a:stretch/>
        </p:blipFill>
        <p:spPr>
          <a:xfrm>
            <a:off x="1872000" y="504000"/>
            <a:ext cx="5479920" cy="59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15 Imagen"/>
          <p:cNvPicPr/>
          <p:nvPr/>
        </p:nvPicPr>
        <p:blipFill>
          <a:blip r:embed="rId2"/>
          <a:srcRect t="6558" b="5995"/>
          <a:stretch/>
        </p:blipFill>
        <p:spPr>
          <a:xfrm>
            <a:off x="1800000" y="499320"/>
            <a:ext cx="5400000" cy="56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17 Imagen"/>
          <p:cNvPicPr/>
          <p:nvPr/>
        </p:nvPicPr>
        <p:blipFill>
          <a:blip r:embed="rId2"/>
          <a:srcRect t="3472" b="14763"/>
          <a:stretch/>
        </p:blipFill>
        <p:spPr>
          <a:xfrm>
            <a:off x="264960" y="736920"/>
            <a:ext cx="8663040" cy="531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/>
          <p:cNvPicPr/>
          <p:nvPr/>
        </p:nvPicPr>
        <p:blipFill>
          <a:blip r:embed="rId2"/>
          <a:srcRect l="18120" t="16604" r="45523" b="6250"/>
          <a:stretch/>
        </p:blipFill>
        <p:spPr>
          <a:xfrm>
            <a:off x="2078280" y="288000"/>
            <a:ext cx="5193720" cy="6192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/>
          <p:nvPr/>
        </p:nvPicPr>
        <p:blipFill>
          <a:blip r:embed="rId2"/>
          <a:srcRect l="18120" t="17579" r="47297" b="6250"/>
          <a:stretch/>
        </p:blipFill>
        <p:spPr>
          <a:xfrm rot="10800000">
            <a:off x="2043360" y="143640"/>
            <a:ext cx="5228640" cy="6457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84 Imagen"/>
          <p:cNvPicPr/>
          <p:nvPr/>
        </p:nvPicPr>
        <p:blipFill>
          <a:blip r:embed="rId2"/>
          <a:stretch/>
        </p:blipFill>
        <p:spPr>
          <a:xfrm>
            <a:off x="1584000" y="208800"/>
            <a:ext cx="6423120" cy="648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85 Imagen"/>
          <p:cNvPicPr/>
          <p:nvPr/>
        </p:nvPicPr>
        <p:blipFill>
          <a:blip r:embed="rId2" cstate="print"/>
          <a:srcRect t="3340"/>
          <a:stretch/>
        </p:blipFill>
        <p:spPr>
          <a:xfrm>
            <a:off x="1656000" y="302400"/>
            <a:ext cx="5937480" cy="624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86 Imagen"/>
          <p:cNvPicPr/>
          <p:nvPr/>
        </p:nvPicPr>
        <p:blipFill>
          <a:blip r:embed="rId2"/>
          <a:srcRect t="2483" b="4248"/>
          <a:stretch/>
        </p:blipFill>
        <p:spPr>
          <a:xfrm>
            <a:off x="1950840" y="288000"/>
            <a:ext cx="5537160" cy="61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87 Imagen"/>
          <p:cNvPicPr/>
          <p:nvPr/>
        </p:nvPicPr>
        <p:blipFill>
          <a:blip r:embed="rId2"/>
          <a:srcRect t="5543"/>
          <a:stretch/>
        </p:blipFill>
        <p:spPr>
          <a:xfrm>
            <a:off x="1440000" y="360000"/>
            <a:ext cx="6480000" cy="61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>
        <p:fade thruBlk="true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0</Words>
  <Application>LibreOffice/6.3.6.2$Windows_X86_64 LibreOffice_project/2196df99b074d8a661f4036fca8fa0cbfa33a497</Application>
  <PresentationFormat>Presentación en pantalla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PT2</dc:creator>
  <cp:lastModifiedBy>Alba</cp:lastModifiedBy>
  <cp:revision>3</cp:revision>
  <dcterms:created xsi:type="dcterms:W3CDTF">2020-11-23T12:31:20Z</dcterms:created>
  <dcterms:modified xsi:type="dcterms:W3CDTF">2020-11-24T10:00:44Z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</vt:i4>
  </property>
</Properties>
</file>