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330" r:id="rId4"/>
    <p:sldId id="277" r:id="rId5"/>
    <p:sldId id="276" r:id="rId6"/>
    <p:sldId id="266" r:id="rId7"/>
    <p:sldId id="259" r:id="rId8"/>
    <p:sldId id="260" r:id="rId9"/>
    <p:sldId id="265" r:id="rId10"/>
    <p:sldId id="267" r:id="rId11"/>
    <p:sldId id="257" r:id="rId12"/>
    <p:sldId id="329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AA4FBF-FFD6-6453-DA70-7FF8C2722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6E5835-7F94-1F2B-F028-2BDE448E5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699BC5-B12E-DF45-E07B-3BAFE2074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844663-2548-5BB3-F968-2056E5CC3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514759-820A-DEE8-2F18-BB67DA794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384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E80D3F-283E-F449-1053-7FB156A54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6168E14-BF39-90BB-A408-4DD0F5DD5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14C817-AB59-CD0D-197C-8E8663FB5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1E7DAB-5F93-9F46-25FD-66A45666F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788B69-BA76-50DD-5BD9-E0E0E2CCC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1301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7CAA0AC-602E-7F06-229C-0FD65BC909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A2312C2-01F9-3078-A044-B7B0AAC65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3DAF6E-4813-CCBC-74DF-0F2FD3C13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F47420-6FAB-478B-2DA3-A40844E8E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9B8FF4-6E98-52E7-5524-AC597B6A2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046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78B177-3E33-3A66-7BE2-53CCB59B7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2EA9BB-8B32-458A-0799-795CCCCB0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9BB473-2773-EAFC-B9D4-8BF5A6AF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665170-5D88-6ED6-ED5E-A868D7EC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0ACD36-6D08-BEA0-CDFD-887A40C58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148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48416-C24C-8F02-5957-333240C0A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5F7308-5012-8ED4-91BD-7FEA7FB02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3D76AD-975F-554A-BC3B-22B478954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03A57D-C0B3-99A5-5F8D-59F4B61FE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C21D7E-7C0D-06C2-7846-FD398E524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401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C69DF3-E38B-0F4E-A820-2BC32E14B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32D725-FE1A-7B4D-2AB7-7115D48B5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9B30A6-632E-C68F-D8BF-954D3DFD4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4E994C-A394-B5FE-E865-E217DF4C2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8E942F-FCB4-0E20-F761-C75DB681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2A8AFE-59E0-E68D-FFE5-1FD092C1B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214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C74DD1-BEE1-0528-D93B-25A593808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EB9226-AC4B-E7BA-A05C-267E419EA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0185E5-9640-5DA2-9268-B7425B461E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13562F0-65CC-5CF9-37C6-66FFB75D13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81506AD-D221-9AE0-2C1D-EDA14A93B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547CD43-11C6-0407-99C9-8F5034264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9B573FC-AF7D-4235-73BE-4403776E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70E7E31-8636-7553-A4B6-C8000B2B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24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2F3594-161F-0B09-D241-F73687831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808777C-2211-C63F-F103-0CFB16134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37C0256-50FD-6D96-FAA4-72C4051B0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0FA76D-C626-4F9A-255A-C52C79BC4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3310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33D907-CFE7-B8DD-6A81-9AD38D4A6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B94CDA0-6F56-2AE7-EC71-5E667EE17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801DA4E-28B0-A7D9-9641-42E99D5C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7490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401EC7-5562-442D-F117-769723271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499A33-EB42-8678-3FAA-CCAD6FFB0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87A168B-63EF-93C1-1188-DECAE786D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512A71-26EB-3173-4BD6-00F60F4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63F7D9-A1D0-C726-D1F1-EE758929E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B7075B-5C61-FF64-5CD6-3F2C73CED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815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B7169-7C77-9ED9-4904-472AA6C11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CE1F541-5F82-8389-08B8-861D7599EA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7EA151-5B6A-CC22-EF95-DA86C8F5F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AEAEE5-50C6-4C4C-C625-7415CCE01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BDC4F9-594D-D822-DD01-274AA0AC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ED8668-02AF-151A-021D-F27483416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262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0146819-1686-398B-B88D-F7CF2CEFA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8A1342-FBF1-9414-CFFC-94C1945C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CCDE42-10AB-F1C5-A520-FB418E23AC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BE9A7-83E1-4ABF-8A78-BAC798865558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0015A8-BA86-EC01-7CC5-9641305E3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6228B9-C5DD-5A76-17DC-E37C324B8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5AF3-0B9C-4E03-9207-D4AB72828F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31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562853-8935-38CC-DE63-6883BD0BB0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¿QUÉ HACE?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26CA18-931A-7B1A-1ADE-BE008DFB25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800" dirty="0"/>
              <a:t>III</a:t>
            </a:r>
          </a:p>
        </p:txBody>
      </p:sp>
    </p:spTree>
    <p:extLst>
      <p:ext uri="{BB962C8B-B14F-4D97-AF65-F5344CB8AC3E}">
        <p14:creationId xmlns:p14="http://schemas.microsoft.com/office/powerpoint/2010/main" val="1453257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EE12E-DB77-7ADD-EA49-B0C6DF609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¿QUÉ HACE?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F2CE5C-342B-AD05-239D-2E27D1E4B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 algn="ctr">
              <a:buNone/>
            </a:pPr>
            <a:endParaRPr lang="es-ES" dirty="0"/>
          </a:p>
          <a:p>
            <a:pPr marL="0" indent="0" algn="ctr">
              <a:buNone/>
            </a:pPr>
            <a:r>
              <a:rPr lang="es-ES" dirty="0"/>
              <a:t>BAILA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DD39C02-9378-B13F-B602-3DDBE8ED30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6080" y="1410927"/>
            <a:ext cx="3520478" cy="365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947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0EA45F-F767-5E27-654F-2B32FAE35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¿QUÉ HACEN?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637D91B2-06E4-660F-0D39-5BFF3684E9C2}"/>
              </a:ext>
            </a:extLst>
          </p:cNvPr>
          <p:cNvSpPr txBox="1">
            <a:spLocks/>
          </p:cNvSpPr>
          <p:nvPr/>
        </p:nvSpPr>
        <p:spPr>
          <a:xfrm>
            <a:off x="944888" y="4835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dirty="0"/>
              <a:t>BAILAN</a:t>
            </a:r>
          </a:p>
        </p:txBody>
      </p:sp>
      <p:pic>
        <p:nvPicPr>
          <p:cNvPr id="2050" name="Picture 2" descr="Ilustración de dibujos animados de vector de niño y niña de ballet los niños  en trajes h… | Niñas bailando ballet, Ilustraciones de dibujos animados, Niños  bailando">
            <a:extLst>
              <a:ext uri="{FF2B5EF4-FFF2-40B4-BE49-F238E27FC236}">
                <a16:creationId xmlns:a16="http://schemas.microsoft.com/office/drawing/2014/main" id="{9500ED43-DABC-2CCD-53D4-3EA79F421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719" y="1553500"/>
            <a:ext cx="4632961" cy="3419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03626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muy bien | Emoticones animados para whatsapp, Emojis para whatsapp, Emojis  de whatsapp nuevos">
            <a:extLst>
              <a:ext uri="{FF2B5EF4-FFF2-40B4-BE49-F238E27FC236}">
                <a16:creationId xmlns:a16="http://schemas.microsoft.com/office/drawing/2014/main" id="{72A128A4-DA13-45FB-8FFE-88F154F45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1347788"/>
            <a:ext cx="5667375" cy="4394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AA22A9F-40A3-461F-BA9D-07529B8F1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1850" y="1799143"/>
            <a:ext cx="3676650" cy="394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123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EE12E-DB77-7ADD-EA49-B0C6DF609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¿QUÉ HACE?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E64990B-655F-8A56-7DF3-53B042CBAE82}"/>
              </a:ext>
            </a:extLst>
          </p:cNvPr>
          <p:cNvSpPr txBox="1"/>
          <p:nvPr/>
        </p:nvSpPr>
        <p:spPr>
          <a:xfrm>
            <a:off x="3048000" y="5285285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400" dirty="0"/>
              <a:t>CORTA EL PAPEL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E2D9432-EC1A-5872-BD49-14585DF8DE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1014" y="1940357"/>
            <a:ext cx="2943008" cy="286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1899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7E92A5-F237-24A1-63CF-2BFAC0930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¿QUÉ HACE?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BD68EEE2-027B-8C6E-7659-FF5283E99948}"/>
              </a:ext>
            </a:extLst>
          </p:cNvPr>
          <p:cNvSpPr txBox="1">
            <a:spLocks/>
          </p:cNvSpPr>
          <p:nvPr/>
        </p:nvSpPr>
        <p:spPr>
          <a:xfrm>
            <a:off x="719109" y="539379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dirty="0"/>
              <a:t>CORTA EL PELO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F84F540-2FF2-ED43-1BFF-B7562FECA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2449" y="1825625"/>
            <a:ext cx="4507102" cy="3286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941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CB8C18-C4CF-05DE-F288-4D7EDC446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¿QUÉ HACE?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E477CC-FDAD-EEAD-1A40-32FEE39FC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320" y="205930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ES" sz="4800" dirty="0"/>
          </a:p>
          <a:p>
            <a:pPr marL="0" indent="0">
              <a:buNone/>
            </a:pPr>
            <a:endParaRPr lang="es-ES" sz="4800" dirty="0"/>
          </a:p>
          <a:p>
            <a:pPr marL="0" indent="0">
              <a:buNone/>
            </a:pPr>
            <a:endParaRPr lang="es-ES" sz="4800" dirty="0"/>
          </a:p>
          <a:p>
            <a:pPr marL="0" indent="0">
              <a:buNone/>
            </a:pPr>
            <a:endParaRPr lang="es-ES" sz="4800" dirty="0"/>
          </a:p>
          <a:p>
            <a:pPr marL="0" indent="0">
              <a:buNone/>
            </a:pPr>
            <a:endParaRPr lang="es-ES" sz="4800" dirty="0"/>
          </a:p>
          <a:p>
            <a:pPr marL="0" indent="0">
              <a:buNone/>
            </a:pPr>
            <a:r>
              <a:rPr lang="es-ES" sz="4800" dirty="0"/>
              <a:t>                      CORTA LAS UÑAS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650A3FB-09B2-FF1F-24F3-47593CB28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1193" y="1503681"/>
            <a:ext cx="3841740" cy="3533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0872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13A7A6-1D6F-C61E-1370-CD076CE4E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¿QUÉ HACE?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0219CF4-360B-7A21-44F9-727EA15D7490}"/>
              </a:ext>
            </a:extLst>
          </p:cNvPr>
          <p:cNvSpPr txBox="1">
            <a:spLocks/>
          </p:cNvSpPr>
          <p:nvPr/>
        </p:nvSpPr>
        <p:spPr>
          <a:xfrm>
            <a:off x="1138952" y="533957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dirty="0"/>
              <a:t>PEGA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17FC982-B235-B084-03EC-2AC9EFB0F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1627" y="1617282"/>
            <a:ext cx="3568745" cy="346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1800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EE12E-DB77-7ADD-EA49-B0C6DF609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¿QUÉ HACE?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F2CE5C-342B-AD05-239D-2E27D1E4B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sz="4400" dirty="0"/>
              <a:t>                                                          PEGA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33CB816-9B0F-A567-FB48-F2D5117F0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3313" y="1825625"/>
            <a:ext cx="4985374" cy="2827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928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2126C3-39CC-549E-170E-AB9D6A66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¿QUÉ HACE?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2D6E6554-19EA-CD3C-8630-8EB69712714F}"/>
              </a:ext>
            </a:extLst>
          </p:cNvPr>
          <p:cNvSpPr txBox="1">
            <a:spLocks/>
          </p:cNvSpPr>
          <p:nvPr/>
        </p:nvSpPr>
        <p:spPr>
          <a:xfrm>
            <a:off x="779096" y="50426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dirty="0"/>
              <a:t>BARRE </a:t>
            </a:r>
          </a:p>
        </p:txBody>
      </p:sp>
      <p:pic>
        <p:nvPicPr>
          <p:cNvPr id="1026" name="Picture 2" descr="Barrer (sweep)">
            <a:extLst>
              <a:ext uri="{FF2B5EF4-FFF2-40B4-BE49-F238E27FC236}">
                <a16:creationId xmlns:a16="http://schemas.microsoft.com/office/drawing/2014/main" id="{C3866B45-8AF0-34B8-0843-E4EDF9394AA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155" y="1571535"/>
            <a:ext cx="3257482" cy="3257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4004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CB3BAB-B366-3597-B242-B32599BAD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¿QUÉ HACE?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53B11ED5-21A8-9C2C-F9F1-FB7D7CBD119C}"/>
              </a:ext>
            </a:extLst>
          </p:cNvPr>
          <p:cNvSpPr txBox="1">
            <a:spLocks/>
          </p:cNvSpPr>
          <p:nvPr/>
        </p:nvSpPr>
        <p:spPr>
          <a:xfrm>
            <a:off x="960120" y="50285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dirty="0"/>
              <a:t>BARRE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43CDDDC-9054-57D9-D3D7-AFE8FE314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449" y="1825625"/>
            <a:ext cx="2425102" cy="283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0755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EE12E-DB77-7ADD-EA49-B0C6DF609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¿QUÉ HACE?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F2CE5C-342B-AD05-239D-2E27D1E4B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2439" y="2504949"/>
            <a:ext cx="10471925" cy="38853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ES" sz="4800" dirty="0"/>
          </a:p>
          <a:p>
            <a:pPr marL="0" indent="0">
              <a:buNone/>
            </a:pPr>
            <a:endParaRPr lang="es-ES" sz="4800" dirty="0"/>
          </a:p>
          <a:p>
            <a:pPr marL="0" indent="0">
              <a:buNone/>
            </a:pPr>
            <a:endParaRPr lang="es-ES" sz="4800" dirty="0"/>
          </a:p>
          <a:p>
            <a:pPr marL="0" indent="0">
              <a:buNone/>
            </a:pPr>
            <a:endParaRPr lang="es-ES" sz="4800" dirty="0"/>
          </a:p>
          <a:p>
            <a:pPr marL="0" indent="0">
              <a:buNone/>
            </a:pPr>
            <a:endParaRPr lang="es-ES" sz="4800" dirty="0"/>
          </a:p>
          <a:p>
            <a:pPr marL="0" indent="0">
              <a:buNone/>
            </a:pPr>
            <a:r>
              <a:rPr lang="es-ES" sz="4800" dirty="0"/>
              <a:t>SUBE                                      BAJA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F09885C-08B3-FC5D-F793-B40F611FD9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5402" y="1581516"/>
            <a:ext cx="3218198" cy="369496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541DAD8-986E-0DDB-81E1-E66453A92B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8402" y="1441895"/>
            <a:ext cx="3110245" cy="397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0416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64</Words>
  <Application>Microsoft Office PowerPoint</Application>
  <PresentationFormat>Panorámica</PresentationFormat>
  <Paragraphs>46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¿QUÉ HACE?</vt:lpstr>
      <vt:lpstr>¿QUÉ HACE?</vt:lpstr>
      <vt:lpstr>¿QUÉ HACE?</vt:lpstr>
      <vt:lpstr>¿QUÉ HACE?</vt:lpstr>
      <vt:lpstr>¿QUÉ HACE?</vt:lpstr>
      <vt:lpstr>¿QUÉ HACE?</vt:lpstr>
      <vt:lpstr>¿QUÉ HACE?</vt:lpstr>
      <vt:lpstr>¿QUÉ HACE?</vt:lpstr>
      <vt:lpstr>¿QUÉ HACE?</vt:lpstr>
      <vt:lpstr>¿QUÉ HACE?</vt:lpstr>
      <vt:lpstr>¿QUÉ HACEN?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HACE?</dc:title>
  <dc:creator>Sara Grela</dc:creator>
  <cp:lastModifiedBy>Sara Grela</cp:lastModifiedBy>
  <cp:revision>5</cp:revision>
  <dcterms:created xsi:type="dcterms:W3CDTF">2022-11-14T08:01:40Z</dcterms:created>
  <dcterms:modified xsi:type="dcterms:W3CDTF">2022-11-14T09:29:30Z</dcterms:modified>
</cp:coreProperties>
</file>