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1" r:id="rId3"/>
    <p:sldId id="259" r:id="rId4"/>
    <p:sldId id="332" r:id="rId5"/>
    <p:sldId id="260" r:id="rId6"/>
    <p:sldId id="261" r:id="rId7"/>
    <p:sldId id="265" r:id="rId8"/>
    <p:sldId id="276" r:id="rId9"/>
    <p:sldId id="277" r:id="rId10"/>
    <p:sldId id="266" r:id="rId11"/>
    <p:sldId id="267" r:id="rId12"/>
    <p:sldId id="257" r:id="rId13"/>
    <p:sldId id="258" r:id="rId14"/>
    <p:sldId id="329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AA4FBF-FFD6-6453-DA70-7FF8C2722A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B6E5835-7F94-1F2B-F028-2BDE448E58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699BC5-B12E-DF45-E07B-3BAFE2074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E9A7-83E1-4ABF-8A78-BAC798865558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844663-2548-5BB3-F968-2056E5CC3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514759-820A-DEE8-2F18-BB67DA794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5AF3-0B9C-4E03-9207-D4AB72828F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384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E80D3F-283E-F449-1053-7FB156A54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6168E14-BF39-90BB-A408-4DD0F5DD5E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14C817-AB59-CD0D-197C-8E8663FB5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E9A7-83E1-4ABF-8A78-BAC798865558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1E7DAB-5F93-9F46-25FD-66A45666F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788B69-BA76-50DD-5BD9-E0E0E2CCC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5AF3-0B9C-4E03-9207-D4AB72828F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1301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7CAA0AC-602E-7F06-229C-0FD65BC909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A2312C2-01F9-3078-A044-B7B0AAC65F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3DAF6E-4813-CCBC-74DF-0F2FD3C13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E9A7-83E1-4ABF-8A78-BAC798865558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F47420-6FAB-478B-2DA3-A40844E8E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9B8FF4-6E98-52E7-5524-AC597B6A2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5AF3-0B9C-4E03-9207-D4AB72828F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0466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78B177-3E33-3A66-7BE2-53CCB59B7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2EA9BB-8B32-458A-0799-795CCCCB0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9BB473-2773-EAFC-B9D4-8BF5A6AFB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E9A7-83E1-4ABF-8A78-BAC798865558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665170-5D88-6ED6-ED5E-A868D7EC9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0ACD36-6D08-BEA0-CDFD-887A40C58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5AF3-0B9C-4E03-9207-D4AB72828F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1480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148416-C24C-8F02-5957-333240C0A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C5F7308-5012-8ED4-91BD-7FEA7FB02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3D76AD-975F-554A-BC3B-22B478954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E9A7-83E1-4ABF-8A78-BAC798865558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03A57D-C0B3-99A5-5F8D-59F4B61FE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C21D7E-7C0D-06C2-7846-FD398E52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5AF3-0B9C-4E03-9207-D4AB72828F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4018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C69DF3-E38B-0F4E-A820-2BC32E14B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32D725-FE1A-7B4D-2AB7-7115D48B5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F9B30A6-632E-C68F-D8BF-954D3DFD4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4E994C-A394-B5FE-E865-E217DF4C2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E9A7-83E1-4ABF-8A78-BAC798865558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18E942F-FCB4-0E20-F761-C75DB6816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52A8AFE-59E0-E68D-FFE5-1FD092C1B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5AF3-0B9C-4E03-9207-D4AB72828F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2147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C74DD1-BEE1-0528-D93B-25A593808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7EB9226-AC4B-E7BA-A05C-267E419EA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10185E5-9640-5DA2-9268-B7425B461E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13562F0-65CC-5CF9-37C6-66FFB75D13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81506AD-D221-9AE0-2C1D-EDA14A93B8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547CD43-11C6-0407-99C9-8F5034264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E9A7-83E1-4ABF-8A78-BAC798865558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9B573FC-AF7D-4235-73BE-4403776E4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70E7E31-8636-7553-A4B6-C8000B2BC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5AF3-0B9C-4E03-9207-D4AB72828F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1245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2F3594-161F-0B09-D241-F73687831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808777C-2211-C63F-F103-0CFB16134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E9A7-83E1-4ABF-8A78-BAC798865558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37C0256-50FD-6D96-FAA4-72C4051B0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60FA76D-C626-4F9A-255A-C52C79BC4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5AF3-0B9C-4E03-9207-D4AB72828F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3310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C33D907-CFE7-B8DD-6A81-9AD38D4A6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E9A7-83E1-4ABF-8A78-BAC798865558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B94CDA0-6F56-2AE7-EC71-5E667EE17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801DA4E-28B0-A7D9-9641-42E99D5C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5AF3-0B9C-4E03-9207-D4AB72828F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7490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401EC7-5562-442D-F117-769723271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499A33-EB42-8678-3FAA-CCAD6FFB0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87A168B-63EF-93C1-1188-DECAE786D9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0512A71-26EB-3173-4BD6-00F60F4E6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E9A7-83E1-4ABF-8A78-BAC798865558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663F7D9-A1D0-C726-D1F1-EE758929E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FB7075B-5C61-FF64-5CD6-3F2C73CED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5AF3-0B9C-4E03-9207-D4AB72828F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8158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DB7169-7C77-9ED9-4904-472AA6C11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CE1F541-5F82-8389-08B8-861D7599EA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37EA151-5B6A-CC22-EF95-DA86C8F5F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AEAEE5-50C6-4C4C-C625-7415CCE01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E9A7-83E1-4ABF-8A78-BAC798865558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BDC4F9-594D-D822-DD01-274AA0ACB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4ED8668-02AF-151A-021D-F27483416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5AF3-0B9C-4E03-9207-D4AB72828F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2620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0146819-1686-398B-B88D-F7CF2CEFA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48A1342-FBF1-9414-CFFC-94C1945C8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CCDE42-10AB-F1C5-A520-FB418E23AC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BE9A7-83E1-4ABF-8A78-BAC798865558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0015A8-BA86-EC01-7CC5-9641305E3B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6228B9-C5DD-5A76-17DC-E37C324B85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A5AF3-0B9C-4E03-9207-D4AB72828F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7317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562853-8935-38CC-DE63-6883BD0BB0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¿QUÉ HACE?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A26CA18-931A-7B1A-1ADE-BE008DFB25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4800" dirty="0"/>
              <a:t>II</a:t>
            </a:r>
          </a:p>
        </p:txBody>
      </p:sp>
    </p:spTree>
    <p:extLst>
      <p:ext uri="{BB962C8B-B14F-4D97-AF65-F5344CB8AC3E}">
        <p14:creationId xmlns:p14="http://schemas.microsoft.com/office/powerpoint/2010/main" val="1453257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EE12E-DB77-7ADD-EA49-B0C6DF609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¿QUÉ HACE?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F2CE5C-342B-AD05-239D-2E27D1E4B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                                                          LEE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88B393B-CEDF-3D23-A06A-EAE7F075A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4329" y="1462243"/>
            <a:ext cx="3583341" cy="343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92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EE12E-DB77-7ADD-EA49-B0C6DF609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¿QUÉ HACE?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F2CE5C-342B-AD05-239D-2E27D1E4B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dirty="0"/>
              <a:t>LEE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2854B81-50F7-4792-A071-86E9CC08A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0576" y="1515138"/>
            <a:ext cx="2750848" cy="326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94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0EA45F-F767-5E27-654F-2B32FAE35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¿QUÉ HACE?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637D91B2-06E4-660F-0D39-5BFF3684E9C2}"/>
              </a:ext>
            </a:extLst>
          </p:cNvPr>
          <p:cNvSpPr txBox="1">
            <a:spLocks/>
          </p:cNvSpPr>
          <p:nvPr/>
        </p:nvSpPr>
        <p:spPr>
          <a:xfrm>
            <a:off x="944888" y="4835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/>
              <a:t>PINTA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EC37F40-18B0-4DF0-CABB-35AC575A9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064" y="1690688"/>
            <a:ext cx="4321872" cy="296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362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446361-FFB3-AB77-1ACE-D00BC7F0D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¿QUÉ HACE?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33EE91-D77A-1A71-7CED-AA7642009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                                                         PINTA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A5A471F-4EDD-7A82-29A4-BD2EB3348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515" y="1409593"/>
            <a:ext cx="3630969" cy="312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98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muy bien | Emoticones animados para whatsapp, Emojis para whatsapp, Emojis  de whatsapp nuevos">
            <a:extLst>
              <a:ext uri="{FF2B5EF4-FFF2-40B4-BE49-F238E27FC236}">
                <a16:creationId xmlns:a16="http://schemas.microsoft.com/office/drawing/2014/main" id="{72A128A4-DA13-45FB-8FFE-88F154F45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347788"/>
            <a:ext cx="5667375" cy="439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AA22A9F-40A3-461F-BA9D-07529B8F1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850" y="1799143"/>
            <a:ext cx="3676650" cy="394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23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CB3BAB-B366-3597-B242-B32599BAD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¿QUÉ HACE?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53B11ED5-21A8-9C2C-F9F1-FB7D7CBD119C}"/>
              </a:ext>
            </a:extLst>
          </p:cNvPr>
          <p:cNvSpPr txBox="1">
            <a:spLocks/>
          </p:cNvSpPr>
          <p:nvPr/>
        </p:nvSpPr>
        <p:spPr>
          <a:xfrm>
            <a:off x="960120" y="50285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/>
              <a:t>CORRE</a:t>
            </a:r>
          </a:p>
        </p:txBody>
      </p:sp>
      <p:pic>
        <p:nvPicPr>
          <p:cNvPr id="1026" name="Picture 2" descr="run in ARASAAC · Global Symbols">
            <a:extLst>
              <a:ext uri="{FF2B5EF4-FFF2-40B4-BE49-F238E27FC236}">
                <a16:creationId xmlns:a16="http://schemas.microsoft.com/office/drawing/2014/main" id="{9FDD4FF9-8BE9-5C20-52DF-22366E673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855" y="1437482"/>
            <a:ext cx="3844290" cy="384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926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2126C3-39CC-549E-170E-AB9D6A667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¿QUÉ HACE?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2D6E6554-19EA-CD3C-8630-8EB69712714F}"/>
              </a:ext>
            </a:extLst>
          </p:cNvPr>
          <p:cNvSpPr txBox="1">
            <a:spLocks/>
          </p:cNvSpPr>
          <p:nvPr/>
        </p:nvSpPr>
        <p:spPr>
          <a:xfrm>
            <a:off x="779096" y="50426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/>
              <a:t>SALTA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BBDAA6C-917C-C950-0C1B-316201D68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680" y="1616723"/>
            <a:ext cx="2521641" cy="342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400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D9331C-8006-7B6D-3376-286BBE063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¿QUÉ HACE?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BABB90-0BAC-8957-DF11-9A8602405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sz="4400" dirty="0"/>
          </a:p>
          <a:p>
            <a:pPr marL="0" indent="0">
              <a:buNone/>
            </a:pPr>
            <a:endParaRPr lang="es-ES" sz="4400" dirty="0"/>
          </a:p>
          <a:p>
            <a:pPr marL="0" indent="0">
              <a:buNone/>
            </a:pPr>
            <a:endParaRPr lang="es-ES" sz="4400" dirty="0"/>
          </a:p>
          <a:p>
            <a:pPr marL="0" indent="0">
              <a:buNone/>
            </a:pPr>
            <a:endParaRPr lang="es-ES" sz="4400" dirty="0"/>
          </a:p>
          <a:p>
            <a:pPr marL="0" indent="0">
              <a:buNone/>
            </a:pPr>
            <a:endParaRPr lang="es-ES" sz="4400" dirty="0"/>
          </a:p>
          <a:p>
            <a:pPr marL="0" indent="0">
              <a:buNone/>
            </a:pPr>
            <a:r>
              <a:rPr lang="es-ES" sz="4400" dirty="0"/>
              <a:t>                                 APALUDE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DD8636C-5399-EC92-28FB-67DB5A728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880" y="1690688"/>
            <a:ext cx="3448731" cy="332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552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CB3BAB-B366-3597-B242-B32599BAD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¿QUÉ HACE?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53B11ED5-21A8-9C2C-F9F1-FB7D7CBD119C}"/>
              </a:ext>
            </a:extLst>
          </p:cNvPr>
          <p:cNvSpPr txBox="1">
            <a:spLocks/>
          </p:cNvSpPr>
          <p:nvPr/>
        </p:nvSpPr>
        <p:spPr>
          <a:xfrm>
            <a:off x="960120" y="50285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/>
              <a:t>DUERME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4BA2A76D-2AFF-C4C2-F1F1-F15059920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F0E9CA6-79F8-1097-7DDA-6E90093A5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857" y="1818278"/>
            <a:ext cx="4012285" cy="307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075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EE12E-DB77-7ADD-EA49-B0C6DF609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¿QUÉ HACE?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E64990B-655F-8A56-7DF3-53B042CBAE82}"/>
              </a:ext>
            </a:extLst>
          </p:cNvPr>
          <p:cNvSpPr txBox="1"/>
          <p:nvPr/>
        </p:nvSpPr>
        <p:spPr>
          <a:xfrm>
            <a:off x="3048000" y="5285285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dirty="0"/>
              <a:t>DUERME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E7737661-A4C0-A097-4C87-03CC49E14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765" y="1112066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FC789B1-8213-D8EB-D80E-F83B53C90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970" y="1873681"/>
            <a:ext cx="4949190" cy="282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189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EE12E-DB77-7ADD-EA49-B0C6DF609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¿QUÉ HACE?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F2CE5C-342B-AD05-239D-2E27D1E4B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4760" y="2925575"/>
            <a:ext cx="10471925" cy="38853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4800" dirty="0"/>
          </a:p>
          <a:p>
            <a:pPr marL="0" indent="0">
              <a:buNone/>
            </a:pPr>
            <a:endParaRPr lang="es-ES" sz="4800" dirty="0"/>
          </a:p>
          <a:p>
            <a:pPr marL="0" indent="0">
              <a:buNone/>
            </a:pPr>
            <a:endParaRPr lang="es-ES" sz="4800" dirty="0"/>
          </a:p>
          <a:p>
            <a:pPr marL="0" indent="0">
              <a:buNone/>
            </a:pPr>
            <a:r>
              <a:rPr lang="es-ES" sz="4800" dirty="0"/>
              <a:t>DUERME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CE0788C-BAD3-8754-4DB6-215C74264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500" y="1849121"/>
            <a:ext cx="6279603" cy="286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041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13A7A6-1D6F-C61E-1370-CD076CE4E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¿QUÉ HACE?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0219CF4-360B-7A21-44F9-727EA15D7490}"/>
              </a:ext>
            </a:extLst>
          </p:cNvPr>
          <p:cNvSpPr txBox="1">
            <a:spLocks/>
          </p:cNvSpPr>
          <p:nvPr/>
        </p:nvSpPr>
        <p:spPr>
          <a:xfrm>
            <a:off x="838200" y="51299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/>
              <a:t>SE VISTE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E6F22A0-9947-1778-E595-D8BED6279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8992" y="1540994"/>
            <a:ext cx="2263168" cy="335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80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CB8C18-C4CF-05DE-F288-4D7EDC446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¿QUÉ HACE?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E477CC-FDAD-EEAD-1A40-32FEE39FC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320" y="205930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s-ES" sz="4800" dirty="0"/>
          </a:p>
          <a:p>
            <a:pPr marL="0" indent="0">
              <a:buNone/>
            </a:pPr>
            <a:endParaRPr lang="es-ES" sz="4800" dirty="0"/>
          </a:p>
          <a:p>
            <a:pPr marL="0" indent="0">
              <a:buNone/>
            </a:pPr>
            <a:endParaRPr lang="es-ES" sz="4800" dirty="0"/>
          </a:p>
          <a:p>
            <a:pPr marL="0" indent="0">
              <a:buNone/>
            </a:pPr>
            <a:endParaRPr lang="es-ES" sz="4800" dirty="0"/>
          </a:p>
          <a:p>
            <a:pPr marL="0" indent="0">
              <a:buNone/>
            </a:pPr>
            <a:endParaRPr lang="es-ES" sz="4800" dirty="0"/>
          </a:p>
          <a:p>
            <a:pPr marL="0" indent="0">
              <a:buNone/>
            </a:pPr>
            <a:r>
              <a:rPr lang="es-ES" sz="4800" dirty="0"/>
              <a:t>                             SE VISTE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1EF5DE9-6AC5-1F32-C843-79B6A2D37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050" y="1297111"/>
            <a:ext cx="2769900" cy="426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87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71</Words>
  <Application>Microsoft Office PowerPoint</Application>
  <PresentationFormat>Panorámica</PresentationFormat>
  <Paragraphs>59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¿QUÉ HACE?</vt:lpstr>
      <vt:lpstr>¿QUÉ HACE?</vt:lpstr>
      <vt:lpstr>¿QUÉ HACE?</vt:lpstr>
      <vt:lpstr>¿QUÉ HACE?</vt:lpstr>
      <vt:lpstr>¿QUÉ HACE?</vt:lpstr>
      <vt:lpstr>¿QUÉ HACE?</vt:lpstr>
      <vt:lpstr>¿QUÉ HACE?</vt:lpstr>
      <vt:lpstr>¿QUÉ HACE?</vt:lpstr>
      <vt:lpstr>¿QUÉ HACE?</vt:lpstr>
      <vt:lpstr>¿QUÉ HACE?</vt:lpstr>
      <vt:lpstr>¿QUÉ HACE?</vt:lpstr>
      <vt:lpstr>¿QUÉ HACE?</vt:lpstr>
      <vt:lpstr>¿QUÉ HACE?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HACE?</dc:title>
  <dc:creator>Sara Grela</dc:creator>
  <cp:lastModifiedBy>Sara Grela</cp:lastModifiedBy>
  <cp:revision>5</cp:revision>
  <dcterms:created xsi:type="dcterms:W3CDTF">2022-11-14T08:01:40Z</dcterms:created>
  <dcterms:modified xsi:type="dcterms:W3CDTF">2022-11-14T09:23:08Z</dcterms:modified>
</cp:coreProperties>
</file>