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330" r:id="rId6"/>
    <p:sldId id="265" r:id="rId7"/>
    <p:sldId id="276" r:id="rId8"/>
    <p:sldId id="277" r:id="rId9"/>
    <p:sldId id="266" r:id="rId10"/>
    <p:sldId id="267" r:id="rId11"/>
    <p:sldId id="257" r:id="rId12"/>
    <p:sldId id="258" r:id="rId13"/>
    <p:sldId id="329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A4FBF-FFD6-6453-DA70-7FF8C2722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6E5835-7F94-1F2B-F028-2BDE448E5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699BC5-B12E-DF45-E07B-3BAFE20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844663-2548-5BB3-F968-2056E5CC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14759-820A-DEE8-2F18-BB67DA79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84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80D3F-283E-F449-1053-7FB156A5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168E14-BF39-90BB-A408-4DD0F5DD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4C817-AB59-CD0D-197C-8E8663FB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E7DAB-5F93-9F46-25FD-66A45666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788B69-BA76-50DD-5BD9-E0E0E2CC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30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CAA0AC-602E-7F06-229C-0FD65BC90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2312C2-01F9-3078-A044-B7B0AAC65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3DAF6E-4813-CCBC-74DF-0F2FD3C1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F47420-6FAB-478B-2DA3-A40844E8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9B8FF4-6E98-52E7-5524-AC597B6A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46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8B177-3E33-3A66-7BE2-53CCB59B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2EA9BB-8B32-458A-0799-795CCCCB0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BB473-2773-EAFC-B9D4-8BF5A6AF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65170-5D88-6ED6-ED5E-A868D7EC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0ACD36-6D08-BEA0-CDFD-887A40C5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48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48416-C24C-8F02-5957-333240C0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7308-5012-8ED4-91BD-7FEA7FB02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3D76AD-975F-554A-BC3B-22B47895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3A57D-C0B3-99A5-5F8D-59F4B61F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21D7E-7C0D-06C2-7846-FD398E52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01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69DF3-E38B-0F4E-A820-2BC32E14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2D725-FE1A-7B4D-2AB7-7115D48B5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9B30A6-632E-C68F-D8BF-954D3DFD4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4E994C-A394-B5FE-E865-E217DF4C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8E942F-FCB4-0E20-F761-C75DB681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2A8AFE-59E0-E68D-FFE5-1FD092C1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14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74DD1-BEE1-0528-D93B-25A593808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EB9226-AC4B-E7BA-A05C-267E419EA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0185E5-9640-5DA2-9268-B7425B461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3562F0-65CC-5CF9-37C6-66FFB75D1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1506AD-D221-9AE0-2C1D-EDA14A93B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47CD43-11C6-0407-99C9-8F503426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B573FC-AF7D-4235-73BE-4403776E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0E7E31-8636-7553-A4B6-C8000B2B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24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F3594-161F-0B09-D241-F7368783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08777C-2211-C63F-F103-0CFB1613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7C0256-50FD-6D96-FAA4-72C4051B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0FA76D-C626-4F9A-255A-C52C79BC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31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33D907-CFE7-B8DD-6A81-9AD38D4A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94CDA0-6F56-2AE7-EC71-5E667EE1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01DA4E-28B0-A7D9-9641-42E99D5C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49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01EC7-5562-442D-F117-76972327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499A33-EB42-8678-3FAA-CCAD6FFB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7A168B-63EF-93C1-1188-DECAE786D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12A71-26EB-3173-4BD6-00F60F4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63F7D9-A1D0-C726-D1F1-EE758929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B7075B-5C61-FF64-5CD6-3F2C73CE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15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B7169-7C77-9ED9-4904-472AA6C1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E1F541-5F82-8389-08B8-861D7599E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7EA151-5B6A-CC22-EF95-DA86C8F5F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AEAEE5-50C6-4C4C-C625-7415CCE0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BDC4F9-594D-D822-DD01-274AA0AC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ED8668-02AF-151A-021D-F2748341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62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146819-1686-398B-B88D-F7CF2CEF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8A1342-FBF1-9414-CFFC-94C1945C8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CCDE42-10AB-F1C5-A520-FB418E23A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0015A8-BA86-EC01-7CC5-9641305E3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6228B9-C5DD-5A76-17DC-E37C324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31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2853-8935-38CC-DE63-6883BD0BB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¿QUÉ HACE?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26CA18-931A-7B1A-1ADE-BE008DFB2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25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E12E-DB77-7ADD-EA49-B0C6DF60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2CE5C-342B-AD05-239D-2E27D1E4B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SE  BAÑA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640251-BDBD-5D39-C12D-DB692D367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520" y="1561432"/>
            <a:ext cx="4296450" cy="351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EA45F-F767-5E27-654F-2B32FAE3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pic>
        <p:nvPicPr>
          <p:cNvPr id="1026" name="Picture 2" descr="Bits de inteligencia de acciones cotidianas | Verbos de acción, Verbos para  niños, Bits de inteligencia">
            <a:extLst>
              <a:ext uri="{FF2B5EF4-FFF2-40B4-BE49-F238E27FC236}">
                <a16:creationId xmlns:a16="http://schemas.microsoft.com/office/drawing/2014/main" id="{0D29C6EB-1147-8DAF-BE28-5DBFF50F72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12" y="1401762"/>
            <a:ext cx="3307753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37D91B2-06E4-660F-0D39-5BFF3684E9C2}"/>
              </a:ext>
            </a:extLst>
          </p:cNvPr>
          <p:cNvSpPr txBox="1">
            <a:spLocks/>
          </p:cNvSpPr>
          <p:nvPr/>
        </p:nvSpPr>
        <p:spPr>
          <a:xfrm>
            <a:off x="944888" y="4835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SE PEINA</a:t>
            </a:r>
          </a:p>
        </p:txBody>
      </p:sp>
    </p:spTree>
    <p:extLst>
      <p:ext uri="{BB962C8B-B14F-4D97-AF65-F5344CB8AC3E}">
        <p14:creationId xmlns:p14="http://schemas.microsoft.com/office/powerpoint/2010/main" val="148036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46361-FFB3-AB77-1ACE-D00BC7F0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3EE91-D77A-1A71-7CED-AA764200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                                                      HACE PIS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DDC22D-62E0-0F57-B3C7-5FFE2163A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41" y="1690688"/>
            <a:ext cx="1998992" cy="270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uy bien | Emoticones animados para whatsapp, Emojis para whatsapp, Emojis  de whatsapp nuevos">
            <a:extLst>
              <a:ext uri="{FF2B5EF4-FFF2-40B4-BE49-F238E27FC236}">
                <a16:creationId xmlns:a16="http://schemas.microsoft.com/office/drawing/2014/main" id="{72A128A4-DA13-45FB-8FFE-88F154F4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5667375" cy="43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A22A9F-40A3-461F-BA9D-07529B8F1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1799143"/>
            <a:ext cx="3676650" cy="39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2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126C3-39CC-549E-170E-AB9D6A66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0A90E90-858D-BE43-B8E6-65B8EF7C6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1040" y="2286116"/>
            <a:ext cx="2751503" cy="2455044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D6E6554-19EA-CD3C-8630-8EB69712714F}"/>
              </a:ext>
            </a:extLst>
          </p:cNvPr>
          <p:cNvSpPr txBox="1">
            <a:spLocks/>
          </p:cNvSpPr>
          <p:nvPr/>
        </p:nvSpPr>
        <p:spPr>
          <a:xfrm>
            <a:off x="779096" y="50426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COME </a:t>
            </a:r>
          </a:p>
        </p:txBody>
      </p:sp>
    </p:spTree>
    <p:extLst>
      <p:ext uri="{BB962C8B-B14F-4D97-AF65-F5344CB8AC3E}">
        <p14:creationId xmlns:p14="http://schemas.microsoft.com/office/powerpoint/2010/main" val="46440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B3BAB-B366-3597-B242-B32599BA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C63C3C-71BD-6FD6-9317-7EA62E333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033" y="1829435"/>
            <a:ext cx="2391934" cy="2977714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3B11ED5-21A8-9C2C-F9F1-FB7D7CBD119C}"/>
              </a:ext>
            </a:extLst>
          </p:cNvPr>
          <p:cNvSpPr txBox="1">
            <a:spLocks/>
          </p:cNvSpPr>
          <p:nvPr/>
        </p:nvSpPr>
        <p:spPr>
          <a:xfrm>
            <a:off x="960120" y="5028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212907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E12E-DB77-7ADD-EA49-B0C6DF60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7642974-0ADD-28FF-4757-38DA928A1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29112" y="1690688"/>
            <a:ext cx="35337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64990B-655F-8A56-7DF3-53B042CBAE82}"/>
              </a:ext>
            </a:extLst>
          </p:cNvPr>
          <p:cNvSpPr txBox="1"/>
          <p:nvPr/>
        </p:nvSpPr>
        <p:spPr>
          <a:xfrm>
            <a:off x="3048000" y="528528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268918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E92A5-F237-24A1-63CF-2BFAC093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DFAFCCF-265C-FE03-8460-34B6340BB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500" y="1842255"/>
            <a:ext cx="4850819" cy="3399971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D68EEE2-027B-8C6E-7659-FF5283E99948}"/>
              </a:ext>
            </a:extLst>
          </p:cNvPr>
          <p:cNvSpPr txBox="1">
            <a:spLocks/>
          </p:cNvSpPr>
          <p:nvPr/>
        </p:nvSpPr>
        <p:spPr>
          <a:xfrm>
            <a:off x="719109" y="5393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99994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E12E-DB77-7ADD-EA49-B0C6DF60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2CE5C-342B-AD05-239D-2E27D1E4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560" y="2494789"/>
            <a:ext cx="10471925" cy="38853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r>
              <a:rPr lang="es-ES" sz="4800" dirty="0"/>
              <a:t>BEBE</a:t>
            </a:r>
          </a:p>
        </p:txBody>
      </p:sp>
      <p:pic>
        <p:nvPicPr>
          <p:cNvPr id="2050" name="Picture 2" descr="Lindo niño bebiendo agua de una botella de plástico">
            <a:extLst>
              <a:ext uri="{FF2B5EF4-FFF2-40B4-BE49-F238E27FC236}">
                <a16:creationId xmlns:a16="http://schemas.microsoft.com/office/drawing/2014/main" id="{A75F19C3-4DEB-26B7-C125-C204C1E80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35" y="1448379"/>
            <a:ext cx="5254130" cy="34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4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3A7A6-1D6F-C61E-1370-CD076CE4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28F1F6-59FB-A743-0AC0-830A93788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0960" y="1391741"/>
            <a:ext cx="4811792" cy="3850501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0219CF4-360B-7A21-44F9-727EA15D7490}"/>
              </a:ext>
            </a:extLst>
          </p:cNvPr>
          <p:cNvSpPr txBox="1">
            <a:spLocks/>
          </p:cNvSpPr>
          <p:nvPr/>
        </p:nvSpPr>
        <p:spPr>
          <a:xfrm>
            <a:off x="1138952" y="53395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BEBE</a:t>
            </a:r>
          </a:p>
        </p:txBody>
      </p:sp>
    </p:spTree>
    <p:extLst>
      <p:ext uri="{BB962C8B-B14F-4D97-AF65-F5344CB8AC3E}">
        <p14:creationId xmlns:p14="http://schemas.microsoft.com/office/powerpoint/2010/main" val="179618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B8C18-C4CF-05DE-F288-4D7EDC44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477CC-FDAD-EEAD-1A40-32FEE39F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0593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r>
              <a:rPr lang="es-ES" sz="4800" dirty="0"/>
              <a:t>                                  BEBE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E7EE79-3CC1-74ED-FE5D-9DCDEE72F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684" y="1690688"/>
            <a:ext cx="3377992" cy="38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E12E-DB77-7ADD-EA49-B0C6DF60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2CE5C-342B-AD05-239D-2E27D1E4B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                                                       SE BAÑA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F4245D-BD93-8B3D-DDEE-BAE15101D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605" y="1690688"/>
            <a:ext cx="4152945" cy="29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2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66</Words>
  <Application>Microsoft Office PowerPoint</Application>
  <PresentationFormat>Panorámica</PresentationFormat>
  <Paragraphs>53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HACE?</dc:title>
  <dc:creator>Sara Grela</dc:creator>
  <cp:lastModifiedBy>Sara Grela</cp:lastModifiedBy>
  <cp:revision>4</cp:revision>
  <dcterms:created xsi:type="dcterms:W3CDTF">2022-11-14T08:01:40Z</dcterms:created>
  <dcterms:modified xsi:type="dcterms:W3CDTF">2022-11-14T12:54:49Z</dcterms:modified>
</cp:coreProperties>
</file>