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1" r:id="rId5"/>
    <p:sldId id="266" r:id="rId6"/>
    <p:sldId id="267" r:id="rId7"/>
    <p:sldId id="268" r:id="rId8"/>
    <p:sldId id="269" r:id="rId9"/>
    <p:sldId id="265" r:id="rId10"/>
    <p:sldId id="272" r:id="rId11"/>
    <p:sldId id="330" r:id="rId12"/>
    <p:sldId id="329" r:id="rId1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278EC5-0C2A-4524-BEFD-B5316163B9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8EEE4F-128E-4A9E-819B-A653FEE129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0FC908-F12B-430C-8B78-4301404CB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EA5-6B73-40C2-AA10-0B3653641B22}" type="datetimeFigureOut">
              <a:rPr lang="es-ES" smtClean="0"/>
              <a:t>10/03/2023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EB36E5-3421-4E89-84DF-931C0152E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D384A2-1C2D-40B8-9AC1-AE3697927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4870-24DC-4180-AC7E-A460876938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1443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C4DA93-DCBD-467C-8968-FE5D895FB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3A39857-0EE1-4230-BD86-74E7002C23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2E61D5-8C72-4A3B-8413-EABF01F2E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EA5-6B73-40C2-AA10-0B3653641B22}" type="datetimeFigureOut">
              <a:rPr lang="es-ES" smtClean="0"/>
              <a:t>10/03/2023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A69890-43D8-473B-8305-F039A251B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004ABD-4CBC-40BA-8FAD-7BB7DC079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4870-24DC-4180-AC7E-A460876938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805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BF85060-97A4-4F6D-9D49-3ADC91F69E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EC86A93-39F0-4C8C-836F-8F7DAE1FF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5AF742-49D4-49D5-BB4A-D14B2131C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EA5-6B73-40C2-AA10-0B3653641B22}" type="datetimeFigureOut">
              <a:rPr lang="es-ES" smtClean="0"/>
              <a:t>10/03/2023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2C2609-BAC6-409D-84C1-78521F882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7F0675-4D20-48B1-A7DD-7A6979D22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4870-24DC-4180-AC7E-A460876938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192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00BC32-FE2F-4C61-B49F-ACCEAC0AD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0F7CB0-911C-408D-BD06-713421757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5AD3EE-7561-41F0-977F-1D0E9B16F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EA5-6B73-40C2-AA10-0B3653641B22}" type="datetimeFigureOut">
              <a:rPr lang="es-ES" smtClean="0"/>
              <a:t>10/03/2023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158BD3-5ED7-4B81-A9F1-3B4F6483B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D38ED9-E39C-41BD-ACCA-282A7ABD9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4870-24DC-4180-AC7E-A460876938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0333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7C0FDD-8654-4616-AFD0-B8FC42287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A631F0-9A34-4873-B836-C6CEEA594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7E14BE-CB10-4847-9B13-5ADD035C1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EA5-6B73-40C2-AA10-0B3653641B22}" type="datetimeFigureOut">
              <a:rPr lang="es-ES" smtClean="0"/>
              <a:t>10/03/2023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19FA88-D2CE-4632-8BFA-4935B6B9F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2C2970-2FE7-4DCA-A815-1B73A4EC3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4870-24DC-4180-AC7E-A460876938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5592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6F433-D10C-4BC8-8566-FEE784889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9D6CCD-5B3A-4011-9376-5398759A56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06B952D-5572-4A79-80C0-B4180BEC9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B688683-AA82-4AFE-AF46-A5B91C91C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EA5-6B73-40C2-AA10-0B3653641B22}" type="datetimeFigureOut">
              <a:rPr lang="es-ES" smtClean="0"/>
              <a:t>10/03/2023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E97C52-A46F-49AE-81ED-A66519F7B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94A14A-5CE5-41D4-B668-A0C7053CB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4870-24DC-4180-AC7E-A460876938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5826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27A616-36ED-47DD-9469-C653CC8EE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DF73AD-0100-4659-A3F4-4AE74A23F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2FBBD7E-8944-422B-ABC3-BF5F824778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924F8D2-4D38-4612-A703-346DA8A3B5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6129D4B-6CF6-4324-8D84-F4D83192BD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580B1A8-9D61-4F3D-ADAA-7C970A28C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EA5-6B73-40C2-AA10-0B3653641B22}" type="datetimeFigureOut">
              <a:rPr lang="es-ES" smtClean="0"/>
              <a:t>10/03/2023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B77CFE8-08C4-47FD-98CE-02C0677DE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ED6BBEB-FCA5-4FD9-9BD0-3822F14A0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4870-24DC-4180-AC7E-A460876938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2838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3A21BC-9C10-4064-B540-9428B9B68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FEE4996-F4D6-4FC1-8709-4ADF72850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EA5-6B73-40C2-AA10-0B3653641B22}" type="datetimeFigureOut">
              <a:rPr lang="es-ES" smtClean="0"/>
              <a:t>10/03/2023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FC3838F-73B7-4190-B566-A36BAD776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8CB0671-83D0-4FA2-9BD2-9E2B5B2A5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4870-24DC-4180-AC7E-A460876938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1058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6684745-A534-49AD-9619-BA30BFECF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EA5-6B73-40C2-AA10-0B3653641B22}" type="datetimeFigureOut">
              <a:rPr lang="es-ES" smtClean="0"/>
              <a:t>10/03/2023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3EEE23A-55EC-409A-AE81-D5F28299E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9B89D73-4EF3-459D-9EBC-758FDC4D8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4870-24DC-4180-AC7E-A460876938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6548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8FB794-042A-4DF1-B93C-BF9220BE2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66A80E-DD0F-4EAA-B43A-63923254B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15F7B5F-BE7F-41FF-9F33-BA69FEA714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85F2160-A7FC-4FC3-9B58-C71D922EA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EA5-6B73-40C2-AA10-0B3653641B22}" type="datetimeFigureOut">
              <a:rPr lang="es-ES" smtClean="0"/>
              <a:t>10/03/2023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1BE5BCA-223D-4DA6-AEF3-481775379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364B683-28E7-409E-93AD-644AF16AE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4870-24DC-4180-AC7E-A460876938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4364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1F631B-85FB-42CB-B40A-FE9079B43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354D140-3195-421E-9196-C35336251A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59F9F8-8EC8-47CA-A534-5794EAE543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D0AFA3D-E421-4D6A-8807-A3E32BCAC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8EA5-6B73-40C2-AA10-0B3653641B22}" type="datetimeFigureOut">
              <a:rPr lang="es-ES" smtClean="0"/>
              <a:t>10/03/2023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B6143E-EEA9-4A78-B18F-4AEA2D347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DDB434B-02DE-4208-9735-06E13B7BC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4870-24DC-4180-AC7E-A460876938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110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0E7BF5C-A215-4A42-A998-E0BC1FBA5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BA5818-4514-4ED4-B071-5ED11872C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6A43C8-7732-4161-BDA8-198A747D31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98EA5-6B73-40C2-AA10-0B3653641B22}" type="datetimeFigureOut">
              <a:rPr lang="es-ES" smtClean="0"/>
              <a:t>10/03/2023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B072C0-0B7B-400E-B10F-5EA46ADC7F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1C8D82-D34C-497E-812A-5B70550006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84870-24DC-4180-AC7E-A460876938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6193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F84B2F-7E56-4AE5-8476-38041E459A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/>
              <a:t>¿DE QUIÉN ES?</a:t>
            </a:r>
          </a:p>
        </p:txBody>
      </p:sp>
    </p:spTree>
    <p:extLst>
      <p:ext uri="{BB962C8B-B14F-4D97-AF65-F5344CB8AC3E}">
        <p14:creationId xmlns:p14="http://schemas.microsoft.com/office/powerpoint/2010/main" val="2612360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6B0E94-ADB1-4BD2-8316-1135BD28C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</a:t>
            </a:r>
            <a:r>
              <a:rPr lang="es-ES" b="1" dirty="0">
                <a:solidFill>
                  <a:srgbClr val="FF0000"/>
                </a:solidFill>
              </a:rPr>
              <a:t>DE  QUIÉN  </a:t>
            </a:r>
            <a:r>
              <a:rPr lang="es-ES" dirty="0"/>
              <a:t>ES  EL  CUENTO?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5A8820-42AC-4CD5-8B96-541B320D5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5525" y="5240337"/>
            <a:ext cx="10515600" cy="12525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400" dirty="0"/>
              <a:t>EL   CUENTO   ES   DE   POCOYÓ</a:t>
            </a:r>
            <a:endParaRPr lang="es-ES" sz="4400" dirty="0">
              <a:solidFill>
                <a:srgbClr val="FF0000"/>
              </a:solidFill>
            </a:endParaRPr>
          </a:p>
        </p:txBody>
      </p:sp>
      <p:pic>
        <p:nvPicPr>
          <p:cNvPr id="4098" name="Picture 2" descr="Peppa Pig en Español completos 🍕 La Comida ⭐️Compilación de 2019 ⭐️ Pepa  la cerdita - YouTube">
            <a:extLst>
              <a:ext uri="{FF2B5EF4-FFF2-40B4-BE49-F238E27FC236}">
                <a16:creationId xmlns:a16="http://schemas.microsoft.com/office/drawing/2014/main" id="{C0D4BD5E-A810-4B37-9860-890814CB19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1832" y="2324099"/>
            <a:ext cx="3132667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Un dibujo de un muñeco de peluche&#10;&#10;Descripción generada automáticamente con confianza baja">
            <a:extLst>
              <a:ext uri="{FF2B5EF4-FFF2-40B4-BE49-F238E27FC236}">
                <a16:creationId xmlns:a16="http://schemas.microsoft.com/office/drawing/2014/main" id="{A224BC78-8F7D-4E18-A935-B6C0F5F9C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12" y="1847850"/>
            <a:ext cx="1685925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21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56502B-E2A9-44B4-8767-715CA2CC7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0900"/>
            <a:ext cx="10515600" cy="5416550"/>
          </a:xfrm>
        </p:spPr>
        <p:txBody>
          <a:bodyPr>
            <a:normAutofit fontScale="90000"/>
          </a:bodyPr>
          <a:lstStyle/>
          <a:p>
            <a:r>
              <a:rPr lang="es-ES" dirty="0"/>
              <a:t>Practicamos con objetos reales:</a:t>
            </a:r>
            <a:br>
              <a:rPr lang="es-ES" dirty="0"/>
            </a:br>
            <a:r>
              <a:rPr lang="es-ES" dirty="0"/>
              <a:t>¿De quién es esta llave? “De mamá”</a:t>
            </a:r>
            <a:br>
              <a:rPr lang="es-ES" dirty="0"/>
            </a:br>
            <a:r>
              <a:rPr lang="es-ES" dirty="0"/>
              <a:t>¿De quién es este móvil? “De papá”</a:t>
            </a:r>
            <a:br>
              <a:rPr lang="es-ES" dirty="0"/>
            </a:br>
            <a:r>
              <a:rPr lang="es-ES" dirty="0"/>
              <a:t>¿De quién es este cuento? “De Emma”</a:t>
            </a:r>
            <a:br>
              <a:rPr lang="es-ES" dirty="0"/>
            </a:br>
            <a:r>
              <a:rPr lang="es-ES" dirty="0"/>
              <a:t>…</a:t>
            </a:r>
            <a:br>
              <a:rPr lang="es-ES" dirty="0"/>
            </a:br>
            <a:r>
              <a:rPr lang="es-ES" dirty="0"/>
              <a:t>Es importante aprovechar las rutinas del día para hacer estas preguntas.</a:t>
            </a:r>
            <a:br>
              <a:rPr lang="es-ES" dirty="0"/>
            </a:b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0759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muy bien | Emoticones animados para whatsapp, Emojis para whatsapp, Emojis  de whatsapp nuevos">
            <a:extLst>
              <a:ext uri="{FF2B5EF4-FFF2-40B4-BE49-F238E27FC236}">
                <a16:creationId xmlns:a16="http://schemas.microsoft.com/office/drawing/2014/main" id="{72A128A4-DA13-45FB-8FFE-88F154F45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1347788"/>
            <a:ext cx="5667375" cy="4394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AA22A9F-40A3-461F-BA9D-07529B8F1D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1850" y="1799143"/>
            <a:ext cx="3676650" cy="394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123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6B0E94-ADB1-4BD2-8316-1135BD28C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</a:t>
            </a:r>
            <a:r>
              <a:rPr lang="es-ES" b="1" dirty="0">
                <a:solidFill>
                  <a:srgbClr val="FF0000"/>
                </a:solidFill>
              </a:rPr>
              <a:t>DE  QUIÉN  </a:t>
            </a:r>
            <a:r>
              <a:rPr lang="es-ES" dirty="0"/>
              <a:t>ES  EL  HELADO?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5A8820-42AC-4CD5-8B96-541B320D5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0" y="5095875"/>
            <a:ext cx="10515600" cy="12525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400" dirty="0">
                <a:solidFill>
                  <a:srgbClr val="FF0000"/>
                </a:solidFill>
              </a:rPr>
              <a:t>                 DE  PEPA</a:t>
            </a:r>
          </a:p>
        </p:txBody>
      </p:sp>
      <p:pic>
        <p:nvPicPr>
          <p:cNvPr id="5" name="Imagen 4" descr="Imagen que contiene dibujo&#10;&#10;Descripción generada automáticamente">
            <a:extLst>
              <a:ext uri="{FF2B5EF4-FFF2-40B4-BE49-F238E27FC236}">
                <a16:creationId xmlns:a16="http://schemas.microsoft.com/office/drawing/2014/main" id="{2A0ADE14-BE2F-45C6-B2EE-7FD5EA0B65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4622799" y="2174184"/>
            <a:ext cx="1555133" cy="210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977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6B0E94-ADB1-4BD2-8316-1135BD28C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</a:t>
            </a:r>
            <a:r>
              <a:rPr lang="es-ES" b="1" dirty="0">
                <a:solidFill>
                  <a:srgbClr val="FF0000"/>
                </a:solidFill>
              </a:rPr>
              <a:t>DE  QUIÉN  </a:t>
            </a:r>
            <a:r>
              <a:rPr lang="es-ES" dirty="0"/>
              <a:t>ES  LA GUITARRA?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5A8820-42AC-4CD5-8B96-541B320D5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5050" y="5086350"/>
            <a:ext cx="11287125" cy="12525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400" dirty="0"/>
              <a:t>                 </a:t>
            </a:r>
            <a:r>
              <a:rPr lang="es-ES" sz="4400" dirty="0">
                <a:solidFill>
                  <a:srgbClr val="FF0000"/>
                </a:solidFill>
              </a:rPr>
              <a:t>DE   POCOYÓ </a:t>
            </a:r>
          </a:p>
        </p:txBody>
      </p:sp>
      <p:pic>
        <p:nvPicPr>
          <p:cNvPr id="6" name="Imagen 5" descr="Dibujo animado de un personaje animado&#10;&#10;Descripción generada automáticamente con confianza baja">
            <a:extLst>
              <a:ext uri="{FF2B5EF4-FFF2-40B4-BE49-F238E27FC236}">
                <a16:creationId xmlns:a16="http://schemas.microsoft.com/office/drawing/2014/main" id="{1C483A48-04B0-4104-994F-A8150DA12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241" y="1696820"/>
            <a:ext cx="1856422" cy="2851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624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6B0E94-ADB1-4BD2-8316-1135BD28C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</a:t>
            </a:r>
            <a:r>
              <a:rPr lang="es-ES" b="1" dirty="0">
                <a:solidFill>
                  <a:srgbClr val="FF0000"/>
                </a:solidFill>
              </a:rPr>
              <a:t>DE  QUIÉN  </a:t>
            </a:r>
            <a:r>
              <a:rPr lang="es-ES" dirty="0"/>
              <a:t>ES  LA MANZANA?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5A8820-42AC-4CD5-8B96-541B320D5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0" y="5022215"/>
            <a:ext cx="10515600" cy="12525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400" dirty="0"/>
              <a:t>                   DE  POCOYÓ</a:t>
            </a:r>
          </a:p>
          <a:p>
            <a:pPr marL="0" indent="0">
              <a:buNone/>
            </a:pPr>
            <a:endParaRPr lang="es-ES" sz="4400" dirty="0">
              <a:solidFill>
                <a:srgbClr val="FF0000"/>
              </a:solidFill>
            </a:endParaRPr>
          </a:p>
        </p:txBody>
      </p:sp>
      <p:pic>
        <p:nvPicPr>
          <p:cNvPr id="6" name="Imagen 5" descr="Una muñeca de juguete&#10;&#10;Descripción generada automáticamente con confianza baja">
            <a:extLst>
              <a:ext uri="{FF2B5EF4-FFF2-40B4-BE49-F238E27FC236}">
                <a16:creationId xmlns:a16="http://schemas.microsoft.com/office/drawing/2014/main" id="{3A7F5343-A980-4D1B-A3B7-DDF3104A2D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4487" y="2405062"/>
            <a:ext cx="1343025" cy="204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672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6B0E94-ADB1-4BD2-8316-1135BD28C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</a:t>
            </a:r>
            <a:r>
              <a:rPr lang="es-ES" b="1" dirty="0">
                <a:solidFill>
                  <a:srgbClr val="FF0000"/>
                </a:solidFill>
              </a:rPr>
              <a:t>DE  QUIÉN  </a:t>
            </a:r>
            <a:r>
              <a:rPr lang="es-ES" dirty="0"/>
              <a:t>ES  LA MOCHILA?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5A8820-42AC-4CD5-8B96-541B320D5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9325" y="5143500"/>
            <a:ext cx="10515600" cy="12525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400" dirty="0"/>
              <a:t>                    DE   DORA</a:t>
            </a:r>
            <a:endParaRPr lang="es-ES" sz="44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Dora la Exploradora ya ha escogido protagonista para su película | Cine y  Televisión | LOS40">
            <a:extLst>
              <a:ext uri="{FF2B5EF4-FFF2-40B4-BE49-F238E27FC236}">
                <a16:creationId xmlns:a16="http://schemas.microsoft.com/office/drawing/2014/main" id="{E03ECDFB-0B1A-4354-A4B7-E4ACB3E30B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9778" y="1895475"/>
            <a:ext cx="3303522" cy="2586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728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6B0E94-ADB1-4BD2-8316-1135BD28C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</a:t>
            </a:r>
            <a:r>
              <a:rPr lang="es-ES" b="1" dirty="0">
                <a:solidFill>
                  <a:srgbClr val="FF0000"/>
                </a:solidFill>
              </a:rPr>
              <a:t>DE  QUIÉN  </a:t>
            </a:r>
            <a:r>
              <a:rPr lang="es-ES" dirty="0"/>
              <a:t>ES  EL  PATINETE?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5A8820-42AC-4CD5-8B96-541B320D5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0" y="5095875"/>
            <a:ext cx="10515600" cy="12525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400" dirty="0">
                <a:solidFill>
                  <a:srgbClr val="002060"/>
                </a:solidFill>
              </a:rPr>
              <a:t>                    DE  ELY</a:t>
            </a:r>
          </a:p>
        </p:txBody>
      </p:sp>
      <p:pic>
        <p:nvPicPr>
          <p:cNvPr id="2050" name="Picture 2" descr="Elly (Pocoyó) - Enciclopedia de personajes - Toylowers.com">
            <a:extLst>
              <a:ext uri="{FF2B5EF4-FFF2-40B4-BE49-F238E27FC236}">
                <a16:creationId xmlns:a16="http://schemas.microsoft.com/office/drawing/2014/main" id="{93F43B13-E734-4C68-8676-932F41616B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3975" y="2243138"/>
            <a:ext cx="1924050" cy="237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13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6B0E94-ADB1-4BD2-8316-1135BD28C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</a:t>
            </a:r>
            <a:r>
              <a:rPr lang="es-ES" b="1" dirty="0">
                <a:solidFill>
                  <a:srgbClr val="FF0000"/>
                </a:solidFill>
              </a:rPr>
              <a:t>DE  QUIÉN  </a:t>
            </a:r>
            <a:r>
              <a:rPr lang="es-ES" dirty="0"/>
              <a:t>ES  LA   MANZANA?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5A8820-42AC-4CD5-8B96-541B320D5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0430" y="5240337"/>
            <a:ext cx="10515600" cy="12525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400" dirty="0"/>
              <a:t>LA  MANZANA   ES   DE   POCOYÓ</a:t>
            </a:r>
          </a:p>
        </p:txBody>
      </p:sp>
      <p:pic>
        <p:nvPicPr>
          <p:cNvPr id="6" name="Imagen 5" descr="Dibujo animado de un personaje animado&#10;&#10;Descripción generada automáticamente con confianza baja">
            <a:extLst>
              <a:ext uri="{FF2B5EF4-FFF2-40B4-BE49-F238E27FC236}">
                <a16:creationId xmlns:a16="http://schemas.microsoft.com/office/drawing/2014/main" id="{73DA4510-A229-4781-84A6-ADE463A32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7470" y="1612582"/>
            <a:ext cx="2324100" cy="3267075"/>
          </a:xfrm>
          <a:prstGeom prst="rect">
            <a:avLst/>
          </a:prstGeom>
        </p:spPr>
      </p:pic>
      <p:pic>
        <p:nvPicPr>
          <p:cNvPr id="3074" name="Picture 2" descr="Niño comiendo plátano: imágenes, fotos de stock libres de derechos |  Depositphotos">
            <a:extLst>
              <a:ext uri="{FF2B5EF4-FFF2-40B4-BE49-F238E27FC236}">
                <a16:creationId xmlns:a16="http://schemas.microsoft.com/office/drawing/2014/main" id="{51051A14-B6BE-44E6-8E19-AF9C720AF4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343" y="1762125"/>
            <a:ext cx="2015302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0911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6B0E94-ADB1-4BD2-8316-1135BD28C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</a:t>
            </a:r>
            <a:r>
              <a:rPr lang="es-ES" b="1" dirty="0">
                <a:solidFill>
                  <a:srgbClr val="FF0000"/>
                </a:solidFill>
              </a:rPr>
              <a:t>DE  QUIÉN  </a:t>
            </a:r>
            <a:r>
              <a:rPr lang="es-ES" dirty="0"/>
              <a:t>ES  EL  PLÁTANO?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5A8820-42AC-4CD5-8B96-541B320D5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9375" y="5314950"/>
            <a:ext cx="10515600" cy="12525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400" dirty="0"/>
              <a:t>EL   PLÁTANO   EL  DEL  NIÑO</a:t>
            </a:r>
            <a:endParaRPr lang="es-ES" sz="4400" dirty="0">
              <a:solidFill>
                <a:srgbClr val="FF0000"/>
              </a:solidFill>
            </a:endParaRPr>
          </a:p>
        </p:txBody>
      </p:sp>
      <p:pic>
        <p:nvPicPr>
          <p:cNvPr id="6" name="Imagen 5" descr="Imagen que contiene persona, niño, joven, sostener&#10;&#10;Descripción generada automáticamente">
            <a:extLst>
              <a:ext uri="{FF2B5EF4-FFF2-40B4-BE49-F238E27FC236}">
                <a16:creationId xmlns:a16="http://schemas.microsoft.com/office/drawing/2014/main" id="{8C6916EB-FD65-4B64-9798-89504F0C51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75" y="1647825"/>
            <a:ext cx="6191250" cy="356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56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6B0E94-ADB1-4BD2-8316-1135BD28C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</a:t>
            </a:r>
            <a:r>
              <a:rPr lang="es-ES" b="1" dirty="0">
                <a:solidFill>
                  <a:srgbClr val="FF0000"/>
                </a:solidFill>
              </a:rPr>
              <a:t>DE  QUIÉN  </a:t>
            </a:r>
            <a:r>
              <a:rPr lang="es-ES" dirty="0"/>
              <a:t>ES  LA  PIZZA?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5A8820-42AC-4CD5-8B96-541B320D5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0" y="5240337"/>
            <a:ext cx="10515600" cy="12525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400" dirty="0"/>
              <a:t>LA  PIZZA   ES   DE  PEPA</a:t>
            </a:r>
          </a:p>
        </p:txBody>
      </p:sp>
      <p:pic>
        <p:nvPicPr>
          <p:cNvPr id="4098" name="Picture 2" descr="Peppa Pig en Español completos 🍕 La Comida ⭐️Compilación de 2019 ⭐️ Pepa  la cerdita - YouTube">
            <a:extLst>
              <a:ext uri="{FF2B5EF4-FFF2-40B4-BE49-F238E27FC236}">
                <a16:creationId xmlns:a16="http://schemas.microsoft.com/office/drawing/2014/main" id="{C0D4BD5E-A810-4B37-9860-890814CB19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1832" y="2324099"/>
            <a:ext cx="3132667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Un dibujo de un muñeco de peluche&#10;&#10;Descripción generada automáticamente con confianza baja">
            <a:extLst>
              <a:ext uri="{FF2B5EF4-FFF2-40B4-BE49-F238E27FC236}">
                <a16:creationId xmlns:a16="http://schemas.microsoft.com/office/drawing/2014/main" id="{A224BC78-8F7D-4E18-A935-B6C0F5F9C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12" y="1847850"/>
            <a:ext cx="1685925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087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161</Words>
  <Application>Microsoft Office PowerPoint</Application>
  <PresentationFormat>Panorámica</PresentationFormat>
  <Paragraphs>20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¿DE QUIÉN ES?</vt:lpstr>
      <vt:lpstr>¿DE  QUIÉN  ES  EL  HELADO?</vt:lpstr>
      <vt:lpstr>¿DE  QUIÉN  ES  LA GUITARRA?</vt:lpstr>
      <vt:lpstr>¿DE  QUIÉN  ES  LA MANZANA?</vt:lpstr>
      <vt:lpstr>¿DE  QUIÉN  ES  LA MOCHILA?</vt:lpstr>
      <vt:lpstr>¿DE  QUIÉN  ES  EL  PATINETE?</vt:lpstr>
      <vt:lpstr>¿DE  QUIÉN  ES  LA   MANZANA?</vt:lpstr>
      <vt:lpstr>¿DE  QUIÉN  ES  EL  PLÁTANO?</vt:lpstr>
      <vt:lpstr>¿DE  QUIÉN  ES  LA  PIZZA?</vt:lpstr>
      <vt:lpstr>¿DE  QUIÉN  ES  EL  CUENTO?</vt:lpstr>
      <vt:lpstr>Practicamos con objetos reales: ¿De quién es esta llave? “De mamá” ¿De quién es este móvil? “De papá” ¿De quién es este cuento? “De Emma” … Es importante aprovechar las rutinas del día para hacer estas preguntas. 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¿DE QUIÉN ES?</dc:title>
  <dc:creator>Sara Grela</dc:creator>
  <cp:lastModifiedBy>Sara Grela</cp:lastModifiedBy>
  <cp:revision>1</cp:revision>
  <dcterms:created xsi:type="dcterms:W3CDTF">2021-08-01T08:23:03Z</dcterms:created>
  <dcterms:modified xsi:type="dcterms:W3CDTF">2023-03-10T21:33:42Z</dcterms:modified>
</cp:coreProperties>
</file>