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A4A21-6901-4F98-AF0C-D755FE740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2EBC97-FF85-419F-A26B-48316A1E7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E17408-4106-47BF-807A-6B087BCA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62964-1A11-47BB-9BF0-341DE8C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0363A-BB35-4AF4-A640-74E49B9C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3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70DB6-784A-487A-BFE0-DBEF7E6E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5898CC-2666-4121-945B-F2F12F82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D62B76-C1CE-4A2E-B011-39F680F2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5215B-7F7A-440B-9675-41FDCD40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C8F4CE-DDDF-4CBF-A288-5449D336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52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736B6B-A96E-42D2-8245-3A4B358F4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690E91-DC53-4D64-888F-BB003BFD5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04FFF8-DCA0-4B30-9E05-376D205C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2D736-02B2-4063-85CC-9D499F53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34997D-52F7-4D85-A8ED-3E8D67F2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8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3BC3A-1AF8-48E8-A83E-443415C2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B88D80-7842-4821-9797-A70500DD2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6FA59-5351-44E9-A5E6-1DC511AD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F5AD1-7EB5-4927-B3C7-CC4B910F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9A2076-B888-4E34-AC97-03BE94B6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66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6F14C-1AA0-4B71-A381-79CA891C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D2C076-ECA8-441E-8561-196204F85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23B2A-E11B-4B59-8CFE-16DA2728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DD0E5-ADEE-49CF-A575-C4A7A7D8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A7E745-B395-441E-9719-6F1A9D67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18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A3502-0CF0-4049-A56D-744DF250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D941FD-8A5F-4246-BAC4-C615F6F13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8D5E96-6B74-4F81-9C99-D136FA077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AF5D7-15FB-4E59-ACDB-3BB8E52C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4054FF-9155-461A-841D-D4397DC7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04B554-A1FF-45BE-AB1D-4D95E437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95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BF6D2-AB49-45DA-BA75-69A60CD6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01A543-6BC5-4134-A30F-D873030C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72AA6F-EEBB-48B2-A33E-8A97229FB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9F21CD-8FDA-4286-B67B-DEFCDBCFC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4B49C7-2D20-4067-8E43-B7972143C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0F3CE1-C1FD-40E6-A36E-C0CB14B8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59A807-DB0A-482C-9216-83C8CAF5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2DE37C-77CA-40AA-B8F5-26F1AC2D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21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152A2-26B4-461C-B5AB-C4A7E6F6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064AB7-2313-451D-8848-2B210B3A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E3C824-736C-451D-82EA-F026539F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470C40-B28B-43A1-9E06-8C46433F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44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5C6451-FC5F-4DCC-8820-60B403A4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677157-B0BA-4ADB-80B5-73EF25DF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5EBB97-315F-4C06-883F-6CD0BCD1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8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B8DB5-B701-4AD9-A459-FA9DB4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4D89E1-1A85-4829-A791-52658BB73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BC14EC-2F3C-42F5-B829-721C49B55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12A3D6-7C50-407C-A502-2DDF39CF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8C3DA7-E664-4803-A7D1-E8BC8527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17751-D9A5-4FC3-A208-7D28EC54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7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253B-AE20-4FD9-9803-D6830AB8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301DCD-3628-4FD3-B938-6242174CB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3548F-60B4-4602-9459-736392594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BECDD7-961B-47D8-B212-2DF72BCE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0C184-DE32-422D-8707-F7CA8A7F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032805-BEBC-4AB5-A689-5A65B649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53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480D84-3839-46EB-8885-07CF96A6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122E05-04C2-4FAD-A5DB-B609AAC5B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FD646-718F-4469-99E4-C5748F1AA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4ADD-3A8F-48C7-AFA4-C50C63B4A027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F04959-4C06-49E6-830A-D6689C5D9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15C4A-1F86-485B-957F-0FA32D0E6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1872-5662-4FA6-904A-D6D89FE4EA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4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DBBAC-0ADB-4DB3-8FDC-0A4415191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¿DÓNDE ESTÁ?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5FBE8D-8067-492B-8885-4DD03386A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9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04580-02D8-488C-95F7-67BF9C65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BEBÉ?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A2C9E6-5E1C-49CE-A810-3D09097C0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30" y="1417955"/>
            <a:ext cx="50673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0B3E7-6887-4561-8259-419EDCD3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BEBÉ?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4B5B32-DAED-4C2F-8CD3-17311FBA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60" y="2054225"/>
            <a:ext cx="48006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6CC04-087D-443F-A390-781A5084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BEBÉ?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F77638-EDB0-4375-9151-7CA959CBB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1574165"/>
            <a:ext cx="69437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C7461-D997-438B-8D82-2FFBF402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BEBÉ?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99C0C6-6E2E-4802-B163-EFD2D594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57" y="1421447"/>
            <a:ext cx="68675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BA1A9-0122-49BE-B732-F47A0C5B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BEBÉ?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F9F21F-E888-48B8-9F0E-F02DFBC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27" y="2110422"/>
            <a:ext cx="60674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9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1A876-66A2-4244-9662-1A9C3D60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BEBÉ?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605677-2378-4A44-96EE-1C4FFBD7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499" y="1690688"/>
            <a:ext cx="63531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F360B-60BF-4554-A61C-4887206E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NIÑO?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16D233-EE2F-421C-BCC3-CDED67EE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61" y="1960880"/>
            <a:ext cx="9708078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2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B450B-4B98-457B-847C-D040EF62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NIÑO?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88C4BC-F5D6-4EE2-9661-75D8FF1B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041" y="2022460"/>
            <a:ext cx="3702479" cy="48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9010B-7D0F-4030-A4BF-5F0423CE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NIÑO?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B4962E-DE79-4F50-AE81-7B3AEA76A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781000"/>
            <a:ext cx="7540092" cy="48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0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21369-0DC3-4841-BA83-252D396D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NIÑO?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7C107-F924-4A13-8033-5030BAAA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18" y="1899920"/>
            <a:ext cx="9259164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339CF-EA13-4FF6-AB46-EC0038BC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GATO?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842636-C8C1-4AE0-9F8B-1FAC8AEA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488" y="2552907"/>
            <a:ext cx="43338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0A6B8-E256-49D8-9AD8-ED173A03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GATO?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578428-8EB5-455B-AC93-E5359927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90" y="2485970"/>
            <a:ext cx="5143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10AE9-1A63-4B70-A7EC-0AA3561C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GATO?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58076-DC37-4A75-A586-5D91BEFE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76" y="2327910"/>
            <a:ext cx="37909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4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2CE27-A7FE-43ED-9204-7292C41E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b="1" dirty="0">
                <a:solidFill>
                  <a:srgbClr val="FF0000"/>
                </a:solidFill>
              </a:rPr>
              <a:t>DÓNDE ESTÁ </a:t>
            </a:r>
            <a:r>
              <a:rPr lang="es-ES" dirty="0"/>
              <a:t>EL GATO?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277954-6A2D-48B8-B0E0-B0462DE7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567" y="2058670"/>
            <a:ext cx="45434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88</Words>
  <Application>Microsoft Office PowerPoint</Application>
  <PresentationFormat>Panorámica</PresentationFormat>
  <Paragraphs>15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¿DÓNDE ESTÁ?</vt:lpstr>
      <vt:lpstr>¿DÓNDE ESTÁ EL NIÑO?</vt:lpstr>
      <vt:lpstr>¿DÓNDE ESTÁ EL NIÑO?</vt:lpstr>
      <vt:lpstr>¿DÓNDE ESTÁ EL NIÑO?</vt:lpstr>
      <vt:lpstr>¿DÓNDE ESTÁ EL NIÑO?</vt:lpstr>
      <vt:lpstr>¿DÓNDE ESTÁ EL GATO?</vt:lpstr>
      <vt:lpstr>¿DÓNDE ESTÁ EL GATO?</vt:lpstr>
      <vt:lpstr>¿DÓNDE ESTÁ EL GATO?</vt:lpstr>
      <vt:lpstr>¿DÓNDE ESTÁ EL GATO?</vt:lpstr>
      <vt:lpstr>¿DÓNDE ESTÁ EL BEBÉ?</vt:lpstr>
      <vt:lpstr>¿DÓNDE ESTÁ EL BEBÉ?</vt:lpstr>
      <vt:lpstr>¿DÓNDE ESTÁ EL BEBÉ?</vt:lpstr>
      <vt:lpstr>¿DÓNDE ESTÁ EL BEBÉ?</vt:lpstr>
      <vt:lpstr>¿DÓNDE ESTÁ EL BEBÉ?</vt:lpstr>
      <vt:lpstr>¿DÓNDE ESTÁ EL BEBÉ?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¿DÓNDE ESTÁ?</dc:title>
  <dc:creator>Sara Grela Mirones</dc:creator>
  <cp:lastModifiedBy>Sara Grela</cp:lastModifiedBy>
  <cp:revision>1</cp:revision>
  <dcterms:created xsi:type="dcterms:W3CDTF">2021-12-07T17:37:56Z</dcterms:created>
  <dcterms:modified xsi:type="dcterms:W3CDTF">2023-03-10T21:38:11Z</dcterms:modified>
</cp:coreProperties>
</file>