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8" r:id="rId9"/>
    <p:sldId id="262" r:id="rId10"/>
    <p:sldId id="263" r:id="rId11"/>
    <p:sldId id="267" r:id="rId12"/>
    <p:sldId id="264" r:id="rId13"/>
    <p:sldId id="265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6BF90-A2B6-45F8-B63A-494A3D29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B2CBCE-B216-4CE8-B56D-580B5A9F1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0104DD-B29F-4C0D-82FA-62ABF1BC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AE575-1062-497C-8BB0-B4496988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9F03B-E28B-41C5-BCBB-9313309E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59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51353-3891-45F5-B2DA-4C166FD3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F49F5B-E45C-45B5-83C0-E9DD95968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704A0-D0EC-41AB-A600-3C598306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C9EEB-98B9-4FD0-BEEA-77D6D12BD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2F2DF-347C-488C-AFFC-2591FDC4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75DCAA-9087-46BF-82B2-6DF29DA78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E40A83-EA62-47D2-9DA3-44146723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326B5-2092-4EB5-BB9F-9F58DA14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DA33C-3B7E-4FF9-AF2A-48DB86EC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340CFE-AA37-4C37-BA56-9DB52ED7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36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DF00F-4A14-4875-BF07-8B546218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1E99E-A6DD-4F28-A581-5CBD2EB7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C0F43-5F42-452B-B327-A91BA269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FA015-4182-4046-8475-151BE910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66A7D-BACD-4686-82D8-7B8B79F1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7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D9A3A-1982-4F38-9BE8-9C065F3A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93EB5-7CDC-4ADE-9D41-2C9E73BC5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8F700-8326-44B4-AD0C-05E1752B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C78E4-3099-4458-9D47-A1A8D84E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87665-3100-4349-A2B9-83712B76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12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D607C-9B28-4A7B-850D-EC7E670B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1F063-64BD-4C5B-94E8-A969A19BA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2C87ED-E2CB-419D-A3B5-76FD3C98C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6543C6-B039-4708-9FAA-F09D2BA7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569D23-DCA2-4241-9DF0-A4D52F78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BA5DDF-76EF-4E4B-B434-F8D60EFF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68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0EB69-7DCE-4B89-A692-804CE794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56FEDD-5F97-4205-ACB5-71CD135B4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80C547-C357-43BE-BEC3-F83FAE9F5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047A4F-6572-4B0A-9533-5F8ACFE1C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1B023E-01F9-4890-A2F6-6D1CA4A36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BE7B7E-A600-4154-83EE-0496AFD6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843F86-2277-40E0-AF16-D843B805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20B8E6-6A3A-4B53-9A37-24B86FB4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67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1420F-2802-4FEC-A5BB-7DDB8C7D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8F60364-29F5-4FE3-A039-DE26D476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FC0701-81EB-47E9-92FD-DCFE5681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176EE8-C036-4D4B-8E65-5EEA01C8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96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AFF1E2-E317-4A75-86EB-9FF3A997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0CE78-48C1-417C-A1E9-DF69965A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667F60-2D5E-4775-B194-325A257D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96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06C2A-76FE-40BD-9FC2-12B35509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467B7C-954E-49B5-94C5-EA8B40A8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4B483E-6543-4322-A1BE-6411900E3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5ED9A-7A1A-462E-8A16-8FFCBBDF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46807E-0CA3-4E31-881E-E87A9E37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D9FFCC-C265-435D-865D-80706E78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2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969EA-FEFE-4DA5-92F9-6EA84253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ED7A1D-AAC0-4DC1-B686-065F4E5F2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728A4B-4DCC-415C-8CD0-F0DDC72DB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7E7A47-73F3-422F-8E01-2B79AAB7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BD105A-B3DC-44FD-8636-A03BB64F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3A6F7D-20C3-46D1-84FB-6D13308E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88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2258B12-C85C-4289-B364-1CF6CDB4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C6F579-473F-42FA-90D2-6AFECCC8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C29B7-749F-41F2-84A8-46CCB7CB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2249-4FFC-476E-A16B-E086A3709553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E11FD-6C64-4BAF-8077-870E667C5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A1D9F-C70C-436E-B549-C39441A6C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4B42-6F06-43A9-8C29-1811743E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30604-07D0-4DF0-BB86-1413F2885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¿QUÉ ES ESTO?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A0812A-3912-4911-B216-86FFA0D089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0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D1155A8-EE63-4EBD-84AE-3E200C1C04B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9AE1A2-E7D4-4939-8316-6638FACB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90" y="2275929"/>
            <a:ext cx="3843020" cy="33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EDD8E-E11C-4EA3-BF1B-C33DAAA22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ES ESTO?</a:t>
            </a:r>
          </a:p>
        </p:txBody>
      </p:sp>
      <p:pic>
        <p:nvPicPr>
          <p:cNvPr id="2050" name="Picture 2" descr="Mi primer libro puzle (Paw Patrol | Patrulla Canina. Libro regalo) :  Nickelodeon: Amazon.es: Libros">
            <a:extLst>
              <a:ext uri="{FF2B5EF4-FFF2-40B4-BE49-F238E27FC236}">
                <a16:creationId xmlns:a16="http://schemas.microsoft.com/office/drawing/2014/main" id="{D09C47C5-46B7-4C12-871F-C252AF9C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33525"/>
            <a:ext cx="4362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EADE077-C357-42BC-84D7-46B5CCA77450}"/>
              </a:ext>
            </a:extLst>
          </p:cNvPr>
          <p:cNvSpPr txBox="1">
            <a:spLocks/>
          </p:cNvSpPr>
          <p:nvPr/>
        </p:nvSpPr>
        <p:spPr>
          <a:xfrm>
            <a:off x="7898130" y="26677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LA PATRULLA CANINA</a:t>
            </a:r>
          </a:p>
        </p:txBody>
      </p:sp>
    </p:spTree>
    <p:extLst>
      <p:ext uri="{BB962C8B-B14F-4D97-AF65-F5344CB8AC3E}">
        <p14:creationId xmlns:p14="http://schemas.microsoft.com/office/powerpoint/2010/main" val="11192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4F85453-4303-46C1-B915-EDB9B36EF9D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88B006-2DC8-4536-B0A1-88F04859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21" y="2480309"/>
            <a:ext cx="2504757" cy="291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3DF1F-9B9D-4004-B9F7-CABBC5AA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ES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1D67AD-FE8F-4CFE-8602-C08E26CD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985962"/>
            <a:ext cx="2505075" cy="33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92943-690A-429E-969A-ED717E0D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ES ESTO?</a:t>
            </a:r>
          </a:p>
        </p:txBody>
      </p:sp>
      <p:pic>
        <p:nvPicPr>
          <p:cNvPr id="4098" name="Picture 2" descr="Sorteo 2.000 Libros de Peppa Pig - Pintando una mamá | Pintando una mamá">
            <a:extLst>
              <a:ext uri="{FF2B5EF4-FFF2-40B4-BE49-F238E27FC236}">
                <a16:creationId xmlns:a16="http://schemas.microsoft.com/office/drawing/2014/main" id="{02E3BB32-5BCA-426A-993C-CB6BC1D5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86075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C569668-1B70-4661-B277-91C28F038CEA}"/>
              </a:ext>
            </a:extLst>
          </p:cNvPr>
          <p:cNvSpPr txBox="1">
            <a:spLocks/>
          </p:cNvSpPr>
          <p:nvPr/>
        </p:nvSpPr>
        <p:spPr>
          <a:xfrm>
            <a:off x="8101330" y="13571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PEPA PIG</a:t>
            </a:r>
          </a:p>
        </p:txBody>
      </p:sp>
    </p:spTree>
    <p:extLst>
      <p:ext uri="{BB962C8B-B14F-4D97-AF65-F5344CB8AC3E}">
        <p14:creationId xmlns:p14="http://schemas.microsoft.com/office/powerpoint/2010/main" val="27947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24952-DFCF-4581-A005-221C2F0E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ES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D69FFE-31D3-4F55-AD04-B147F8596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1" y="2497461"/>
            <a:ext cx="3186112" cy="29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1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D4F99-DA36-406C-B523-7A9B9CED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280" y="415925"/>
            <a:ext cx="10515600" cy="1325563"/>
          </a:xfrm>
        </p:spPr>
        <p:txBody>
          <a:bodyPr/>
          <a:lstStyle/>
          <a:p>
            <a:r>
              <a:rPr lang="es-ES" dirty="0"/>
              <a:t>¿QUÉ ES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C6E2AD-36E7-487F-B40D-4BA60D2F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719387"/>
            <a:ext cx="2803525" cy="25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CC98E-17FF-4E57-A39F-1D0DB87A1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ES  ESTO?</a:t>
            </a:r>
          </a:p>
        </p:txBody>
      </p:sp>
      <p:pic>
        <p:nvPicPr>
          <p:cNvPr id="5122" name="Picture 2" descr="cuento de barbie - Tienda Online de Zapatos, Ropa y Complementos de marca">
            <a:extLst>
              <a:ext uri="{FF2B5EF4-FFF2-40B4-BE49-F238E27FC236}">
                <a16:creationId xmlns:a16="http://schemas.microsoft.com/office/drawing/2014/main" id="{52CB8A0C-D133-44EF-B4BC-7D5DEB55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2257425"/>
            <a:ext cx="2743359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422A2CE-1E67-4DFF-8319-6CF7C9D564FE}"/>
              </a:ext>
            </a:extLst>
          </p:cNvPr>
          <p:cNvSpPr txBox="1">
            <a:spLocks/>
          </p:cNvSpPr>
          <p:nvPr/>
        </p:nvSpPr>
        <p:spPr>
          <a:xfrm>
            <a:off x="8101330" y="13571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LA BARBIE</a:t>
            </a:r>
          </a:p>
        </p:txBody>
      </p:sp>
    </p:spTree>
    <p:extLst>
      <p:ext uri="{BB962C8B-B14F-4D97-AF65-F5344CB8AC3E}">
        <p14:creationId xmlns:p14="http://schemas.microsoft.com/office/powerpoint/2010/main" val="34492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2CC1-F63E-47F7-B119-BA5FCC40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908050"/>
            <a:ext cx="10515600" cy="1325563"/>
          </a:xfrm>
        </p:spPr>
        <p:txBody>
          <a:bodyPr/>
          <a:lstStyle/>
          <a:p>
            <a:r>
              <a:rPr lang="es-ES" dirty="0"/>
              <a:t>¡¡LO HAS HECHO GENIAL, EMMA!!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9857FE-696A-4F02-A4D2-64C2BDA7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321" y="2315730"/>
            <a:ext cx="2986088" cy="3219045"/>
          </a:xfrm>
          <a:prstGeom prst="rect">
            <a:avLst/>
          </a:prstGeom>
        </p:spPr>
      </p:pic>
      <p:pic>
        <p:nvPicPr>
          <p:cNvPr id="7" name="Picture 2" descr="Tu princesa Disney favorita te dice cómo es tu personalidad">
            <a:extLst>
              <a:ext uri="{FF2B5EF4-FFF2-40B4-BE49-F238E27FC236}">
                <a16:creationId xmlns:a16="http://schemas.microsoft.com/office/drawing/2014/main" id="{D6B8503C-8249-46C2-B803-7143BD928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5" y="213931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10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FDBB4-55F1-4722-A4AF-B6F5A1C4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 ES  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EF94FA-6708-477B-B19C-BD39151AB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151" y="1558289"/>
            <a:ext cx="3167697" cy="415261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2E3E206-FDFE-4DE5-B501-FC9925F3395E}"/>
              </a:ext>
            </a:extLst>
          </p:cNvPr>
          <p:cNvSpPr txBox="1">
            <a:spLocks/>
          </p:cNvSpPr>
          <p:nvPr/>
        </p:nvSpPr>
        <p:spPr>
          <a:xfrm>
            <a:off x="7745730" y="258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PINOCHO</a:t>
            </a:r>
          </a:p>
        </p:txBody>
      </p:sp>
    </p:spTree>
    <p:extLst>
      <p:ext uri="{BB962C8B-B14F-4D97-AF65-F5344CB8AC3E}">
        <p14:creationId xmlns:p14="http://schemas.microsoft.com/office/powerpoint/2010/main" val="422774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EDCBF-0805-41D6-ADB3-C2FEB2BB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800" y="314325"/>
            <a:ext cx="10515600" cy="1325563"/>
          </a:xfrm>
        </p:spPr>
        <p:txBody>
          <a:bodyPr/>
          <a:lstStyle/>
          <a:p>
            <a:r>
              <a:rPr lang="es-ES" dirty="0"/>
              <a:t>¿QUÉ  ES 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38D9F-1278-4091-9E03-9B61049D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80" y="2168525"/>
            <a:ext cx="4581525" cy="35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AA73B-6473-4FDA-BAC5-27217F88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E79339-6517-4F2F-AE20-6B1EF461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21" y="1573943"/>
            <a:ext cx="2707957" cy="37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A7976-6D1F-4F8B-8937-F576D3DF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0" y="422275"/>
            <a:ext cx="10515600" cy="1325563"/>
          </a:xfrm>
        </p:spPr>
        <p:txBody>
          <a:bodyPr/>
          <a:lstStyle/>
          <a:p>
            <a:r>
              <a:rPr lang="es-ES" dirty="0"/>
              <a:t>¿QUÉ ES ESTO?</a:t>
            </a:r>
          </a:p>
        </p:txBody>
      </p:sp>
      <p:pic>
        <p:nvPicPr>
          <p:cNvPr id="1026" name="Picture 2" descr="La Sirenita cuento infantil de segunda mano por 3 € en Arroyo de La Miel en  WALLAPOP">
            <a:extLst>
              <a:ext uri="{FF2B5EF4-FFF2-40B4-BE49-F238E27FC236}">
                <a16:creationId xmlns:a16="http://schemas.microsoft.com/office/drawing/2014/main" id="{BCAC9598-F9BB-4607-A5E6-5CA1FEBD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1747838"/>
            <a:ext cx="3467417" cy="46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2EED69E-CD08-402A-B717-D102F2A2CE80}"/>
              </a:ext>
            </a:extLst>
          </p:cNvPr>
          <p:cNvSpPr txBox="1">
            <a:spLocks/>
          </p:cNvSpPr>
          <p:nvPr/>
        </p:nvSpPr>
        <p:spPr>
          <a:xfrm>
            <a:off x="7745730" y="258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LA SIRENITA</a:t>
            </a:r>
          </a:p>
        </p:txBody>
      </p:sp>
    </p:spTree>
    <p:extLst>
      <p:ext uri="{BB962C8B-B14F-4D97-AF65-F5344CB8AC3E}">
        <p14:creationId xmlns:p14="http://schemas.microsoft.com/office/powerpoint/2010/main" val="2917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FAA32-8772-461E-9EE3-133E7728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D1250F-5F46-4A64-AA06-0995334D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877" y="2118677"/>
            <a:ext cx="3230245" cy="3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1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0758587-43CA-413E-895E-78C3CA56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F0B907-1E54-418A-BFFA-80EE8C7B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45" y="2276157"/>
            <a:ext cx="3801110" cy="39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EC616-3ACF-448C-96E6-AF268DA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317500"/>
            <a:ext cx="10515600" cy="1325563"/>
          </a:xfrm>
        </p:spPr>
        <p:txBody>
          <a:bodyPr/>
          <a:lstStyle/>
          <a:p>
            <a:r>
              <a:rPr lang="es-ES" dirty="0"/>
              <a:t>¿QUÉ  ES  ESTO?</a:t>
            </a:r>
          </a:p>
        </p:txBody>
      </p:sp>
      <p:pic>
        <p:nvPicPr>
          <p:cNvPr id="3074" name="Picture 2" descr="☆ Pack Edudiver Frozen El Reino del hielo ® Editorial GEU">
            <a:extLst>
              <a:ext uri="{FF2B5EF4-FFF2-40B4-BE49-F238E27FC236}">
                <a16:creationId xmlns:a16="http://schemas.microsoft.com/office/drawing/2014/main" id="{9D22B257-F4A1-4668-A086-EE2D6DF9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861176"/>
            <a:ext cx="5845175" cy="4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2022632-909A-4B84-B294-2EC7411964EE}"/>
              </a:ext>
            </a:extLst>
          </p:cNvPr>
          <p:cNvSpPr txBox="1">
            <a:spLocks/>
          </p:cNvSpPr>
          <p:nvPr/>
        </p:nvSpPr>
        <p:spPr>
          <a:xfrm>
            <a:off x="7745730" y="258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 ES EL CUENTO DE FROZEN</a:t>
            </a:r>
          </a:p>
        </p:txBody>
      </p:sp>
    </p:spTree>
    <p:extLst>
      <p:ext uri="{BB962C8B-B14F-4D97-AF65-F5344CB8AC3E}">
        <p14:creationId xmlns:p14="http://schemas.microsoft.com/office/powerpoint/2010/main" val="237560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E0C0CF7-542C-4664-B8A1-7EAB0AA299C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¿QUÉ  ES   ESTO?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39BAAD-914B-451E-AA4D-5F85F0822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465" y="2464752"/>
            <a:ext cx="3481070" cy="30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5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134</Words>
  <Application>Microsoft Office PowerPoint</Application>
  <PresentationFormat>Panorámica</PresentationFormat>
  <Paragraphs>24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¿QUÉ ES ESTO?</vt:lpstr>
      <vt:lpstr>¿QUÉ   ES    ESTO?</vt:lpstr>
      <vt:lpstr>¿QUÉ  ES   ESTO?</vt:lpstr>
      <vt:lpstr>¿QUÉ  ES   ESTO?</vt:lpstr>
      <vt:lpstr>¿QUÉ ES ESTO?</vt:lpstr>
      <vt:lpstr>¿QUÉ  ES   ESTO?</vt:lpstr>
      <vt:lpstr>¿QUÉ  ES   ESTO?</vt:lpstr>
      <vt:lpstr>¿QUÉ  ES  ESTO?</vt:lpstr>
      <vt:lpstr>Presentación de PowerPoint</vt:lpstr>
      <vt:lpstr>Presentación de PowerPoint</vt:lpstr>
      <vt:lpstr>¿QUÉ ES ESTO?</vt:lpstr>
      <vt:lpstr>Presentación de PowerPoint</vt:lpstr>
      <vt:lpstr>¿QUÉ  ES  ESTO?</vt:lpstr>
      <vt:lpstr>¿QUÉ ES ESTO?</vt:lpstr>
      <vt:lpstr>¿QUÉ  ES  ESTO?</vt:lpstr>
      <vt:lpstr>¿QUÉ ES ESTO?</vt:lpstr>
      <vt:lpstr>¿QUÉ  ES  ESTO?</vt:lpstr>
      <vt:lpstr>¡¡LO HAS HECHO GENIAL, EMMA!!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ESTO?</dc:title>
  <dc:creator>Sara Grela</dc:creator>
  <cp:lastModifiedBy>Sara Grela</cp:lastModifiedBy>
  <cp:revision>1</cp:revision>
  <dcterms:created xsi:type="dcterms:W3CDTF">2021-10-08T18:48:05Z</dcterms:created>
  <dcterms:modified xsi:type="dcterms:W3CDTF">2021-10-08T19:19:54Z</dcterms:modified>
</cp:coreProperties>
</file>