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70" r:id="rId9"/>
    <p:sldId id="266" r:id="rId10"/>
    <p:sldId id="271" r:id="rId11"/>
    <p:sldId id="273" r:id="rId12"/>
    <p:sldId id="274" r:id="rId13"/>
    <p:sldId id="278" r:id="rId14"/>
    <p:sldId id="277" r:id="rId15"/>
    <p:sldId id="291" r:id="rId16"/>
    <p:sldId id="25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D626-4506-43B7-8D2B-36F332380AC3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2C41-8220-42E2-8F78-14379B2712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2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4EC5F-A1C6-48E2-95C6-3D1E80250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C7B804-E417-4243-A96C-2962E675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E7865-CB51-491C-B4CA-091EB1C1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61338-37B8-4275-8023-C7D54C76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pictogramas: Sergio Palao Procedencia: ARASAAC (http://arasaac.org) Licencia: CC (BY-NC-SA) Autora: Nora Sierra Cueto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1F45A-4CDB-4673-A4CD-66EB09E0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6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4460F-4E9A-46B4-A702-22AD71EE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6C8181-9845-446F-973F-B6AF66883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2C0D9-7AE0-40A0-AA20-C2EFF58A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D48A5-5520-4D87-87AA-C29CA753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EBB76-C287-43B1-A335-DC78DF21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1997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21AC74-E1F2-4ED3-ACE5-9E2B2084B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56092A-C535-43A9-B4AC-0A850166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8CD46-4584-4309-871F-38D1B464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2F649E-04A9-48F5-927D-1D5DC51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01DB1-0A41-42B2-B5BA-2776ACFB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7218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2100167" y="2009533"/>
            <a:ext cx="7991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00167" y="3685136"/>
            <a:ext cx="7991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12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2009433" y="274633"/>
            <a:ext cx="8173200" cy="11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2009433" y="1600196"/>
            <a:ext cx="8173200" cy="496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﹡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9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0AD-F67F-425F-A098-ED97B3A3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B331C-1954-4C39-BCAF-84D90A97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BE956F-EF2B-427A-95C5-4461612B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002891-4E65-46B0-9213-7C3C6E9C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D0B0D-2E94-4855-9E82-F6EBCABA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93537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6463-FED2-4E3C-866C-A46725E8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DCE57-B393-466B-8235-5396E52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AAD57-8683-4EA3-877B-047EDAB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8BBA5-32EF-436D-BD84-2C1C6F5E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C2F86-B707-4C13-8145-9B7271BF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23512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C091E-EDD2-479E-8E63-7EF75BFC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125D6-2227-4794-A568-5F01EE062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72D2F-FC23-42FA-B4E5-49B923F0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B32D9-F0B8-471A-A2BB-7BA43C8B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924BDE-13DD-4BD1-BA4F-653A87F9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53AB3-F39C-44B8-9AD8-63776E77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210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06BB4-4C37-44C0-9E28-CCF332A1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DAAFD-F2BA-445A-A5FC-AEB38BFB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E8A3C0-A4B4-4AF4-871F-38EA8C1C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A3BF5-7886-4F2E-9258-B059CC3E4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D9916-C495-4D03-A64B-8A2BE3B87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16187B-E74A-4754-B9CE-15652EC7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C0B16-B434-4E81-AB02-E793139B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D4179A-D8D9-493B-A570-0E73ABF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50328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77149-8D99-4B22-82F3-740330F1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0DE096-B72C-429B-8329-D4A9255E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EA2410-ABBA-4F6C-A165-71CBCAA3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E604D9-CDA6-42C7-8F5C-94466758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5529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4894D6-29E4-4ED9-B296-FD29C07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FD1193-4320-463E-951F-B34A1579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F8CC9-3565-418F-967C-7647F76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864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9E919-889E-461C-95B2-20C2CE7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86693-BB4E-40C0-B789-C2EFA4D7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B1685-4EBF-4A26-B5E8-8448AC2F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49115-4A71-4929-8D25-EEC7A272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3E1FBA-C83E-484A-9017-6B4B9419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9C5FA-98DA-44D6-B4E0-93C2B40C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75970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58280-58C9-4862-8960-A62E2627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765276-C3B4-4A5A-A151-A506D2CD8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34BBF-5D47-4557-8596-987A7BE83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0A49E-76F4-45F6-8A3E-D430CB47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4C7D5-2838-4A7A-8A24-8C8D2E3E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CDD25C-C3AB-4B35-AAB0-922CFB2A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482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05EE74-CF82-4499-B86E-EDEF1E7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580B5E-3666-46EC-8626-9FFB37EC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96DC2-891B-4792-B826-3FD9E0C62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3E6DB-7992-4506-9726-ABE078C1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3368D-6058-4615-A1DA-F5FB4AEB0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09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 thruBlk="1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C7572B3-8323-4336-A528-57B4F7728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assallera" panose="02000000000000000000" pitchFamily="2" charset="0"/>
              </a:rPr>
              <a:t>¿Para </a:t>
            </a:r>
            <a:r>
              <a:rPr lang="en-US" b="1" dirty="0" err="1">
                <a:latin typeface="Massallera" panose="02000000000000000000" pitchFamily="2" charset="0"/>
              </a:rPr>
              <a:t>qué</a:t>
            </a:r>
            <a:r>
              <a:rPr lang="en-US" b="1" dirty="0">
                <a:latin typeface="Massallera" panose="02000000000000000000" pitchFamily="2" charset="0"/>
              </a:rPr>
              <a:t> </a:t>
            </a:r>
            <a:r>
              <a:rPr lang="en-US" b="1" dirty="0" err="1">
                <a:latin typeface="Massallera" panose="02000000000000000000" pitchFamily="2" charset="0"/>
              </a:rPr>
              <a:t>sirve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6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0826" y="244308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667" y="4485491"/>
            <a:ext cx="1363978" cy="1363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6DBA4D-7401-4DE1-B2BD-B954B241782E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</a:t>
            </a:r>
            <a:r>
              <a:rPr lang="en-US" b="1" dirty="0" err="1">
                <a:solidFill>
                  <a:srgbClr val="FF0000"/>
                </a:solidFill>
                <a:latin typeface="Massallera" panose="02000000000000000000" pitchFamily="2" charset="0"/>
              </a:rPr>
              <a:t>QUÉ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 </a:t>
            </a:r>
            <a:r>
              <a:rPr lang="en-US" b="1" dirty="0" err="1">
                <a:latin typeface="Massallera" panose="02000000000000000000" pitchFamily="2" charset="0"/>
              </a:rPr>
              <a:t>SIRVE</a:t>
            </a:r>
            <a:r>
              <a:rPr lang="en-US" b="1" dirty="0">
                <a:latin typeface="Massallera" panose="02000000000000000000" pitchFamily="2" charset="0"/>
              </a:rPr>
              <a:t> EL VÁTER?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72B98-BBFF-2720-7FFA-C74426607120}"/>
              </a:ext>
            </a:extLst>
          </p:cNvPr>
          <p:cNvSpPr txBox="1">
            <a:spLocks/>
          </p:cNvSpPr>
          <p:nvPr/>
        </p:nvSpPr>
        <p:spPr>
          <a:xfrm>
            <a:off x="2956560" y="4772208"/>
            <a:ext cx="7676558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HACER</a:t>
            </a:r>
            <a:r>
              <a:rPr lang="en-US" b="1" dirty="0">
                <a:latin typeface="Massallera" panose="02000000000000000000" pitchFamily="2" charset="0"/>
              </a:rPr>
              <a:t> PIS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621" y="1486542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8417" y="5024120"/>
            <a:ext cx="1600200" cy="1600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319514-741D-44B2-88C1-62B53E83CB4A}"/>
              </a:ext>
            </a:extLst>
          </p:cNvPr>
          <p:cNvSpPr txBox="1">
            <a:spLocks/>
          </p:cNvSpPr>
          <p:nvPr/>
        </p:nvSpPr>
        <p:spPr>
          <a:xfrm>
            <a:off x="2683470" y="132548"/>
            <a:ext cx="933073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SIRVEN LAS PINTURAS?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BEBEF-D39D-8E08-9DAB-72E43DD946DC}"/>
              </a:ext>
            </a:extLst>
          </p:cNvPr>
          <p:cNvSpPr txBox="1">
            <a:spLocks/>
          </p:cNvSpPr>
          <p:nvPr/>
        </p:nvSpPr>
        <p:spPr>
          <a:xfrm>
            <a:off x="4277278" y="4941423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PINTAR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218187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7146" y="4471578"/>
            <a:ext cx="1509971" cy="15099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B3050D-3696-4500-8C21-6F0F8DFC3C58}"/>
              </a:ext>
            </a:extLst>
          </p:cNvPr>
          <p:cNvSpPr txBox="1">
            <a:spLocks/>
          </p:cNvSpPr>
          <p:nvPr/>
        </p:nvSpPr>
        <p:spPr>
          <a:xfrm>
            <a:off x="993312" y="52450"/>
            <a:ext cx="10205373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SIRVEN LOS JUGUETES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14621-BBD3-9E0F-3E7A-50A963FF8F68}"/>
              </a:ext>
            </a:extLst>
          </p:cNvPr>
          <p:cNvSpPr txBox="1">
            <a:spLocks/>
          </p:cNvSpPr>
          <p:nvPr/>
        </p:nvSpPr>
        <p:spPr>
          <a:xfrm>
            <a:off x="3537243" y="458932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JUGAR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690" y="1257943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rId3" action="ppaction://hlinksldjump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120" y="4872082"/>
            <a:ext cx="1144577" cy="11445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3E2A5B-49A3-4647-92BD-1DEAD227DC25}"/>
              </a:ext>
            </a:extLst>
          </p:cNvPr>
          <p:cNvSpPr txBox="1"/>
          <p:nvPr/>
        </p:nvSpPr>
        <p:spPr>
          <a:xfrm>
            <a:off x="3426515" y="33864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Massallera" panose="02000000000000000000" pitchFamily="2" charset="0"/>
              </a:rPr>
              <a:t>¿</a:t>
            </a:r>
            <a:r>
              <a:rPr lang="en-US" sz="3600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sz="3600" dirty="0">
                <a:latin typeface="Massallera" panose="02000000000000000000" pitchFamily="2" charset="0"/>
              </a:rPr>
              <a:t>SIRVE LA TIJERA</a:t>
            </a:r>
            <a:r>
              <a:rPr lang="en-US" sz="3600" b="1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1F3FD-B1DB-D67E-8676-BEC51289BAC2}"/>
              </a:ext>
            </a:extLst>
          </p:cNvPr>
          <p:cNvSpPr txBox="1">
            <a:spLocks/>
          </p:cNvSpPr>
          <p:nvPr/>
        </p:nvSpPr>
        <p:spPr>
          <a:xfrm>
            <a:off x="3720123" y="4671170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CORTAR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726490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394" y="4724256"/>
            <a:ext cx="1396836" cy="13968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2200AC-4797-4D45-B525-727E181C8936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LAVABO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D30D8-B3EF-BF26-B146-C3EB3BB155D8}"/>
              </a:ext>
            </a:extLst>
          </p:cNvPr>
          <p:cNvSpPr txBox="1">
            <a:spLocks/>
          </p:cNvSpPr>
          <p:nvPr/>
        </p:nvSpPr>
        <p:spPr>
          <a:xfrm>
            <a:off x="1840523" y="4649474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LAVAR LAS MANOS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7146" y="1735561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123" y="3550023"/>
            <a:ext cx="2459019" cy="2459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5A091-D8A2-4E4E-C3C6-7C4118FCA649}"/>
              </a:ext>
            </a:extLst>
          </p:cNvPr>
          <p:cNvSpPr txBox="1">
            <a:spLocks/>
          </p:cNvSpPr>
          <p:nvPr/>
        </p:nvSpPr>
        <p:spPr>
          <a:xfrm>
            <a:off x="1200443" y="460964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REGAR LAS </a:t>
            </a:r>
            <a:r>
              <a:rPr lang="en-US" b="1" dirty="0" err="1">
                <a:latin typeface="Massallera" panose="02000000000000000000" pitchFamily="2" charset="0"/>
              </a:rPr>
              <a:t>PLANTAS</a:t>
            </a:r>
            <a:endParaRPr lang="en-US" dirty="0">
              <a:latin typeface="Massallera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B0C95D-C66C-5F3B-0DF8-511DB3C79102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 err="1">
                <a:latin typeface="Massallera" panose="02000000000000000000" pitchFamily="2" charset="0"/>
              </a:rPr>
              <a:t>SIRVE</a:t>
            </a:r>
            <a:r>
              <a:rPr lang="en-US" dirty="0">
                <a:latin typeface="Massallera" panose="02000000000000000000" pitchFamily="2" charset="0"/>
              </a:rPr>
              <a:t> LA </a:t>
            </a:r>
            <a:r>
              <a:rPr lang="en-US" dirty="0" err="1">
                <a:latin typeface="Massallera" panose="02000000000000000000" pitchFamily="2" charset="0"/>
              </a:rPr>
              <a:t>REGADERA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25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BD64B8-5EFE-47B5-AEF8-78E861A076DE}"/>
              </a:ext>
            </a:extLst>
          </p:cNvPr>
          <p:cNvSpPr txBox="1"/>
          <p:nvPr/>
        </p:nvSpPr>
        <p:spPr>
          <a:xfrm>
            <a:off x="4657452" y="4939134"/>
            <a:ext cx="558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accent5">
                    <a:lumMod val="50000"/>
                  </a:schemeClr>
                </a:solidFill>
                <a:latin typeface="Massallera" panose="02000000000000000000" pitchFamily="2" charset="0"/>
              </a:rPr>
              <a:t>¡GENIAL!</a:t>
            </a:r>
          </a:p>
        </p:txBody>
      </p:sp>
      <p:pic>
        <p:nvPicPr>
          <p:cNvPr id="2" name="Picture 2" descr="Happy Dogs GIFs | Tenor">
            <a:extLst>
              <a:ext uri="{FF2B5EF4-FFF2-40B4-BE49-F238E27FC236}">
                <a16:creationId xmlns:a16="http://schemas.microsoft.com/office/drawing/2014/main" id="{DFF730E2-66BC-316E-CAA1-29E313B6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8" y="624498"/>
            <a:ext cx="4745990" cy="35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1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37" y="1933585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4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558" y="4645839"/>
            <a:ext cx="1784433" cy="17844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1CC917-0AE7-4D9E-8C4E-89EB328F25BA}"/>
              </a:ext>
            </a:extLst>
          </p:cNvPr>
          <p:cNvSpPr txBox="1">
            <a:spLocks/>
          </p:cNvSpPr>
          <p:nvPr/>
        </p:nvSpPr>
        <p:spPr>
          <a:xfrm>
            <a:off x="2529758" y="351529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 err="1">
                <a:latin typeface="Massallera" panose="02000000000000000000" pitchFamily="2" charset="0"/>
              </a:rPr>
              <a:t>SIRVE</a:t>
            </a:r>
            <a:r>
              <a:rPr lang="en-US" dirty="0">
                <a:latin typeface="Massallera" panose="02000000000000000000" pitchFamily="2" charset="0"/>
              </a:rPr>
              <a:t> LA </a:t>
            </a:r>
            <a:r>
              <a:rPr lang="en-US" dirty="0" err="1">
                <a:latin typeface="Massallera" panose="02000000000000000000" pitchFamily="2" charset="0"/>
              </a:rPr>
              <a:t>CUCHARA</a:t>
            </a:r>
            <a:r>
              <a:rPr lang="en-US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9C7EF-FDB3-AC23-17AC-D604D70A7B92}"/>
              </a:ext>
            </a:extLst>
          </p:cNvPr>
          <p:cNvSpPr txBox="1">
            <a:spLocks/>
          </p:cNvSpPr>
          <p:nvPr/>
        </p:nvSpPr>
        <p:spPr>
          <a:xfrm>
            <a:off x="2661838" y="484332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COMER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508" y="1357334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149" y="4384583"/>
            <a:ext cx="1854955" cy="18549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BD56A7-F9BA-403E-860E-1E5F163CB5CB}"/>
              </a:ext>
            </a:extLst>
          </p:cNvPr>
          <p:cNvSpPr txBox="1">
            <a:spLocks/>
          </p:cNvSpPr>
          <p:nvPr/>
        </p:nvSpPr>
        <p:spPr>
          <a:xfrm>
            <a:off x="2875419" y="430972"/>
            <a:ext cx="9946059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 err="1">
                <a:latin typeface="Massallera" panose="02000000000000000000" pitchFamily="2" charset="0"/>
              </a:rPr>
              <a:t>SIRVE</a:t>
            </a:r>
            <a:r>
              <a:rPr lang="en-US" dirty="0">
                <a:latin typeface="Massallera" panose="02000000000000000000" pitchFamily="2" charset="0"/>
              </a:rPr>
              <a:t> EL </a:t>
            </a:r>
            <a:r>
              <a:rPr lang="en-US" dirty="0" err="1">
                <a:latin typeface="Massallera" panose="02000000000000000000" pitchFamily="2" charset="0"/>
              </a:rPr>
              <a:t>CEPILLO</a:t>
            </a:r>
            <a:r>
              <a:rPr lang="en-US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B292D-8A4A-2B41-5C07-6D82AD8635E1}"/>
              </a:ext>
            </a:extLst>
          </p:cNvPr>
          <p:cNvSpPr txBox="1">
            <a:spLocks/>
          </p:cNvSpPr>
          <p:nvPr/>
        </p:nvSpPr>
        <p:spPr>
          <a:xfrm>
            <a:off x="2560238" y="469313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LAVAR LOS </a:t>
            </a:r>
            <a:r>
              <a:rPr lang="en-US" b="1" dirty="0" err="1">
                <a:latin typeface="Massallera" panose="02000000000000000000" pitchFamily="2" charset="0"/>
              </a:rPr>
              <a:t>DIENTES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65" y="1416968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342" y="4721528"/>
            <a:ext cx="1259386" cy="12593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E438B3-E25D-4297-A4A3-765404A1E91D}"/>
              </a:ext>
            </a:extLst>
          </p:cNvPr>
          <p:cNvSpPr txBox="1">
            <a:spLocks/>
          </p:cNvSpPr>
          <p:nvPr/>
        </p:nvSpPr>
        <p:spPr>
          <a:xfrm>
            <a:off x="2850452" y="0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 </a:t>
            </a:r>
            <a:r>
              <a:rPr lang="en-US" dirty="0" err="1">
                <a:latin typeface="Massallera" panose="02000000000000000000" pitchFamily="2" charset="0"/>
              </a:rPr>
              <a:t>SIRVE</a:t>
            </a:r>
            <a:r>
              <a:rPr lang="en-US" dirty="0">
                <a:latin typeface="Massallera" panose="02000000000000000000" pitchFamily="2" charset="0"/>
              </a:rPr>
              <a:t> LA </a:t>
            </a:r>
            <a:r>
              <a:rPr lang="en-US" dirty="0" err="1">
                <a:latin typeface="Massallera" panose="02000000000000000000" pitchFamily="2" charset="0"/>
              </a:rPr>
              <a:t>CAMA</a:t>
            </a:r>
            <a:r>
              <a:rPr lang="en-US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5905-5631-961F-5BA9-13CFA80E890E}"/>
              </a:ext>
            </a:extLst>
          </p:cNvPr>
          <p:cNvSpPr txBox="1">
            <a:spLocks/>
          </p:cNvSpPr>
          <p:nvPr/>
        </p:nvSpPr>
        <p:spPr>
          <a:xfrm>
            <a:off x="2911412" y="4667832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DORMIR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446" y="1307638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686" y="4555655"/>
            <a:ext cx="1571981" cy="15719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15BD4F-1B6B-4678-86DA-15C4E70EB007}"/>
              </a:ext>
            </a:extLst>
          </p:cNvPr>
          <p:cNvSpPr txBox="1">
            <a:spLocks/>
          </p:cNvSpPr>
          <p:nvPr/>
        </p:nvSpPr>
        <p:spPr>
          <a:xfrm>
            <a:off x="2912305" y="8938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 </a:t>
            </a:r>
            <a:r>
              <a:rPr lang="en-US" dirty="0" err="1">
                <a:latin typeface="Massallera" panose="02000000000000000000" pitchFamily="2" charset="0"/>
              </a:rPr>
              <a:t>SIRVE</a:t>
            </a:r>
            <a:r>
              <a:rPr lang="en-US" dirty="0">
                <a:latin typeface="Massallera" panose="02000000000000000000" pitchFamily="2" charset="0"/>
              </a:rPr>
              <a:t>  EL VASO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8668D-A627-829F-82EB-CABF95827188}"/>
              </a:ext>
            </a:extLst>
          </p:cNvPr>
          <p:cNvSpPr txBox="1">
            <a:spLocks/>
          </p:cNvSpPr>
          <p:nvPr/>
        </p:nvSpPr>
        <p:spPr>
          <a:xfrm>
            <a:off x="3830238" y="458123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BEBER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358" y="1138673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606" y="4214308"/>
            <a:ext cx="2459019" cy="24590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BB2989-7188-4F2A-ABB9-4E3951B151C1}"/>
              </a:ext>
            </a:extLst>
          </p:cNvPr>
          <p:cNvSpPr txBox="1">
            <a:spLocks/>
          </p:cNvSpPr>
          <p:nvPr/>
        </p:nvSpPr>
        <p:spPr>
          <a:xfrm>
            <a:off x="1656212" y="184673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</a:t>
            </a:r>
            <a:r>
              <a:rPr lang="en-US" b="1" dirty="0" err="1">
                <a:solidFill>
                  <a:srgbClr val="FF0000"/>
                </a:solidFill>
                <a:latin typeface="Massallera" panose="02000000000000000000" pitchFamily="2" charset="0"/>
              </a:rPr>
              <a:t>QUÉ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 </a:t>
            </a:r>
            <a:r>
              <a:rPr lang="en-US" b="1" dirty="0" err="1">
                <a:latin typeface="Massallera" panose="02000000000000000000" pitchFamily="2" charset="0"/>
              </a:rPr>
              <a:t>SIRVE</a:t>
            </a:r>
            <a:r>
              <a:rPr lang="en-US" b="1" dirty="0">
                <a:latin typeface="Massallera" panose="02000000000000000000" pitchFamily="2" charset="0"/>
              </a:rPr>
              <a:t> LA </a:t>
            </a:r>
            <a:r>
              <a:rPr lang="en-US" b="1" dirty="0" err="1">
                <a:latin typeface="Massallera" panose="02000000000000000000" pitchFamily="2" charset="0"/>
              </a:rPr>
              <a:t>BAÑERA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549D7-F6A4-1924-1566-2521DF5CFA32}"/>
              </a:ext>
            </a:extLst>
          </p:cNvPr>
          <p:cNvSpPr txBox="1">
            <a:spLocks/>
          </p:cNvSpPr>
          <p:nvPr/>
        </p:nvSpPr>
        <p:spPr>
          <a:xfrm>
            <a:off x="2661838" y="484332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BAÑARSE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019" y="1646346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280" y="4154673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9E800-81A2-494B-B2D9-AE159DF98746}"/>
              </a:ext>
            </a:extLst>
          </p:cNvPr>
          <p:cNvSpPr txBox="1">
            <a:spLocks/>
          </p:cNvSpPr>
          <p:nvPr/>
        </p:nvSpPr>
        <p:spPr>
          <a:xfrm>
            <a:off x="294348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SIRVE EL PEINE?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F7E0D-4087-2FA4-3E6F-F06E2E466BF4}"/>
              </a:ext>
            </a:extLst>
          </p:cNvPr>
          <p:cNvSpPr txBox="1">
            <a:spLocks/>
          </p:cNvSpPr>
          <p:nvPr/>
        </p:nvSpPr>
        <p:spPr>
          <a:xfrm>
            <a:off x="2661838" y="484332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PEINARSE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272" y="1280586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2359" y="4154673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D4AB44-73C0-4883-B2CF-3815ECA60FD1}"/>
              </a:ext>
            </a:extLst>
          </p:cNvPr>
          <p:cNvSpPr txBox="1">
            <a:spLocks/>
          </p:cNvSpPr>
          <p:nvPr/>
        </p:nvSpPr>
        <p:spPr>
          <a:xfrm>
            <a:off x="312035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ES EL LIBRO?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2183-3766-4E2A-EFC6-D3DE9F8B7774}"/>
              </a:ext>
            </a:extLst>
          </p:cNvPr>
          <p:cNvSpPr txBox="1">
            <a:spLocks/>
          </p:cNvSpPr>
          <p:nvPr/>
        </p:nvSpPr>
        <p:spPr>
          <a:xfrm>
            <a:off x="4297598" y="4804214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LEER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0482" y="244308"/>
            <a:ext cx="2874087" cy="2874087"/>
          </a:xfrm>
          <a:prstGeom prst="rect">
            <a:avLst/>
          </a:prstGeom>
        </p:spPr>
      </p:pic>
      <p:pic>
        <p:nvPicPr>
          <p:cNvPr id="17" name="Imagen 16">
            <a:hlinkClick r:id="rId3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921" y="3930709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83CAB0-434F-4CC7-BA5A-EC940EE8C0B6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</a:t>
            </a:r>
            <a:r>
              <a:rPr lang="en-US" b="1" dirty="0" err="1">
                <a:solidFill>
                  <a:srgbClr val="FF0000"/>
                </a:solidFill>
                <a:latin typeface="Massallera" panose="02000000000000000000" pitchFamily="2" charset="0"/>
              </a:rPr>
              <a:t>QUÉ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 </a:t>
            </a:r>
            <a:r>
              <a:rPr lang="en-US" b="1" dirty="0" err="1">
                <a:latin typeface="Massallera" panose="02000000000000000000" pitchFamily="2" charset="0"/>
              </a:rPr>
              <a:t>SIRVE</a:t>
            </a:r>
            <a:r>
              <a:rPr lang="en-US" b="1" dirty="0">
                <a:latin typeface="Massallera" panose="02000000000000000000" pitchFamily="2" charset="0"/>
              </a:rPr>
              <a:t> LA SILLA?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DE687-73BC-BC29-2032-6B594762CA06}"/>
              </a:ext>
            </a:extLst>
          </p:cNvPr>
          <p:cNvSpPr txBox="1">
            <a:spLocks/>
          </p:cNvSpPr>
          <p:nvPr/>
        </p:nvSpPr>
        <p:spPr>
          <a:xfrm>
            <a:off x="2661838" y="484332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  PARA </a:t>
            </a:r>
            <a:r>
              <a:rPr lang="en-US" b="1" dirty="0" err="1">
                <a:latin typeface="Massallera" panose="02000000000000000000" pitchFamily="2" charset="0"/>
              </a:rPr>
              <a:t>SENTARSE</a:t>
            </a:r>
            <a:endParaRPr lang="en-U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155</Words>
  <Application>Microsoft Office PowerPoint</Application>
  <PresentationFormat>Panorámica</PresentationFormat>
  <Paragraphs>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Massallera</vt:lpstr>
      <vt:lpstr>Tema de Office</vt:lpstr>
      <vt:lpstr>¿Para qué sirve?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¿Para qué sirve?</dc:title>
  <dc:creator>Marta</dc:creator>
  <cp:lastModifiedBy>Sara Grela</cp:lastModifiedBy>
  <cp:revision>25</cp:revision>
  <dcterms:created xsi:type="dcterms:W3CDTF">2020-06-13T08:05:39Z</dcterms:created>
  <dcterms:modified xsi:type="dcterms:W3CDTF">2023-03-10T21:35:42Z</dcterms:modified>
</cp:coreProperties>
</file>