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5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9" r:id="rId9"/>
    <p:sldId id="265" r:id="rId10"/>
    <p:sldId id="270" r:id="rId11"/>
    <p:sldId id="266" r:id="rId12"/>
    <p:sldId id="271" r:id="rId13"/>
    <p:sldId id="267" r:id="rId14"/>
    <p:sldId id="272" r:id="rId15"/>
    <p:sldId id="273" r:id="rId16"/>
    <p:sldId id="274" r:id="rId17"/>
    <p:sldId id="275" r:id="rId18"/>
    <p:sldId id="278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58" r:id="rId3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8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DD626-4506-43B7-8D2B-36F332380AC3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2C41-8220-42E2-8F78-14379B2712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272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14EC5F-A1C6-48E2-95C6-3D1E80250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C7B804-E417-4243-A96C-2962E675E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8E7865-CB51-491C-B4CA-091EB1C1A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A61338-37B8-4275-8023-C7D54C76F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Autor pictogramas: Sergio Palao Procedencia: ARASAAC (http://arasaac.org) Licencia: CC (BY-NC-SA) Autora: Nora Sierra Cueto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F1F45A-4CDB-4673-A4CD-66EB09E0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7ED9-314C-4103-BE48-EE5E0F7646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069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74460F-4E9A-46B4-A702-22AD71EE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6C8181-9845-446F-973F-B6AF66883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22C0D9-7AE0-40A0-AA20-C2EFF58A3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A247-6577-4D8B-8E86-147D09F4EEA2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6D48A5-5520-4D87-87AA-C29CA7539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0EBB76-C287-43B1-A335-DC78DF21B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7ED9-314C-4103-BE48-EE5E0F7646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2519973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C21AC74-E1F2-4ED3-ACE5-9E2B2084B8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56092A-C535-43A9-B4AC-0A8501669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48CD46-4584-4309-871F-38D1B464A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A247-6577-4D8B-8E86-147D09F4EEA2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2F649E-04A9-48F5-927D-1D5DC5133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B01DB1-0A41-42B2-B5BA-2776ACFB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7ED9-314C-4103-BE48-EE5E0F7646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872184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ctrTitle"/>
          </p:nvPr>
        </p:nvSpPr>
        <p:spPr>
          <a:xfrm>
            <a:off x="2100167" y="2009533"/>
            <a:ext cx="79916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subTitle" idx="1"/>
          </p:nvPr>
        </p:nvSpPr>
        <p:spPr>
          <a:xfrm>
            <a:off x="2100167" y="3685136"/>
            <a:ext cx="79916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06126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title"/>
          </p:nvPr>
        </p:nvSpPr>
        <p:spPr>
          <a:xfrm>
            <a:off x="2009433" y="274633"/>
            <a:ext cx="8173200" cy="114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body" idx="1"/>
          </p:nvPr>
        </p:nvSpPr>
        <p:spPr>
          <a:xfrm>
            <a:off x="2009433" y="1600196"/>
            <a:ext cx="8173200" cy="496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﹡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4" name="Google Shape;114;p5"/>
          <p:cNvSpPr txBox="1">
            <a:spLocks noGrp="1"/>
          </p:cNvSpPr>
          <p:nvPr>
            <p:ph type="sldNum" idx="12"/>
          </p:nvPr>
        </p:nvSpPr>
        <p:spPr>
          <a:xfrm>
            <a:off x="5730200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1297ED9-314C-4103-BE48-EE5E0F7646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992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460AD-F67F-425F-A098-ED97B3A36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BB331C-1954-4C39-BCAF-84D90A973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BE956F-EF2B-427A-95C5-4461612BF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A247-6577-4D8B-8E86-147D09F4EEA2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002891-4E65-46B0-9213-7C3C6E9C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3D0B0D-2E94-4855-9E82-F6EBCABA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7ED9-314C-4103-BE48-EE5E0F7646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9935379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F26463-FED2-4E3C-866C-A46725E8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EDCE57-B393-466B-8235-5396E52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9AAD57-8683-4EA3-877B-047EDABBB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A247-6577-4D8B-8E86-147D09F4EEA2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A8BBA5-32EF-436D-BD84-2C1C6F5EE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DC2F86-B707-4C13-8145-9B7271BF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7ED9-314C-4103-BE48-EE5E0F7646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235124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1C091E-EDD2-479E-8E63-7EF75BFCF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6125D6-2227-4794-A568-5F01EE062F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972D2F-FC23-42FA-B4E5-49B923F03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EB32D9-F0B8-471A-A2BB-7BA43C8BD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A247-6577-4D8B-8E86-147D09F4EEA2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924BDE-13DD-4BD1-BA4F-653A87F9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B53AB3-F39C-44B8-9AD8-63776E77B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7ED9-314C-4103-BE48-EE5E0F7646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742109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706BB4-4C37-44C0-9E28-CCF332A18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ADAAFD-F2BA-445A-A5FC-AEB38BFB9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E8A3C0-A4B4-4AF4-871F-38EA8C1C5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DA3BF5-7886-4F2E-9258-B059CC3E4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8D9916-C495-4D03-A64B-8A2BE3B87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116187B-E74A-4754-B9CE-15652EC71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A247-6577-4D8B-8E86-147D09F4EEA2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FC0B16-B434-4E81-AB02-E793139B0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D4179A-D8D9-493B-A570-0E73ABF7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7ED9-314C-4103-BE48-EE5E0F7646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2503289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77149-8D99-4B22-82F3-740330F1F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00DE096-B72C-429B-8329-D4A9255EB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A247-6577-4D8B-8E86-147D09F4EEA2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5EA2410-ABBA-4F6C-A165-71CBCAA35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E604D9-CDA6-42C7-8F5C-944667584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7ED9-314C-4103-BE48-EE5E0F7646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2552926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64894D6-29E4-4ED9-B296-FD29C073B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A247-6577-4D8B-8E86-147D09F4EEA2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3FD1193-4320-463E-951F-B34A1579F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F4F8CC9-3565-418F-967C-7647F76B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7ED9-314C-4103-BE48-EE5E0F7646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3858645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69E919-889E-461C-95B2-20C2CE702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186693-BB4E-40C0-B789-C2EFA4D76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1AB1685-4EBF-4A26-B5E8-8448AC2FF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549115-4A71-4929-8D25-EEC7A2722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A247-6577-4D8B-8E86-147D09F4EEA2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3E1FBA-C83E-484A-9017-6B4B94195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09C5FA-98DA-44D6-B4E0-93C2B40C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7ED9-314C-4103-BE48-EE5E0F7646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5759709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58280-58C9-4862-8960-A62E26274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E765276-C3B4-4A5A-A151-A506D2CD83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934BBF-5D47-4557-8596-987A7BE83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D0A49E-76F4-45F6-8A3E-D430CB474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A247-6577-4D8B-8E86-147D09F4EEA2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D4C7D5-2838-4A7A-8A24-8C8D2E3E3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CDD25C-C3AB-4B35-AAB0-922CFB2AA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7ED9-314C-4103-BE48-EE5E0F7646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5248267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05EE74-CF82-4499-B86E-EDEF1E70C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580B5E-3666-46EC-8626-9FFB37EC5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296DC2-891B-4792-B826-3FD9E0C62F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6A247-6577-4D8B-8E86-147D09F4EEA2}" type="datetimeFigureOut">
              <a:rPr lang="es-ES" smtClean="0"/>
              <a:t>10/03/2023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F3E6DB-7992-4506-9726-ABE078C187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B3368D-6058-4615-A1DA-F5FB4AEB0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97ED9-314C-4103-BE48-EE5E0F7646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09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ransition>
    <p:fade thruBlk="1"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slide" Target="slide3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slide" Target="slide3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slide" Target="slide3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slide" Target="slide33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slide" Target="slide3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slide" Target="slide3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33.xml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slide" Target="slide33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23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slide" Target="slide33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slide" Target="slide33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slide" Target="slide33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33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4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slide" Target="slide33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5" Type="http://schemas.openxmlformats.org/officeDocument/2006/relationships/slide" Target="slide33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44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png"/><Relationship Id="rId5" Type="http://schemas.openxmlformats.org/officeDocument/2006/relationships/slide" Target="slide33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slide" Target="slide33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33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png"/><Relationship Id="rId5" Type="http://schemas.openxmlformats.org/officeDocument/2006/relationships/slide" Target="slide33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png"/><Relationship Id="rId5" Type="http://schemas.openxmlformats.org/officeDocument/2006/relationships/slide" Target="slide33.xml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png"/><Relationship Id="rId5" Type="http://schemas.openxmlformats.org/officeDocument/2006/relationships/slide" Target="slide33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slide" Target="slide3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slide" Target="slide3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slide" Target="slide3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slide" Target="slide3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slide" Target="slide3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slide" Target="slide3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C7572B3-8323-4336-A528-57B4F7728E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Massallera" panose="02000000000000000000" pitchFamily="2" charset="0"/>
              </a:rPr>
              <a:t>¿Para </a:t>
            </a:r>
            <a:r>
              <a:rPr lang="en-US" b="1" dirty="0" err="1">
                <a:latin typeface="Massallera" panose="02000000000000000000" pitchFamily="2" charset="0"/>
              </a:rPr>
              <a:t>qué</a:t>
            </a:r>
            <a:r>
              <a:rPr lang="en-US" b="1" dirty="0">
                <a:latin typeface="Massallera" panose="02000000000000000000" pitchFamily="2" charset="0"/>
              </a:rPr>
              <a:t> </a:t>
            </a:r>
            <a:r>
              <a:rPr lang="en-US" b="1" dirty="0" err="1">
                <a:latin typeface="Massallera" panose="02000000000000000000" pitchFamily="2" charset="0"/>
              </a:rPr>
              <a:t>sirve</a:t>
            </a:r>
            <a:r>
              <a:rPr lang="en-US" b="1" dirty="0">
                <a:latin typeface="Massallera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668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640FD8-6947-42F6-8C36-BFD09D3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2960" y="651656"/>
            <a:ext cx="2874087" cy="2874087"/>
          </a:xfrm>
          <a:prstGeom prst="rect">
            <a:avLst/>
          </a:prstGeom>
        </p:spPr>
      </p:pic>
      <p:pic>
        <p:nvPicPr>
          <p:cNvPr id="15" name="Imagen 14">
            <a:hlinkClick r:id="" action="ppaction://noaction"/>
            <a:extLst>
              <a:ext uri="{FF2B5EF4-FFF2-40B4-BE49-F238E27FC236}">
                <a16:creationId xmlns:a16="http://schemas.microsoft.com/office/drawing/2014/main" id="{90541FB7-F86E-4A65-B336-BA0EF2591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398981"/>
            <a:ext cx="2459019" cy="2459019"/>
          </a:xfrm>
          <a:prstGeom prst="rect">
            <a:avLst/>
          </a:prstGeom>
        </p:spPr>
      </p:pic>
      <p:pic>
        <p:nvPicPr>
          <p:cNvPr id="16" name="Imagen 15">
            <a:hlinkClick r:id="" action="ppaction://noaction"/>
            <a:extLst>
              <a:ext uri="{FF2B5EF4-FFF2-40B4-BE49-F238E27FC236}">
                <a16:creationId xmlns:a16="http://schemas.microsoft.com/office/drawing/2014/main" id="{2AE85AF7-EE51-4DD1-94C3-1E9B4FC6A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3974" y="4398981"/>
            <a:ext cx="2459019" cy="2459019"/>
          </a:xfrm>
          <a:prstGeom prst="rect">
            <a:avLst/>
          </a:prstGeom>
        </p:spPr>
      </p:pic>
      <p:pic>
        <p:nvPicPr>
          <p:cNvPr id="17" name="Imagen 16">
            <a:hlinkClick r:id="rId5" action="ppaction://hlinksldjump"/>
            <a:extLst>
              <a:ext uri="{FF2B5EF4-FFF2-40B4-BE49-F238E27FC236}">
                <a16:creationId xmlns:a16="http://schemas.microsoft.com/office/drawing/2014/main" id="{5232AF90-B3E7-485B-A01B-76166A71C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0919" y="4070287"/>
            <a:ext cx="2459019" cy="245901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CD4AB44-73C0-4883-B2CF-3815ECA60FD1}"/>
              </a:ext>
            </a:extLst>
          </p:cNvPr>
          <p:cNvSpPr txBox="1">
            <a:spLocks/>
          </p:cNvSpPr>
          <p:nvPr/>
        </p:nvSpPr>
        <p:spPr>
          <a:xfrm>
            <a:off x="956270" y="244308"/>
            <a:ext cx="7991600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¿</a:t>
            </a:r>
            <a:r>
              <a:rPr lang="en-US" b="1" dirty="0">
                <a:solidFill>
                  <a:srgbClr val="FF0000"/>
                </a:solidFill>
                <a:latin typeface="Massallera" panose="02000000000000000000" pitchFamily="2" charset="0"/>
              </a:rPr>
              <a:t>PARA QUÉ </a:t>
            </a:r>
            <a:r>
              <a:rPr lang="en-US" b="1" dirty="0">
                <a:latin typeface="Massallera" panose="02000000000000000000" pitchFamily="2" charset="0"/>
              </a:rPr>
              <a:t>ES EL LIBRO?</a:t>
            </a:r>
          </a:p>
        </p:txBody>
      </p:sp>
    </p:spTree>
    <p:extLst>
      <p:ext uri="{BB962C8B-B14F-4D97-AF65-F5344CB8AC3E}">
        <p14:creationId xmlns:p14="http://schemas.microsoft.com/office/powerpoint/2010/main" val="2853804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640FD8-6947-42F6-8C36-BFD09D3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0482" y="244308"/>
            <a:ext cx="2874087" cy="2874087"/>
          </a:xfrm>
          <a:prstGeom prst="rect">
            <a:avLst/>
          </a:prstGeom>
        </p:spPr>
      </p:pic>
      <p:pic>
        <p:nvPicPr>
          <p:cNvPr id="15" name="Imagen 14">
            <a:hlinkClick r:id="" action="ppaction://noaction"/>
            <a:extLst>
              <a:ext uri="{FF2B5EF4-FFF2-40B4-BE49-F238E27FC236}">
                <a16:creationId xmlns:a16="http://schemas.microsoft.com/office/drawing/2014/main" id="{90541FB7-F86E-4A65-B336-BA0EF2591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6184" y="3550022"/>
            <a:ext cx="2459019" cy="2459019"/>
          </a:xfrm>
          <a:prstGeom prst="rect">
            <a:avLst/>
          </a:prstGeom>
        </p:spPr>
      </p:pic>
      <p:pic>
        <p:nvPicPr>
          <p:cNvPr id="16" name="Imagen 15">
            <a:hlinkClick r:id="" action="ppaction://noaction"/>
            <a:extLst>
              <a:ext uri="{FF2B5EF4-FFF2-40B4-BE49-F238E27FC236}">
                <a16:creationId xmlns:a16="http://schemas.microsoft.com/office/drawing/2014/main" id="{2AE85AF7-EE51-4DD1-94C3-1E9B4FC6A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4321" y="3573331"/>
            <a:ext cx="2459019" cy="2459019"/>
          </a:xfrm>
          <a:prstGeom prst="rect">
            <a:avLst/>
          </a:prstGeom>
        </p:spPr>
      </p:pic>
      <p:pic>
        <p:nvPicPr>
          <p:cNvPr id="17" name="Imagen 16">
            <a:hlinkClick r:id="rId5" action="ppaction://hlinksldjump"/>
            <a:extLst>
              <a:ext uri="{FF2B5EF4-FFF2-40B4-BE49-F238E27FC236}">
                <a16:creationId xmlns:a16="http://schemas.microsoft.com/office/drawing/2014/main" id="{5232AF90-B3E7-485B-A01B-76166A71C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6601" y="3437963"/>
            <a:ext cx="2459019" cy="245901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483CAB0-434F-4CC7-BA5A-EC940EE8C0B6}"/>
              </a:ext>
            </a:extLst>
          </p:cNvPr>
          <p:cNvSpPr txBox="1">
            <a:spLocks/>
          </p:cNvSpPr>
          <p:nvPr/>
        </p:nvSpPr>
        <p:spPr>
          <a:xfrm>
            <a:off x="956270" y="244308"/>
            <a:ext cx="7991600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¿</a:t>
            </a:r>
            <a:r>
              <a:rPr lang="en-US" b="1" dirty="0">
                <a:solidFill>
                  <a:srgbClr val="FF0000"/>
                </a:solidFill>
                <a:latin typeface="Massallera" panose="02000000000000000000" pitchFamily="2" charset="0"/>
              </a:rPr>
              <a:t>PARA QUÉ </a:t>
            </a:r>
            <a:r>
              <a:rPr lang="en-US" b="1" dirty="0">
                <a:latin typeface="Massallera" panose="02000000000000000000" pitchFamily="2" charset="0"/>
              </a:rPr>
              <a:t>ES LA SILLA?</a:t>
            </a:r>
          </a:p>
        </p:txBody>
      </p:sp>
    </p:spTree>
    <p:extLst>
      <p:ext uri="{BB962C8B-B14F-4D97-AF65-F5344CB8AC3E}">
        <p14:creationId xmlns:p14="http://schemas.microsoft.com/office/powerpoint/2010/main" val="2494865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640FD8-6947-42F6-8C36-BFD09D3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0826" y="244308"/>
            <a:ext cx="2874087" cy="2874087"/>
          </a:xfrm>
          <a:prstGeom prst="rect">
            <a:avLst/>
          </a:prstGeom>
        </p:spPr>
      </p:pic>
      <p:pic>
        <p:nvPicPr>
          <p:cNvPr id="15" name="Imagen 14">
            <a:hlinkClick r:id="" action="ppaction://noaction"/>
            <a:extLst>
              <a:ext uri="{FF2B5EF4-FFF2-40B4-BE49-F238E27FC236}">
                <a16:creationId xmlns:a16="http://schemas.microsoft.com/office/drawing/2014/main" id="{90541FB7-F86E-4A65-B336-BA0EF2591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2379" y="4572000"/>
            <a:ext cx="1363978" cy="1363978"/>
          </a:xfrm>
          <a:prstGeom prst="rect">
            <a:avLst/>
          </a:prstGeom>
        </p:spPr>
      </p:pic>
      <p:pic>
        <p:nvPicPr>
          <p:cNvPr id="16" name="Imagen 15">
            <a:hlinkClick r:id="" action="ppaction://noaction"/>
            <a:extLst>
              <a:ext uri="{FF2B5EF4-FFF2-40B4-BE49-F238E27FC236}">
                <a16:creationId xmlns:a16="http://schemas.microsoft.com/office/drawing/2014/main" id="{2AE85AF7-EE51-4DD1-94C3-1E9B4FC6A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4322" y="4668372"/>
            <a:ext cx="1363978" cy="1363978"/>
          </a:xfrm>
          <a:prstGeom prst="rect">
            <a:avLst/>
          </a:prstGeom>
        </p:spPr>
      </p:pic>
      <p:pic>
        <p:nvPicPr>
          <p:cNvPr id="17" name="Imagen 16">
            <a:hlinkClick r:id="rId5" action="ppaction://hlinksldjump"/>
            <a:extLst>
              <a:ext uri="{FF2B5EF4-FFF2-40B4-BE49-F238E27FC236}">
                <a16:creationId xmlns:a16="http://schemas.microsoft.com/office/drawing/2014/main" id="{5232AF90-B3E7-485B-A01B-76166A71C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3387" y="4668371"/>
            <a:ext cx="1363978" cy="136397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B6DBA4D-7401-4DE1-B2BD-B954B241782E}"/>
              </a:ext>
            </a:extLst>
          </p:cNvPr>
          <p:cNvSpPr txBox="1">
            <a:spLocks/>
          </p:cNvSpPr>
          <p:nvPr/>
        </p:nvSpPr>
        <p:spPr>
          <a:xfrm>
            <a:off x="956270" y="244308"/>
            <a:ext cx="7991600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¿</a:t>
            </a:r>
            <a:r>
              <a:rPr lang="en-US" b="1" dirty="0">
                <a:solidFill>
                  <a:srgbClr val="FF0000"/>
                </a:solidFill>
                <a:latin typeface="Massallera" panose="02000000000000000000" pitchFamily="2" charset="0"/>
              </a:rPr>
              <a:t>PARA QUÉ </a:t>
            </a:r>
            <a:r>
              <a:rPr lang="en-US" b="1" dirty="0">
                <a:latin typeface="Massallera" panose="02000000000000000000" pitchFamily="2" charset="0"/>
              </a:rPr>
              <a:t>ES EL VÁTER?</a:t>
            </a:r>
          </a:p>
        </p:txBody>
      </p:sp>
    </p:spTree>
    <p:extLst>
      <p:ext uri="{BB962C8B-B14F-4D97-AF65-F5344CB8AC3E}">
        <p14:creationId xmlns:p14="http://schemas.microsoft.com/office/powerpoint/2010/main" val="979569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640FD8-6947-42F6-8C36-BFD09D3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2839" y="966874"/>
            <a:ext cx="2874087" cy="2874087"/>
          </a:xfrm>
          <a:prstGeom prst="rect">
            <a:avLst/>
          </a:prstGeom>
        </p:spPr>
      </p:pic>
      <p:pic>
        <p:nvPicPr>
          <p:cNvPr id="15" name="Imagen 14">
            <a:hlinkClick r:id="" action="ppaction://noaction"/>
            <a:extLst>
              <a:ext uri="{FF2B5EF4-FFF2-40B4-BE49-F238E27FC236}">
                <a16:creationId xmlns:a16="http://schemas.microsoft.com/office/drawing/2014/main" id="{90541FB7-F86E-4A65-B336-BA0EF2591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7657" y="4441310"/>
            <a:ext cx="1449816" cy="1449816"/>
          </a:xfrm>
          <a:prstGeom prst="rect">
            <a:avLst/>
          </a:prstGeom>
        </p:spPr>
      </p:pic>
      <p:pic>
        <p:nvPicPr>
          <p:cNvPr id="16" name="Imagen 15">
            <a:hlinkClick r:id="" action="ppaction://noaction"/>
            <a:extLst>
              <a:ext uri="{FF2B5EF4-FFF2-40B4-BE49-F238E27FC236}">
                <a16:creationId xmlns:a16="http://schemas.microsoft.com/office/drawing/2014/main" id="{2AE85AF7-EE51-4DD1-94C3-1E9B4FC6A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4035" y="4326826"/>
            <a:ext cx="1577670" cy="1577670"/>
          </a:xfrm>
          <a:prstGeom prst="rect">
            <a:avLst/>
          </a:prstGeom>
        </p:spPr>
      </p:pic>
      <p:pic>
        <p:nvPicPr>
          <p:cNvPr id="17" name="Imagen 16">
            <a:hlinkClick r:id="rId5" action="ppaction://hlinksldjump"/>
            <a:extLst>
              <a:ext uri="{FF2B5EF4-FFF2-40B4-BE49-F238E27FC236}">
                <a16:creationId xmlns:a16="http://schemas.microsoft.com/office/drawing/2014/main" id="{5232AF90-B3E7-485B-A01B-76166A71C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6602" y="4750904"/>
            <a:ext cx="1146078" cy="114607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4825A55-9E35-465C-AFFC-484C0938A24A}"/>
              </a:ext>
            </a:extLst>
          </p:cNvPr>
          <p:cNvSpPr txBox="1">
            <a:spLocks/>
          </p:cNvSpPr>
          <p:nvPr/>
        </p:nvSpPr>
        <p:spPr>
          <a:xfrm>
            <a:off x="956270" y="244308"/>
            <a:ext cx="7991600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¿</a:t>
            </a:r>
            <a:r>
              <a:rPr lang="en-US" b="1" dirty="0">
                <a:solidFill>
                  <a:srgbClr val="FF0000"/>
                </a:solidFill>
                <a:latin typeface="Massallera" panose="02000000000000000000" pitchFamily="2" charset="0"/>
              </a:rPr>
              <a:t>PARA QUÉ </a:t>
            </a:r>
            <a:r>
              <a:rPr lang="en-US" b="1" dirty="0">
                <a:latin typeface="Massallera" panose="02000000000000000000" pitchFamily="2" charset="0"/>
              </a:rPr>
              <a:t>ESTO?</a:t>
            </a:r>
          </a:p>
        </p:txBody>
      </p:sp>
    </p:spTree>
    <p:extLst>
      <p:ext uri="{BB962C8B-B14F-4D97-AF65-F5344CB8AC3E}">
        <p14:creationId xmlns:p14="http://schemas.microsoft.com/office/powerpoint/2010/main" val="3159099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640FD8-6947-42F6-8C36-BFD09D3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3326" y="1337456"/>
            <a:ext cx="2874087" cy="2874087"/>
          </a:xfrm>
          <a:prstGeom prst="rect">
            <a:avLst/>
          </a:prstGeom>
        </p:spPr>
      </p:pic>
      <p:pic>
        <p:nvPicPr>
          <p:cNvPr id="15" name="Imagen 14">
            <a:hlinkClick r:id="" action="ppaction://noaction"/>
            <a:extLst>
              <a:ext uri="{FF2B5EF4-FFF2-40B4-BE49-F238E27FC236}">
                <a16:creationId xmlns:a16="http://schemas.microsoft.com/office/drawing/2014/main" id="{90541FB7-F86E-4A65-B336-BA0EF2591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4401863"/>
            <a:ext cx="1645286" cy="1645286"/>
          </a:xfrm>
          <a:prstGeom prst="rect">
            <a:avLst/>
          </a:prstGeom>
        </p:spPr>
      </p:pic>
      <p:pic>
        <p:nvPicPr>
          <p:cNvPr id="16" name="Imagen 15">
            <a:hlinkClick r:id="" action="ppaction://noaction"/>
            <a:extLst>
              <a:ext uri="{FF2B5EF4-FFF2-40B4-BE49-F238E27FC236}">
                <a16:creationId xmlns:a16="http://schemas.microsoft.com/office/drawing/2014/main" id="{2AE85AF7-EE51-4DD1-94C3-1E9B4FC6A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7091" y="4760843"/>
            <a:ext cx="1108349" cy="1108349"/>
          </a:xfrm>
          <a:prstGeom prst="rect">
            <a:avLst/>
          </a:prstGeom>
        </p:spPr>
      </p:pic>
      <p:pic>
        <p:nvPicPr>
          <p:cNvPr id="17" name="Imagen 16">
            <a:hlinkClick r:id="rId5" action="ppaction://hlinksldjump"/>
            <a:extLst>
              <a:ext uri="{FF2B5EF4-FFF2-40B4-BE49-F238E27FC236}">
                <a16:creationId xmlns:a16="http://schemas.microsoft.com/office/drawing/2014/main" id="{5232AF90-B3E7-485B-A01B-76166A71C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1879" y="4401863"/>
            <a:ext cx="1467329" cy="146732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5B3C5C1-E7B8-4774-BE75-381EE232AE9D}"/>
              </a:ext>
            </a:extLst>
          </p:cNvPr>
          <p:cNvSpPr txBox="1">
            <a:spLocks/>
          </p:cNvSpPr>
          <p:nvPr/>
        </p:nvSpPr>
        <p:spPr>
          <a:xfrm>
            <a:off x="956270" y="244308"/>
            <a:ext cx="7991600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¿</a:t>
            </a:r>
            <a:r>
              <a:rPr lang="en-US" b="1" dirty="0">
                <a:solidFill>
                  <a:srgbClr val="FF0000"/>
                </a:solidFill>
                <a:latin typeface="Massallera" panose="02000000000000000000" pitchFamily="2" charset="0"/>
              </a:rPr>
              <a:t>PARA QUÉ </a:t>
            </a:r>
            <a:r>
              <a:rPr lang="en-US" dirty="0">
                <a:latin typeface="Massallera" panose="02000000000000000000" pitchFamily="2" charset="0"/>
              </a:rPr>
              <a:t>SIRVE LA TELE</a:t>
            </a:r>
            <a:r>
              <a:rPr lang="en-US" b="1" dirty="0">
                <a:latin typeface="Massallera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5695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640FD8-6947-42F6-8C36-BFD09D3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1621" y="1486542"/>
            <a:ext cx="2874087" cy="2874087"/>
          </a:xfrm>
          <a:prstGeom prst="rect">
            <a:avLst/>
          </a:prstGeom>
        </p:spPr>
      </p:pic>
      <p:pic>
        <p:nvPicPr>
          <p:cNvPr id="15" name="Imagen 14">
            <a:hlinkClick r:id="" action="ppaction://noaction"/>
            <a:extLst>
              <a:ext uri="{FF2B5EF4-FFF2-40B4-BE49-F238E27FC236}">
                <a16:creationId xmlns:a16="http://schemas.microsoft.com/office/drawing/2014/main" id="{90541FB7-F86E-4A65-B336-BA0EF2591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4214" y="5151520"/>
            <a:ext cx="1405422" cy="1405422"/>
          </a:xfrm>
          <a:prstGeom prst="rect">
            <a:avLst/>
          </a:prstGeom>
        </p:spPr>
      </p:pic>
      <p:pic>
        <p:nvPicPr>
          <p:cNvPr id="16" name="Imagen 15">
            <a:hlinkClick r:id="" action="ppaction://noaction"/>
            <a:extLst>
              <a:ext uri="{FF2B5EF4-FFF2-40B4-BE49-F238E27FC236}">
                <a16:creationId xmlns:a16="http://schemas.microsoft.com/office/drawing/2014/main" id="{2AE85AF7-EE51-4DD1-94C3-1E9B4FC6A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0404" y="5053405"/>
            <a:ext cx="1600200" cy="1600200"/>
          </a:xfrm>
          <a:prstGeom prst="rect">
            <a:avLst/>
          </a:prstGeom>
        </p:spPr>
      </p:pic>
      <p:pic>
        <p:nvPicPr>
          <p:cNvPr id="17" name="Imagen 16">
            <a:hlinkClick r:id="rId5" action="ppaction://hlinksldjump"/>
            <a:extLst>
              <a:ext uri="{FF2B5EF4-FFF2-40B4-BE49-F238E27FC236}">
                <a16:creationId xmlns:a16="http://schemas.microsoft.com/office/drawing/2014/main" id="{5232AF90-B3E7-485B-A01B-76166A71C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977" y="5257800"/>
            <a:ext cx="1600200" cy="16002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7319514-741D-44B2-88C1-62B53E83CB4A}"/>
              </a:ext>
            </a:extLst>
          </p:cNvPr>
          <p:cNvSpPr txBox="1">
            <a:spLocks/>
          </p:cNvSpPr>
          <p:nvPr/>
        </p:nvSpPr>
        <p:spPr>
          <a:xfrm>
            <a:off x="956270" y="244308"/>
            <a:ext cx="9330730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¿</a:t>
            </a:r>
            <a:r>
              <a:rPr lang="en-US" b="1" dirty="0">
                <a:solidFill>
                  <a:srgbClr val="FF0000"/>
                </a:solidFill>
                <a:latin typeface="Massallera" panose="02000000000000000000" pitchFamily="2" charset="0"/>
              </a:rPr>
              <a:t>PARA QUÉ </a:t>
            </a:r>
            <a:r>
              <a:rPr lang="en-US" dirty="0">
                <a:latin typeface="Massallera" panose="02000000000000000000" pitchFamily="2" charset="0"/>
              </a:rPr>
              <a:t>SIRVEN LAS PINTURAS?</a:t>
            </a:r>
          </a:p>
        </p:txBody>
      </p:sp>
    </p:spTree>
    <p:extLst>
      <p:ext uri="{BB962C8B-B14F-4D97-AF65-F5344CB8AC3E}">
        <p14:creationId xmlns:p14="http://schemas.microsoft.com/office/powerpoint/2010/main" val="1412058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640FD8-6947-42F6-8C36-BFD09D3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8956" y="1218187"/>
            <a:ext cx="2874087" cy="2874087"/>
          </a:xfrm>
          <a:prstGeom prst="rect">
            <a:avLst/>
          </a:prstGeom>
        </p:spPr>
      </p:pic>
      <p:pic>
        <p:nvPicPr>
          <p:cNvPr id="15" name="Imagen 14">
            <a:hlinkClick r:id="" action="ppaction://noaction"/>
            <a:extLst>
              <a:ext uri="{FF2B5EF4-FFF2-40B4-BE49-F238E27FC236}">
                <a16:creationId xmlns:a16="http://schemas.microsoft.com/office/drawing/2014/main" id="{90541FB7-F86E-4A65-B336-BA0EF2591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5200" l="18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8440" y="4850296"/>
            <a:ext cx="1074924" cy="1074924"/>
          </a:xfrm>
          <a:prstGeom prst="rect">
            <a:avLst/>
          </a:prstGeom>
        </p:spPr>
      </p:pic>
      <p:pic>
        <p:nvPicPr>
          <p:cNvPr id="16" name="Imagen 15">
            <a:hlinkClick r:id="" action="ppaction://noaction"/>
            <a:extLst>
              <a:ext uri="{FF2B5EF4-FFF2-40B4-BE49-F238E27FC236}">
                <a16:creationId xmlns:a16="http://schemas.microsoft.com/office/drawing/2014/main" id="{2AE85AF7-EE51-4DD1-94C3-1E9B4FC6AE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4321" y="4434801"/>
            <a:ext cx="1597549" cy="1597549"/>
          </a:xfrm>
          <a:prstGeom prst="rect">
            <a:avLst/>
          </a:prstGeom>
        </p:spPr>
      </p:pic>
      <p:pic>
        <p:nvPicPr>
          <p:cNvPr id="17" name="Imagen 16">
            <a:hlinkClick r:id="rId6" action="ppaction://hlinksldjump"/>
            <a:extLst>
              <a:ext uri="{FF2B5EF4-FFF2-40B4-BE49-F238E27FC236}">
                <a16:creationId xmlns:a16="http://schemas.microsoft.com/office/drawing/2014/main" id="{5232AF90-B3E7-485B-A01B-76166A71C4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3386" y="4522378"/>
            <a:ext cx="1509971" cy="150997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7B3050D-3696-4500-8C21-6F0F8DFC3C58}"/>
              </a:ext>
            </a:extLst>
          </p:cNvPr>
          <p:cNvSpPr txBox="1">
            <a:spLocks/>
          </p:cNvSpPr>
          <p:nvPr/>
        </p:nvSpPr>
        <p:spPr>
          <a:xfrm>
            <a:off x="993312" y="52450"/>
            <a:ext cx="10205373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¿</a:t>
            </a:r>
            <a:r>
              <a:rPr lang="en-US" b="1" dirty="0">
                <a:solidFill>
                  <a:srgbClr val="FF0000"/>
                </a:solidFill>
                <a:latin typeface="Massallera" panose="02000000000000000000" pitchFamily="2" charset="0"/>
              </a:rPr>
              <a:t>PARA QUÉ </a:t>
            </a:r>
            <a:r>
              <a:rPr lang="en-US" dirty="0">
                <a:latin typeface="Massallera" panose="02000000000000000000" pitchFamily="2" charset="0"/>
              </a:rPr>
              <a:t>SIRVEN LOS JUGUETES</a:t>
            </a:r>
            <a:r>
              <a:rPr lang="en-US" b="1" dirty="0">
                <a:latin typeface="Massallera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05352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640FD8-6947-42F6-8C36-BFD09D3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3081" y="1118795"/>
            <a:ext cx="2874087" cy="2874087"/>
          </a:xfrm>
          <a:prstGeom prst="rect">
            <a:avLst/>
          </a:prstGeom>
        </p:spPr>
      </p:pic>
      <p:pic>
        <p:nvPicPr>
          <p:cNvPr id="15" name="Imagen 14">
            <a:hlinkClick r:id="" action="ppaction://noaction"/>
            <a:extLst>
              <a:ext uri="{FF2B5EF4-FFF2-40B4-BE49-F238E27FC236}">
                <a16:creationId xmlns:a16="http://schemas.microsoft.com/office/drawing/2014/main" id="{90541FB7-F86E-4A65-B336-BA0EF2591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6489" y="4691747"/>
            <a:ext cx="1754616" cy="1754616"/>
          </a:xfrm>
          <a:prstGeom prst="rect">
            <a:avLst/>
          </a:prstGeom>
        </p:spPr>
      </p:pic>
      <p:pic>
        <p:nvPicPr>
          <p:cNvPr id="16" name="Imagen 15">
            <a:hlinkClick r:id="" action="ppaction://noaction"/>
            <a:extLst>
              <a:ext uri="{FF2B5EF4-FFF2-40B4-BE49-F238E27FC236}">
                <a16:creationId xmlns:a16="http://schemas.microsoft.com/office/drawing/2014/main" id="{2AE85AF7-EE51-4DD1-94C3-1E9B4FC6A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604" y="4621696"/>
            <a:ext cx="1466157" cy="1466157"/>
          </a:xfrm>
          <a:prstGeom prst="rect">
            <a:avLst/>
          </a:prstGeom>
        </p:spPr>
      </p:pic>
      <p:pic>
        <p:nvPicPr>
          <p:cNvPr id="17" name="Imagen 16">
            <a:hlinkClick r:id="rId5" action="ppaction://hlinksldjump"/>
            <a:extLst>
              <a:ext uri="{FF2B5EF4-FFF2-40B4-BE49-F238E27FC236}">
                <a16:creationId xmlns:a16="http://schemas.microsoft.com/office/drawing/2014/main" id="{5232AF90-B3E7-485B-A01B-76166A71C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2281" y="4443270"/>
            <a:ext cx="1754616" cy="17546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3FAAD09-6DA8-40CC-86AB-CD5D4D3645A9}"/>
              </a:ext>
            </a:extLst>
          </p:cNvPr>
          <p:cNvSpPr txBox="1">
            <a:spLocks/>
          </p:cNvSpPr>
          <p:nvPr/>
        </p:nvSpPr>
        <p:spPr>
          <a:xfrm>
            <a:off x="2437201" y="-113086"/>
            <a:ext cx="7991600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>
                <a:latin typeface="Massallera" panose="02000000000000000000" pitchFamily="2" charset="0"/>
              </a:rPr>
              <a:t>¿</a:t>
            </a:r>
            <a:r>
              <a:rPr lang="en-US" b="1">
                <a:solidFill>
                  <a:srgbClr val="FF0000"/>
                </a:solidFill>
                <a:latin typeface="Massallera" panose="02000000000000000000" pitchFamily="2" charset="0"/>
              </a:rPr>
              <a:t>PARA QUÉ </a:t>
            </a:r>
            <a:r>
              <a:rPr lang="en-US">
                <a:latin typeface="Massallera" panose="02000000000000000000" pitchFamily="2" charset="0"/>
              </a:rPr>
              <a:t>SIRVE LA FREGONA</a:t>
            </a:r>
            <a:r>
              <a:rPr lang="en-US" b="1">
                <a:latin typeface="Massallera" panose="02000000000000000000" pitchFamily="2" charset="0"/>
              </a:rPr>
              <a:t>?</a:t>
            </a:r>
            <a:endParaRPr lang="en-US" b="1" dirty="0">
              <a:latin typeface="Massaller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980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640FD8-6947-42F6-8C36-BFD09D3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3690" y="1257943"/>
            <a:ext cx="2874087" cy="2874087"/>
          </a:xfrm>
          <a:prstGeom prst="rect">
            <a:avLst/>
          </a:prstGeom>
        </p:spPr>
      </p:pic>
      <p:pic>
        <p:nvPicPr>
          <p:cNvPr id="15" name="Imagen 14">
            <a:hlinkClick r:id="rId3" action="ppaction://hlinksldjump"/>
            <a:extLst>
              <a:ext uri="{FF2B5EF4-FFF2-40B4-BE49-F238E27FC236}">
                <a16:creationId xmlns:a16="http://schemas.microsoft.com/office/drawing/2014/main" id="{90541FB7-F86E-4A65-B336-BA0EF2591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8440" y="4780642"/>
            <a:ext cx="1144577" cy="1144577"/>
          </a:xfrm>
          <a:prstGeom prst="rect">
            <a:avLst/>
          </a:prstGeom>
        </p:spPr>
      </p:pic>
      <p:pic>
        <p:nvPicPr>
          <p:cNvPr id="16" name="Imagen 15">
            <a:hlinkClick r:id="" action="ppaction://noaction"/>
            <a:extLst>
              <a:ext uri="{FF2B5EF4-FFF2-40B4-BE49-F238E27FC236}">
                <a16:creationId xmlns:a16="http://schemas.microsoft.com/office/drawing/2014/main" id="{2AE85AF7-EE51-4DD1-94C3-1E9B4FC6AE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3547" y="4623644"/>
            <a:ext cx="1408705" cy="1408705"/>
          </a:xfrm>
          <a:prstGeom prst="rect">
            <a:avLst/>
          </a:prstGeom>
        </p:spPr>
      </p:pic>
      <p:pic>
        <p:nvPicPr>
          <p:cNvPr id="17" name="Imagen 16">
            <a:hlinkClick r:id="" action="ppaction://noaction"/>
            <a:extLst>
              <a:ext uri="{FF2B5EF4-FFF2-40B4-BE49-F238E27FC236}">
                <a16:creationId xmlns:a16="http://schemas.microsoft.com/office/drawing/2014/main" id="{5232AF90-B3E7-485B-A01B-76166A71C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2673" y="4404994"/>
            <a:ext cx="1549727" cy="154972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73E2A5B-49A3-4647-92BD-1DEAD227DC25}"/>
              </a:ext>
            </a:extLst>
          </p:cNvPr>
          <p:cNvSpPr txBox="1"/>
          <p:nvPr/>
        </p:nvSpPr>
        <p:spPr>
          <a:xfrm>
            <a:off x="3426515" y="338648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Massallera" panose="02000000000000000000" pitchFamily="2" charset="0"/>
              </a:rPr>
              <a:t>¿</a:t>
            </a:r>
            <a:r>
              <a:rPr lang="en-US" sz="3600" b="1" dirty="0">
                <a:solidFill>
                  <a:srgbClr val="FF0000"/>
                </a:solidFill>
                <a:latin typeface="Massallera" panose="02000000000000000000" pitchFamily="2" charset="0"/>
              </a:rPr>
              <a:t>PARA QUÉ </a:t>
            </a:r>
            <a:r>
              <a:rPr lang="en-US" sz="3600" dirty="0">
                <a:latin typeface="Massallera" panose="02000000000000000000" pitchFamily="2" charset="0"/>
              </a:rPr>
              <a:t>SIRVE LA TIJERA</a:t>
            </a:r>
            <a:r>
              <a:rPr lang="en-US" sz="3600" b="1" dirty="0">
                <a:latin typeface="Massallera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92717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640FD8-6947-42F6-8C36-BFD09D3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8956" y="1726490"/>
            <a:ext cx="2874087" cy="2874087"/>
          </a:xfrm>
          <a:prstGeom prst="rect">
            <a:avLst/>
          </a:prstGeom>
        </p:spPr>
      </p:pic>
      <p:pic>
        <p:nvPicPr>
          <p:cNvPr id="15" name="Imagen 14">
            <a:hlinkClick r:id="" action="ppaction://noaction"/>
            <a:extLst>
              <a:ext uri="{FF2B5EF4-FFF2-40B4-BE49-F238E27FC236}">
                <a16:creationId xmlns:a16="http://schemas.microsoft.com/office/drawing/2014/main" id="{90541FB7-F86E-4A65-B336-BA0EF2591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2532" y="5131510"/>
            <a:ext cx="1555833" cy="1555833"/>
          </a:xfrm>
          <a:prstGeom prst="rect">
            <a:avLst/>
          </a:prstGeom>
        </p:spPr>
      </p:pic>
      <p:pic>
        <p:nvPicPr>
          <p:cNvPr id="16" name="Imagen 15">
            <a:hlinkClick r:id="" action="ppaction://noaction"/>
            <a:extLst>
              <a:ext uri="{FF2B5EF4-FFF2-40B4-BE49-F238E27FC236}">
                <a16:creationId xmlns:a16="http://schemas.microsoft.com/office/drawing/2014/main" id="{2AE85AF7-EE51-4DD1-94C3-1E9B4FC6A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343" y="5049078"/>
            <a:ext cx="1456219" cy="1456219"/>
          </a:xfrm>
          <a:prstGeom prst="rect">
            <a:avLst/>
          </a:prstGeom>
        </p:spPr>
      </p:pic>
      <p:pic>
        <p:nvPicPr>
          <p:cNvPr id="17" name="Imagen 16">
            <a:hlinkClick r:id="rId5" action="ppaction://hlinksldjump"/>
            <a:extLst>
              <a:ext uri="{FF2B5EF4-FFF2-40B4-BE49-F238E27FC236}">
                <a16:creationId xmlns:a16="http://schemas.microsoft.com/office/drawing/2014/main" id="{5232AF90-B3E7-485B-A01B-76166A71C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52434" y="5049078"/>
            <a:ext cx="1396836" cy="139683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12200AC-4797-4D45-B525-727E181C8936}"/>
              </a:ext>
            </a:extLst>
          </p:cNvPr>
          <p:cNvSpPr txBox="1">
            <a:spLocks/>
          </p:cNvSpPr>
          <p:nvPr/>
        </p:nvSpPr>
        <p:spPr>
          <a:xfrm>
            <a:off x="2437201" y="-113086"/>
            <a:ext cx="7991600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¿</a:t>
            </a:r>
            <a:r>
              <a:rPr lang="en-US" b="1" dirty="0">
                <a:solidFill>
                  <a:srgbClr val="FF0000"/>
                </a:solidFill>
                <a:latin typeface="Massallera" panose="02000000000000000000" pitchFamily="2" charset="0"/>
              </a:rPr>
              <a:t>PARA QUÉ </a:t>
            </a:r>
            <a:r>
              <a:rPr lang="en-US" dirty="0">
                <a:latin typeface="Massallera" panose="02000000000000000000" pitchFamily="2" charset="0"/>
              </a:rPr>
              <a:t>SIRVE EL LAVABO</a:t>
            </a:r>
            <a:r>
              <a:rPr lang="en-US" b="1" dirty="0">
                <a:latin typeface="Massallera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74041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640FD8-6947-42F6-8C36-BFD09D3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97" y="1699687"/>
            <a:ext cx="2874087" cy="2874087"/>
          </a:xfrm>
          <a:prstGeom prst="rect">
            <a:avLst/>
          </a:prstGeom>
        </p:spPr>
      </p:pic>
      <p:pic>
        <p:nvPicPr>
          <p:cNvPr id="15" name="Imagen 14">
            <a:hlinkClick r:id="" action="ppaction://noaction"/>
            <a:extLst>
              <a:ext uri="{FF2B5EF4-FFF2-40B4-BE49-F238E27FC236}">
                <a16:creationId xmlns:a16="http://schemas.microsoft.com/office/drawing/2014/main" id="{90541FB7-F86E-4A65-B336-BA0EF2591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83" y="4843208"/>
            <a:ext cx="1784433" cy="1784433"/>
          </a:xfrm>
          <a:prstGeom prst="rect">
            <a:avLst/>
          </a:prstGeom>
        </p:spPr>
      </p:pic>
      <p:pic>
        <p:nvPicPr>
          <p:cNvPr id="16" name="Imagen 15">
            <a:hlinkClick r:id="" action="ppaction://noaction"/>
            <a:extLst>
              <a:ext uri="{FF2B5EF4-FFF2-40B4-BE49-F238E27FC236}">
                <a16:creationId xmlns:a16="http://schemas.microsoft.com/office/drawing/2014/main" id="{2AE85AF7-EE51-4DD1-94C3-1E9B4FC6AE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30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7525" y="4831843"/>
            <a:ext cx="1564824" cy="1564824"/>
          </a:xfrm>
          <a:prstGeom prst="rect">
            <a:avLst/>
          </a:prstGeom>
        </p:spPr>
      </p:pic>
      <p:pic>
        <p:nvPicPr>
          <p:cNvPr id="17" name="Imagen 16">
            <a:hlinkClick r:id="rId8" action="ppaction://hlinksldjump"/>
            <a:extLst>
              <a:ext uri="{FF2B5EF4-FFF2-40B4-BE49-F238E27FC236}">
                <a16:creationId xmlns:a16="http://schemas.microsoft.com/office/drawing/2014/main" id="{5232AF90-B3E7-485B-A01B-76166A71C4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0042" y="4722038"/>
            <a:ext cx="1784433" cy="178443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01CC917-0AE7-4D9E-8C4E-89EB328F25BA}"/>
              </a:ext>
            </a:extLst>
          </p:cNvPr>
          <p:cNvSpPr txBox="1">
            <a:spLocks/>
          </p:cNvSpPr>
          <p:nvPr/>
        </p:nvSpPr>
        <p:spPr>
          <a:xfrm>
            <a:off x="3342558" y="278629"/>
            <a:ext cx="7991600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¿</a:t>
            </a:r>
            <a:r>
              <a:rPr lang="en-US" b="1" dirty="0">
                <a:solidFill>
                  <a:srgbClr val="FF0000"/>
                </a:solidFill>
                <a:latin typeface="Massallera" panose="02000000000000000000" pitchFamily="2" charset="0"/>
              </a:rPr>
              <a:t>PARA QUÉ </a:t>
            </a:r>
            <a:r>
              <a:rPr lang="en-US" dirty="0">
                <a:latin typeface="Massallera" panose="02000000000000000000" pitchFamily="2" charset="0"/>
              </a:rPr>
              <a:t>SIRVE ESTO?</a:t>
            </a:r>
          </a:p>
        </p:txBody>
      </p:sp>
    </p:spTree>
    <p:extLst>
      <p:ext uri="{BB962C8B-B14F-4D97-AF65-F5344CB8AC3E}">
        <p14:creationId xmlns:p14="http://schemas.microsoft.com/office/powerpoint/2010/main" val="4151633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640FD8-6947-42F6-8C36-BFD09D3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3082" y="1622082"/>
            <a:ext cx="2874087" cy="2874087"/>
          </a:xfrm>
          <a:prstGeom prst="rect">
            <a:avLst/>
          </a:prstGeom>
        </p:spPr>
      </p:pic>
      <p:pic>
        <p:nvPicPr>
          <p:cNvPr id="15" name="Imagen 14">
            <a:hlinkClick r:id="" action="ppaction://noaction"/>
            <a:extLst>
              <a:ext uri="{FF2B5EF4-FFF2-40B4-BE49-F238E27FC236}">
                <a16:creationId xmlns:a16="http://schemas.microsoft.com/office/drawing/2014/main" id="{90541FB7-F86E-4A65-B336-BA0EF2591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8440" y="4800600"/>
            <a:ext cx="1124620" cy="1124620"/>
          </a:xfrm>
          <a:prstGeom prst="rect">
            <a:avLst/>
          </a:prstGeom>
        </p:spPr>
      </p:pic>
      <p:pic>
        <p:nvPicPr>
          <p:cNvPr id="16" name="Imagen 15">
            <a:hlinkClick r:id="" action="ppaction://noaction"/>
            <a:extLst>
              <a:ext uri="{FF2B5EF4-FFF2-40B4-BE49-F238E27FC236}">
                <a16:creationId xmlns:a16="http://schemas.microsoft.com/office/drawing/2014/main" id="{2AE85AF7-EE51-4DD1-94C3-1E9B4FC6A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58233" y="4514566"/>
            <a:ext cx="1410654" cy="1410654"/>
          </a:xfrm>
          <a:prstGeom prst="rect">
            <a:avLst/>
          </a:prstGeom>
        </p:spPr>
      </p:pic>
      <p:pic>
        <p:nvPicPr>
          <p:cNvPr id="17" name="Imagen 16">
            <a:hlinkClick r:id="rId5" action="ppaction://hlinksldjump"/>
            <a:extLst>
              <a:ext uri="{FF2B5EF4-FFF2-40B4-BE49-F238E27FC236}">
                <a16:creationId xmlns:a16="http://schemas.microsoft.com/office/drawing/2014/main" id="{5232AF90-B3E7-485B-A01B-76166A71C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1752" y="4621696"/>
            <a:ext cx="1410653" cy="141065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FA6EEE8-8F10-4847-83B6-7B018966FD5A}"/>
              </a:ext>
            </a:extLst>
          </p:cNvPr>
          <p:cNvSpPr txBox="1">
            <a:spLocks/>
          </p:cNvSpPr>
          <p:nvPr/>
        </p:nvSpPr>
        <p:spPr>
          <a:xfrm>
            <a:off x="2437201" y="-113086"/>
            <a:ext cx="7991600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¿</a:t>
            </a:r>
            <a:r>
              <a:rPr lang="en-US" b="1" dirty="0">
                <a:solidFill>
                  <a:srgbClr val="FF0000"/>
                </a:solidFill>
                <a:latin typeface="Massallera" panose="02000000000000000000" pitchFamily="2" charset="0"/>
              </a:rPr>
              <a:t>PARA QUÉ </a:t>
            </a:r>
            <a:r>
              <a:rPr lang="en-US" dirty="0">
                <a:latin typeface="Massallera" panose="02000000000000000000" pitchFamily="2" charset="0"/>
              </a:rPr>
              <a:t>SIRVE EL COCHE</a:t>
            </a:r>
            <a:r>
              <a:rPr lang="en-US" b="1" dirty="0">
                <a:latin typeface="Massallera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61058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640FD8-6947-42F6-8C36-BFD09D3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2838" y="1238064"/>
            <a:ext cx="2874087" cy="2874087"/>
          </a:xfrm>
          <a:prstGeom prst="rect">
            <a:avLst/>
          </a:prstGeom>
        </p:spPr>
      </p:pic>
      <p:pic>
        <p:nvPicPr>
          <p:cNvPr id="15" name="Imagen 14">
            <a:hlinkClick r:id="rId3" action="ppaction://hlinksldjump"/>
            <a:extLst>
              <a:ext uri="{FF2B5EF4-FFF2-40B4-BE49-F238E27FC236}">
                <a16:creationId xmlns:a16="http://schemas.microsoft.com/office/drawing/2014/main" id="{90541FB7-F86E-4A65-B336-BA0EF2591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8440" y="4750904"/>
            <a:ext cx="1174316" cy="1174316"/>
          </a:xfrm>
          <a:prstGeom prst="rect">
            <a:avLst/>
          </a:prstGeom>
        </p:spPr>
      </p:pic>
      <p:pic>
        <p:nvPicPr>
          <p:cNvPr id="16" name="Imagen 15">
            <a:hlinkClick r:id="" action="ppaction://noaction"/>
            <a:extLst>
              <a:ext uri="{FF2B5EF4-FFF2-40B4-BE49-F238E27FC236}">
                <a16:creationId xmlns:a16="http://schemas.microsoft.com/office/drawing/2014/main" id="{2AE85AF7-EE51-4DD1-94C3-1E9B4FC6AE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3364" y="4858034"/>
            <a:ext cx="1529849" cy="1529849"/>
          </a:xfrm>
          <a:prstGeom prst="rect">
            <a:avLst/>
          </a:prstGeom>
        </p:spPr>
      </p:pic>
      <p:pic>
        <p:nvPicPr>
          <p:cNvPr id="17" name="Imagen 16">
            <a:hlinkClick r:id="" action="ppaction://noaction"/>
            <a:extLst>
              <a:ext uri="{FF2B5EF4-FFF2-40B4-BE49-F238E27FC236}">
                <a16:creationId xmlns:a16="http://schemas.microsoft.com/office/drawing/2014/main" id="{5232AF90-B3E7-485B-A01B-76166A71C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6691" y="4750904"/>
            <a:ext cx="1529849" cy="152984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2724036-6D04-4B0A-B8E3-29425F729E01}"/>
              </a:ext>
            </a:extLst>
          </p:cNvPr>
          <p:cNvSpPr txBox="1">
            <a:spLocks/>
          </p:cNvSpPr>
          <p:nvPr/>
        </p:nvSpPr>
        <p:spPr>
          <a:xfrm>
            <a:off x="1371600" y="-103147"/>
            <a:ext cx="9653549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¿</a:t>
            </a:r>
            <a:r>
              <a:rPr lang="en-US" b="1" dirty="0">
                <a:solidFill>
                  <a:srgbClr val="FF0000"/>
                </a:solidFill>
                <a:latin typeface="Massallera" panose="02000000000000000000" pitchFamily="2" charset="0"/>
              </a:rPr>
              <a:t>PARA QUÉ </a:t>
            </a:r>
            <a:r>
              <a:rPr lang="en-US" dirty="0">
                <a:latin typeface="Massallera" panose="02000000000000000000" pitchFamily="2" charset="0"/>
              </a:rPr>
              <a:t>SIRVE LA BARRA DE LABIOS</a:t>
            </a:r>
            <a:r>
              <a:rPr lang="en-US" b="1" dirty="0">
                <a:latin typeface="Massallera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6379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640FD8-6947-42F6-8C36-BFD09D3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3873" y="1407030"/>
            <a:ext cx="2874087" cy="2874087"/>
          </a:xfrm>
          <a:prstGeom prst="rect">
            <a:avLst/>
          </a:prstGeom>
        </p:spPr>
      </p:pic>
      <p:pic>
        <p:nvPicPr>
          <p:cNvPr id="15" name="Imagen 14">
            <a:hlinkClick r:id="" action="ppaction://noaction"/>
            <a:extLst>
              <a:ext uri="{FF2B5EF4-FFF2-40B4-BE49-F238E27FC236}">
                <a16:creationId xmlns:a16="http://schemas.microsoft.com/office/drawing/2014/main" id="{90541FB7-F86E-4A65-B336-BA0EF2591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1688" y="5013165"/>
            <a:ext cx="1327233" cy="1327233"/>
          </a:xfrm>
          <a:prstGeom prst="rect">
            <a:avLst/>
          </a:prstGeom>
        </p:spPr>
      </p:pic>
      <p:pic>
        <p:nvPicPr>
          <p:cNvPr id="16" name="Imagen 15">
            <a:hlinkClick r:id="" action="ppaction://noaction"/>
            <a:extLst>
              <a:ext uri="{FF2B5EF4-FFF2-40B4-BE49-F238E27FC236}">
                <a16:creationId xmlns:a16="http://schemas.microsoft.com/office/drawing/2014/main" id="{2AE85AF7-EE51-4DD1-94C3-1E9B4FC6A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2999" y="4848814"/>
            <a:ext cx="1160227" cy="1160227"/>
          </a:xfrm>
          <a:prstGeom prst="rect">
            <a:avLst/>
          </a:prstGeom>
        </p:spPr>
      </p:pic>
      <p:pic>
        <p:nvPicPr>
          <p:cNvPr id="17" name="Imagen 16">
            <a:hlinkClick r:id="rId5" action="ppaction://hlinksldjump"/>
            <a:extLst>
              <a:ext uri="{FF2B5EF4-FFF2-40B4-BE49-F238E27FC236}">
                <a16:creationId xmlns:a16="http://schemas.microsoft.com/office/drawing/2014/main" id="{5232AF90-B3E7-485B-A01B-76166A71C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958" y="5068956"/>
            <a:ext cx="1215652" cy="121565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10D8E2E-CBCF-460D-B299-C039AFE572F3}"/>
              </a:ext>
            </a:extLst>
          </p:cNvPr>
          <p:cNvSpPr txBox="1">
            <a:spLocks/>
          </p:cNvSpPr>
          <p:nvPr/>
        </p:nvSpPr>
        <p:spPr>
          <a:xfrm>
            <a:off x="2437201" y="-113086"/>
            <a:ext cx="7991600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¿</a:t>
            </a:r>
            <a:r>
              <a:rPr lang="en-US" b="1" dirty="0">
                <a:solidFill>
                  <a:srgbClr val="FF0000"/>
                </a:solidFill>
                <a:latin typeface="Massallera" panose="02000000000000000000" pitchFamily="2" charset="0"/>
              </a:rPr>
              <a:t>PARA QUÉ </a:t>
            </a:r>
            <a:r>
              <a:rPr lang="en-US" dirty="0">
                <a:latin typeface="Massallera" panose="02000000000000000000" pitchFamily="2" charset="0"/>
              </a:rPr>
              <a:t>SIRVE LA CAZUELA</a:t>
            </a:r>
            <a:r>
              <a:rPr lang="en-US" b="1" dirty="0">
                <a:latin typeface="Massallera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16965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640FD8-6947-42F6-8C36-BFD09D3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1681" y="1655508"/>
            <a:ext cx="2874087" cy="2874087"/>
          </a:xfrm>
          <a:prstGeom prst="rect">
            <a:avLst/>
          </a:prstGeom>
        </p:spPr>
      </p:pic>
      <p:pic>
        <p:nvPicPr>
          <p:cNvPr id="15" name="Imagen 14">
            <a:hlinkClick r:id="" action="ppaction://noaction"/>
            <a:extLst>
              <a:ext uri="{FF2B5EF4-FFF2-40B4-BE49-F238E27FC236}">
                <a16:creationId xmlns:a16="http://schemas.microsoft.com/office/drawing/2014/main" id="{90541FB7-F86E-4A65-B336-BA0EF2591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6429" y="4988441"/>
            <a:ext cx="1665164" cy="1665164"/>
          </a:xfrm>
          <a:prstGeom prst="rect">
            <a:avLst/>
          </a:prstGeom>
        </p:spPr>
      </p:pic>
      <p:pic>
        <p:nvPicPr>
          <p:cNvPr id="16" name="Imagen 15">
            <a:hlinkClick r:id="" action="ppaction://noaction"/>
            <a:extLst>
              <a:ext uri="{FF2B5EF4-FFF2-40B4-BE49-F238E27FC236}">
                <a16:creationId xmlns:a16="http://schemas.microsoft.com/office/drawing/2014/main" id="{2AE85AF7-EE51-4DD1-94C3-1E9B4FC6A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0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099" y="5179712"/>
            <a:ext cx="1465432" cy="1465432"/>
          </a:xfrm>
          <a:prstGeom prst="rect">
            <a:avLst/>
          </a:prstGeom>
        </p:spPr>
      </p:pic>
      <p:pic>
        <p:nvPicPr>
          <p:cNvPr id="17" name="Imagen 16">
            <a:hlinkClick r:id="rId6" action="ppaction://hlinksldjump"/>
            <a:extLst>
              <a:ext uri="{FF2B5EF4-FFF2-40B4-BE49-F238E27FC236}">
                <a16:creationId xmlns:a16="http://schemas.microsoft.com/office/drawing/2014/main" id="{5232AF90-B3E7-485B-A01B-76166A71C4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2418" y="5179712"/>
            <a:ext cx="1369377" cy="136937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7F8946A-E6E1-4CE5-8332-EAC653AB56F2}"/>
              </a:ext>
            </a:extLst>
          </p:cNvPr>
          <p:cNvSpPr txBox="1">
            <a:spLocks/>
          </p:cNvSpPr>
          <p:nvPr/>
        </p:nvSpPr>
        <p:spPr>
          <a:xfrm>
            <a:off x="2437201" y="-113086"/>
            <a:ext cx="7991600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¿</a:t>
            </a:r>
            <a:r>
              <a:rPr lang="en-US" b="1" dirty="0">
                <a:solidFill>
                  <a:srgbClr val="FF0000"/>
                </a:solidFill>
                <a:latin typeface="Massallera" panose="02000000000000000000" pitchFamily="2" charset="0"/>
              </a:rPr>
              <a:t>PARA QUÉ </a:t>
            </a:r>
            <a:r>
              <a:rPr lang="en-US" dirty="0">
                <a:latin typeface="Massallera" panose="02000000000000000000" pitchFamily="2" charset="0"/>
              </a:rPr>
              <a:t>SIRVE EL PINTAUÑAS</a:t>
            </a:r>
            <a:r>
              <a:rPr lang="en-US" b="1" dirty="0">
                <a:latin typeface="Massallera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88807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640FD8-6947-42F6-8C36-BFD09D3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3387" y="1446009"/>
            <a:ext cx="2874087" cy="2874087"/>
          </a:xfrm>
          <a:prstGeom prst="rect">
            <a:avLst/>
          </a:prstGeom>
        </p:spPr>
      </p:pic>
      <p:pic>
        <p:nvPicPr>
          <p:cNvPr id="15" name="Imagen 14">
            <a:hlinkClick r:id="rId3" action="ppaction://hlinksldjump"/>
            <a:extLst>
              <a:ext uri="{FF2B5EF4-FFF2-40B4-BE49-F238E27FC236}">
                <a16:creationId xmlns:a16="http://schemas.microsoft.com/office/drawing/2014/main" id="{90541FB7-F86E-4A65-B336-BA0EF2591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8839" y="5560990"/>
            <a:ext cx="985472" cy="985472"/>
          </a:xfrm>
          <a:prstGeom prst="rect">
            <a:avLst/>
          </a:prstGeom>
        </p:spPr>
      </p:pic>
      <p:pic>
        <p:nvPicPr>
          <p:cNvPr id="16" name="Imagen 15">
            <a:hlinkClick r:id="" action="ppaction://noaction"/>
            <a:extLst>
              <a:ext uri="{FF2B5EF4-FFF2-40B4-BE49-F238E27FC236}">
                <a16:creationId xmlns:a16="http://schemas.microsoft.com/office/drawing/2014/main" id="{2AE85AF7-EE51-4DD1-94C3-1E9B4FC6AE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79103" y="4984160"/>
            <a:ext cx="1241615" cy="1241615"/>
          </a:xfrm>
          <a:prstGeom prst="rect">
            <a:avLst/>
          </a:prstGeom>
        </p:spPr>
      </p:pic>
      <p:pic>
        <p:nvPicPr>
          <p:cNvPr id="17" name="Imagen 16">
            <a:hlinkClick r:id="" action="ppaction://noaction"/>
            <a:extLst>
              <a:ext uri="{FF2B5EF4-FFF2-40B4-BE49-F238E27FC236}">
                <a16:creationId xmlns:a16="http://schemas.microsoft.com/office/drawing/2014/main" id="{5232AF90-B3E7-485B-A01B-76166A71C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5900" y="5148544"/>
            <a:ext cx="1241614" cy="12416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E478D4F-C279-42A0-885D-BD78C8F47E57}"/>
              </a:ext>
            </a:extLst>
          </p:cNvPr>
          <p:cNvSpPr txBox="1">
            <a:spLocks/>
          </p:cNvSpPr>
          <p:nvPr/>
        </p:nvSpPr>
        <p:spPr>
          <a:xfrm>
            <a:off x="2437201" y="-113086"/>
            <a:ext cx="7991600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¿</a:t>
            </a:r>
            <a:r>
              <a:rPr lang="en-US" b="1" dirty="0">
                <a:solidFill>
                  <a:srgbClr val="FF0000"/>
                </a:solidFill>
                <a:latin typeface="Massallera" panose="02000000000000000000" pitchFamily="2" charset="0"/>
              </a:rPr>
              <a:t>PARA QUÉ </a:t>
            </a:r>
            <a:r>
              <a:rPr lang="en-US" dirty="0">
                <a:latin typeface="Massallera" panose="02000000000000000000" pitchFamily="2" charset="0"/>
              </a:rPr>
              <a:t>SIRVE LA LAVADORA</a:t>
            </a:r>
            <a:r>
              <a:rPr lang="en-US" b="1" dirty="0">
                <a:latin typeface="Massallera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2119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640FD8-6947-42F6-8C36-BFD09D3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8956" y="1556117"/>
            <a:ext cx="2874087" cy="2874087"/>
          </a:xfrm>
          <a:prstGeom prst="rect">
            <a:avLst/>
          </a:prstGeom>
        </p:spPr>
      </p:pic>
      <p:pic>
        <p:nvPicPr>
          <p:cNvPr id="15" name="Imagen 14">
            <a:hlinkClick r:id="" action="ppaction://noaction"/>
            <a:extLst>
              <a:ext uri="{FF2B5EF4-FFF2-40B4-BE49-F238E27FC236}">
                <a16:creationId xmlns:a16="http://schemas.microsoft.com/office/drawing/2014/main" id="{90541FB7-F86E-4A65-B336-BA0EF2591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9245" y="4955608"/>
            <a:ext cx="1098633" cy="1098633"/>
          </a:xfrm>
          <a:prstGeom prst="rect">
            <a:avLst/>
          </a:prstGeom>
        </p:spPr>
      </p:pic>
      <p:pic>
        <p:nvPicPr>
          <p:cNvPr id="16" name="Imagen 15">
            <a:hlinkClick r:id="" action="ppaction://noaction"/>
            <a:extLst>
              <a:ext uri="{FF2B5EF4-FFF2-40B4-BE49-F238E27FC236}">
                <a16:creationId xmlns:a16="http://schemas.microsoft.com/office/drawing/2014/main" id="{2AE85AF7-EE51-4DD1-94C3-1E9B4FC6A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6247" y="5000809"/>
            <a:ext cx="1008232" cy="1008232"/>
          </a:xfrm>
          <a:prstGeom prst="rect">
            <a:avLst/>
          </a:prstGeom>
        </p:spPr>
      </p:pic>
      <p:pic>
        <p:nvPicPr>
          <p:cNvPr id="17" name="Imagen 16">
            <a:hlinkClick r:id="rId5" action="ppaction://hlinksldjump"/>
            <a:extLst>
              <a:ext uri="{FF2B5EF4-FFF2-40B4-BE49-F238E27FC236}">
                <a16:creationId xmlns:a16="http://schemas.microsoft.com/office/drawing/2014/main" id="{5232AF90-B3E7-485B-A01B-76166A71C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74437" y="4710677"/>
            <a:ext cx="1298364" cy="129836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920D323-B7BA-48E6-841B-C189FBC50C1B}"/>
              </a:ext>
            </a:extLst>
          </p:cNvPr>
          <p:cNvSpPr txBox="1">
            <a:spLocks/>
          </p:cNvSpPr>
          <p:nvPr/>
        </p:nvSpPr>
        <p:spPr>
          <a:xfrm>
            <a:off x="2437201" y="-113086"/>
            <a:ext cx="7991600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¿</a:t>
            </a:r>
            <a:r>
              <a:rPr lang="en-US" b="1" dirty="0">
                <a:solidFill>
                  <a:srgbClr val="FF0000"/>
                </a:solidFill>
                <a:latin typeface="Massallera" panose="02000000000000000000" pitchFamily="2" charset="0"/>
              </a:rPr>
              <a:t>PARA QUÉ </a:t>
            </a:r>
            <a:r>
              <a:rPr lang="en-US" dirty="0">
                <a:latin typeface="Massallera" panose="02000000000000000000" pitchFamily="2" charset="0"/>
              </a:rPr>
              <a:t>SIRVE EL CHAMPÚ</a:t>
            </a:r>
            <a:r>
              <a:rPr lang="en-US" b="1" dirty="0">
                <a:latin typeface="Massallera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4051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640FD8-6947-42F6-8C36-BFD09D3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8956" y="1625691"/>
            <a:ext cx="2874087" cy="2874087"/>
          </a:xfrm>
          <a:prstGeom prst="rect">
            <a:avLst/>
          </a:prstGeom>
        </p:spPr>
      </p:pic>
      <p:pic>
        <p:nvPicPr>
          <p:cNvPr id="15" name="Imagen 14">
            <a:hlinkClick r:id="" action="ppaction://noaction"/>
            <a:extLst>
              <a:ext uri="{FF2B5EF4-FFF2-40B4-BE49-F238E27FC236}">
                <a16:creationId xmlns:a16="http://schemas.microsoft.com/office/drawing/2014/main" id="{90541FB7-F86E-4A65-B336-BA0EF2591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8440" y="4840276"/>
            <a:ext cx="1084943" cy="1084943"/>
          </a:xfrm>
          <a:prstGeom prst="rect">
            <a:avLst/>
          </a:prstGeom>
        </p:spPr>
      </p:pic>
      <p:pic>
        <p:nvPicPr>
          <p:cNvPr id="16" name="Imagen 15">
            <a:hlinkClick r:id="" action="ppaction://noaction"/>
            <a:extLst>
              <a:ext uri="{FF2B5EF4-FFF2-40B4-BE49-F238E27FC236}">
                <a16:creationId xmlns:a16="http://schemas.microsoft.com/office/drawing/2014/main" id="{2AE85AF7-EE51-4DD1-94C3-1E9B4FC6A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4339" y="4760918"/>
            <a:ext cx="1271432" cy="1271432"/>
          </a:xfrm>
          <a:prstGeom prst="rect">
            <a:avLst/>
          </a:prstGeom>
        </p:spPr>
      </p:pic>
      <p:pic>
        <p:nvPicPr>
          <p:cNvPr id="17" name="Imagen 16">
            <a:hlinkClick r:id="rId5" action="ppaction://hlinksldjump"/>
            <a:extLst>
              <a:ext uri="{FF2B5EF4-FFF2-40B4-BE49-F238E27FC236}">
                <a16:creationId xmlns:a16="http://schemas.microsoft.com/office/drawing/2014/main" id="{5232AF90-B3E7-485B-A01B-76166A71C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3145" y="4840276"/>
            <a:ext cx="1271431" cy="127143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3B6DD03-5A1D-4850-9F48-40A1B2854FE2}"/>
              </a:ext>
            </a:extLst>
          </p:cNvPr>
          <p:cNvSpPr txBox="1">
            <a:spLocks/>
          </p:cNvSpPr>
          <p:nvPr/>
        </p:nvSpPr>
        <p:spPr>
          <a:xfrm>
            <a:off x="2437201" y="-113086"/>
            <a:ext cx="7991600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¿</a:t>
            </a:r>
            <a:r>
              <a:rPr lang="en-US" b="1" dirty="0">
                <a:solidFill>
                  <a:srgbClr val="FF0000"/>
                </a:solidFill>
                <a:latin typeface="Massallera" panose="02000000000000000000" pitchFamily="2" charset="0"/>
              </a:rPr>
              <a:t>PARA QUÉ </a:t>
            </a:r>
            <a:r>
              <a:rPr lang="en-US" dirty="0">
                <a:latin typeface="Massallera" panose="02000000000000000000" pitchFamily="2" charset="0"/>
              </a:rPr>
              <a:t>SIRVE EL PAÑUELO</a:t>
            </a:r>
            <a:r>
              <a:rPr lang="en-US" b="1" dirty="0">
                <a:latin typeface="Massallera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5065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640FD8-6947-42F6-8C36-BFD09D3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3386" y="204395"/>
            <a:ext cx="2874087" cy="2874087"/>
          </a:xfrm>
          <a:prstGeom prst="rect">
            <a:avLst/>
          </a:prstGeom>
        </p:spPr>
      </p:pic>
      <p:pic>
        <p:nvPicPr>
          <p:cNvPr id="15" name="Imagen 14">
            <a:hlinkClick r:id="rId3" action="ppaction://hlinksldjump"/>
            <a:extLst>
              <a:ext uri="{FF2B5EF4-FFF2-40B4-BE49-F238E27FC236}">
                <a16:creationId xmlns:a16="http://schemas.microsoft.com/office/drawing/2014/main" id="{90541FB7-F86E-4A65-B336-BA0EF2591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8440" y="3756210"/>
            <a:ext cx="2169010" cy="2169010"/>
          </a:xfrm>
          <a:prstGeom prst="rect">
            <a:avLst/>
          </a:prstGeom>
        </p:spPr>
      </p:pic>
      <p:pic>
        <p:nvPicPr>
          <p:cNvPr id="16" name="Imagen 15">
            <a:hlinkClick r:id="" action="ppaction://noaction"/>
            <a:extLst>
              <a:ext uri="{FF2B5EF4-FFF2-40B4-BE49-F238E27FC236}">
                <a16:creationId xmlns:a16="http://schemas.microsoft.com/office/drawing/2014/main" id="{2AE85AF7-EE51-4DD1-94C3-1E9B4FC6AE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4321" y="3573331"/>
            <a:ext cx="2459019" cy="2459019"/>
          </a:xfrm>
          <a:prstGeom prst="rect">
            <a:avLst/>
          </a:prstGeom>
        </p:spPr>
      </p:pic>
      <p:pic>
        <p:nvPicPr>
          <p:cNvPr id="17" name="Imagen 16">
            <a:hlinkClick r:id="" action="ppaction://noaction"/>
            <a:extLst>
              <a:ext uri="{FF2B5EF4-FFF2-40B4-BE49-F238E27FC236}">
                <a16:creationId xmlns:a16="http://schemas.microsoft.com/office/drawing/2014/main" id="{5232AF90-B3E7-485B-A01B-76166A71C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3386" y="3573331"/>
            <a:ext cx="2459019" cy="245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40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640FD8-6947-42F6-8C36-BFD09D3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3386" y="204395"/>
            <a:ext cx="2874087" cy="2874087"/>
          </a:xfrm>
          <a:prstGeom prst="rect">
            <a:avLst/>
          </a:prstGeom>
        </p:spPr>
      </p:pic>
      <p:pic>
        <p:nvPicPr>
          <p:cNvPr id="15" name="Imagen 14">
            <a:hlinkClick r:id="" action="ppaction://noaction"/>
            <a:extLst>
              <a:ext uri="{FF2B5EF4-FFF2-40B4-BE49-F238E27FC236}">
                <a16:creationId xmlns:a16="http://schemas.microsoft.com/office/drawing/2014/main" id="{90541FB7-F86E-4A65-B336-BA0EF2591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6184" y="3550022"/>
            <a:ext cx="2459019" cy="2459019"/>
          </a:xfrm>
          <a:prstGeom prst="rect">
            <a:avLst/>
          </a:prstGeom>
        </p:spPr>
      </p:pic>
      <p:pic>
        <p:nvPicPr>
          <p:cNvPr id="16" name="Imagen 15">
            <a:hlinkClick r:id="" action="ppaction://noaction"/>
            <a:extLst>
              <a:ext uri="{FF2B5EF4-FFF2-40B4-BE49-F238E27FC236}">
                <a16:creationId xmlns:a16="http://schemas.microsoft.com/office/drawing/2014/main" id="{2AE85AF7-EE51-4DD1-94C3-1E9B4FC6A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6246" y="3550022"/>
            <a:ext cx="2459019" cy="2459019"/>
          </a:xfrm>
          <a:prstGeom prst="rect">
            <a:avLst/>
          </a:prstGeom>
        </p:spPr>
      </p:pic>
      <p:pic>
        <p:nvPicPr>
          <p:cNvPr id="17" name="Imagen 16">
            <a:hlinkClick r:id="rId5" action="ppaction://hlinksldjump"/>
            <a:extLst>
              <a:ext uri="{FF2B5EF4-FFF2-40B4-BE49-F238E27FC236}">
                <a16:creationId xmlns:a16="http://schemas.microsoft.com/office/drawing/2014/main" id="{5232AF90-B3E7-485B-A01B-76166A71C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6123" y="3550023"/>
            <a:ext cx="2459019" cy="245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87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640FD8-6947-42F6-8C36-BFD09D3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3386" y="204395"/>
            <a:ext cx="2874087" cy="2874087"/>
          </a:xfrm>
          <a:prstGeom prst="rect">
            <a:avLst/>
          </a:prstGeom>
        </p:spPr>
      </p:pic>
      <p:pic>
        <p:nvPicPr>
          <p:cNvPr id="15" name="Imagen 14">
            <a:hlinkClick r:id="" action="ppaction://noaction"/>
            <a:extLst>
              <a:ext uri="{FF2B5EF4-FFF2-40B4-BE49-F238E27FC236}">
                <a16:creationId xmlns:a16="http://schemas.microsoft.com/office/drawing/2014/main" id="{90541FB7-F86E-4A65-B336-BA0EF2591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6184" y="3550022"/>
            <a:ext cx="2459019" cy="2459019"/>
          </a:xfrm>
          <a:prstGeom prst="rect">
            <a:avLst/>
          </a:prstGeom>
        </p:spPr>
      </p:pic>
      <p:pic>
        <p:nvPicPr>
          <p:cNvPr id="16" name="Imagen 15">
            <a:hlinkClick r:id="" action="ppaction://noaction"/>
            <a:extLst>
              <a:ext uri="{FF2B5EF4-FFF2-40B4-BE49-F238E27FC236}">
                <a16:creationId xmlns:a16="http://schemas.microsoft.com/office/drawing/2014/main" id="{2AE85AF7-EE51-4DD1-94C3-1E9B4FC6A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4321" y="3573331"/>
            <a:ext cx="2459019" cy="2459019"/>
          </a:xfrm>
          <a:prstGeom prst="rect">
            <a:avLst/>
          </a:prstGeom>
        </p:spPr>
      </p:pic>
      <p:pic>
        <p:nvPicPr>
          <p:cNvPr id="17" name="Imagen 16">
            <a:hlinkClick r:id="rId5" action="ppaction://hlinksldjump"/>
            <a:extLst>
              <a:ext uri="{FF2B5EF4-FFF2-40B4-BE49-F238E27FC236}">
                <a16:creationId xmlns:a16="http://schemas.microsoft.com/office/drawing/2014/main" id="{5232AF90-B3E7-485B-A01B-76166A71C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6601" y="3437963"/>
            <a:ext cx="2459019" cy="245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80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640FD8-6947-42F6-8C36-BFD09D3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3508" y="1357334"/>
            <a:ext cx="2874087" cy="2874087"/>
          </a:xfrm>
          <a:prstGeom prst="rect">
            <a:avLst/>
          </a:prstGeom>
        </p:spPr>
      </p:pic>
      <p:pic>
        <p:nvPicPr>
          <p:cNvPr id="15" name="Imagen 14">
            <a:hlinkClick r:id="" action="ppaction://noaction"/>
            <a:extLst>
              <a:ext uri="{FF2B5EF4-FFF2-40B4-BE49-F238E27FC236}">
                <a16:creationId xmlns:a16="http://schemas.microsoft.com/office/drawing/2014/main" id="{90541FB7-F86E-4A65-B336-BA0EF2591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2046" y="4384583"/>
            <a:ext cx="1783485" cy="1783485"/>
          </a:xfrm>
          <a:prstGeom prst="rect">
            <a:avLst/>
          </a:prstGeom>
        </p:spPr>
      </p:pic>
      <p:pic>
        <p:nvPicPr>
          <p:cNvPr id="16" name="Imagen 15">
            <a:hlinkClick r:id="" action="ppaction://noaction"/>
            <a:extLst>
              <a:ext uri="{FF2B5EF4-FFF2-40B4-BE49-F238E27FC236}">
                <a16:creationId xmlns:a16="http://schemas.microsoft.com/office/drawing/2014/main" id="{2AE85AF7-EE51-4DD1-94C3-1E9B4FC6A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0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712" y="4384584"/>
            <a:ext cx="1783484" cy="1783484"/>
          </a:xfrm>
          <a:prstGeom prst="rect">
            <a:avLst/>
          </a:prstGeom>
        </p:spPr>
      </p:pic>
      <p:pic>
        <p:nvPicPr>
          <p:cNvPr id="17" name="Imagen 16">
            <a:hlinkClick r:id="rId6" action="ppaction://hlinksldjump"/>
            <a:extLst>
              <a:ext uri="{FF2B5EF4-FFF2-40B4-BE49-F238E27FC236}">
                <a16:creationId xmlns:a16="http://schemas.microsoft.com/office/drawing/2014/main" id="{5232AF90-B3E7-485B-A01B-76166A71C4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8149" y="4384583"/>
            <a:ext cx="1854955" cy="18549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ABD56A7-F9BA-403E-860E-1E5F163CB5CB}"/>
              </a:ext>
            </a:extLst>
          </p:cNvPr>
          <p:cNvSpPr txBox="1">
            <a:spLocks/>
          </p:cNvSpPr>
          <p:nvPr/>
        </p:nvSpPr>
        <p:spPr>
          <a:xfrm>
            <a:off x="2875419" y="430972"/>
            <a:ext cx="9946059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¿</a:t>
            </a:r>
            <a:r>
              <a:rPr lang="en-US" b="1" dirty="0">
                <a:solidFill>
                  <a:srgbClr val="FF0000"/>
                </a:solidFill>
                <a:latin typeface="Massallera" panose="02000000000000000000" pitchFamily="2" charset="0"/>
              </a:rPr>
              <a:t>PARA QUÉ </a:t>
            </a:r>
            <a:r>
              <a:rPr lang="en-US" dirty="0">
                <a:latin typeface="Massallera" panose="02000000000000000000" pitchFamily="2" charset="0"/>
              </a:rPr>
              <a:t>SIRVE ESTO?</a:t>
            </a:r>
          </a:p>
        </p:txBody>
      </p:sp>
    </p:spTree>
    <p:extLst>
      <p:ext uri="{BB962C8B-B14F-4D97-AF65-F5344CB8AC3E}">
        <p14:creationId xmlns:p14="http://schemas.microsoft.com/office/powerpoint/2010/main" val="453237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640FD8-6947-42F6-8C36-BFD09D3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3386" y="204395"/>
            <a:ext cx="2874087" cy="2874087"/>
          </a:xfrm>
          <a:prstGeom prst="rect">
            <a:avLst/>
          </a:prstGeom>
        </p:spPr>
      </p:pic>
      <p:pic>
        <p:nvPicPr>
          <p:cNvPr id="15" name="Imagen 14">
            <a:hlinkClick r:id="" action="ppaction://noaction"/>
            <a:extLst>
              <a:ext uri="{FF2B5EF4-FFF2-40B4-BE49-F238E27FC236}">
                <a16:creationId xmlns:a16="http://schemas.microsoft.com/office/drawing/2014/main" id="{90541FB7-F86E-4A65-B336-BA0EF2591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6184" y="3550022"/>
            <a:ext cx="2459019" cy="2459019"/>
          </a:xfrm>
          <a:prstGeom prst="rect">
            <a:avLst/>
          </a:prstGeom>
        </p:spPr>
      </p:pic>
      <p:pic>
        <p:nvPicPr>
          <p:cNvPr id="16" name="Imagen 15">
            <a:hlinkClick r:id="" action="ppaction://noaction"/>
            <a:extLst>
              <a:ext uri="{FF2B5EF4-FFF2-40B4-BE49-F238E27FC236}">
                <a16:creationId xmlns:a16="http://schemas.microsoft.com/office/drawing/2014/main" id="{2AE85AF7-EE51-4DD1-94C3-1E9B4FC6A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6246" y="3550022"/>
            <a:ext cx="2459019" cy="2459019"/>
          </a:xfrm>
          <a:prstGeom prst="rect">
            <a:avLst/>
          </a:prstGeom>
        </p:spPr>
      </p:pic>
      <p:pic>
        <p:nvPicPr>
          <p:cNvPr id="17" name="Imagen 16">
            <a:hlinkClick r:id="rId5" action="ppaction://hlinksldjump"/>
            <a:extLst>
              <a:ext uri="{FF2B5EF4-FFF2-40B4-BE49-F238E27FC236}">
                <a16:creationId xmlns:a16="http://schemas.microsoft.com/office/drawing/2014/main" id="{5232AF90-B3E7-485B-A01B-76166A71C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6123" y="3550023"/>
            <a:ext cx="2459019" cy="245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43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640FD8-6947-42F6-8C36-BFD09D3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3386" y="204395"/>
            <a:ext cx="2874087" cy="2874087"/>
          </a:xfrm>
          <a:prstGeom prst="rect">
            <a:avLst/>
          </a:prstGeom>
        </p:spPr>
      </p:pic>
      <p:pic>
        <p:nvPicPr>
          <p:cNvPr id="15" name="Imagen 14">
            <a:hlinkClick r:id="" action="ppaction://noaction"/>
            <a:extLst>
              <a:ext uri="{FF2B5EF4-FFF2-40B4-BE49-F238E27FC236}">
                <a16:creationId xmlns:a16="http://schemas.microsoft.com/office/drawing/2014/main" id="{90541FB7-F86E-4A65-B336-BA0EF2591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8440" y="3756210"/>
            <a:ext cx="2169010" cy="2169010"/>
          </a:xfrm>
          <a:prstGeom prst="rect">
            <a:avLst/>
          </a:prstGeom>
        </p:spPr>
      </p:pic>
      <p:pic>
        <p:nvPicPr>
          <p:cNvPr id="16" name="Imagen 15">
            <a:hlinkClick r:id="" action="ppaction://noaction"/>
            <a:extLst>
              <a:ext uri="{FF2B5EF4-FFF2-40B4-BE49-F238E27FC236}">
                <a16:creationId xmlns:a16="http://schemas.microsoft.com/office/drawing/2014/main" id="{2AE85AF7-EE51-4DD1-94C3-1E9B4FC6A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4321" y="3573331"/>
            <a:ext cx="2459019" cy="2459019"/>
          </a:xfrm>
          <a:prstGeom prst="rect">
            <a:avLst/>
          </a:prstGeom>
        </p:spPr>
      </p:pic>
      <p:pic>
        <p:nvPicPr>
          <p:cNvPr id="17" name="Imagen 16">
            <a:hlinkClick r:id="rId5" action="ppaction://hlinksldjump"/>
            <a:extLst>
              <a:ext uri="{FF2B5EF4-FFF2-40B4-BE49-F238E27FC236}">
                <a16:creationId xmlns:a16="http://schemas.microsoft.com/office/drawing/2014/main" id="{5232AF90-B3E7-485B-A01B-76166A71C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3386" y="3573330"/>
            <a:ext cx="2459019" cy="245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375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640FD8-6947-42F6-8C36-BFD09D3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3386" y="204395"/>
            <a:ext cx="2874087" cy="2874087"/>
          </a:xfrm>
          <a:prstGeom prst="rect">
            <a:avLst/>
          </a:prstGeom>
        </p:spPr>
      </p:pic>
      <p:pic>
        <p:nvPicPr>
          <p:cNvPr id="15" name="Imagen 14">
            <a:hlinkClick r:id="" action="ppaction://noaction"/>
            <a:extLst>
              <a:ext uri="{FF2B5EF4-FFF2-40B4-BE49-F238E27FC236}">
                <a16:creationId xmlns:a16="http://schemas.microsoft.com/office/drawing/2014/main" id="{90541FB7-F86E-4A65-B336-BA0EF2591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6184" y="3550022"/>
            <a:ext cx="2459019" cy="2459019"/>
          </a:xfrm>
          <a:prstGeom prst="rect">
            <a:avLst/>
          </a:prstGeom>
        </p:spPr>
      </p:pic>
      <p:pic>
        <p:nvPicPr>
          <p:cNvPr id="16" name="Imagen 15">
            <a:hlinkClick r:id="" action="ppaction://noaction"/>
            <a:extLst>
              <a:ext uri="{FF2B5EF4-FFF2-40B4-BE49-F238E27FC236}">
                <a16:creationId xmlns:a16="http://schemas.microsoft.com/office/drawing/2014/main" id="{2AE85AF7-EE51-4DD1-94C3-1E9B4FC6A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3421" y="3429000"/>
            <a:ext cx="2459019" cy="2459019"/>
          </a:xfrm>
          <a:prstGeom prst="rect">
            <a:avLst/>
          </a:prstGeom>
        </p:spPr>
      </p:pic>
      <p:pic>
        <p:nvPicPr>
          <p:cNvPr id="17" name="Imagen 16">
            <a:hlinkClick r:id="rId5" action="ppaction://hlinksldjump"/>
            <a:extLst>
              <a:ext uri="{FF2B5EF4-FFF2-40B4-BE49-F238E27FC236}">
                <a16:creationId xmlns:a16="http://schemas.microsoft.com/office/drawing/2014/main" id="{5232AF90-B3E7-485B-A01B-76166A71C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6123" y="3550023"/>
            <a:ext cx="2459019" cy="245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59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2BD64B8-5EFE-47B5-AEF8-78E861A076DE}"/>
              </a:ext>
            </a:extLst>
          </p:cNvPr>
          <p:cNvSpPr txBox="1"/>
          <p:nvPr/>
        </p:nvSpPr>
        <p:spPr>
          <a:xfrm>
            <a:off x="5264426" y="5317794"/>
            <a:ext cx="5586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solidFill>
                  <a:schemeClr val="accent5">
                    <a:lumMod val="50000"/>
                  </a:schemeClr>
                </a:solidFill>
                <a:latin typeface="Massallera" panose="02000000000000000000" pitchFamily="2" charset="0"/>
              </a:rPr>
              <a:t>¡GENIAL!</a:t>
            </a:r>
          </a:p>
        </p:txBody>
      </p:sp>
      <p:pic>
        <p:nvPicPr>
          <p:cNvPr id="1026" name="Picture 2" descr="disney">
            <a:extLst>
              <a:ext uri="{FF2B5EF4-FFF2-40B4-BE49-F238E27FC236}">
                <a16:creationId xmlns:a16="http://schemas.microsoft.com/office/drawing/2014/main" id="{0BE05E7B-DA49-418B-BE5C-6FBD103C58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52" y="1124707"/>
            <a:ext cx="4726460" cy="332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917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640FD8-6947-42F6-8C36-BFD09D3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2165" y="1416968"/>
            <a:ext cx="2874087" cy="2874087"/>
          </a:xfrm>
          <a:prstGeom prst="rect">
            <a:avLst/>
          </a:prstGeom>
        </p:spPr>
      </p:pic>
      <p:pic>
        <p:nvPicPr>
          <p:cNvPr id="15" name="Imagen 14">
            <a:hlinkClick r:id="" action="ppaction://noaction"/>
            <a:extLst>
              <a:ext uri="{FF2B5EF4-FFF2-40B4-BE49-F238E27FC236}">
                <a16:creationId xmlns:a16="http://schemas.microsoft.com/office/drawing/2014/main" id="{90541FB7-F86E-4A65-B336-BA0EF2591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7805" y="4432098"/>
            <a:ext cx="1645254" cy="1645254"/>
          </a:xfrm>
          <a:prstGeom prst="rect">
            <a:avLst/>
          </a:prstGeom>
        </p:spPr>
      </p:pic>
      <p:pic>
        <p:nvPicPr>
          <p:cNvPr id="16" name="Imagen 15">
            <a:hlinkClick r:id="" action="ppaction://noaction"/>
            <a:extLst>
              <a:ext uri="{FF2B5EF4-FFF2-40B4-BE49-F238E27FC236}">
                <a16:creationId xmlns:a16="http://schemas.microsoft.com/office/drawing/2014/main" id="{2AE85AF7-EE51-4DD1-94C3-1E9B4FC6A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6582" y="4432098"/>
            <a:ext cx="1645254" cy="1645254"/>
          </a:xfrm>
          <a:prstGeom prst="rect">
            <a:avLst/>
          </a:prstGeom>
        </p:spPr>
      </p:pic>
      <p:pic>
        <p:nvPicPr>
          <p:cNvPr id="17" name="Imagen 16">
            <a:hlinkClick r:id="rId5" action="ppaction://hlinksldjump"/>
            <a:extLst>
              <a:ext uri="{FF2B5EF4-FFF2-40B4-BE49-F238E27FC236}">
                <a16:creationId xmlns:a16="http://schemas.microsoft.com/office/drawing/2014/main" id="{5232AF90-B3E7-485B-A01B-76166A71C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542" y="4701208"/>
            <a:ext cx="1259386" cy="125938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EE438B3-E25D-4297-A4A3-765404A1E91D}"/>
              </a:ext>
            </a:extLst>
          </p:cNvPr>
          <p:cNvSpPr txBox="1">
            <a:spLocks/>
          </p:cNvSpPr>
          <p:nvPr/>
        </p:nvSpPr>
        <p:spPr>
          <a:xfrm>
            <a:off x="2850452" y="0"/>
            <a:ext cx="7991600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¿</a:t>
            </a:r>
            <a:r>
              <a:rPr lang="en-US" b="1" dirty="0">
                <a:solidFill>
                  <a:srgbClr val="FF0000"/>
                </a:solidFill>
                <a:latin typeface="Massallera" panose="02000000000000000000" pitchFamily="2" charset="0"/>
              </a:rPr>
              <a:t>PARA QUÉ  </a:t>
            </a:r>
            <a:r>
              <a:rPr lang="en-US" dirty="0">
                <a:latin typeface="Massallera" panose="02000000000000000000" pitchFamily="2" charset="0"/>
              </a:rPr>
              <a:t>SIRVE ESTO?</a:t>
            </a:r>
          </a:p>
        </p:txBody>
      </p:sp>
    </p:spTree>
    <p:extLst>
      <p:ext uri="{BB962C8B-B14F-4D97-AF65-F5344CB8AC3E}">
        <p14:creationId xmlns:p14="http://schemas.microsoft.com/office/powerpoint/2010/main" val="1165261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640FD8-6947-42F6-8C36-BFD09D3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3446" y="1307638"/>
            <a:ext cx="2874087" cy="2874087"/>
          </a:xfrm>
          <a:prstGeom prst="rect">
            <a:avLst/>
          </a:prstGeom>
        </p:spPr>
      </p:pic>
      <p:pic>
        <p:nvPicPr>
          <p:cNvPr id="15" name="Imagen 14">
            <a:hlinkClick r:id="" action="ppaction://noaction"/>
            <a:extLst>
              <a:ext uri="{FF2B5EF4-FFF2-40B4-BE49-F238E27FC236}">
                <a16:creationId xmlns:a16="http://schemas.microsoft.com/office/drawing/2014/main" id="{90541FB7-F86E-4A65-B336-BA0EF2591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513" y="4880112"/>
            <a:ext cx="1128927" cy="1128927"/>
          </a:xfrm>
          <a:prstGeom prst="rect">
            <a:avLst/>
          </a:prstGeom>
        </p:spPr>
      </p:pic>
      <p:pic>
        <p:nvPicPr>
          <p:cNvPr id="16" name="Imagen 15">
            <a:hlinkClick r:id="" action="ppaction://noaction"/>
            <a:extLst>
              <a:ext uri="{FF2B5EF4-FFF2-40B4-BE49-F238E27FC236}">
                <a16:creationId xmlns:a16="http://schemas.microsoft.com/office/drawing/2014/main" id="{2AE85AF7-EE51-4DD1-94C3-1E9B4FC6A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1007" y="4493437"/>
            <a:ext cx="1838659" cy="1838659"/>
          </a:xfrm>
          <a:prstGeom prst="rect">
            <a:avLst/>
          </a:prstGeom>
        </p:spPr>
      </p:pic>
      <p:pic>
        <p:nvPicPr>
          <p:cNvPr id="17" name="Imagen 16">
            <a:hlinkClick r:id="rId5" action="ppaction://hlinksldjump"/>
            <a:extLst>
              <a:ext uri="{FF2B5EF4-FFF2-40B4-BE49-F238E27FC236}">
                <a16:creationId xmlns:a16="http://schemas.microsoft.com/office/drawing/2014/main" id="{5232AF90-B3E7-485B-A01B-76166A71C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9246" y="4626775"/>
            <a:ext cx="1571981" cy="157198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115BD4F-1B6B-4678-86DA-15C4E70EB007}"/>
              </a:ext>
            </a:extLst>
          </p:cNvPr>
          <p:cNvSpPr txBox="1">
            <a:spLocks/>
          </p:cNvSpPr>
          <p:nvPr/>
        </p:nvSpPr>
        <p:spPr>
          <a:xfrm>
            <a:off x="1215585" y="75761"/>
            <a:ext cx="7991600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¿</a:t>
            </a:r>
            <a:r>
              <a:rPr lang="en-US" b="1" dirty="0">
                <a:solidFill>
                  <a:srgbClr val="FF0000"/>
                </a:solidFill>
                <a:latin typeface="Massallera" panose="02000000000000000000" pitchFamily="2" charset="0"/>
              </a:rPr>
              <a:t>PARA QUÉ  </a:t>
            </a:r>
            <a:r>
              <a:rPr lang="en-US" dirty="0">
                <a:latin typeface="Massallera" panose="02000000000000000000" pitchFamily="2" charset="0"/>
              </a:rPr>
              <a:t>SIRVE  ESTO</a:t>
            </a:r>
            <a:r>
              <a:rPr lang="en-US" b="1" dirty="0">
                <a:latin typeface="Massallera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97606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640FD8-6947-42F6-8C36-BFD09D3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4358" y="1138673"/>
            <a:ext cx="2874087" cy="2874087"/>
          </a:xfrm>
          <a:prstGeom prst="rect">
            <a:avLst/>
          </a:prstGeom>
        </p:spPr>
      </p:pic>
      <p:pic>
        <p:nvPicPr>
          <p:cNvPr id="15" name="Imagen 14">
            <a:hlinkClick r:id="" action="ppaction://noaction"/>
            <a:extLst>
              <a:ext uri="{FF2B5EF4-FFF2-40B4-BE49-F238E27FC236}">
                <a16:creationId xmlns:a16="http://schemas.microsoft.com/office/drawing/2014/main" id="{90541FB7-F86E-4A65-B336-BA0EF2591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4358" y="4601593"/>
            <a:ext cx="1675103" cy="1675103"/>
          </a:xfrm>
          <a:prstGeom prst="rect">
            <a:avLst/>
          </a:prstGeom>
        </p:spPr>
      </p:pic>
      <p:pic>
        <p:nvPicPr>
          <p:cNvPr id="16" name="Imagen 15">
            <a:hlinkClick r:id="" action="ppaction://noaction"/>
            <a:extLst>
              <a:ext uri="{FF2B5EF4-FFF2-40B4-BE49-F238E27FC236}">
                <a16:creationId xmlns:a16="http://schemas.microsoft.com/office/drawing/2014/main" id="{2AE85AF7-EE51-4DD1-94C3-1E9B4FC6A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1839" y="4810539"/>
            <a:ext cx="1466157" cy="1466157"/>
          </a:xfrm>
          <a:prstGeom prst="rect">
            <a:avLst/>
          </a:prstGeom>
        </p:spPr>
      </p:pic>
      <p:pic>
        <p:nvPicPr>
          <p:cNvPr id="17" name="Imagen 16">
            <a:hlinkClick r:id="rId5" action="ppaction://hlinksldjump"/>
            <a:extLst>
              <a:ext uri="{FF2B5EF4-FFF2-40B4-BE49-F238E27FC236}">
                <a16:creationId xmlns:a16="http://schemas.microsoft.com/office/drawing/2014/main" id="{5232AF90-B3E7-485B-A01B-76166A71C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5166" y="4096675"/>
            <a:ext cx="2459019" cy="245901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2BB2989-7188-4F2A-ABB9-4E3951B151C1}"/>
              </a:ext>
            </a:extLst>
          </p:cNvPr>
          <p:cNvSpPr txBox="1">
            <a:spLocks/>
          </p:cNvSpPr>
          <p:nvPr/>
        </p:nvSpPr>
        <p:spPr>
          <a:xfrm>
            <a:off x="1656212" y="184673"/>
            <a:ext cx="7991600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¿</a:t>
            </a:r>
            <a:r>
              <a:rPr lang="en-US" b="1" dirty="0">
                <a:solidFill>
                  <a:srgbClr val="FF0000"/>
                </a:solidFill>
                <a:latin typeface="Massallera" panose="02000000000000000000" pitchFamily="2" charset="0"/>
              </a:rPr>
              <a:t>PARA QUÉ</a:t>
            </a:r>
            <a:r>
              <a:rPr lang="en-US" b="1" dirty="0">
                <a:latin typeface="Massallera" panose="02000000000000000000" pitchFamily="2" charset="0"/>
              </a:rPr>
              <a:t>…?</a:t>
            </a:r>
          </a:p>
        </p:txBody>
      </p:sp>
    </p:spTree>
    <p:extLst>
      <p:ext uri="{BB962C8B-B14F-4D97-AF65-F5344CB8AC3E}">
        <p14:creationId xmlns:p14="http://schemas.microsoft.com/office/powerpoint/2010/main" val="2600953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640FD8-6947-42F6-8C36-BFD09D3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2717" y="1128734"/>
            <a:ext cx="2874087" cy="2874087"/>
          </a:xfrm>
          <a:prstGeom prst="rect">
            <a:avLst/>
          </a:prstGeom>
        </p:spPr>
      </p:pic>
      <p:pic>
        <p:nvPicPr>
          <p:cNvPr id="15" name="Imagen 14">
            <a:hlinkClick r:id="" action="ppaction://noaction"/>
            <a:extLst>
              <a:ext uri="{FF2B5EF4-FFF2-40B4-BE49-F238E27FC236}">
                <a16:creationId xmlns:a16="http://schemas.microsoft.com/office/drawing/2014/main" id="{90541FB7-F86E-4A65-B336-BA0EF2591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884" y="4509345"/>
            <a:ext cx="1523004" cy="1523004"/>
          </a:xfrm>
          <a:prstGeom prst="rect">
            <a:avLst/>
          </a:prstGeom>
        </p:spPr>
      </p:pic>
      <p:pic>
        <p:nvPicPr>
          <p:cNvPr id="16" name="Imagen 15">
            <a:hlinkClick r:id="" action="ppaction://noaction"/>
            <a:extLst>
              <a:ext uri="{FF2B5EF4-FFF2-40B4-BE49-F238E27FC236}">
                <a16:creationId xmlns:a16="http://schemas.microsoft.com/office/drawing/2014/main" id="{2AE85AF7-EE51-4DD1-94C3-1E9B4FC6A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47870" y="4347724"/>
            <a:ext cx="1746636" cy="1746636"/>
          </a:xfrm>
          <a:prstGeom prst="rect">
            <a:avLst/>
          </a:prstGeom>
        </p:spPr>
      </p:pic>
      <p:pic>
        <p:nvPicPr>
          <p:cNvPr id="17" name="Imagen 16">
            <a:hlinkClick r:id="rId5" action="ppaction://hlinksldjump"/>
            <a:extLst>
              <a:ext uri="{FF2B5EF4-FFF2-40B4-BE49-F238E27FC236}">
                <a16:creationId xmlns:a16="http://schemas.microsoft.com/office/drawing/2014/main" id="{5232AF90-B3E7-485B-A01B-76166A71C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3387" y="4409735"/>
            <a:ext cx="1622614" cy="16226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B1FD898-0088-4041-B125-DE5B9EBD54E5}"/>
              </a:ext>
            </a:extLst>
          </p:cNvPr>
          <p:cNvSpPr txBox="1">
            <a:spLocks/>
          </p:cNvSpPr>
          <p:nvPr/>
        </p:nvSpPr>
        <p:spPr>
          <a:xfrm>
            <a:off x="956270" y="244308"/>
            <a:ext cx="7991600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¿</a:t>
            </a:r>
            <a:r>
              <a:rPr lang="en-US" b="1" dirty="0">
                <a:solidFill>
                  <a:srgbClr val="FF0000"/>
                </a:solidFill>
                <a:latin typeface="Massallera" panose="02000000000000000000" pitchFamily="2" charset="0"/>
              </a:rPr>
              <a:t>PARA QUÉ </a:t>
            </a:r>
            <a:r>
              <a:rPr lang="en-US" b="1" dirty="0">
                <a:latin typeface="Massallera" panose="02000000000000000000" pitchFamily="2" charset="0"/>
              </a:rPr>
              <a:t>SIRVE ESTO?</a:t>
            </a:r>
          </a:p>
        </p:txBody>
      </p:sp>
    </p:spTree>
    <p:extLst>
      <p:ext uri="{BB962C8B-B14F-4D97-AF65-F5344CB8AC3E}">
        <p14:creationId xmlns:p14="http://schemas.microsoft.com/office/powerpoint/2010/main" val="614149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640FD8-6947-42F6-8C36-BFD09D3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3203" y="1307639"/>
            <a:ext cx="2874087" cy="2874087"/>
          </a:xfrm>
          <a:prstGeom prst="rect">
            <a:avLst/>
          </a:prstGeom>
        </p:spPr>
      </p:pic>
      <p:pic>
        <p:nvPicPr>
          <p:cNvPr id="15" name="Imagen 14">
            <a:hlinkClick r:id="" action="ppaction://noaction"/>
            <a:extLst>
              <a:ext uri="{FF2B5EF4-FFF2-40B4-BE49-F238E27FC236}">
                <a16:creationId xmlns:a16="http://schemas.microsoft.com/office/drawing/2014/main" id="{90541FB7-F86E-4A65-B336-BA0EF2591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6184" y="4423390"/>
            <a:ext cx="1585651" cy="1585651"/>
          </a:xfrm>
          <a:prstGeom prst="rect">
            <a:avLst/>
          </a:prstGeom>
        </p:spPr>
      </p:pic>
      <p:pic>
        <p:nvPicPr>
          <p:cNvPr id="16" name="Imagen 15">
            <a:hlinkClick r:id="" action="ppaction://noaction"/>
            <a:extLst>
              <a:ext uri="{FF2B5EF4-FFF2-40B4-BE49-F238E27FC236}">
                <a16:creationId xmlns:a16="http://schemas.microsoft.com/office/drawing/2014/main" id="{2AE85AF7-EE51-4DD1-94C3-1E9B4FC6A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7091" y="4512365"/>
            <a:ext cx="1356827" cy="1356827"/>
          </a:xfrm>
          <a:prstGeom prst="rect">
            <a:avLst/>
          </a:prstGeom>
        </p:spPr>
      </p:pic>
      <p:pic>
        <p:nvPicPr>
          <p:cNvPr id="17" name="Imagen 16">
            <a:hlinkClick r:id="rId5" action="ppaction://hlinksldjump"/>
            <a:extLst>
              <a:ext uri="{FF2B5EF4-FFF2-40B4-BE49-F238E27FC236}">
                <a16:creationId xmlns:a16="http://schemas.microsoft.com/office/drawing/2014/main" id="{5232AF90-B3E7-485B-A01B-76166A71C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6123" y="4263417"/>
            <a:ext cx="1745625" cy="174562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F7ACC94-C92E-4C8B-9A3C-159B5A98A734}"/>
              </a:ext>
            </a:extLst>
          </p:cNvPr>
          <p:cNvSpPr txBox="1">
            <a:spLocks/>
          </p:cNvSpPr>
          <p:nvPr/>
        </p:nvSpPr>
        <p:spPr>
          <a:xfrm>
            <a:off x="956270" y="244308"/>
            <a:ext cx="7991600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¿</a:t>
            </a:r>
            <a:r>
              <a:rPr lang="en-US" b="1" dirty="0">
                <a:solidFill>
                  <a:srgbClr val="FF0000"/>
                </a:solidFill>
                <a:latin typeface="Massallera" panose="02000000000000000000" pitchFamily="2" charset="0"/>
              </a:rPr>
              <a:t>PARA QUÉ </a:t>
            </a:r>
            <a:r>
              <a:rPr lang="en-US" dirty="0">
                <a:latin typeface="Massallera" panose="02000000000000000000" pitchFamily="2" charset="0"/>
              </a:rPr>
              <a:t>SIRVE ESTO</a:t>
            </a:r>
            <a:r>
              <a:rPr lang="en-US" b="1" dirty="0">
                <a:latin typeface="Massallera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09109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640FD8-6947-42F6-8C36-BFD09D30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4299" y="1116688"/>
            <a:ext cx="2874087" cy="2874087"/>
          </a:xfrm>
          <a:prstGeom prst="rect">
            <a:avLst/>
          </a:prstGeom>
        </p:spPr>
      </p:pic>
      <p:pic>
        <p:nvPicPr>
          <p:cNvPr id="15" name="Imagen 14">
            <a:hlinkClick r:id="" action="ppaction://noaction"/>
            <a:extLst>
              <a:ext uri="{FF2B5EF4-FFF2-40B4-BE49-F238E27FC236}">
                <a16:creationId xmlns:a16="http://schemas.microsoft.com/office/drawing/2014/main" id="{90541FB7-F86E-4A65-B336-BA0EF2591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3143" y="4193336"/>
            <a:ext cx="2459019" cy="2459019"/>
          </a:xfrm>
          <a:prstGeom prst="rect">
            <a:avLst/>
          </a:prstGeom>
        </p:spPr>
      </p:pic>
      <p:pic>
        <p:nvPicPr>
          <p:cNvPr id="16" name="Imagen 15">
            <a:hlinkClick r:id="" action="ppaction://noaction"/>
            <a:extLst>
              <a:ext uri="{FF2B5EF4-FFF2-40B4-BE49-F238E27FC236}">
                <a16:creationId xmlns:a16="http://schemas.microsoft.com/office/drawing/2014/main" id="{2AE85AF7-EE51-4DD1-94C3-1E9B4FC6A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6287" y="3990775"/>
            <a:ext cx="2459019" cy="2459019"/>
          </a:xfrm>
          <a:prstGeom prst="rect">
            <a:avLst/>
          </a:prstGeom>
        </p:spPr>
      </p:pic>
      <p:pic>
        <p:nvPicPr>
          <p:cNvPr id="17" name="Imagen 16">
            <a:hlinkClick r:id="rId5" action="ppaction://hlinksldjump"/>
            <a:extLst>
              <a:ext uri="{FF2B5EF4-FFF2-40B4-BE49-F238E27FC236}">
                <a16:creationId xmlns:a16="http://schemas.microsoft.com/office/drawing/2014/main" id="{5232AF90-B3E7-485B-A01B-76166A71C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3337"/>
            <a:ext cx="2459019" cy="245901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9E800-81A2-494B-B2D9-AE159DF98746}"/>
              </a:ext>
            </a:extLst>
          </p:cNvPr>
          <p:cNvSpPr txBox="1">
            <a:spLocks/>
          </p:cNvSpPr>
          <p:nvPr/>
        </p:nvSpPr>
        <p:spPr>
          <a:xfrm>
            <a:off x="956270" y="244308"/>
            <a:ext cx="7991600" cy="154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b="1" dirty="0">
                <a:latin typeface="Massallera" panose="02000000000000000000" pitchFamily="2" charset="0"/>
              </a:rPr>
              <a:t>¿</a:t>
            </a:r>
            <a:r>
              <a:rPr lang="en-US" b="1" dirty="0">
                <a:solidFill>
                  <a:srgbClr val="FF0000"/>
                </a:solidFill>
                <a:latin typeface="Massallera" panose="02000000000000000000" pitchFamily="2" charset="0"/>
              </a:rPr>
              <a:t>PARA QUÉ </a:t>
            </a:r>
            <a:r>
              <a:rPr lang="en-US" b="1" dirty="0">
                <a:latin typeface="Massallera" panose="02000000000000000000" pitchFamily="2" charset="0"/>
              </a:rPr>
              <a:t>SIRVE EL PEINE?</a:t>
            </a:r>
          </a:p>
        </p:txBody>
      </p:sp>
    </p:spTree>
    <p:extLst>
      <p:ext uri="{BB962C8B-B14F-4D97-AF65-F5344CB8AC3E}">
        <p14:creationId xmlns:p14="http://schemas.microsoft.com/office/powerpoint/2010/main" val="38578551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174</Words>
  <Application>Microsoft Office PowerPoint</Application>
  <PresentationFormat>Panorámica</PresentationFormat>
  <Paragraphs>27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Massallera</vt:lpstr>
      <vt:lpstr>Tema de Office</vt:lpstr>
      <vt:lpstr>¿Para qué sirve?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¿Para qué sirve?</dc:title>
  <dc:creator>Marta</dc:creator>
  <cp:lastModifiedBy>Sara Grela</cp:lastModifiedBy>
  <cp:revision>23</cp:revision>
  <dcterms:created xsi:type="dcterms:W3CDTF">2020-06-13T08:05:39Z</dcterms:created>
  <dcterms:modified xsi:type="dcterms:W3CDTF">2023-03-10T21:34:45Z</dcterms:modified>
</cp:coreProperties>
</file>