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45" r:id="rId3"/>
    <p:sldId id="346" r:id="rId4"/>
    <p:sldId id="347" r:id="rId5"/>
    <p:sldId id="348" r:id="rId6"/>
    <p:sldId id="259" r:id="rId7"/>
    <p:sldId id="330" r:id="rId8"/>
    <p:sldId id="336" r:id="rId9"/>
    <p:sldId id="331" r:id="rId10"/>
    <p:sldId id="333" r:id="rId11"/>
    <p:sldId id="334" r:id="rId12"/>
    <p:sldId id="335" r:id="rId13"/>
    <p:sldId id="337" r:id="rId14"/>
    <p:sldId id="340" r:id="rId15"/>
    <p:sldId id="344" r:id="rId16"/>
    <p:sldId id="342" r:id="rId17"/>
    <p:sldId id="338" r:id="rId18"/>
    <p:sldId id="329" r:id="rId1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869813-E8A5-5584-4594-85657D0D0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C788F4-FF47-3B00-FE63-0B40EA51CA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BCFC1D-E7CA-1B44-9042-C6BF81DE3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F203-FE40-4DAB-A157-6FCD8F514900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532CC8-24F0-0E25-20A2-3E7FF0EF6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E73648-3C23-ED9B-DF31-0F333E96C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6697-BF5B-46A3-ACFA-E5B578D5B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8060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B29009-0305-F4D3-83D5-F47521CB6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09690DC-54A3-CE50-FC61-EB7A8D21A8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77A0C4-AD5E-F3A5-FBFE-3536EB32A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F203-FE40-4DAB-A157-6FCD8F514900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8B61A9-F16D-8893-339A-1FE5EE311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DA81F2A-4414-C707-924B-1A68B9658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6697-BF5B-46A3-ACFA-E5B578D5B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978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3892A78-19D2-301B-9253-4EEE51F7D3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5B042B0-2F50-D75D-05A6-642EA08838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B3FB75-4471-91EA-2426-EDB59E87A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F203-FE40-4DAB-A157-6FCD8F514900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E46E9B-6333-903D-C26B-370512F79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367763-92D1-A6BE-F556-0C546277C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6697-BF5B-46A3-ACFA-E5B578D5B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9457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D9634A-5F68-31EC-4E21-0E081EEFF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104ED3-5441-674C-B75E-262D9D7E9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FE9E8B-3457-0BC3-138D-5AD7C15A3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F203-FE40-4DAB-A157-6FCD8F514900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918BCC-C859-6873-5E77-1AB8B06ED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EF3184-6BFF-2C33-B83F-F2AFF30C4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6697-BF5B-46A3-ACFA-E5B578D5B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658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332920-8BB1-0B03-A990-431F883B5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C6E65E-A483-8FE2-C006-DEF52B7A05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E7616F-68C4-61DC-5D22-C112E1A9A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F203-FE40-4DAB-A157-6FCD8F514900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1F0FA5-6168-C661-E4AC-60F8276D6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2E3AD7-E4DE-D99D-9B31-AA1AB4DF4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6697-BF5B-46A3-ACFA-E5B578D5B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2974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09DDE9-8D70-B0D4-A388-D14F903AF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40DD2B-92FA-E9B4-97BC-BAD189BEE1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B5733D6-CFB7-4C29-5A9A-BD473EA9CE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3323CFD-BCB1-CDFC-9290-C5513BCAC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F203-FE40-4DAB-A157-6FCD8F514900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C287F44-441E-99B4-B2DF-52C12CF89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066A2D0-991E-2DE0-1157-64BC21847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6697-BF5B-46A3-ACFA-E5B578D5B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D08D18-7357-9441-BF71-3A14ED85C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43B46F-4140-9130-0199-9546762ADE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C81E932-C81F-3E87-2128-9C14EABA9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DBEF20B-173F-B25A-759C-284BEF2E25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BC9856A-94E6-4B5A-00AF-A2F50558BF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23930E4-E896-8176-63BF-17311FA9A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F203-FE40-4DAB-A157-6FCD8F514900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67EA007-1C06-BB7F-ED6F-16F6CE8E8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39CD04B-5D83-627F-8962-6D9AE0E78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6697-BF5B-46A3-ACFA-E5B578D5B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7452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A84E19-5AF1-6472-1641-959D576A6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5AE7BBF-5AC2-37F4-357C-BA564E526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F203-FE40-4DAB-A157-6FCD8F514900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9582605-94C7-7F1F-8ACA-990E79C6B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186FD6D-C94E-52C2-6E0E-779A5A3D0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6697-BF5B-46A3-ACFA-E5B578D5B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6328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45642B0-3993-2245-4946-50D6DDE30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F203-FE40-4DAB-A157-6FCD8F514900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206AB69-F4FD-D48E-D394-146962F39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90ACDC6-A7F3-767C-DE70-6A630D5D3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6697-BF5B-46A3-ACFA-E5B578D5B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7775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CBDA7E-ACFA-9131-6A24-BBE03F7AC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110B57-6DA5-2286-7B09-2C71F75CB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36F3351-C34E-EFC6-3211-1D9366CEDC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20256B0-3A54-AD85-2ACE-45D29E112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F203-FE40-4DAB-A157-6FCD8F514900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67F8CC5-BA77-A82D-D30C-8F934B995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F688E9B-AAB4-4205-361D-ADC62DF30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6697-BF5B-46A3-ACFA-E5B578D5B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1820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A03B8A-3A69-FAD8-C97B-3671DAB6C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3A5E09F-0D20-C0A1-914F-BAE62180BB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F4329B-A271-C342-40E7-2A7D711A14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D716763-B62B-33D4-9DCC-80EFE8B31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F203-FE40-4DAB-A157-6FCD8F514900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AEAB83D-44DB-26E7-583B-4B96FAD76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BE73B7-1E5B-A9F2-D26A-165AC87B4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6697-BF5B-46A3-ACFA-E5B578D5B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7600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F302D81-3F99-732A-AF2C-53D247B1B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66F1E5D-05E4-D362-BBCF-09FB0197B5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CCFC9F-6A81-DAB7-7796-0FA57DBCC1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8F203-FE40-4DAB-A157-6FCD8F514900}" type="datetimeFigureOut">
              <a:rPr lang="es-ES" smtClean="0"/>
              <a:t>14/11/2022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AAFD8D-F2D1-7F4E-227D-6B3ED12B60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B40F80-CEB6-278E-EE67-D8BE079B5B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F6697-BF5B-46A3-ACFA-E5B578D5BF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2403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CD67D5-D1EB-3D43-27B5-FE96CDD91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/>
          <a:lstStyle/>
          <a:p>
            <a:r>
              <a:rPr lang="es-ES" dirty="0"/>
              <a:t>LOS CONTRARIOS II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62C468C-804C-B91D-3FDF-9D485ADEFD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8003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A8AB7A-A68F-C4FA-F88E-E082CCC06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¿DÓNDE ESTÁ EL GATO?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432B6A9-73D1-20D4-139C-E5DDFF1E0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8640" y="2696132"/>
            <a:ext cx="3088640" cy="247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874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9334D3-EA2D-3B28-0AB3-349137F9F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¿DÓNDE ESTÁN LAS PATATAS?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628A75CB-402E-C2F5-7642-E15DFD1714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56480" y="2420117"/>
            <a:ext cx="2127907" cy="2480008"/>
          </a:xfrm>
        </p:spPr>
      </p:pic>
    </p:spTree>
    <p:extLst>
      <p:ext uri="{BB962C8B-B14F-4D97-AF65-F5344CB8AC3E}">
        <p14:creationId xmlns:p14="http://schemas.microsoft.com/office/powerpoint/2010/main" val="1690316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DD476E-DB50-13E0-C90A-D7CF726F0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¿DÓNDE ESTÁN LAS PATATAS?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7799CE8E-BE79-946A-255A-C49DA40223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39921" y="2347091"/>
            <a:ext cx="2787038" cy="3248342"/>
          </a:xfrm>
        </p:spPr>
      </p:pic>
    </p:spTree>
    <p:extLst>
      <p:ext uri="{BB962C8B-B14F-4D97-AF65-F5344CB8AC3E}">
        <p14:creationId xmlns:p14="http://schemas.microsoft.com/office/powerpoint/2010/main" val="4009551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CCA841-6F24-55B9-52DC-C2EA1AD60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9691" y="880254"/>
            <a:ext cx="1986280" cy="1325563"/>
          </a:xfrm>
        </p:spPr>
        <p:txBody>
          <a:bodyPr/>
          <a:lstStyle/>
          <a:p>
            <a:r>
              <a:rPr lang="es-ES" dirty="0"/>
              <a:t>LARGO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FDBEC42A-F300-7185-5B55-EBA425A346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5681" y="840249"/>
            <a:ext cx="4428540" cy="1285704"/>
          </a:xfr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C4B65DB-F7B1-DFF0-A5DD-F00DC6C0A8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3312" y="3429000"/>
            <a:ext cx="2192048" cy="1083280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9C7A4E8F-CD3A-B030-E8DC-95E4F837D273}"/>
              </a:ext>
            </a:extLst>
          </p:cNvPr>
          <p:cNvSpPr txBox="1">
            <a:spLocks/>
          </p:cNvSpPr>
          <p:nvPr/>
        </p:nvSpPr>
        <p:spPr>
          <a:xfrm>
            <a:off x="6334760" y="3596005"/>
            <a:ext cx="19862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/>
              <a:t>CORTO</a:t>
            </a:r>
          </a:p>
        </p:txBody>
      </p:sp>
    </p:spTree>
    <p:extLst>
      <p:ext uri="{BB962C8B-B14F-4D97-AF65-F5344CB8AC3E}">
        <p14:creationId xmlns:p14="http://schemas.microsoft.com/office/powerpoint/2010/main" val="2289165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CCA841-6F24-55B9-52DC-C2EA1AD60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272241"/>
            <a:ext cx="1986280" cy="1325563"/>
          </a:xfrm>
        </p:spPr>
        <p:txBody>
          <a:bodyPr/>
          <a:lstStyle/>
          <a:p>
            <a:r>
              <a:rPr lang="es-ES" dirty="0"/>
              <a:t>LARGO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9C7A4E8F-CD3A-B030-E8DC-95E4F837D273}"/>
              </a:ext>
            </a:extLst>
          </p:cNvPr>
          <p:cNvSpPr txBox="1">
            <a:spLocks/>
          </p:cNvSpPr>
          <p:nvPr/>
        </p:nvSpPr>
        <p:spPr>
          <a:xfrm>
            <a:off x="6096000" y="2103437"/>
            <a:ext cx="19862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/>
              <a:t>CORTO</a:t>
            </a:r>
          </a:p>
        </p:txBody>
      </p:sp>
      <p:pic>
        <p:nvPicPr>
          <p:cNvPr id="6" name="Marcador de contenido 4">
            <a:extLst>
              <a:ext uri="{FF2B5EF4-FFF2-40B4-BE49-F238E27FC236}">
                <a16:creationId xmlns:a16="http://schemas.microsoft.com/office/drawing/2014/main" id="{0E38A4BA-34EF-57FF-2532-1B911AACB2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480" y="665134"/>
            <a:ext cx="4624248" cy="539778"/>
          </a:xfrm>
          <a:prstGeom prst="rect">
            <a:avLst/>
          </a:prstGeom>
        </p:spPr>
      </p:pic>
      <p:pic>
        <p:nvPicPr>
          <p:cNvPr id="9" name="Marcador de contenido 4">
            <a:extLst>
              <a:ext uri="{FF2B5EF4-FFF2-40B4-BE49-F238E27FC236}">
                <a16:creationId xmlns:a16="http://schemas.microsoft.com/office/drawing/2014/main" id="{DAF66979-301D-8CAC-F146-3344A42242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8080" y="2326467"/>
            <a:ext cx="3669208" cy="613583"/>
          </a:xfrm>
        </p:spPr>
      </p:pic>
    </p:spTree>
    <p:extLst>
      <p:ext uri="{BB962C8B-B14F-4D97-AF65-F5344CB8AC3E}">
        <p14:creationId xmlns:p14="http://schemas.microsoft.com/office/powerpoint/2010/main" val="21039826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EAF7F6-E001-7E37-DA25-7FE7F0C22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TOCA EL LÁPIZ LARGO</a:t>
            </a:r>
            <a:br>
              <a:rPr lang="es-ES" dirty="0"/>
            </a:br>
            <a:endParaRPr lang="es-ES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07E4C2DC-2205-6AE3-9B06-FFDAD1B9E7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5145" y="1564640"/>
            <a:ext cx="6166676" cy="1504963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1D122F06-3F63-8C51-DC51-EB57F171CD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9359" y="4438638"/>
            <a:ext cx="4378461" cy="1068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4632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BA04A6C6-9E04-15C6-DCD8-28BC93D6BA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2206" y="2023116"/>
            <a:ext cx="6476344" cy="957592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53639CEA-5E97-CDBA-150C-B32452DE6C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4127" y="4224008"/>
            <a:ext cx="4934034" cy="1171586"/>
          </a:xfrm>
          <a:prstGeom prst="rect">
            <a:avLst/>
          </a:prstGeom>
        </p:spPr>
      </p:pic>
      <p:sp>
        <p:nvSpPr>
          <p:cNvPr id="15" name="Título 14">
            <a:extLst>
              <a:ext uri="{FF2B5EF4-FFF2-40B4-BE49-F238E27FC236}">
                <a16:creationId xmlns:a16="http://schemas.microsoft.com/office/drawing/2014/main" id="{55D8C17F-714D-EEF2-342F-159AA8CFF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TOCA EL TREN CORTO</a:t>
            </a:r>
          </a:p>
        </p:txBody>
      </p:sp>
    </p:spTree>
    <p:extLst>
      <p:ext uri="{BB962C8B-B14F-4D97-AF65-F5344CB8AC3E}">
        <p14:creationId xmlns:p14="http://schemas.microsoft.com/office/powerpoint/2010/main" val="8637129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42DF0-65BD-CCD6-8DC4-54A646A7D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TOCA EL PANTALÓN LARGO</a:t>
            </a:r>
          </a:p>
        </p:txBody>
      </p:sp>
      <p:pic>
        <p:nvPicPr>
          <p:cNvPr id="9" name="Marcador de contenido 8">
            <a:extLst>
              <a:ext uri="{FF2B5EF4-FFF2-40B4-BE49-F238E27FC236}">
                <a16:creationId xmlns:a16="http://schemas.microsoft.com/office/drawing/2014/main" id="{C07399CB-1832-F02D-8DAE-D91B1D97DA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79520" y="2165472"/>
            <a:ext cx="4130728" cy="2834315"/>
          </a:xfrm>
        </p:spPr>
      </p:pic>
    </p:spTree>
    <p:extLst>
      <p:ext uri="{BB962C8B-B14F-4D97-AF65-F5344CB8AC3E}">
        <p14:creationId xmlns:p14="http://schemas.microsoft.com/office/powerpoint/2010/main" val="7599427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muy bien | Emoticones animados para whatsapp, Emojis para whatsapp, Emojis  de whatsapp nuevos">
            <a:extLst>
              <a:ext uri="{FF2B5EF4-FFF2-40B4-BE49-F238E27FC236}">
                <a16:creationId xmlns:a16="http://schemas.microsoft.com/office/drawing/2014/main" id="{72A128A4-DA13-45FB-8FFE-88F154F45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0" y="1347788"/>
            <a:ext cx="5667375" cy="4394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Oso Aplaudiendo GIF - Aplauso Aplausos Aplausodespacio - Discover &amp; Share  GIFs">
            <a:extLst>
              <a:ext uri="{FF2B5EF4-FFF2-40B4-BE49-F238E27FC236}">
                <a16:creationId xmlns:a16="http://schemas.microsoft.com/office/drawing/2014/main" id="{40971CCB-7D38-3EE9-5216-FF3FB9E54C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9849" y="1574801"/>
            <a:ext cx="3432265" cy="3853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0123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17D833-3B82-2E70-67E8-4084CE1DE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2544" y="5033045"/>
            <a:ext cx="1945640" cy="1325563"/>
          </a:xfrm>
        </p:spPr>
        <p:txBody>
          <a:bodyPr/>
          <a:lstStyle/>
          <a:p>
            <a:r>
              <a:rPr lang="es-ES" dirty="0"/>
              <a:t>LIMPIO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7CE9DCCE-E685-0CF1-E4A7-23A11FE96A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97733" y="2042344"/>
            <a:ext cx="2355262" cy="2971016"/>
          </a:xfr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43D1AA6E-A749-DF94-E338-DFB1D17DEB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9783" y="2042344"/>
            <a:ext cx="2019159" cy="3153896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42CB5F66-ABEB-808C-0286-34972AB818D2}"/>
              </a:ext>
            </a:extLst>
          </p:cNvPr>
          <p:cNvSpPr txBox="1">
            <a:spLocks/>
          </p:cNvSpPr>
          <p:nvPr/>
        </p:nvSpPr>
        <p:spPr>
          <a:xfrm>
            <a:off x="7462520" y="5033045"/>
            <a:ext cx="194564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/>
              <a:t>SUCIO</a:t>
            </a:r>
          </a:p>
        </p:txBody>
      </p:sp>
    </p:spTree>
    <p:extLst>
      <p:ext uri="{BB962C8B-B14F-4D97-AF65-F5344CB8AC3E}">
        <p14:creationId xmlns:p14="http://schemas.microsoft.com/office/powerpoint/2010/main" val="65739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8B17373B-5681-A888-4FC3-BAE9DCF6C0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375" y="1630326"/>
            <a:ext cx="2875962" cy="3330062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239163A4-2A93-4D30-393D-7228B0D242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7479" y="1690688"/>
            <a:ext cx="2739434" cy="3209338"/>
          </a:xfrm>
          <a:prstGeom prst="rect">
            <a:avLst/>
          </a:prstGeom>
        </p:spPr>
      </p:pic>
      <p:sp>
        <p:nvSpPr>
          <p:cNvPr id="12" name="Título 1">
            <a:extLst>
              <a:ext uri="{FF2B5EF4-FFF2-40B4-BE49-F238E27FC236}">
                <a16:creationId xmlns:a16="http://schemas.microsoft.com/office/drawing/2014/main" id="{D07396FE-EACF-92C0-52B7-DA097A4B3FE7}"/>
              </a:ext>
            </a:extLst>
          </p:cNvPr>
          <p:cNvSpPr txBox="1">
            <a:spLocks/>
          </p:cNvSpPr>
          <p:nvPr/>
        </p:nvSpPr>
        <p:spPr>
          <a:xfrm>
            <a:off x="2602544" y="5033045"/>
            <a:ext cx="194564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/>
              <a:t>LIMPIO</a:t>
            </a:r>
            <a:endParaRPr lang="es-ES"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558CEDDA-0E96-AA21-A397-A908018486FA}"/>
              </a:ext>
            </a:extLst>
          </p:cNvPr>
          <p:cNvSpPr txBox="1">
            <a:spLocks/>
          </p:cNvSpPr>
          <p:nvPr/>
        </p:nvSpPr>
        <p:spPr>
          <a:xfrm>
            <a:off x="7381240" y="5033045"/>
            <a:ext cx="194564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/>
              <a:t>SUCIO</a:t>
            </a:r>
          </a:p>
        </p:txBody>
      </p:sp>
    </p:spTree>
    <p:extLst>
      <p:ext uri="{BB962C8B-B14F-4D97-AF65-F5344CB8AC3E}">
        <p14:creationId xmlns:p14="http://schemas.microsoft.com/office/powerpoint/2010/main" val="3830591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E83315-86E8-7624-B5C4-EAB72F0EC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3617" y="324485"/>
            <a:ext cx="10515600" cy="1325563"/>
          </a:xfrm>
        </p:spPr>
        <p:txBody>
          <a:bodyPr/>
          <a:lstStyle/>
          <a:p>
            <a:pPr algn="ctr"/>
            <a:r>
              <a:rPr lang="es-ES" dirty="0"/>
              <a:t>¿CÓMO ESTÁ EL NIÑO?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D49E0AE-B188-D5C5-6E4E-CCF12EC1E9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6480" y="2052504"/>
            <a:ext cx="2019159" cy="3153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203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2620E1-412C-6497-CDBF-602935E54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¿CÓMO ESTÁ EL NIÑO?</a:t>
            </a:r>
          </a:p>
        </p:txBody>
      </p:sp>
      <p:pic>
        <p:nvPicPr>
          <p:cNvPr id="4" name="Marcador de contenido 4">
            <a:extLst>
              <a:ext uri="{FF2B5EF4-FFF2-40B4-BE49-F238E27FC236}">
                <a16:creationId xmlns:a16="http://schemas.microsoft.com/office/drawing/2014/main" id="{D8C71DFB-8CD4-6D50-1F9C-7635CF4785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54880" y="2687447"/>
            <a:ext cx="2304440" cy="2906908"/>
          </a:xfrm>
        </p:spPr>
      </p:pic>
    </p:spTree>
    <p:extLst>
      <p:ext uri="{BB962C8B-B14F-4D97-AF65-F5344CB8AC3E}">
        <p14:creationId xmlns:p14="http://schemas.microsoft.com/office/powerpoint/2010/main" val="689444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A476D7-1598-A9E9-70E4-F6DF16CAB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6374" y="4273622"/>
            <a:ext cx="2325414" cy="1325563"/>
          </a:xfrm>
        </p:spPr>
        <p:txBody>
          <a:bodyPr/>
          <a:lstStyle/>
          <a:p>
            <a:r>
              <a:rPr lang="es-ES" dirty="0"/>
              <a:t>DENTRO</a:t>
            </a: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FBD72978-B464-BE2B-CEFD-7473D6930851}"/>
              </a:ext>
            </a:extLst>
          </p:cNvPr>
          <p:cNvSpPr txBox="1">
            <a:spLocks/>
          </p:cNvSpPr>
          <p:nvPr/>
        </p:nvSpPr>
        <p:spPr>
          <a:xfrm>
            <a:off x="7437842" y="4450845"/>
            <a:ext cx="327007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/>
              <a:t>FUERA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2181F52-4B94-0F20-02CD-FA928F9AE8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6374" y="1602443"/>
            <a:ext cx="2075844" cy="2298674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450C3FEA-991F-F1FB-76B3-E5BF62D8E2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7532" y="1381391"/>
            <a:ext cx="1925348" cy="2544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678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AE82F6-DB87-2333-5169-08B9C451E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4059" y="4733925"/>
            <a:ext cx="2382520" cy="1325563"/>
          </a:xfrm>
        </p:spPr>
        <p:txBody>
          <a:bodyPr/>
          <a:lstStyle/>
          <a:p>
            <a:r>
              <a:rPr lang="es-ES" dirty="0"/>
              <a:t>DENTRO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DB047C99-167A-C6DF-399E-86E7112C65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32582" y="1021280"/>
            <a:ext cx="2722914" cy="3362203"/>
          </a:xfr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E235BD33-BB66-7003-F76F-633A3A42E7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9070" y="1021280"/>
            <a:ext cx="2571096" cy="3362203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E02D79B3-3F52-A202-2931-7ACA9BA4B468}"/>
              </a:ext>
            </a:extLst>
          </p:cNvPr>
          <p:cNvSpPr txBox="1">
            <a:spLocks/>
          </p:cNvSpPr>
          <p:nvPr/>
        </p:nvSpPr>
        <p:spPr>
          <a:xfrm>
            <a:off x="6879246" y="4733925"/>
            <a:ext cx="23825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/>
              <a:t>FUERA</a:t>
            </a:r>
          </a:p>
        </p:txBody>
      </p:sp>
    </p:spTree>
    <p:extLst>
      <p:ext uri="{BB962C8B-B14F-4D97-AF65-F5344CB8AC3E}">
        <p14:creationId xmlns:p14="http://schemas.microsoft.com/office/powerpoint/2010/main" val="465053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C08670-2C06-2966-CED7-D5C869A6E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               ¿DÓNDE ESTÁ ESTE CONEJO? </a:t>
            </a:r>
            <a:r>
              <a:rPr lang="es-ES" sz="1100" dirty="0"/>
              <a:t>señalar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E4226609-EA51-0698-0D3D-B31D7DE2C3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2320" y="2310586"/>
            <a:ext cx="2119009" cy="2866895"/>
          </a:xfr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A60AC58-03E3-64C6-2786-0F68813EFA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9074" y="2357267"/>
            <a:ext cx="3491886" cy="2914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729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A8AB7A-A68F-C4FA-F88E-E082CCC06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¿DÓNDE ESTÁ EL GATO? 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4F4BBFB1-D7E0-0698-1BAD-7F23A68FB3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22240" y="2705229"/>
            <a:ext cx="2211733" cy="2287564"/>
          </a:xfrm>
        </p:spPr>
      </p:pic>
    </p:spTree>
    <p:extLst>
      <p:ext uri="{BB962C8B-B14F-4D97-AF65-F5344CB8AC3E}">
        <p14:creationId xmlns:p14="http://schemas.microsoft.com/office/powerpoint/2010/main" val="1630908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72</Words>
  <Application>Microsoft Office PowerPoint</Application>
  <PresentationFormat>Panorámica</PresentationFormat>
  <Paragraphs>23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Tema de Office</vt:lpstr>
      <vt:lpstr>LOS CONTRARIOS II</vt:lpstr>
      <vt:lpstr>LIMPIO</vt:lpstr>
      <vt:lpstr>Presentación de PowerPoint</vt:lpstr>
      <vt:lpstr>¿CÓMO ESTÁ EL NIÑO?</vt:lpstr>
      <vt:lpstr>¿CÓMO ESTÁ EL NIÑO?</vt:lpstr>
      <vt:lpstr>DENTRO</vt:lpstr>
      <vt:lpstr>DENTRO</vt:lpstr>
      <vt:lpstr>               ¿DÓNDE ESTÁ ESTE CONEJO? señalar</vt:lpstr>
      <vt:lpstr>¿DÓNDE ESTÁ EL GATO? </vt:lpstr>
      <vt:lpstr>¿DÓNDE ESTÁ EL GATO? </vt:lpstr>
      <vt:lpstr>¿DÓNDE ESTÁN LAS PATATAS?</vt:lpstr>
      <vt:lpstr>¿DÓNDE ESTÁN LAS PATATAS?</vt:lpstr>
      <vt:lpstr>LARGO</vt:lpstr>
      <vt:lpstr>LARGO</vt:lpstr>
      <vt:lpstr>TOCA EL LÁPIZ LARGO </vt:lpstr>
      <vt:lpstr>TOCA EL TREN CORTO</vt:lpstr>
      <vt:lpstr>TOCA EL PANTALÓN LARGO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CONTRARIOS I</dc:title>
  <dc:creator>Sara Grela</dc:creator>
  <cp:lastModifiedBy>Sara Grela</cp:lastModifiedBy>
  <cp:revision>4</cp:revision>
  <dcterms:created xsi:type="dcterms:W3CDTF">2022-11-14T10:50:15Z</dcterms:created>
  <dcterms:modified xsi:type="dcterms:W3CDTF">2022-11-14T12:19:28Z</dcterms:modified>
</cp:coreProperties>
</file>