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57" r:id="rId15"/>
    <p:sldId id="270" r:id="rId16"/>
    <p:sldId id="271" r:id="rId17"/>
    <p:sldId id="273" r:id="rId18"/>
    <p:sldId id="272" r:id="rId19"/>
    <p:sldId id="279" r:id="rId20"/>
    <p:sldId id="275" r:id="rId21"/>
    <p:sldId id="277" r:id="rId22"/>
    <p:sldId id="281" r:id="rId23"/>
    <p:sldId id="32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69813-E8A5-5584-4594-85657D0D0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788F4-FF47-3B00-FE63-0B40EA51C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CFC1D-E7CA-1B44-9042-C6BF81DE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532CC8-24F0-0E25-20A2-3E7FF0EF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73648-3C23-ED9B-DF31-0F333E96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0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29009-0305-F4D3-83D5-F47521CB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9690DC-54A3-CE50-FC61-EB7A8D21A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7A0C4-AD5E-F3A5-FBFE-3536EB32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B61A9-F16D-8893-339A-1FE5EE31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81F2A-4414-C707-924B-1A68B965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7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892A78-19D2-301B-9253-4EEE51F7D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B042B0-2F50-D75D-05A6-642EA0883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B3FB75-4471-91EA-2426-EDB59E87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6E9B-6333-903D-C26B-370512F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67763-92D1-A6BE-F556-0C546277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45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9634A-5F68-31EC-4E21-0E081EE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04ED3-5441-674C-B75E-262D9D7E9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E9E8B-3457-0BC3-138D-5AD7C15A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918BCC-C859-6873-5E77-1AB8B06E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F3184-6BFF-2C33-B83F-F2AFF30C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32920-8BB1-0B03-A990-431F883B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E65E-A483-8FE2-C006-DEF52B7A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7616F-68C4-61DC-5D22-C112E1A9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1F0FA5-6168-C661-E4AC-60F8276D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E3AD7-E4DE-D99D-9B31-AA1AB4DF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97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9DDE9-8D70-B0D4-A388-D14F903A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40DD2B-92FA-E9B4-97BC-BAD189BEE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5733D6-CFB7-4C29-5A9A-BD473EA9C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323CFD-BCB1-CDFC-9290-C5513BCA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87F44-441E-99B4-B2DF-52C12CF8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6A2D0-991E-2DE0-1157-64BC2184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44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08D18-7357-9441-BF71-3A14ED85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3B46F-4140-9130-0199-9546762AD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81E932-C81F-3E87-2128-9C14EABA9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BEF20B-173F-B25A-759C-284BEF2E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C9856A-94E6-4B5A-00AF-A2F50558B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3930E4-E896-8176-63BF-17311FA9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7EA007-1C06-BB7F-ED6F-16F6CE8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9CD04B-5D83-627F-8962-6D9AE0E7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45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84E19-5AF1-6472-1641-959D576A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AE7BBF-5AC2-37F4-357C-BA564E52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582605-94C7-7F1F-8ACA-990E79C6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86FD6D-C94E-52C2-6E0E-779A5A3D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32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5642B0-3993-2245-4946-50D6DDE3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06AB69-F4FD-D48E-D394-146962F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ACDC6-A7F3-767C-DE70-6A630D5D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7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BDA7E-ACFA-9131-6A24-BBE03F7A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10B57-6DA5-2286-7B09-2C71F75C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6F3351-C34E-EFC6-3211-1D9366CED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0256B0-3A54-AD85-2ACE-45D29E11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7F8CC5-BA77-A82D-D30C-8F934B99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688E9B-AAB4-4205-361D-ADC62DF3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82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03B8A-3A69-FAD8-C97B-3671DAB6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A5E09F-0D20-C0A1-914F-BAE62180B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F4329B-A271-C342-40E7-2A7D711A1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716763-B62B-33D4-9DCC-80EFE8B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AB83D-44DB-26E7-583B-4B96FAD7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E73B7-1E5B-A9F2-D26A-165AC87B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6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F302D81-3F99-732A-AF2C-53D247B1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6F1E5D-05E4-D362-BBCF-09FB0197B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CCFC9F-6A81-DAB7-7796-0FA57DBCC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F203-FE40-4DAB-A157-6FCD8F514900}" type="datetimeFigureOut">
              <a:rPr lang="es-ES" smtClean="0"/>
              <a:t>14/11/2022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AFD8D-F2D1-7F4E-227D-6B3ED12B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B40F80-CEB6-278E-EE67-D8BE079B5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6697-BF5B-46A3-ACFA-E5B578D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4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D67D5-D1EB-3D43-27B5-FE96CDD91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s-ES" dirty="0"/>
              <a:t>LOS CONTRARIOS 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2C468C-804C-B91D-3FDF-9D485ADEFD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00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C59AC-16B4-6338-448F-E9578A06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COFRE DEL TESORO?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94DD76-EE05-EE77-3B2B-6F5EB962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040" y="1863625"/>
            <a:ext cx="7741920" cy="41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4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70793-B861-C8F6-6809-8198C14F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ESTA CAJA?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E39FB0-3D74-EAFB-0825-9643EAE9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11" y="2104088"/>
            <a:ext cx="3735114" cy="34079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94EAB9-BA35-9D5D-6807-92F8B0E9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80" y="2208848"/>
            <a:ext cx="3253145" cy="29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E746-F898-ED9E-C619-9B664EF3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BOTE DE PALOMITAS?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FCB6F7-C911-0CB3-2FF4-74B12B5FA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065607"/>
            <a:ext cx="3056925" cy="42139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E122CF-E389-043C-A2B1-A7B86980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366" y="2387114"/>
            <a:ext cx="3144555" cy="37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E23F6-5803-BB3B-6086-00B56C6F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880" y="588010"/>
            <a:ext cx="2148840" cy="1325563"/>
          </a:xfrm>
        </p:spPr>
        <p:txBody>
          <a:bodyPr/>
          <a:lstStyle/>
          <a:p>
            <a:r>
              <a:rPr lang="es-ES" dirty="0"/>
              <a:t>ABIERTO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1FD069-1E84-F296-C7C1-8A54978DD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42372"/>
            <a:ext cx="3609369" cy="32083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5DF5BF-6CE4-B740-7304-42CC8263F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03" y="2642372"/>
            <a:ext cx="3439817" cy="328463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EE77164-9698-1935-4CB7-1D22BB2F4183}"/>
              </a:ext>
            </a:extLst>
          </p:cNvPr>
          <p:cNvSpPr txBox="1">
            <a:spLocks/>
          </p:cNvSpPr>
          <p:nvPr/>
        </p:nvSpPr>
        <p:spPr>
          <a:xfrm>
            <a:off x="7276606" y="588010"/>
            <a:ext cx="25708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CERRADO</a:t>
            </a:r>
          </a:p>
        </p:txBody>
      </p:sp>
    </p:spTree>
    <p:extLst>
      <p:ext uri="{BB962C8B-B14F-4D97-AF65-F5344CB8AC3E}">
        <p14:creationId xmlns:p14="http://schemas.microsoft.com/office/powerpoint/2010/main" val="337795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EE7DB-3960-B32E-8342-ACA46EE8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ESTA PUERTA?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DBA2A2-1404-7912-A3BF-1C02B525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1" y="2422486"/>
            <a:ext cx="2327300" cy="35131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E3EF39-9EC0-96DF-A86A-70F60624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00" y="2311372"/>
            <a:ext cx="2962939" cy="36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1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B0932-9202-B16A-B6C1-DFBEBA46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ESTA CASETA?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29D4CA-F445-3D2E-CC10-85432450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2698884"/>
            <a:ext cx="2917849" cy="291784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221E42-060F-ACE6-EADB-014EC7C90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91" y="2618663"/>
            <a:ext cx="2999129" cy="30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1C204-CC3D-00EA-E0AB-58BC5BD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LIBRO?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B2DD9DA-D29D-404F-4394-DAD9CFD84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920" y="2702560"/>
            <a:ext cx="3917208" cy="2302054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F84F97-1B21-8960-9B6C-24D7AB3D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2193808"/>
            <a:ext cx="2961662" cy="36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E37C2-6D05-D072-D0A2-DEEF8410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PARAGUAS?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FE2C96-B98B-E3B0-591A-B0442211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240" y="2196207"/>
            <a:ext cx="3728170" cy="32843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0B377D-7584-03E5-A280-5B2F5FDBC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80930" y="1968456"/>
            <a:ext cx="1214134" cy="36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9F7A3-DE31-4839-4366-95EAFA8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ESTA PUERTA?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E4BB5F-35D4-405D-1D2A-A83235874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730" y="2418838"/>
            <a:ext cx="2556539" cy="31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9F7A3-DE31-4839-4366-95EAFA8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ESTA PUERTA?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F843B93-A820-6147-4033-07973A996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345EDF-20B7-19E3-E4A6-B0AAC34CC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61" y="2097366"/>
            <a:ext cx="2327300" cy="35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476D7-1598-A9E9-70E4-F6DF16CA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74" y="4273622"/>
            <a:ext cx="2325414" cy="1325563"/>
          </a:xfrm>
        </p:spPr>
        <p:txBody>
          <a:bodyPr/>
          <a:lstStyle/>
          <a:p>
            <a:r>
              <a:rPr lang="es-ES" dirty="0"/>
              <a:t>GRANDE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EBFDE6-600B-6016-FA95-13ECBD39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11" y="1203525"/>
            <a:ext cx="2687930" cy="26879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EAB0E7-5D69-41E3-8960-CA9498266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52" y="1986566"/>
            <a:ext cx="1485976" cy="153042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BD72978-B464-BE2B-CEFD-7473D6930851}"/>
              </a:ext>
            </a:extLst>
          </p:cNvPr>
          <p:cNvSpPr txBox="1">
            <a:spLocks/>
          </p:cNvSpPr>
          <p:nvPr/>
        </p:nvSpPr>
        <p:spPr>
          <a:xfrm>
            <a:off x="6835551" y="4369565"/>
            <a:ext cx="3270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PEQUEÑO</a:t>
            </a:r>
          </a:p>
        </p:txBody>
      </p:sp>
    </p:spTree>
    <p:extLst>
      <p:ext uri="{BB962C8B-B14F-4D97-AF65-F5344CB8AC3E}">
        <p14:creationId xmlns:p14="http://schemas.microsoft.com/office/powerpoint/2010/main" val="37726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1C204-CC3D-00EA-E0AB-58BC5BD8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LIBRO?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F84F97-1B21-8960-9B6C-24D7AB3D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0" y="2244608"/>
            <a:ext cx="2961662" cy="36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E37C2-6D05-D072-D0A2-DEEF8410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PARAGUAS?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FE2C96-B98B-E3B0-591A-B0442211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480" y="1942207"/>
            <a:ext cx="3728170" cy="32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3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E37C2-6D05-D072-D0A2-DEEF8410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PARAGUAS?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D1FF86-5FA1-AA1F-EFA6-355D2212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21305" y="1937976"/>
            <a:ext cx="1149390" cy="35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3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uy bien | Emoticones animados para whatsapp, Emojis para whatsapp, Emojis  de whatsapp nuevos">
            <a:extLst>
              <a:ext uri="{FF2B5EF4-FFF2-40B4-BE49-F238E27FC236}">
                <a16:creationId xmlns:a16="http://schemas.microsoft.com/office/drawing/2014/main" id="{72A128A4-DA13-45FB-8FFE-88F154F4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5667375" cy="43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so Aplaudiendo GIF - Aplauso Aplausos Aplausodespacio - Discover &amp; Share  GIFs">
            <a:extLst>
              <a:ext uri="{FF2B5EF4-FFF2-40B4-BE49-F238E27FC236}">
                <a16:creationId xmlns:a16="http://schemas.microsoft.com/office/drawing/2014/main" id="{40971CCB-7D38-3EE9-5216-FF3FB9E5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49" y="1574801"/>
            <a:ext cx="3432265" cy="38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2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57356-2173-54FA-EA61-3B35ACFE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¿CÓMO ES ESTA VACA? </a:t>
            </a:r>
            <a:r>
              <a:rPr lang="es-ES" sz="1600" dirty="0"/>
              <a:t>señalamos la grande y esperamos a que diga GRANDE</a:t>
            </a:r>
            <a:br>
              <a:rPr lang="es-ES" sz="1600" dirty="0"/>
            </a:br>
            <a:r>
              <a:rPr lang="es-ES" sz="3600" dirty="0"/>
              <a:t>¿CÓMO ES ESTA VACA? </a:t>
            </a:r>
            <a:r>
              <a:rPr lang="es-ES" sz="1600" dirty="0"/>
              <a:t>Señalamos la pequeña y esperamos a que diga PEQUEÑA</a:t>
            </a:r>
          </a:p>
        </p:txBody>
      </p:sp>
      <p:pic>
        <p:nvPicPr>
          <p:cNvPr id="1026" name="Picture 2" descr="CONTES PER REFLEXIONAR: LA VACA - Centre Andorrà de Psicologia">
            <a:extLst>
              <a:ext uri="{FF2B5EF4-FFF2-40B4-BE49-F238E27FC236}">
                <a16:creationId xmlns:a16="http://schemas.microsoft.com/office/drawing/2014/main" id="{A14E026B-13DA-CCEA-14D5-8B5233FF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1" y="2007477"/>
            <a:ext cx="6678010" cy="41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ES PER REFLEXIONAR: LA VACA - Centre Andorrà de Psicologia">
            <a:extLst>
              <a:ext uri="{FF2B5EF4-FFF2-40B4-BE49-F238E27FC236}">
                <a16:creationId xmlns:a16="http://schemas.microsoft.com/office/drawing/2014/main" id="{162457D6-E738-28C3-FE02-D400B9687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04" y="4094355"/>
            <a:ext cx="3154944" cy="19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A6889-DCD5-0EF9-A6BB-057D6020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 ESTA OVEJA? </a:t>
            </a:r>
            <a:r>
              <a:rPr lang="es-ES" sz="900" dirty="0"/>
              <a:t>(señalamos)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AF3B44-0AAB-EBF9-2283-F9545DF10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2222233"/>
            <a:ext cx="4705302" cy="37087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D74734-47BB-C0E2-1ECA-531410AC1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152" y="3310406"/>
            <a:ext cx="1944155" cy="15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AF059-EC37-0FB1-AD8D-9654F7FA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 ESTE DELFÍN?</a:t>
            </a:r>
          </a:p>
        </p:txBody>
      </p:sp>
      <p:pic>
        <p:nvPicPr>
          <p:cNvPr id="3074" name="Picture 2" descr="Imágenes de Delfin | Vectores, fotos de stock y PSD gratuitos">
            <a:extLst>
              <a:ext uri="{FF2B5EF4-FFF2-40B4-BE49-F238E27FC236}">
                <a16:creationId xmlns:a16="http://schemas.microsoft.com/office/drawing/2014/main" id="{701E566E-9E11-C495-4B50-337B8C2C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80" y="3429000"/>
            <a:ext cx="1465762" cy="15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ágenes de Delfin | Vectores, fotos de stock y PSD gratuitos">
            <a:extLst>
              <a:ext uri="{FF2B5EF4-FFF2-40B4-BE49-F238E27FC236}">
                <a16:creationId xmlns:a16="http://schemas.microsoft.com/office/drawing/2014/main" id="{54C970F6-A077-5C80-4C1F-33382134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80" y="1869480"/>
            <a:ext cx="4436340" cy="47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4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8EE4F-295C-1BC9-8F77-D87A1F92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 ESTE GORILA?</a:t>
            </a:r>
          </a:p>
        </p:txBody>
      </p:sp>
      <p:pic>
        <p:nvPicPr>
          <p:cNvPr id="4098" name="Picture 2" descr="Vivid Arts Gorila Adorno de Resina : Amazon.es: Jardín">
            <a:extLst>
              <a:ext uri="{FF2B5EF4-FFF2-40B4-BE49-F238E27FC236}">
                <a16:creationId xmlns:a16="http://schemas.microsoft.com/office/drawing/2014/main" id="{4DDE5AAD-26AC-8F8C-8D73-EB001A1D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3429000"/>
            <a:ext cx="1658303" cy="22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ivid Arts Gorila Adorno de Resina : Amazon.es: Jardín">
            <a:extLst>
              <a:ext uri="{FF2B5EF4-FFF2-40B4-BE49-F238E27FC236}">
                <a16:creationId xmlns:a16="http://schemas.microsoft.com/office/drawing/2014/main" id="{F139F6A6-EC70-B876-A61E-8204ACA7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0" y="1690688"/>
            <a:ext cx="3801689" cy="50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6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C42A6-B614-1E93-1B97-ABA22BC97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 ESTE GUEPARDO?</a:t>
            </a:r>
          </a:p>
        </p:txBody>
      </p:sp>
      <p:pic>
        <p:nvPicPr>
          <p:cNvPr id="5122" name="Picture 2" descr="Guepardo - Características, alimentación y curiosidades">
            <a:extLst>
              <a:ext uri="{FF2B5EF4-FFF2-40B4-BE49-F238E27FC236}">
                <a16:creationId xmlns:a16="http://schemas.microsoft.com/office/drawing/2014/main" id="{C3A8B808-A41B-A5FA-9B60-F3AEA7FC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2204719"/>
            <a:ext cx="6194552" cy="387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uepardo - Características, alimentación y curiosidades">
            <a:extLst>
              <a:ext uri="{FF2B5EF4-FFF2-40B4-BE49-F238E27FC236}">
                <a16:creationId xmlns:a16="http://schemas.microsoft.com/office/drawing/2014/main" id="{58A47F93-CE4C-3257-35CD-D5ACCCC5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270566"/>
            <a:ext cx="278384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773E0-EEF2-0830-16F1-C0DEAC76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20" y="4566032"/>
            <a:ext cx="1935480" cy="1325563"/>
          </a:xfrm>
        </p:spPr>
        <p:txBody>
          <a:bodyPr/>
          <a:lstStyle/>
          <a:p>
            <a:r>
              <a:rPr lang="es-ES" dirty="0"/>
              <a:t>LLENO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6ADF38-2432-DDB6-CCE2-372DCC27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40" y="944881"/>
            <a:ext cx="2089171" cy="36319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5E526A-2369-1975-7C46-01D4C2F43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081" y="1158240"/>
            <a:ext cx="1449108" cy="3407792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3D86E50-817D-4C8D-9E39-4DCA8F6BD485}"/>
              </a:ext>
            </a:extLst>
          </p:cNvPr>
          <p:cNvSpPr txBox="1">
            <a:spLocks/>
          </p:cNvSpPr>
          <p:nvPr/>
        </p:nvSpPr>
        <p:spPr>
          <a:xfrm>
            <a:off x="6954520" y="4576827"/>
            <a:ext cx="1935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VACÍO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112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E9BB3-E49D-978D-05C8-4BA3C11E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¿CÓMO ESTÁ ESTE VASO?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0FF29C-F6DD-D5DE-5810-13C178D6C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041" y="2214880"/>
            <a:ext cx="6428565" cy="3514283"/>
          </a:xfrm>
        </p:spPr>
      </p:pic>
    </p:spTree>
    <p:extLst>
      <p:ext uri="{BB962C8B-B14F-4D97-AF65-F5344CB8AC3E}">
        <p14:creationId xmlns:p14="http://schemas.microsoft.com/office/powerpoint/2010/main" val="2347176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149</Words>
  <Application>Microsoft Office PowerPoint</Application>
  <PresentationFormat>Panorámica</PresentationFormat>
  <Paragraphs>25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LOS CONTRARIOS I</vt:lpstr>
      <vt:lpstr>GRANDE</vt:lpstr>
      <vt:lpstr>¿CÓMO ES ESTA VACA? señalamos la grande y esperamos a que diga GRANDE ¿CÓMO ES ESTA VACA? Señalamos la pequeña y esperamos a que diga PEQUEÑA</vt:lpstr>
      <vt:lpstr>¿CÓMO ES ESTA OVEJA? (señalamos)</vt:lpstr>
      <vt:lpstr>¿CÓMO ES ESTE DELFÍN?</vt:lpstr>
      <vt:lpstr>¿CÓMO ES ESTE GORILA?</vt:lpstr>
      <vt:lpstr>¿CÓMO ES ESTE GUEPARDO?</vt:lpstr>
      <vt:lpstr>LLENO                    </vt:lpstr>
      <vt:lpstr>¿CÓMO ESTÁ ESTE VASO?</vt:lpstr>
      <vt:lpstr>¿CÓMO ESTÁ ESTE COFRE DEL TESORO?</vt:lpstr>
      <vt:lpstr>¿CÓMO ESTÁ ESTA CAJA?</vt:lpstr>
      <vt:lpstr>¿CÓMO ESTÁ ESTE BOTE DE PALOMITAS?</vt:lpstr>
      <vt:lpstr>ABIERTO</vt:lpstr>
      <vt:lpstr>¿CÓMO ESTÁ ESTA PUERTA?</vt:lpstr>
      <vt:lpstr>¿CÓMO ESTÁ ESTA CASETA?</vt:lpstr>
      <vt:lpstr>¿CÓMO ESTÁ ESTE LIBRO?</vt:lpstr>
      <vt:lpstr>¿CÓMO ESTÁ ESTE PARAGUAS?</vt:lpstr>
      <vt:lpstr>¿CÓMO ESTÁ ESTA PUERTA?</vt:lpstr>
      <vt:lpstr>¿CÓMO ESTÁ ESTA PUERTA?</vt:lpstr>
      <vt:lpstr>¿CÓMO ESTÁ ESTE LIBRO?</vt:lpstr>
      <vt:lpstr>¿CÓMO ESTÁ ESTE PARAGUAS?</vt:lpstr>
      <vt:lpstr>¿CÓMO ESTÁ ESTE PARAGUAS?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CONTRARIOS I</dc:title>
  <dc:creator>Sara Grela</dc:creator>
  <cp:lastModifiedBy>Sara Grela</cp:lastModifiedBy>
  <cp:revision>2</cp:revision>
  <dcterms:created xsi:type="dcterms:W3CDTF">2022-11-14T10:50:15Z</dcterms:created>
  <dcterms:modified xsi:type="dcterms:W3CDTF">2022-11-14T11:31:35Z</dcterms:modified>
</cp:coreProperties>
</file>