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2" r:id="rId7"/>
    <p:sldId id="260" r:id="rId8"/>
    <p:sldId id="263" r:id="rId9"/>
    <p:sldId id="264" r:id="rId10"/>
    <p:sldId id="267" r:id="rId11"/>
    <p:sldId id="266" r:id="rId12"/>
    <p:sldId id="268" r:id="rId13"/>
    <p:sldId id="269" r:id="rId14"/>
    <p:sldId id="271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6EE-DDA2-43C5-B3F4-7AEDD76B2E99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242-5167-4372-B318-747CEAEB4A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6EE-DDA2-43C5-B3F4-7AEDD76B2E99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242-5167-4372-B318-747CEAEB4A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6EE-DDA2-43C5-B3F4-7AEDD76B2E99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242-5167-4372-B318-747CEAEB4A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6EE-DDA2-43C5-B3F4-7AEDD76B2E99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242-5167-4372-B318-747CEAEB4A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6EE-DDA2-43C5-B3F4-7AEDD76B2E99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242-5167-4372-B318-747CEAEB4A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6EE-DDA2-43C5-B3F4-7AEDD76B2E99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242-5167-4372-B318-747CEAEB4A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6EE-DDA2-43C5-B3F4-7AEDD76B2E99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242-5167-4372-B318-747CEAEB4A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6EE-DDA2-43C5-B3F4-7AEDD76B2E99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242-5167-4372-B318-747CEAEB4A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6EE-DDA2-43C5-B3F4-7AEDD76B2E99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242-5167-4372-B318-747CEAEB4A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6EE-DDA2-43C5-B3F4-7AEDD76B2E99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242-5167-4372-B318-747CEAEB4A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6EE-DDA2-43C5-B3F4-7AEDD76B2E99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242-5167-4372-B318-747CEAEB4A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A6EE-DDA2-43C5-B3F4-7AEDD76B2E99}" type="datetimeFigureOut">
              <a:rPr lang="es-ES" smtClean="0"/>
              <a:pPr/>
              <a:t>20/11/2015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6242-5167-4372-B318-747CEAEB4A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bibliobn.blogspot.com.es/2015/04/rueiro-literario-i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bibliobn.blogspot.com.es/search/label/Toponim%C3%AD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://bibliobn.blogspot.com.es/2015/05/correlingua-polas-ruas-de-pastoriza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bibliobn.blogspot.com.es/search/label/NomeArt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bibliobn.blogspot.com.es/search/label/Onde%20me%20Encontro?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://bibliobn.blogspot.com.es/2015/06/encontro-fin-do-rueiro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aeeidebarrionovo.blogspot.com.es/2015/06/asi-foi-romaria-fin-de-curso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bibliobn.blogspot.com.es/2014/09/benvidos-un-novo-proxecto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bibliobn.blogspot.com.es/2014/11/proxima-correspondenci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bibliobn.blogspot.com.es/2015/03/asi-contamos-das-nosas-rua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bibliobn.blogspot.com.es/2014/12/biografias-da-ciencia-na-ru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hyperlink" Target="http://bibliobn.blogspot.com.es/2014/12/encontro-oceanografico-angeles-alvarino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bibliobn.blogspot.com.es/2015/03/a-muller-nas-ruas-de-pastoriz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bibliobn.blogspot.com.es/2015/03/dia-da-muller-201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551241"/>
            <a:ext cx="1512168" cy="197410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547664" y="1196752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7030A0"/>
                </a:solidFill>
                <a:latin typeface="Arial Black" pitchFamily="34" charset="0"/>
              </a:rPr>
              <a:t>AS NOSAS RÚAS</a:t>
            </a:r>
          </a:p>
          <a:p>
            <a:pPr algn="ctr"/>
            <a:r>
              <a:rPr lang="es-ES" sz="3200" dirty="0" smtClean="0">
                <a:solidFill>
                  <a:srgbClr val="7030A0"/>
                </a:solidFill>
                <a:latin typeface="Arial Black" pitchFamily="34" charset="0"/>
              </a:rPr>
              <a:t>“PASTORIZA 101 NOMES”</a:t>
            </a:r>
          </a:p>
          <a:p>
            <a:pPr algn="ctr"/>
            <a:endParaRPr lang="es-ES" sz="32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s-ES" sz="3200" dirty="0" err="1" smtClean="0">
                <a:solidFill>
                  <a:srgbClr val="7030A0"/>
                </a:solidFill>
                <a:latin typeface="Arial Black" pitchFamily="34" charset="0"/>
              </a:rPr>
              <a:t>biblioBN</a:t>
            </a:r>
            <a:endParaRPr lang="es-ES" sz="32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s-ES" sz="3200" dirty="0" smtClean="0">
                <a:solidFill>
                  <a:srgbClr val="7030A0"/>
                </a:solidFill>
                <a:latin typeface="Arial Black" pitchFamily="34" charset="0"/>
              </a:rPr>
              <a:t>E.E.I. </a:t>
            </a:r>
            <a:r>
              <a:rPr lang="es-ES" sz="3200" dirty="0" err="1" smtClean="0">
                <a:solidFill>
                  <a:srgbClr val="7030A0"/>
                </a:solidFill>
                <a:latin typeface="Arial Black" pitchFamily="34" charset="0"/>
              </a:rPr>
              <a:t>Barrionovo</a:t>
            </a:r>
            <a:endParaRPr lang="es-ES" sz="32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s-ES" sz="3200" dirty="0" smtClean="0">
                <a:solidFill>
                  <a:srgbClr val="7030A0"/>
                </a:solidFill>
                <a:latin typeface="Arial Black" pitchFamily="34" charset="0"/>
              </a:rPr>
              <a:t>(</a:t>
            </a:r>
            <a:r>
              <a:rPr lang="es-ES" sz="3200" dirty="0" err="1" smtClean="0">
                <a:solidFill>
                  <a:srgbClr val="7030A0"/>
                </a:solidFill>
                <a:latin typeface="Arial Black" pitchFamily="34" charset="0"/>
              </a:rPr>
              <a:t>Arteixo</a:t>
            </a:r>
            <a:r>
              <a:rPr lang="es-ES" sz="3200" dirty="0" smtClean="0">
                <a:solidFill>
                  <a:srgbClr val="7030A0"/>
                </a:solidFill>
                <a:latin typeface="Arial Black" pitchFamily="34" charset="0"/>
              </a:rPr>
              <a:t>-A Coruña)</a:t>
            </a:r>
            <a:endParaRPr lang="es-E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573325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7030A0"/>
                </a:solidFill>
                <a:latin typeface="Arial Black" pitchFamily="34" charset="0"/>
              </a:rPr>
              <a:t>VI  </a:t>
            </a:r>
            <a:r>
              <a:rPr lang="es-ES" dirty="0" err="1" smtClean="0">
                <a:solidFill>
                  <a:srgbClr val="7030A0"/>
                </a:solidFill>
                <a:latin typeface="Arial Black" pitchFamily="34" charset="0"/>
              </a:rPr>
              <a:t>Xornadas</a:t>
            </a:r>
            <a:r>
              <a:rPr lang="es-ES" dirty="0" smtClean="0">
                <a:solidFill>
                  <a:srgbClr val="7030A0"/>
                </a:solidFill>
                <a:latin typeface="Arial Black" pitchFamily="34" charset="0"/>
              </a:rPr>
              <a:t> de Bibliotecas Escolares de Galicia</a:t>
            </a:r>
          </a:p>
          <a:p>
            <a:pPr algn="ctr"/>
            <a:r>
              <a:rPr lang="es-ES" dirty="0" smtClean="0">
                <a:solidFill>
                  <a:srgbClr val="7030A0"/>
                </a:solidFill>
                <a:latin typeface="Arial Black" pitchFamily="34" charset="0"/>
              </a:rPr>
              <a:t>Santiago de Compostela</a:t>
            </a:r>
          </a:p>
          <a:p>
            <a:pPr algn="ctr"/>
            <a:r>
              <a:rPr lang="es-ES" dirty="0" smtClean="0">
                <a:solidFill>
                  <a:srgbClr val="7030A0"/>
                </a:solidFill>
                <a:latin typeface="Arial Black" pitchFamily="34" charset="0"/>
              </a:rPr>
              <a:t>21 de </a:t>
            </a:r>
            <a:r>
              <a:rPr lang="es-ES" dirty="0" err="1" smtClean="0">
                <a:solidFill>
                  <a:srgbClr val="7030A0"/>
                </a:solidFill>
                <a:latin typeface="Arial Black" pitchFamily="34" charset="0"/>
              </a:rPr>
              <a:t>Novembro</a:t>
            </a:r>
            <a:r>
              <a:rPr lang="es-ES" dirty="0" smtClean="0">
                <a:solidFill>
                  <a:srgbClr val="7030A0"/>
                </a:solidFill>
                <a:latin typeface="Arial Black" pitchFamily="34" charset="0"/>
              </a:rPr>
              <a:t> de 2015</a:t>
            </a:r>
            <a:endParaRPr lang="es-ES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24578" name="Picture 2" descr="http://4.bp.blogspot.com/-OJdx1wStkDA/VTjI5BMvZsI/AAAAAAAAKuQ/ftrzuPKfQb8/s1600/Gu%C3%ADa%2BD%C3%ADa%2Bdo%2BLibr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692696"/>
            <a:ext cx="6914801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22530" name="Picture 2" descr="http://2.bp.blogspot.com/-kIFQjdrlrHM/VVHUDIDHWuI/AAAAAAAAK4c/cIhKUTHnk-A/s640/PicMonkey%2BColl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32656"/>
            <a:ext cx="6096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26626" name="Picture 2" descr="http://3.bp.blogspot.com/-FgsBYFVTdrA/VVS8mV4ZZfI/AAAAAAAAK6w/ELVkCclfsnc/s640/DSC03347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412776"/>
            <a:ext cx="7294045" cy="316835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979712" y="486916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70C0"/>
                </a:solidFill>
                <a:latin typeface="Arial Black" pitchFamily="34" charset="0"/>
              </a:rPr>
              <a:t>LETRAS GALEGAS</a:t>
            </a:r>
            <a:endParaRPr lang="es-ES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sp>
        <p:nvSpPr>
          <p:cNvPr id="25602" name="AutoShape 2" descr="Resultado de imagen de NOMEAR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04" name="Picture 4" descr="http://image.slidesharecdn.com/seoanecia-150326162021-conversion-gate01/95/seoane-cia-1-638.jpg?cb=14274048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05273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28674" name="Picture 2" descr="http://3.bp.blogspot.com/-bj0YxkRHA5c/VIg9opObnoI/AAAAAAAAJsg/9R8gBNETz00/s1600/ONDE%2BME%2BENCONTRO%2B%2BNENOS%2BCELI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124744"/>
            <a:ext cx="6472798" cy="4640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27650" name="Picture 2" descr="http://4.bp.blogspot.com/-nRA36Lc5-KE/VYJz-jhg1XI/AAAAAAAALN8/HvkrRZIGDuY/s640/unnam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908720"/>
            <a:ext cx="6096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29698" name="Picture 2" descr="http://2.bp.blogspot.com/-JC7nopWOZlw/VEmORfjGW1I/AAAAAAAAATk/zk_cpbW1v6c/s1600/Santuario%2B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340768"/>
            <a:ext cx="6096000" cy="342900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619672" y="508518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7030A0"/>
                </a:solidFill>
                <a:latin typeface="Arial Black" pitchFamily="34" charset="0"/>
              </a:rPr>
              <a:t>ROMARÍA FIN DE CURSO</a:t>
            </a:r>
            <a:endParaRPr lang="es-ES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2" name="Picture 2" descr="QR do Blog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060848"/>
            <a:ext cx="2819400" cy="2819401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411760" y="580526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7030A0"/>
                </a:solidFill>
                <a:latin typeface="Arial Black" pitchFamily="34" charset="0"/>
              </a:rPr>
              <a:t>MOITAS  GRAZAS</a:t>
            </a:r>
            <a:endParaRPr lang="es-E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4098" name="Picture 2" descr="http://4.bp.blogspot.com/-6AaEGzGWi2U/VU-hYD06NTI/AAAAAAAACA0/h9Mj3-EFpD8/s1600/BENVIDO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08720"/>
            <a:ext cx="663315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17410" name="Picture 2" descr="https://3.bp.blogspot.com/-BVKh59S1KrY/VGMVltztKcI/AAAAAAAAJZM/6vIsCtaQRdo/s640/PicMonkey%2BCollage%2B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268760"/>
            <a:ext cx="6912766" cy="345638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03648" y="501317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7030A0"/>
                </a:solidFill>
                <a:latin typeface="Arial Black" pitchFamily="34" charset="0"/>
              </a:rPr>
              <a:t>INFORMACIÓN EN FAMILIA</a:t>
            </a:r>
            <a:endParaRPr lang="es-E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23554" name="Picture 2" descr="https://images-blogger-opensocial.googleusercontent.com/gadgets/proxy?url=http%3A%2F%2F4.bp.blogspot.com%2F-SE-iXFi8NNs%2FVPb-h5lo2wI%2FAAAAAAAAKUA%2Fb-1ZRIRmUdQ%2Fs1600%2FCONTAME%252BDA%252BRUA.jpg&amp;container=blogger&amp;gadget=a&amp;rewriteMime=image%2F*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836712"/>
            <a:ext cx="690076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19458" name="Picture 2" descr="http://2.bp.blogspot.com/-wqncenhzG3s/VGXyja1-bPI/AAAAAAAAJcM/nuzK_LJCPNw/s1600/NOTA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628800"/>
            <a:ext cx="4410150" cy="302433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475656" y="587727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7030A0"/>
                </a:solidFill>
                <a:latin typeface="Arial Black" pitchFamily="34" charset="0"/>
              </a:rPr>
              <a:t>CIENCIA NA RÚA</a:t>
            </a:r>
            <a:endParaRPr lang="es-ES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2" descr="http://1.bp.blogspot.com/-U6UQHt9KUJw/VHTuMeZx4aI/AAAAAAAAJmg/-iip8xjBnpA/s1600/unnamed%2B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4664"/>
            <a:ext cx="3672408" cy="4771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18436" name="Picture 4" descr="http://3.bp.blogspot.com/--nATV83BmW4/VHR7UUC37TI/AAAAAAAACJ8/A8V2VgPeobw/s1600/OCEAN%C3%93GRAFA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836712"/>
            <a:ext cx="632611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15362" name="Picture 2" descr="http://2.bp.blogspot.com/-ikSylpH-xTY/VNC3RgDK0hI/AAAAAAAAKDQ/xZQiRGwFGSU/s1600/Carta%2Bao%2BAlcal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17533"/>
            <a:ext cx="4968552" cy="6403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21506" name="Picture 2" descr="http://3.bp.blogspot.com/-y1Gu7TTZtZ0/VPWLJuRQ_pI/AAAAAAAAKRQ/ipKpc06RVhw/s1600/TRIP%2BDE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692695"/>
            <a:ext cx="7083334" cy="5007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uerta biblioB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4639"/>
            <a:ext cx="9144000" cy="6843361"/>
          </a:xfrm>
          <a:prstGeom prst="rect">
            <a:avLst/>
          </a:prstGeom>
        </p:spPr>
      </p:pic>
      <p:pic>
        <p:nvPicPr>
          <p:cNvPr id="1026" name="Picture 2" descr="http://4.bp.blogspot.com/-yCA2Tdz7GvY/VA1ubRtXsJI/AAAAAAAAIzk/_t2XxokqlKs/s1600/IMAXE%2B101%2BNOMES%2BBIBLIO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01208"/>
            <a:ext cx="1048008" cy="1368152"/>
          </a:xfrm>
          <a:prstGeom prst="rect">
            <a:avLst/>
          </a:prstGeom>
          <a:noFill/>
        </p:spPr>
      </p:pic>
      <p:pic>
        <p:nvPicPr>
          <p:cNvPr id="20482" name="Picture 2" descr="http://2.bp.blogspot.com/-ODxDPA6kECE/VPhQAVjJ2PI/AAAAAAAAKVA/aRcSge5eeEc/s1600/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76672"/>
            <a:ext cx="4194106" cy="6013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45</Words>
  <Application>Microsoft Office PowerPoint</Application>
  <PresentationFormat>Presentación en pantalla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Xunta de Galicia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Consellería de Educación e O. U.</dc:creator>
  <cp:lastModifiedBy>Consellería de Educación e O. U.</cp:lastModifiedBy>
  <cp:revision>9</cp:revision>
  <dcterms:created xsi:type="dcterms:W3CDTF">2015-11-19T11:35:06Z</dcterms:created>
  <dcterms:modified xsi:type="dcterms:W3CDTF">2015-11-20T11:24:47Z</dcterms:modified>
</cp:coreProperties>
</file>