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58" r:id="rId6"/>
    <p:sldId id="259" r:id="rId7"/>
    <p:sldId id="260" r:id="rId8"/>
    <p:sldId id="265" r:id="rId9"/>
    <p:sldId id="266" r:id="rId10"/>
    <p:sldId id="267" r:id="rId11"/>
    <p:sldId id="268" r:id="rId12"/>
    <p:sldId id="269" r:id="rId13"/>
    <p:sldId id="270" r:id="rId14"/>
    <p:sldId id="261" r:id="rId15"/>
    <p:sldId id="262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1F8BD-FEFD-4152-9911-6AC790A24788}" type="datetimeFigureOut">
              <a:rPr lang="es-ES" smtClean="0"/>
              <a:t>22/01/2017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FC3C-E19C-4A26-8FB3-0A6BB4F69D3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aeeidebarrionovo.blogspot.com.e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://bibliobn.blogspot.com.es/2016/10/venres-de-encurtas-planet-unknown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5/12/encontro-testemuna-informativa-ii.html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bibliobn.blogspot.com.es/search/label/Mochilas%20Viaxeiras%20Escornabo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6/01/dia-da-paz-2016-tregua-olimpica.html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://bibliobn.blogspot.com.es/2016/03/8-de-marzo-as-mulleres-no-olimpismo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://bibliobn.blogspot.com.es/p/biblioart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6/06/encontro-chegada-meta.html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://aeeidebarrionovo.blogspot.com.es/2013/06/fotos-da-excursion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bn.blogspot.com.es/p/fondos-roboticos.html" TargetMode="External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p/a-prehistoria-menuda-historia.html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sites.google.com/site/fondosmarinosbn/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p/barrionovo-2016-curso-olimpico.html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bibliobn.blogspot.com.es/p/recursos-prehistorico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6/09/presentacion-proxecto-curso-2016-2017.html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bibliobn.blogspot.com.es/2013/09/comeza-travesia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bn.blogspot.com.es/2016/11/encontro-cun-robot-de-cocina.html" TargetMode="External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6/04/judokas-olimpicos-na-bibliobn.html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hyperlink" Target="http://bibliobn.blogspot.com.es/2013/05/encontro-castrexo.html" TargetMode="External"/><Relationship Id="rId4" Type="http://schemas.openxmlformats.org/officeDocument/2006/relationships/hyperlink" Target="http://bibliobn.blogspot.com.es/2013/12/4-encontro-no-fondo-do-mar-lonxa-de.html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bn.blogspot.com.es/2013/11/encontxo-do-nunca-mais.html" TargetMode="External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6/09/encontxo-buscando-respostas.html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hyperlink" Target="http://bibliobn.blogspot.com.es/2012/12/croninon.html" TargetMode="External"/><Relationship Id="rId4" Type="http://schemas.openxmlformats.org/officeDocument/2006/relationships/hyperlink" Target="http://bibliobn.blogspot.com.es/2016/11/encontxos-polo-planeta-i-jane-goodall.html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4/12/onde-me-encontro-nomearte.html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bibliobn.blogspot.com.es/2016/03/videoconferecia-con-javier-gomez-noya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bn.blogspot.com.es/2015/02/pastoriza-101-nomes-bits-9.html" TargetMode="External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bliobn.blogspot.com.es/2015/12/barrionovo-2016-bits-6.html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bibliobn.blogspot.com.es/2017/01/non-somos-robots-bits-8.html" TargetMode="Externa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 rot="20646779">
            <a:off x="4427984" y="4323805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Jokerman" pitchFamily="82" charset="0"/>
              </a:rPr>
              <a:t>TRABALLO  POR</a:t>
            </a:r>
            <a:endParaRPr lang="es-ES" sz="3600" b="1" dirty="0">
              <a:solidFill>
                <a:srgbClr val="7030A0"/>
              </a:solidFill>
              <a:latin typeface="Jokerman" pitchFamily="82" charset="0"/>
            </a:endParaRPr>
          </a:p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Jokerman" pitchFamily="82" charset="0"/>
              </a:rPr>
              <a:t>   PROXECTOS</a:t>
            </a:r>
            <a:endParaRPr lang="es-ES" sz="3600" b="1" dirty="0">
              <a:solidFill>
                <a:srgbClr val="7030A0"/>
              </a:solidFill>
              <a:latin typeface="Jokerman" pitchFamily="82" charset="0"/>
            </a:endParaRPr>
          </a:p>
        </p:txBody>
      </p:sp>
      <p:pic>
        <p:nvPicPr>
          <p:cNvPr id="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0648"/>
            <a:ext cx="2762250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2013"/>
            <a:ext cx="1667067" cy="1667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2555776" y="188640"/>
            <a:ext cx="6588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VENRES  DE  ENCURTAS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921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1" y="1484784"/>
            <a:ext cx="758655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25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1187624" y="3409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INFORMACIÓN  EN  FAMILIA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1024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810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 bwMode="auto">
          <a:xfrm>
            <a:off x="3203848" y="3928894"/>
            <a:ext cx="5208240" cy="262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85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539552" y="171218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  <a:latin typeface="Jokerman" pitchFamily="82" charset="0"/>
              </a:rPr>
              <a:t>BUSCA  E  TRATAMENTO  DA  INFORMACIÓN</a:t>
            </a:r>
            <a:endParaRPr lang="es-ES" sz="28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1126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0" y="764704"/>
            <a:ext cx="4274212" cy="301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64133"/>
            <a:ext cx="4367808" cy="309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023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5111552" y="18864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BIBLIOARTE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1229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60315"/>
            <a:ext cx="6048672" cy="440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6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4283968" y="158339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ASÍ  REMATAMOS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614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992">
            <a:off x="648729" y="941323"/>
            <a:ext cx="4182149" cy="275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751">
            <a:off x="3971900" y="3123954"/>
            <a:ext cx="444738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1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6084168" y="18864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latin typeface="Jokerman" pitchFamily="82" charset="0"/>
              </a:rPr>
              <a:t>GRAZAS</a:t>
            </a:r>
            <a:endParaRPr lang="es-ES" sz="3600" b="1" dirty="0">
              <a:solidFill>
                <a:srgbClr val="FFFF00"/>
              </a:solidFill>
              <a:latin typeface="Jokerman" pitchFamily="8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43608" y="578610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mtClean="0">
                <a:solidFill>
                  <a:srgbClr val="7030A0"/>
                </a:solidFill>
                <a:latin typeface="Jokerman" pitchFamily="82" charset="0"/>
              </a:rPr>
              <a:t>        </a:t>
            </a:r>
            <a:endParaRPr lang="es-ES" sz="2800" b="1" dirty="0">
              <a:solidFill>
                <a:srgbClr val="7030A0"/>
              </a:solidFill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4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259632" y="184821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7030A0"/>
                </a:solidFill>
                <a:latin typeface="Jokerman" pitchFamily="82" charset="0"/>
              </a:rPr>
              <a:t>TEMÁTICA  A  TRABALLAR ?</a:t>
            </a:r>
            <a:endParaRPr lang="es-ES" sz="3600" dirty="0">
              <a:solidFill>
                <a:srgbClr val="7030A0"/>
              </a:solidFill>
              <a:latin typeface="Jokerman" pitchFamily="8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5355"/>
            <a:ext cx="4908376" cy="66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4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995">
            <a:off x="891358" y="883920"/>
            <a:ext cx="246697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 rot="20939782">
            <a:off x="6170061" y="355966"/>
            <a:ext cx="2880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7030A0"/>
                </a:solidFill>
                <a:latin typeface="Jokerman" pitchFamily="82" charset="0"/>
              </a:rPr>
              <a:t>FONDOS</a:t>
            </a:r>
            <a:endParaRPr lang="es-ES" sz="4400" dirty="0">
              <a:solidFill>
                <a:srgbClr val="7030A0"/>
              </a:solidFill>
              <a:latin typeface="Jokerman" pitchFamily="82" charset="0"/>
            </a:endParaRPr>
          </a:p>
        </p:txBody>
      </p:sp>
      <p:pic>
        <p:nvPicPr>
          <p:cNvPr id="4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13" y="2636912"/>
            <a:ext cx="388843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393">
            <a:off x="1032942" y="3701976"/>
            <a:ext cx="3600624" cy="2294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8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 rot="906158">
            <a:off x="4054342" y="53869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Jokerman" pitchFamily="82" charset="0"/>
              </a:rPr>
              <a:t>RECURSOS</a:t>
            </a:r>
            <a:endParaRPr lang="es-ES" sz="4000" dirty="0">
              <a:solidFill>
                <a:srgbClr val="7030A0"/>
              </a:solidFill>
              <a:latin typeface="Jokerman" pitchFamily="82" charset="0"/>
            </a:endParaRPr>
          </a:p>
        </p:txBody>
      </p:sp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4721">
            <a:off x="759616" y="944014"/>
            <a:ext cx="3185219" cy="299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73" y="3430635"/>
            <a:ext cx="3648405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08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3995936" y="107655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ASÍ  EMPEZAMOS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252536" y="5168704"/>
            <a:ext cx="964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Jokerman" pitchFamily="82" charset="0"/>
              </a:rPr>
              <a:t>ACONTECEMENTO  SORPRENDENTE</a:t>
            </a:r>
            <a:endParaRPr lang="es-ES" sz="3600" b="1" dirty="0">
              <a:solidFill>
                <a:srgbClr val="7030A0"/>
              </a:solidFill>
              <a:latin typeface="Jokerman" pitchFamily="82" charset="0"/>
            </a:endParaRPr>
          </a:p>
        </p:txBody>
      </p:sp>
      <p:pic>
        <p:nvPicPr>
          <p:cNvPr id="307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009">
            <a:off x="1408163" y="1214450"/>
            <a:ext cx="2497539" cy="355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8263">
            <a:off x="4983706" y="2262193"/>
            <a:ext cx="3506424" cy="223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75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5364088" y="237961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ENCONTROS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40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9" y="591904"/>
            <a:ext cx="3462843" cy="24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1736"/>
            <a:ext cx="3668355" cy="257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4" y="4077072"/>
            <a:ext cx="3666528" cy="256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306">
            <a:off x="4978782" y="3796767"/>
            <a:ext cx="3813511" cy="306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20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5111552" y="18864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ENCONTXOS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614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2539335" cy="179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159782" cy="22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11" y="3442303"/>
            <a:ext cx="3336032" cy="235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96907"/>
            <a:ext cx="3727799" cy="31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05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2771800" y="46972"/>
            <a:ext cx="680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ONDE  ME  ENCONTRO ?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717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8" y="980728"/>
            <a:ext cx="4231926" cy="30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33" y="3780294"/>
            <a:ext cx="4291269" cy="30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16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6732240" y="209855"/>
            <a:ext cx="176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  <a:latin typeface="Jokerman" pitchFamily="82" charset="0"/>
              </a:rPr>
              <a:t>BITS</a:t>
            </a:r>
            <a:endParaRPr lang="es-ES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pic>
        <p:nvPicPr>
          <p:cNvPr id="819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0" y="564669"/>
            <a:ext cx="4574112" cy="257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72" y="3167053"/>
            <a:ext cx="3508598" cy="246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62795"/>
            <a:ext cx="2321421" cy="303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719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37</Words>
  <Application>Microsoft Office PowerPoint</Application>
  <PresentationFormat>Presentación en pantalla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Xunta de Galicia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Consellería de Educación e O. U.</dc:creator>
  <cp:lastModifiedBy>Usuario</cp:lastModifiedBy>
  <cp:revision>12</cp:revision>
  <dcterms:created xsi:type="dcterms:W3CDTF">2014-03-14T12:39:18Z</dcterms:created>
  <dcterms:modified xsi:type="dcterms:W3CDTF">2017-01-22T19:52:14Z</dcterms:modified>
</cp:coreProperties>
</file>