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  <p15:guide id="1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E7"/>
    <a:srgbClr val="ED6C76"/>
    <a:srgbClr val="F9B000"/>
    <a:srgbClr val="A873B0"/>
    <a:srgbClr val="009640"/>
    <a:srgbClr val="6E6D6D"/>
    <a:srgbClr val="F7FCFE"/>
    <a:srgbClr val="D81C33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722" y="102"/>
      </p:cViewPr>
      <p:guideLst>
        <p:guide orient="horz" pos="2183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  <p:guide pos="36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serens-seasons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serens-seasons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slide" Target="slide4.xm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slide" Target="slide5.xml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slide" Target="slide5.xml"/><Relationship Id="rId4" Type="http://schemas.openxmlformats.org/officeDocument/2006/relationships/image" Target="../media/image30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2.png"/><Relationship Id="rId7" Type="http://schemas.openxmlformats.org/officeDocument/2006/relationships/image" Target="../media/image1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2.png"/><Relationship Id="rId4" Type="http://schemas.openxmlformats.org/officeDocument/2006/relationships/image" Target="../media/image48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545" y="1473201"/>
            <a:ext cx="4584106" cy="4554018"/>
          </a:xfrm>
          <a:prstGeom prst="rect">
            <a:avLst/>
          </a:prstGeom>
        </p:spPr>
      </p:pic>
      <p:grpSp>
        <p:nvGrpSpPr>
          <p:cNvPr id="4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flip-flops</a:t>
                </a: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5056" y="4712579"/>
              <a:ext cx="1275057" cy="874202"/>
            </a:xfrm>
            <a:prstGeom prst="rect">
              <a:avLst/>
            </a:prstGeom>
          </p:spPr>
        </p:pic>
      </p:grpSp>
      <p:sp>
        <p:nvSpPr>
          <p:cNvPr id="28" name="R3"/>
          <p:cNvSpPr/>
          <p:nvPr/>
        </p:nvSpPr>
        <p:spPr>
          <a:xfrm>
            <a:off x="5870139" y="4628798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grpSp>
        <p:nvGrpSpPr>
          <p:cNvPr id="3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shorts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4937" y="3292269"/>
              <a:ext cx="1304925" cy="547414"/>
            </a:xfrm>
            <a:prstGeom prst="rect">
              <a:avLst/>
            </a:prstGeom>
          </p:spPr>
        </p:pic>
      </p:grpSp>
      <p:grpSp>
        <p:nvGrpSpPr>
          <p:cNvPr id="2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earmuffs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4686" y="1515572"/>
              <a:ext cx="1205427" cy="869116"/>
            </a:xfrm>
            <a:prstGeom prst="rect">
              <a:avLst/>
            </a:prstGeom>
          </p:spPr>
        </p:pic>
      </p:grpSp>
      <p:sp>
        <p:nvSpPr>
          <p:cNvPr id="26" name="R2"/>
          <p:cNvSpPr/>
          <p:nvPr/>
        </p:nvSpPr>
        <p:spPr>
          <a:xfrm>
            <a:off x="5870139" y="3029224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199" y="2953573"/>
            <a:ext cx="2450602" cy="29481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199" y="2953573"/>
            <a:ext cx="2450601" cy="2948143"/>
          </a:xfrm>
          <a:prstGeom prst="rect">
            <a:avLst/>
          </a:prstGeom>
        </p:spPr>
      </p:pic>
      <p:sp>
        <p:nvSpPr>
          <p:cNvPr id="31" name="Half Frame 30">
            <a:hlinkClick r:id="rId8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Half Frame 31">
            <a:hlinkClick r:id="rId9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1028" y="1520276"/>
              <a:ext cx="832744" cy="840660"/>
            </a:xfrm>
            <a:prstGeom prst="rect">
              <a:avLst/>
            </a:prstGeom>
          </p:spPr>
        </p:pic>
      </p:grpSp>
      <p:grpSp>
        <p:nvGrpSpPr>
          <p:cNvPr id="37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snow</a:t>
                </a: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3" y="4747139"/>
              <a:ext cx="1142653" cy="838465"/>
            </a:xfrm>
            <a:prstGeom prst="rect">
              <a:avLst/>
            </a:prstGeom>
          </p:spPr>
        </p:pic>
      </p:grpSp>
      <p:grpSp>
        <p:nvGrpSpPr>
          <p:cNvPr id="38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rain</a:t>
                </a: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2" y="3138891"/>
              <a:ext cx="1142653" cy="856665"/>
            </a:xfrm>
            <a:prstGeom prst="rect">
              <a:avLst/>
            </a:prstGeom>
          </p:spPr>
        </p:pic>
      </p:grpSp>
      <p:sp>
        <p:nvSpPr>
          <p:cNvPr id="33" name="R2"/>
          <p:cNvSpPr/>
          <p:nvPr/>
        </p:nvSpPr>
        <p:spPr>
          <a:xfrm>
            <a:off x="5868350" y="3031760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35" name="R3"/>
          <p:cNvSpPr/>
          <p:nvPr/>
        </p:nvSpPr>
        <p:spPr>
          <a:xfrm>
            <a:off x="5867400" y="4631334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D6C76"/>
                </a:solidFill>
                <a:latin typeface="+mn-lt"/>
              </a:rPr>
              <a:t>Which weather is </a:t>
            </a:r>
            <a:r>
              <a:rPr lang="en-GB" sz="3600" dirty="0" err="1">
                <a:solidFill>
                  <a:srgbClr val="ED6C76"/>
                </a:solidFill>
                <a:latin typeface="+mn-lt"/>
              </a:rPr>
              <a:t>Seren</a:t>
            </a:r>
            <a:r>
              <a:rPr lang="en-GB" sz="3600" dirty="0">
                <a:solidFill>
                  <a:srgbClr val="ED6C76"/>
                </a:solidFill>
                <a:latin typeface="+mn-lt"/>
              </a:rPr>
              <a:t> ready for?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43323"/>
            <a:ext cx="2456914" cy="29686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83" y="1627963"/>
            <a:ext cx="1302974" cy="1315360"/>
          </a:xfrm>
          <a:prstGeom prst="rect">
            <a:avLst/>
          </a:prstGeom>
        </p:spPr>
      </p:pic>
      <p:sp>
        <p:nvSpPr>
          <p:cNvPr id="41" name="Half Frame 40">
            <a:hlinkClick r:id="rId7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Half Frame 41">
            <a:hlinkClick r:id="rId8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34" name="Group 33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</a:t>
                </a: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1028" y="1520276"/>
              <a:ext cx="832744" cy="840660"/>
            </a:xfrm>
            <a:prstGeom prst="rect">
              <a:avLst/>
            </a:prstGeom>
          </p:spPr>
        </p:pic>
      </p:grpSp>
      <p:grpSp>
        <p:nvGrpSpPr>
          <p:cNvPr id="38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39" name="Group 38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snow</a:t>
                </a: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3" y="4747139"/>
              <a:ext cx="1142653" cy="838465"/>
            </a:xfrm>
            <a:prstGeom prst="rect">
              <a:avLst/>
            </a:prstGeom>
          </p:spPr>
        </p:pic>
      </p:grpSp>
      <p:grpSp>
        <p:nvGrpSpPr>
          <p:cNvPr id="43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44" name="Group 43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rain</a:t>
                </a:r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2" y="3138891"/>
              <a:ext cx="1142653" cy="856665"/>
            </a:xfrm>
            <a:prstGeom prst="rect">
              <a:avLst/>
            </a:prstGeom>
          </p:spPr>
        </p:pic>
      </p:grpSp>
      <p:sp>
        <p:nvSpPr>
          <p:cNvPr id="28" name="R1"/>
          <p:cNvSpPr/>
          <p:nvPr/>
        </p:nvSpPr>
        <p:spPr>
          <a:xfrm>
            <a:off x="5868350" y="1436894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32" name="R2"/>
          <p:cNvSpPr/>
          <p:nvPr/>
        </p:nvSpPr>
        <p:spPr>
          <a:xfrm>
            <a:off x="5867400" y="3036468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7" name="Rounded Rectangle 26"/>
          <p:cNvSpPr/>
          <p:nvPr/>
        </p:nvSpPr>
        <p:spPr>
          <a:xfrm>
            <a:off x="755650" y="1428077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D6C76"/>
                </a:solidFill>
                <a:latin typeface="+mn-lt"/>
              </a:rPr>
              <a:t>Which weather is </a:t>
            </a:r>
            <a:r>
              <a:rPr lang="en-GB" sz="3600" dirty="0" err="1">
                <a:solidFill>
                  <a:srgbClr val="ED6C76"/>
                </a:solidFill>
                <a:latin typeface="+mn-lt"/>
              </a:rPr>
              <a:t>Seren</a:t>
            </a:r>
            <a:r>
              <a:rPr lang="en-GB" sz="3600" dirty="0">
                <a:solidFill>
                  <a:srgbClr val="ED6C76"/>
                </a:solidFill>
                <a:latin typeface="+mn-lt"/>
              </a:rPr>
              <a:t> ready for?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49777"/>
            <a:ext cx="2456913" cy="29557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3167" y="1625766"/>
            <a:ext cx="1719591" cy="1261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39" t="-24"/>
          <a:stretch/>
        </p:blipFill>
        <p:spPr>
          <a:xfrm>
            <a:off x="-41996" y="0"/>
            <a:ext cx="81395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539" y="2780894"/>
            <a:ext cx="991704" cy="439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99" y="2835611"/>
            <a:ext cx="991704" cy="439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274" y="2780894"/>
            <a:ext cx="991704" cy="4396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144" y="3042423"/>
            <a:ext cx="991704" cy="4396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929" y="2400727"/>
            <a:ext cx="991704" cy="439662"/>
          </a:xfrm>
          <a:prstGeom prst="rect">
            <a:avLst/>
          </a:prstGeom>
        </p:spPr>
      </p:pic>
      <p:sp>
        <p:nvSpPr>
          <p:cNvPr id="51" name="Half Frame 50">
            <a:hlinkClick r:id="rId11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Half Frame 51">
            <a:hlinkClick r:id="rId12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8073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40" name="Group 39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</a:t>
                </a: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1028" y="1520276"/>
              <a:ext cx="832744" cy="840660"/>
            </a:xfrm>
            <a:prstGeom prst="rect">
              <a:avLst/>
            </a:prstGeom>
          </p:spPr>
        </p:pic>
      </p:grpSp>
      <p:grpSp>
        <p:nvGrpSpPr>
          <p:cNvPr id="44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45" name="Group 44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snow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3" y="4747139"/>
              <a:ext cx="1142653" cy="838465"/>
            </a:xfrm>
            <a:prstGeom prst="rect">
              <a:avLst/>
            </a:prstGeom>
          </p:spPr>
        </p:pic>
      </p:grpSp>
      <p:grpSp>
        <p:nvGrpSpPr>
          <p:cNvPr id="49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50" name="Group 49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rain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72" y="3138891"/>
              <a:ext cx="1142653" cy="856665"/>
            </a:xfrm>
            <a:prstGeom prst="rect">
              <a:avLst/>
            </a:prstGeom>
          </p:spPr>
        </p:pic>
      </p:grpSp>
      <p:sp>
        <p:nvSpPr>
          <p:cNvPr id="32" name="R1"/>
          <p:cNvSpPr/>
          <p:nvPr/>
        </p:nvSpPr>
        <p:spPr>
          <a:xfrm>
            <a:off x="5867400" y="1432188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33" name="R3"/>
          <p:cNvSpPr/>
          <p:nvPr/>
        </p:nvSpPr>
        <p:spPr>
          <a:xfrm>
            <a:off x="5867400" y="4631334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D6C76"/>
                </a:solidFill>
                <a:latin typeface="+mn-lt"/>
              </a:rPr>
              <a:t>Which weather is </a:t>
            </a:r>
            <a:r>
              <a:rPr lang="en-GB" sz="3600" dirty="0" err="1">
                <a:solidFill>
                  <a:srgbClr val="ED6C76"/>
                </a:solidFill>
                <a:latin typeface="+mn-lt"/>
              </a:rPr>
              <a:t>Seren</a:t>
            </a:r>
            <a:r>
              <a:rPr lang="en-GB" sz="3600" dirty="0">
                <a:solidFill>
                  <a:srgbClr val="ED6C76"/>
                </a:solidFill>
                <a:latin typeface="+mn-lt"/>
              </a:rPr>
              <a:t> ready for?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53573"/>
            <a:ext cx="2456913" cy="29481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1343" y="1625766"/>
            <a:ext cx="1711093" cy="12828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39" t="-24"/>
          <a:stretch/>
        </p:blipFill>
        <p:spPr>
          <a:xfrm>
            <a:off x="-41996" y="0"/>
            <a:ext cx="81395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082" y="2837112"/>
            <a:ext cx="660232" cy="482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640" y="2879808"/>
            <a:ext cx="660232" cy="482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082" y="2986548"/>
            <a:ext cx="660232" cy="4821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369" y="2816222"/>
            <a:ext cx="660232" cy="48210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64" y="2628311"/>
            <a:ext cx="660232" cy="4821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369" y="2965658"/>
            <a:ext cx="660232" cy="482105"/>
          </a:xfrm>
          <a:prstGeom prst="rect">
            <a:avLst/>
          </a:prstGeom>
        </p:spPr>
      </p:pic>
      <p:sp>
        <p:nvSpPr>
          <p:cNvPr id="54" name="Half Frame 53">
            <a:hlinkClick r:id="rId11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Half Frame 54">
            <a:hlinkClick r:id="rId12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38768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umbrella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5862" y="3137242"/>
              <a:ext cx="1043076" cy="858313"/>
            </a:xfrm>
            <a:prstGeom prst="rect">
              <a:avLst/>
            </a:prstGeom>
          </p:spPr>
        </p:pic>
      </p:grpSp>
      <p:grpSp>
        <p:nvGrpSpPr>
          <p:cNvPr id="7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shorts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4937" y="4875569"/>
              <a:ext cx="1304925" cy="547414"/>
            </a:xfrm>
            <a:prstGeom prst="rect">
              <a:avLst/>
            </a:prstGeom>
          </p:spPr>
        </p:pic>
      </p:grpSp>
      <p:grpSp>
        <p:nvGrpSpPr>
          <p:cNvPr id="6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flip-flops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5884" y="1503348"/>
              <a:ext cx="1294692" cy="887664"/>
            </a:xfrm>
            <a:prstGeom prst="rect">
              <a:avLst/>
            </a:prstGeom>
          </p:spPr>
        </p:pic>
      </p:grpSp>
      <p:sp>
        <p:nvSpPr>
          <p:cNvPr id="28" name="R3"/>
          <p:cNvSpPr/>
          <p:nvPr/>
        </p:nvSpPr>
        <p:spPr>
          <a:xfrm>
            <a:off x="5875747" y="4637432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38" name="R1"/>
          <p:cNvSpPr/>
          <p:nvPr/>
        </p:nvSpPr>
        <p:spPr>
          <a:xfrm>
            <a:off x="5875747" y="1429202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751" y="1528882"/>
            <a:ext cx="3210710" cy="2144404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553" y="2156709"/>
            <a:ext cx="3781308" cy="37450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553" y="2971567"/>
            <a:ext cx="2441917" cy="2930150"/>
          </a:xfrm>
          <a:prstGeom prst="rect">
            <a:avLst/>
          </a:prstGeom>
        </p:spPr>
      </p:pic>
      <p:sp>
        <p:nvSpPr>
          <p:cNvPr id="39" name="Half Frame 38">
            <a:hlinkClick r:id="rId8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Half Frame 39">
            <a:hlinkClick r:id="rId9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2" y="1464148"/>
            <a:ext cx="4749070" cy="46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05" y="4174665"/>
            <a:ext cx="4738861" cy="1891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68" y="1528881"/>
            <a:ext cx="3218558" cy="2149645"/>
          </a:xfrm>
          <a:prstGeom prst="rect">
            <a:avLst/>
          </a:prstGeom>
        </p:spPr>
      </p:pic>
      <p:grpSp>
        <p:nvGrpSpPr>
          <p:cNvPr id="9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cardigan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6700" y="1528881"/>
              <a:ext cx="1121400" cy="842498"/>
            </a:xfrm>
            <a:prstGeom prst="rect">
              <a:avLst/>
            </a:prstGeom>
          </p:spPr>
        </p:pic>
      </p:grpSp>
      <p:grpSp>
        <p:nvGrpSpPr>
          <p:cNvPr id="7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snow boots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962" y="3312369"/>
              <a:ext cx="1384612" cy="510576"/>
            </a:xfrm>
            <a:prstGeom prst="rect">
              <a:avLst/>
            </a:prstGeom>
          </p:spPr>
        </p:pic>
      </p:grpSp>
      <p:grpSp>
        <p:nvGrpSpPr>
          <p:cNvPr id="6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swimsuit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4134" y="4690254"/>
              <a:ext cx="726531" cy="904875"/>
            </a:xfrm>
            <a:prstGeom prst="rect">
              <a:avLst/>
            </a:prstGeom>
          </p:spPr>
        </p:pic>
      </p:grpSp>
      <p:sp>
        <p:nvSpPr>
          <p:cNvPr id="25" name="R2"/>
          <p:cNvSpPr/>
          <p:nvPr/>
        </p:nvSpPr>
        <p:spPr>
          <a:xfrm>
            <a:off x="5866450" y="3031760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6" name="R3"/>
          <p:cNvSpPr/>
          <p:nvPr/>
        </p:nvSpPr>
        <p:spPr>
          <a:xfrm>
            <a:off x="5866450" y="4631334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939" y="2953573"/>
            <a:ext cx="2453122" cy="2948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939" y="2953573"/>
            <a:ext cx="2453121" cy="2948143"/>
          </a:xfrm>
          <a:prstGeom prst="rect">
            <a:avLst/>
          </a:prstGeom>
        </p:spPr>
      </p:pic>
      <p:sp>
        <p:nvSpPr>
          <p:cNvPr id="30" name="Half Frame 29">
            <a:hlinkClick r:id="rId9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Half Frame 30">
            <a:hlinkClick r:id="rId10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86" y="1495033"/>
            <a:ext cx="4597546" cy="4513233"/>
          </a:xfrm>
          <a:prstGeom prst="rect">
            <a:avLst/>
          </a:prstGeom>
        </p:spPr>
      </p:pic>
      <p:grpSp>
        <p:nvGrpSpPr>
          <p:cNvPr id="5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ear muffs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4686" y="1515572"/>
              <a:ext cx="1205427" cy="869116"/>
            </a:xfrm>
            <a:prstGeom prst="rect">
              <a:avLst/>
            </a:prstGeom>
          </p:spPr>
        </p:pic>
      </p:grpSp>
      <p:grpSp>
        <p:nvGrpSpPr>
          <p:cNvPr id="6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woolly hat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98791">
              <a:off x="6542079" y="3152747"/>
              <a:ext cx="1301804" cy="1171472"/>
            </a:xfrm>
            <a:prstGeom prst="rect">
              <a:avLst/>
            </a:prstGeom>
          </p:spPr>
        </p:pic>
      </p:grpSp>
      <p:grpSp>
        <p:nvGrpSpPr>
          <p:cNvPr id="7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 hat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8669" y="4744760"/>
              <a:ext cx="1747200" cy="797328"/>
            </a:xfrm>
            <a:prstGeom prst="rect">
              <a:avLst/>
            </a:prstGeom>
          </p:spPr>
        </p:pic>
      </p:grpSp>
      <p:sp>
        <p:nvSpPr>
          <p:cNvPr id="17" name="R1"/>
          <p:cNvSpPr/>
          <p:nvPr/>
        </p:nvSpPr>
        <p:spPr>
          <a:xfrm>
            <a:off x="5871089" y="1432187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5" name="R2"/>
          <p:cNvSpPr/>
          <p:nvPr/>
        </p:nvSpPr>
        <p:spPr>
          <a:xfrm>
            <a:off x="5871089" y="3031761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57748"/>
            <a:ext cx="2456913" cy="29397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861" y="2461740"/>
            <a:ext cx="2460603" cy="3439977"/>
          </a:xfrm>
          <a:prstGeom prst="rect">
            <a:avLst/>
          </a:prstGeom>
        </p:spPr>
      </p:pic>
      <p:sp>
        <p:nvSpPr>
          <p:cNvPr id="29" name="Half Frame 28">
            <a:hlinkClick r:id="rId8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Half Frame 29">
            <a:hlinkClick r:id="rId9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84" y="1491940"/>
            <a:ext cx="4218134" cy="4563564"/>
          </a:xfrm>
          <a:prstGeom prst="rect">
            <a:avLst/>
          </a:prstGeom>
        </p:spPr>
      </p:pic>
      <p:grpSp>
        <p:nvGrpSpPr>
          <p:cNvPr id="7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sunglasses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2986" y="1588806"/>
              <a:ext cx="1678565" cy="706512"/>
            </a:xfrm>
            <a:prstGeom prst="rect">
              <a:avLst/>
            </a:prstGeom>
          </p:spPr>
        </p:pic>
      </p:grpSp>
      <p:grpSp>
        <p:nvGrpSpPr>
          <p:cNvPr id="5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baseball cap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3987" y="4745308"/>
              <a:ext cx="1323975" cy="807938"/>
            </a:xfrm>
            <a:prstGeom prst="rect">
              <a:avLst/>
            </a:prstGeom>
          </p:spPr>
        </p:pic>
      </p:grpSp>
      <p:grpSp>
        <p:nvGrpSpPr>
          <p:cNvPr id="6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yellow jacket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1196" y="3113830"/>
              <a:ext cx="1082144" cy="839843"/>
            </a:xfrm>
            <a:prstGeom prst="rect">
              <a:avLst/>
            </a:prstGeom>
          </p:spPr>
        </p:pic>
      </p:grpSp>
      <p:sp>
        <p:nvSpPr>
          <p:cNvPr id="17" name="R1"/>
          <p:cNvSpPr/>
          <p:nvPr/>
        </p:nvSpPr>
        <p:spPr>
          <a:xfrm>
            <a:off x="5867400" y="1438286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5" name="R3"/>
          <p:cNvSpPr/>
          <p:nvPr/>
        </p:nvSpPr>
        <p:spPr>
          <a:xfrm>
            <a:off x="5867400" y="4637432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53573"/>
            <a:ext cx="2456913" cy="2948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43" y="2953573"/>
            <a:ext cx="2456912" cy="2948143"/>
          </a:xfrm>
          <a:prstGeom prst="rect">
            <a:avLst/>
          </a:prstGeom>
        </p:spPr>
      </p:pic>
      <p:sp>
        <p:nvSpPr>
          <p:cNvPr id="29" name="Half Frame 28">
            <a:hlinkClick r:id="rId8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Half Frame 29">
            <a:hlinkClick r:id="rId9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55650" y="1432188"/>
            <a:ext cx="4945700" cy="4654539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14" y="1482254"/>
            <a:ext cx="4876129" cy="4610571"/>
          </a:xfrm>
          <a:prstGeom prst="rect">
            <a:avLst/>
          </a:prstGeom>
        </p:spPr>
      </p:pic>
      <p:grpSp>
        <p:nvGrpSpPr>
          <p:cNvPr id="4" name="G1"/>
          <p:cNvGrpSpPr/>
          <p:nvPr/>
        </p:nvGrpSpPr>
        <p:grpSpPr>
          <a:xfrm>
            <a:off x="5867400" y="1432188"/>
            <a:ext cx="2520000" cy="1455393"/>
            <a:chOff x="5867400" y="1432188"/>
            <a:chExt cx="2520000" cy="1455393"/>
          </a:xfrm>
        </p:grpSpPr>
        <p:grpSp>
          <p:nvGrpSpPr>
            <p:cNvPr id="22" name="Group 21"/>
            <p:cNvGrpSpPr/>
            <p:nvPr/>
          </p:nvGrpSpPr>
          <p:grpSpPr>
            <a:xfrm>
              <a:off x="5867400" y="1432188"/>
              <a:ext cx="2520000" cy="1455393"/>
              <a:chOff x="5867400" y="4631334"/>
              <a:chExt cx="2520000" cy="145539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jeans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4852" y="1521560"/>
              <a:ext cx="1085094" cy="857142"/>
            </a:xfrm>
            <a:prstGeom prst="rect">
              <a:avLst/>
            </a:prstGeom>
          </p:spPr>
        </p:pic>
      </p:grpSp>
      <p:grpSp>
        <p:nvGrpSpPr>
          <p:cNvPr id="5" name="G2"/>
          <p:cNvGrpSpPr/>
          <p:nvPr/>
        </p:nvGrpSpPr>
        <p:grpSpPr>
          <a:xfrm>
            <a:off x="5867400" y="3031761"/>
            <a:ext cx="2520000" cy="1455393"/>
            <a:chOff x="5867400" y="3031761"/>
            <a:chExt cx="2520000" cy="1455393"/>
          </a:xfrm>
        </p:grpSpPr>
        <p:grpSp>
          <p:nvGrpSpPr>
            <p:cNvPr id="18" name="Group 17"/>
            <p:cNvGrpSpPr/>
            <p:nvPr/>
          </p:nvGrpSpPr>
          <p:grpSpPr>
            <a:xfrm>
              <a:off x="5867400" y="3031761"/>
              <a:ext cx="2520000" cy="1455393"/>
              <a:chOff x="5867400" y="4631334"/>
              <a:chExt cx="2520000" cy="1455393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scarf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4700" y="3096096"/>
              <a:ext cx="735137" cy="912041"/>
            </a:xfrm>
            <a:prstGeom prst="rect">
              <a:avLst/>
            </a:prstGeom>
          </p:spPr>
        </p:pic>
      </p:grpSp>
      <p:grpSp>
        <p:nvGrpSpPr>
          <p:cNvPr id="6" name="G3"/>
          <p:cNvGrpSpPr/>
          <p:nvPr/>
        </p:nvGrpSpPr>
        <p:grpSpPr>
          <a:xfrm>
            <a:off x="5867400" y="4631334"/>
            <a:ext cx="2520000" cy="1455393"/>
            <a:chOff x="5867400" y="4631334"/>
            <a:chExt cx="2520000" cy="1455393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631334"/>
              <a:ext cx="2520000" cy="1455393"/>
              <a:chOff x="5867400" y="4631334"/>
              <a:chExt cx="2520000" cy="145539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867400" y="4631334"/>
                <a:ext cx="2520000" cy="1455393"/>
              </a:xfrm>
              <a:prstGeom prst="roundRect">
                <a:avLst>
                  <a:gd name="adj" fmla="val 7127"/>
                </a:avLst>
              </a:prstGeom>
              <a:solidFill>
                <a:schemeClr val="bg1"/>
              </a:solidFill>
              <a:ln w="19050">
                <a:solidFill>
                  <a:srgbClr val="009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921400" y="5667219"/>
                <a:ext cx="2412000" cy="360000"/>
              </a:xfrm>
              <a:prstGeom prst="roundRect">
                <a:avLst/>
              </a:prstGeom>
              <a:solidFill>
                <a:srgbClr val="0096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sz="1600" dirty="0"/>
                  <a:t>sunglasses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2986" y="4757019"/>
              <a:ext cx="1678565" cy="706512"/>
            </a:xfrm>
            <a:prstGeom prst="rect">
              <a:avLst/>
            </a:prstGeom>
          </p:spPr>
        </p:pic>
      </p:grpSp>
      <p:sp>
        <p:nvSpPr>
          <p:cNvPr id="25" name="R1"/>
          <p:cNvSpPr/>
          <p:nvPr/>
        </p:nvSpPr>
        <p:spPr>
          <a:xfrm>
            <a:off x="5868350" y="1432187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6" name="R2"/>
          <p:cNvSpPr/>
          <p:nvPr/>
        </p:nvSpPr>
        <p:spPr>
          <a:xfrm>
            <a:off x="5868350" y="3031761"/>
            <a:ext cx="2520000" cy="1455393"/>
          </a:xfrm>
          <a:prstGeom prst="roundRect">
            <a:avLst>
              <a:gd name="adj" fmla="val 7127"/>
            </a:avLst>
          </a:prstGeom>
          <a:solidFill>
            <a:srgbClr val="00A8E7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>
                <a:solidFill>
                  <a:srgbClr val="ED6C76"/>
                </a:solidFill>
                <a:latin typeface="+mn-lt"/>
              </a:rPr>
              <a:t>Choose the right item for the weather.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526" y="2953573"/>
            <a:ext cx="2439947" cy="2948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526" y="2953573"/>
            <a:ext cx="2439946" cy="2948143"/>
          </a:xfrm>
          <a:prstGeom prst="rect">
            <a:avLst/>
          </a:prstGeom>
        </p:spPr>
      </p:pic>
      <p:sp>
        <p:nvSpPr>
          <p:cNvPr id="30" name="Half Frame 29">
            <a:hlinkClick r:id="rId8" action="ppaction://hlinksldjump"/>
          </p:cNvPr>
          <p:cNvSpPr/>
          <p:nvPr/>
        </p:nvSpPr>
        <p:spPr>
          <a:xfrm rot="8100000">
            <a:off x="8341105" y="3517662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Half Frame 30">
            <a:hlinkClick r:id="rId9" action="ppaction://hlinksldjump"/>
          </p:cNvPr>
          <p:cNvSpPr/>
          <p:nvPr/>
        </p:nvSpPr>
        <p:spPr>
          <a:xfrm rot="18900000">
            <a:off x="314703" y="3517663"/>
            <a:ext cx="488190" cy="488190"/>
          </a:xfrm>
          <a:prstGeom prst="halfFrame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412</TotalTime>
  <Words>102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Twinkl</vt:lpstr>
      <vt:lpstr>Arial</vt:lpstr>
      <vt:lpstr>Office Theme</vt:lpstr>
      <vt:lpstr>PowerPoint Presentation</vt:lpstr>
      <vt:lpstr>Which weather is Seren ready for?</vt:lpstr>
      <vt:lpstr>Which weather is Seren ready for?</vt:lpstr>
      <vt:lpstr>Which weather is Seren ready for?</vt:lpstr>
      <vt:lpstr>Choose the right item for the weather.</vt:lpstr>
      <vt:lpstr>Choose the right item for the weather.</vt:lpstr>
      <vt:lpstr>Choose the right item for the weather.</vt:lpstr>
      <vt:lpstr>Choose the right item for the weather.</vt:lpstr>
      <vt:lpstr>Choose the right item for the weather.</vt:lpstr>
      <vt:lpstr>Choose the right item for the weather.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Twinkl Twinkl</cp:lastModifiedBy>
  <cp:revision>29</cp:revision>
  <dcterms:created xsi:type="dcterms:W3CDTF">2020-01-08T09:55:44Z</dcterms:created>
  <dcterms:modified xsi:type="dcterms:W3CDTF">2020-01-29T13:33:50Z</dcterms:modified>
</cp:coreProperties>
</file>